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sldIdLst>
    <p:sldId id="256" r:id="rId2"/>
    <p:sldId id="387" r:id="rId3"/>
    <p:sldId id="366" r:id="rId4"/>
    <p:sldId id="418" r:id="rId5"/>
    <p:sldId id="419" r:id="rId6"/>
    <p:sldId id="420" r:id="rId7"/>
    <p:sldId id="423" r:id="rId8"/>
    <p:sldId id="388" r:id="rId9"/>
    <p:sldId id="436" r:id="rId10"/>
    <p:sldId id="389" r:id="rId11"/>
    <p:sldId id="368" r:id="rId12"/>
    <p:sldId id="437" r:id="rId13"/>
    <p:sldId id="391" r:id="rId14"/>
    <p:sldId id="425" r:id="rId15"/>
    <p:sldId id="426" r:id="rId16"/>
    <p:sldId id="273" r:id="rId17"/>
    <p:sldId id="275" r:id="rId18"/>
    <p:sldId id="277" r:id="rId19"/>
    <p:sldId id="278"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8" r:id="rId38"/>
    <p:sldId id="299" r:id="rId39"/>
    <p:sldId id="303" r:id="rId40"/>
    <p:sldId id="304" r:id="rId41"/>
    <p:sldId id="297" r:id="rId42"/>
  </p:sldIdLst>
  <p:sldSz cx="18288000" cy="10287000"/>
  <p:notesSz cx="6858000" cy="9144000"/>
  <p:embeddedFontLst>
    <p:embeddedFont>
      <p:font typeface=".VnArabia" panose="020B7200000000000000"/>
      <p:regular r:id="rId44"/>
    </p:embeddedFont>
    <p:embeddedFont>
      <p:font typeface=".VnArial Narrow" panose="020B7200000000000000"/>
      <p:regular r:id="rId45"/>
      <p:bold r:id="rId46"/>
      <p:italic r:id="rId47"/>
    </p:embeddedFont>
    <p:embeddedFont>
      <p:font typeface=".VnTime" panose="020B7200000000000000"/>
      <p:regular r:id="rId48"/>
      <p:bold r:id="rId49"/>
      <p:italic r:id="rId50"/>
      <p:boldItalic r:id="rId51"/>
    </p:embeddedFont>
    <p:embeddedFont>
      <p:font typeface="Cambria Math" panose="02040503050406030204" pitchFamily="18" charset="0"/>
      <p:regular r:id="rId52"/>
    </p:embeddedFont>
    <p:embeddedFont>
      <p:font typeface="Tahoma" panose="020B0604030504040204" pitchFamily="34" charset="0"/>
      <p:regular r:id="rId53"/>
      <p:bold r:id="rId54"/>
    </p:embeddedFont>
    <p:embeddedFont>
      <p:font typeface="VNI-Tekon" panose="020B0604020202020204"/>
      <p:regular r:id="rId55"/>
      <p:italic r:id="rId56"/>
    </p:embeddedFont>
    <p:embeddedFont>
      <p:font typeface="VNI-Times" panose="020B0604020202020204"/>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947"/>
    <a:srgbClr val="F4BA92"/>
    <a:srgbClr val="FF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1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55749-6393-4A74-BF7D-950D06165EF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vi-VN"/>
        </a:p>
      </dgm:t>
    </dgm:pt>
    <dgm:pt modelId="{1A2BBEF1-7ABC-4EAC-94DC-3472AE83A6BA}">
      <dgm:prSet phldrT="[Text]" custT="1"/>
      <dgm:spPr>
        <a:solidFill>
          <a:srgbClr val="FFFF00"/>
        </a:solidFill>
        <a:ln>
          <a:solidFill>
            <a:srgbClr val="00B050"/>
          </a:solidFill>
        </a:ln>
        <a:effectLst>
          <a:glow rad="228600">
            <a:schemeClr val="accent2">
              <a:satMod val="175000"/>
              <a:alpha val="40000"/>
            </a:schemeClr>
          </a:glow>
          <a:innerShdw blurRad="63500" dist="50800" dir="13500000">
            <a:prstClr val="black">
              <a:alpha val="50000"/>
            </a:prstClr>
          </a:innerShdw>
        </a:effectLst>
      </dgm:spPr>
      <dgm:t>
        <a:bodyPr/>
        <a:lstStyle/>
        <a:p>
          <a:r>
            <a:rPr lang="en-US" sz="1800" b="1">
              <a:solidFill>
                <a:srgbClr val="0033CC"/>
              </a:solidFill>
            </a:rPr>
            <a:t>CÁC TRƯỜNG HỢP BẰNG NHAU ĐÃ BIẾT CỦA HAI TAM GIÁC VUÔNG</a:t>
          </a:r>
          <a:endParaRPr lang="vi-VN" sz="1800" b="1">
            <a:solidFill>
              <a:srgbClr val="0033CC"/>
            </a:solidFill>
          </a:endParaRPr>
        </a:p>
      </dgm:t>
    </dgm:pt>
    <dgm:pt modelId="{A6CB62A8-C095-402B-B185-212ACCCCCD39}" type="parTrans" cxnId="{48A33887-654E-4E2C-B976-7DC5E873B75F}">
      <dgm:prSet/>
      <dgm:spPr/>
      <dgm:t>
        <a:bodyPr/>
        <a:lstStyle/>
        <a:p>
          <a:endParaRPr lang="vi-VN"/>
        </a:p>
      </dgm:t>
    </dgm:pt>
    <dgm:pt modelId="{65CB2AAA-BFB2-49C6-B3F8-2313EA272EA0}" type="sibTrans" cxnId="{48A33887-654E-4E2C-B976-7DC5E873B75F}">
      <dgm:prSet/>
      <dgm:spPr/>
      <dgm:t>
        <a:bodyPr/>
        <a:lstStyle/>
        <a:p>
          <a:endParaRPr lang="vi-VN"/>
        </a:p>
      </dgm:t>
    </dgm:pt>
    <dgm:pt modelId="{220636A8-A4CB-4879-BD89-E2544DC5698F}">
      <dgm:prSet phldrT="[Text]" custT="1"/>
      <dgm:spPr>
        <a:solidFill>
          <a:srgbClr val="0033CC"/>
        </a:solidFill>
        <a:ln>
          <a:solidFill>
            <a:schemeClr val="accent2">
              <a:lumMod val="60000"/>
              <a:lumOff val="40000"/>
            </a:schemeClr>
          </a:solidFill>
        </a:ln>
        <a:effectLst>
          <a:glow rad="101600">
            <a:schemeClr val="accent2">
              <a:satMod val="175000"/>
              <a:alpha val="40000"/>
            </a:schemeClr>
          </a:glow>
          <a:outerShdw blurRad="50800" dist="38100" dir="5400000" algn="t" rotWithShape="0">
            <a:prstClr val="black">
              <a:alpha val="40000"/>
            </a:prstClr>
          </a:outerShdw>
        </a:effectLst>
      </dgm:spPr>
      <dgm:t>
        <a:bodyPr/>
        <a:lstStyle/>
        <a:p>
          <a:r>
            <a:rPr lang="en-US" sz="2400" b="1">
              <a:solidFill>
                <a:schemeClr val="bg1"/>
              </a:solidFill>
            </a:rPr>
            <a:t>Cạnh - góc - cạnh</a:t>
          </a:r>
        </a:p>
        <a:p>
          <a:r>
            <a:rPr lang="vi-VN" sz="2000" b="1" i="1">
              <a:solidFill>
                <a:schemeClr val="bg1"/>
              </a:solidFill>
            </a:rPr>
            <a:t>(Hai cạnh góc vuông bằng nhau)</a:t>
          </a:r>
        </a:p>
      </dgm:t>
    </dgm:pt>
    <dgm:pt modelId="{234DED34-E680-42EB-8459-56C142A1AE4F}" type="parTrans" cxnId="{07A7E99E-F905-40DE-9B90-831052912B0A}">
      <dgm:prSet/>
      <dgm:spPr>
        <a:ln w="38100">
          <a:solidFill>
            <a:srgbClr val="FF0000"/>
          </a:solidFill>
          <a:headEnd type="none" w="med" len="med"/>
          <a:tailEnd type="triangle" w="med" len="med"/>
        </a:ln>
      </dgm:spPr>
      <dgm:t>
        <a:bodyPr/>
        <a:lstStyle/>
        <a:p>
          <a:endParaRPr lang="vi-VN"/>
        </a:p>
      </dgm:t>
    </dgm:pt>
    <dgm:pt modelId="{1D84D160-B6C7-4F1F-B25B-A88C8A1EA21D}" type="sibTrans" cxnId="{07A7E99E-F905-40DE-9B90-831052912B0A}">
      <dgm:prSet/>
      <dgm:spPr/>
      <dgm:t>
        <a:bodyPr/>
        <a:lstStyle/>
        <a:p>
          <a:endParaRPr lang="vi-VN"/>
        </a:p>
      </dgm:t>
    </dgm:pt>
    <dgm:pt modelId="{FC380A79-B2D8-43A3-9B75-CD13CF6DFE79}">
      <dgm:prSet phldrT="[Text]" custT="1"/>
      <dgm:spPr>
        <a:solidFill>
          <a:srgbClr val="92D050"/>
        </a:solidFill>
        <a:ln>
          <a:solidFill>
            <a:schemeClr val="accent2">
              <a:lumMod val="60000"/>
              <a:lumOff val="40000"/>
            </a:schemeClr>
          </a:solidFill>
        </a:ln>
        <a:effectLst>
          <a:glow rad="101600">
            <a:schemeClr val="accent2">
              <a:satMod val="175000"/>
              <a:alpha val="40000"/>
            </a:schemeClr>
          </a:glow>
          <a:outerShdw blurRad="50800" dist="38100" dir="5400000" algn="t" rotWithShape="0">
            <a:prstClr val="black">
              <a:alpha val="40000"/>
            </a:prstClr>
          </a:outerShdw>
        </a:effectLst>
      </dgm:spPr>
      <dgm:t>
        <a:bodyPr/>
        <a:lstStyle/>
        <a:p>
          <a:r>
            <a:rPr lang="en-US" sz="2000" b="1">
              <a:solidFill>
                <a:srgbClr val="FF0000"/>
              </a:solidFill>
            </a:rPr>
            <a:t>Góc - cạnh – góc</a:t>
          </a:r>
        </a:p>
        <a:p>
          <a:r>
            <a:rPr lang="en-US" sz="1800" b="1" i="1">
              <a:solidFill>
                <a:srgbClr val="FF0000"/>
              </a:solidFill>
            </a:rPr>
            <a:t>(1 Cạnh góc vuông và 1 góc nhọn kề cạnh ấy bằng nhau)</a:t>
          </a:r>
        </a:p>
      </dgm:t>
    </dgm:pt>
    <dgm:pt modelId="{2B0D026A-DF8F-4AC6-8451-C8E361CFE406}" type="parTrans" cxnId="{A4676A66-9739-4E20-A539-60F711BEEA1D}">
      <dgm:prSet/>
      <dgm:spPr>
        <a:ln w="38100">
          <a:solidFill>
            <a:srgbClr val="FF0000"/>
          </a:solidFill>
          <a:headEnd type="none" w="med" len="med"/>
          <a:tailEnd type="triangle" w="med" len="med"/>
        </a:ln>
      </dgm:spPr>
      <dgm:t>
        <a:bodyPr/>
        <a:lstStyle/>
        <a:p>
          <a:endParaRPr lang="vi-VN"/>
        </a:p>
      </dgm:t>
    </dgm:pt>
    <dgm:pt modelId="{17E1039C-5063-4A11-8F74-58C2A5388B8D}" type="sibTrans" cxnId="{A4676A66-9739-4E20-A539-60F711BEEA1D}">
      <dgm:prSet/>
      <dgm:spPr/>
      <dgm:t>
        <a:bodyPr/>
        <a:lstStyle/>
        <a:p>
          <a:endParaRPr lang="vi-VN"/>
        </a:p>
      </dgm:t>
    </dgm:pt>
    <dgm:pt modelId="{51E3C99E-853A-40A7-A814-81E047C546ED}">
      <dgm:prSet phldrT="[Text]" custT="1"/>
      <dgm:spPr>
        <a:solidFill>
          <a:schemeClr val="bg2"/>
        </a:solidFill>
        <a:ln>
          <a:solidFill>
            <a:schemeClr val="accent2">
              <a:lumMod val="60000"/>
              <a:lumOff val="40000"/>
            </a:schemeClr>
          </a:solidFill>
        </a:ln>
        <a:effectLst>
          <a:glow rad="101600">
            <a:schemeClr val="accent2">
              <a:satMod val="175000"/>
              <a:alpha val="40000"/>
            </a:schemeClr>
          </a:glow>
          <a:outerShdw blurRad="50800" dist="38100" dir="5400000" algn="t" rotWithShape="0">
            <a:prstClr val="black">
              <a:alpha val="40000"/>
            </a:prstClr>
          </a:outerShdw>
        </a:effectLst>
      </dgm:spPr>
      <dgm:t>
        <a:bodyPr/>
        <a:lstStyle/>
        <a:p>
          <a:r>
            <a:rPr lang="en-US" sz="2000" b="1">
              <a:solidFill>
                <a:srgbClr val="0033CC"/>
              </a:solidFill>
            </a:rPr>
            <a:t>Góc – Cạnh - Góc</a:t>
          </a:r>
        </a:p>
        <a:p>
          <a:r>
            <a:rPr lang="en-US" sz="2000" b="1" i="1">
              <a:solidFill>
                <a:srgbClr val="0033CC"/>
              </a:solidFill>
            </a:rPr>
            <a:t>(Cạnh huyền và góc nhọn bằng nhau)</a:t>
          </a:r>
        </a:p>
      </dgm:t>
    </dgm:pt>
    <dgm:pt modelId="{EF0C92A5-D9E2-4E81-9EC1-BEA63401A9EB}" type="parTrans" cxnId="{984E9FBF-6AA7-4157-8E5D-B829366E5208}">
      <dgm:prSet/>
      <dgm:spPr>
        <a:ln w="38100">
          <a:solidFill>
            <a:srgbClr val="FF0000"/>
          </a:solidFill>
          <a:headEnd type="none" w="med" len="med"/>
          <a:tailEnd type="triangle" w="med" len="med"/>
        </a:ln>
      </dgm:spPr>
      <dgm:t>
        <a:bodyPr/>
        <a:lstStyle/>
        <a:p>
          <a:endParaRPr lang="vi-VN"/>
        </a:p>
      </dgm:t>
    </dgm:pt>
    <dgm:pt modelId="{88E7D20E-EC24-4232-8E05-EED03E941A59}" type="sibTrans" cxnId="{984E9FBF-6AA7-4157-8E5D-B829366E5208}">
      <dgm:prSet/>
      <dgm:spPr/>
      <dgm:t>
        <a:bodyPr/>
        <a:lstStyle/>
        <a:p>
          <a:endParaRPr lang="vi-VN"/>
        </a:p>
      </dgm:t>
    </dgm:pt>
    <dgm:pt modelId="{E367F99E-952B-4927-863B-F48682FA4486}" type="pres">
      <dgm:prSet presAssocID="{3AD55749-6393-4A74-BF7D-950D06165EF5}" presName="diagram" presStyleCnt="0">
        <dgm:presLayoutVars>
          <dgm:chPref val="1"/>
          <dgm:dir/>
          <dgm:animOne val="branch"/>
          <dgm:animLvl val="lvl"/>
          <dgm:resizeHandles val="exact"/>
        </dgm:presLayoutVars>
      </dgm:prSet>
      <dgm:spPr/>
    </dgm:pt>
    <dgm:pt modelId="{45716E85-9943-4C9B-96A2-76688770741E}" type="pres">
      <dgm:prSet presAssocID="{1A2BBEF1-7ABC-4EAC-94DC-3472AE83A6BA}" presName="root1" presStyleCnt="0"/>
      <dgm:spPr/>
    </dgm:pt>
    <dgm:pt modelId="{BE48535D-2B25-4977-B499-9BAC23989708}" type="pres">
      <dgm:prSet presAssocID="{1A2BBEF1-7ABC-4EAC-94DC-3472AE83A6BA}" presName="LevelOneTextNode" presStyleLbl="node0" presStyleIdx="0" presStyleCnt="1" custScaleX="114246" custScaleY="210788" custLinFactNeighborX="9256" custLinFactNeighborY="958">
        <dgm:presLayoutVars>
          <dgm:chPref val="3"/>
        </dgm:presLayoutVars>
      </dgm:prSet>
      <dgm:spPr/>
    </dgm:pt>
    <dgm:pt modelId="{93ED343A-20BF-4F50-A1A2-BC3AE838929C}" type="pres">
      <dgm:prSet presAssocID="{1A2BBEF1-7ABC-4EAC-94DC-3472AE83A6BA}" presName="level2hierChild" presStyleCnt="0"/>
      <dgm:spPr/>
    </dgm:pt>
    <dgm:pt modelId="{273244A6-5BBD-417B-A4B0-7992858EC05A}" type="pres">
      <dgm:prSet presAssocID="{234DED34-E680-42EB-8459-56C142A1AE4F}" presName="conn2-1" presStyleLbl="parChTrans1D2" presStyleIdx="0" presStyleCnt="3"/>
      <dgm:spPr/>
    </dgm:pt>
    <dgm:pt modelId="{FDCAE033-1AD6-4D33-9BDE-68CE4C237F9F}" type="pres">
      <dgm:prSet presAssocID="{234DED34-E680-42EB-8459-56C142A1AE4F}" presName="connTx" presStyleLbl="parChTrans1D2" presStyleIdx="0" presStyleCnt="3"/>
      <dgm:spPr/>
    </dgm:pt>
    <dgm:pt modelId="{587FB5E3-7A3E-48E4-8C28-CB85576FB7B8}" type="pres">
      <dgm:prSet presAssocID="{220636A8-A4CB-4879-BD89-E2544DC5698F}" presName="root2" presStyleCnt="0"/>
      <dgm:spPr/>
    </dgm:pt>
    <dgm:pt modelId="{799DC33F-18BB-47CB-86D8-7CA849C757B3}" type="pres">
      <dgm:prSet presAssocID="{220636A8-A4CB-4879-BD89-E2544DC5698F}" presName="LevelTwoTextNode" presStyleLbl="node2" presStyleIdx="0" presStyleCnt="3" custScaleX="200063" custScaleY="131266" custLinFactY="-14462" custLinFactNeighborX="45644" custLinFactNeighborY="-100000">
        <dgm:presLayoutVars>
          <dgm:chPref val="3"/>
        </dgm:presLayoutVars>
      </dgm:prSet>
      <dgm:spPr/>
    </dgm:pt>
    <dgm:pt modelId="{A50C9A30-A28B-4859-8AF5-7494D441A324}" type="pres">
      <dgm:prSet presAssocID="{220636A8-A4CB-4879-BD89-E2544DC5698F}" presName="level3hierChild" presStyleCnt="0"/>
      <dgm:spPr/>
    </dgm:pt>
    <dgm:pt modelId="{88064049-8675-4C5B-A2C8-0E23E66E1178}" type="pres">
      <dgm:prSet presAssocID="{2B0D026A-DF8F-4AC6-8451-C8E361CFE406}" presName="conn2-1" presStyleLbl="parChTrans1D2" presStyleIdx="1" presStyleCnt="3"/>
      <dgm:spPr/>
    </dgm:pt>
    <dgm:pt modelId="{24431A51-4560-44EC-9A18-A7C4B2AAEA8C}" type="pres">
      <dgm:prSet presAssocID="{2B0D026A-DF8F-4AC6-8451-C8E361CFE406}" presName="connTx" presStyleLbl="parChTrans1D2" presStyleIdx="1" presStyleCnt="3"/>
      <dgm:spPr/>
    </dgm:pt>
    <dgm:pt modelId="{E61820E2-9E60-4263-B037-26FAB19A4BE8}" type="pres">
      <dgm:prSet presAssocID="{FC380A79-B2D8-43A3-9B75-CD13CF6DFE79}" presName="root2" presStyleCnt="0"/>
      <dgm:spPr/>
    </dgm:pt>
    <dgm:pt modelId="{5470DEDF-F062-470E-9E12-2845A1579F55}" type="pres">
      <dgm:prSet presAssocID="{FC380A79-B2D8-43A3-9B75-CD13CF6DFE79}" presName="LevelTwoTextNode" presStyleLbl="node2" presStyleIdx="1" presStyleCnt="3" custScaleX="205327" custScaleY="146411" custLinFactNeighborX="188" custLinFactNeighborY="-4949">
        <dgm:presLayoutVars>
          <dgm:chPref val="3"/>
        </dgm:presLayoutVars>
      </dgm:prSet>
      <dgm:spPr/>
    </dgm:pt>
    <dgm:pt modelId="{B923D027-88E9-4B7B-A1D0-2A3362FBD6E6}" type="pres">
      <dgm:prSet presAssocID="{FC380A79-B2D8-43A3-9B75-CD13CF6DFE79}" presName="level3hierChild" presStyleCnt="0"/>
      <dgm:spPr/>
    </dgm:pt>
    <dgm:pt modelId="{0048B544-23AB-458F-BB87-9A9B956D342F}" type="pres">
      <dgm:prSet presAssocID="{EF0C92A5-D9E2-4E81-9EC1-BEA63401A9EB}" presName="conn2-1" presStyleLbl="parChTrans1D2" presStyleIdx="2" presStyleCnt="3"/>
      <dgm:spPr/>
    </dgm:pt>
    <dgm:pt modelId="{9C921981-8D9F-41FD-B10E-CE99FFD79807}" type="pres">
      <dgm:prSet presAssocID="{EF0C92A5-D9E2-4E81-9EC1-BEA63401A9EB}" presName="connTx" presStyleLbl="parChTrans1D2" presStyleIdx="2" presStyleCnt="3"/>
      <dgm:spPr/>
    </dgm:pt>
    <dgm:pt modelId="{764FA7D8-FD08-4BA8-AB56-184DA87D3419}" type="pres">
      <dgm:prSet presAssocID="{51E3C99E-853A-40A7-A814-81E047C546ED}" presName="root2" presStyleCnt="0"/>
      <dgm:spPr/>
    </dgm:pt>
    <dgm:pt modelId="{C725CABA-D4B0-4385-A8F5-01AC23CC8CC3}" type="pres">
      <dgm:prSet presAssocID="{51E3C99E-853A-40A7-A814-81E047C546ED}" presName="LevelTwoTextNode" presStyleLbl="node2" presStyleIdx="2" presStyleCnt="3" custScaleX="195776" custScaleY="121000" custLinFactNeighborX="6316" custLinFactNeighborY="50862">
        <dgm:presLayoutVars>
          <dgm:chPref val="3"/>
        </dgm:presLayoutVars>
      </dgm:prSet>
      <dgm:spPr/>
    </dgm:pt>
    <dgm:pt modelId="{D9DD19D1-519E-4242-8844-91A8255EFBB7}" type="pres">
      <dgm:prSet presAssocID="{51E3C99E-853A-40A7-A814-81E047C546ED}" presName="level3hierChild" presStyleCnt="0"/>
      <dgm:spPr/>
    </dgm:pt>
  </dgm:ptLst>
  <dgm:cxnLst>
    <dgm:cxn modelId="{7488742C-5DE5-42C8-8E68-899F2B4A0E0A}" type="presOf" srcId="{220636A8-A4CB-4879-BD89-E2544DC5698F}" destId="{799DC33F-18BB-47CB-86D8-7CA849C757B3}" srcOrd="0" destOrd="0" presId="urn:microsoft.com/office/officeart/2005/8/layout/hierarchy2"/>
    <dgm:cxn modelId="{1BEFAF2E-D653-4D20-B78D-8FFB8F4ED078}" type="presOf" srcId="{EF0C92A5-D9E2-4E81-9EC1-BEA63401A9EB}" destId="{9C921981-8D9F-41FD-B10E-CE99FFD79807}" srcOrd="1" destOrd="0" presId="urn:microsoft.com/office/officeart/2005/8/layout/hierarchy2"/>
    <dgm:cxn modelId="{622F4A33-E5D3-47DE-A967-96719D26FAEA}" type="presOf" srcId="{1A2BBEF1-7ABC-4EAC-94DC-3472AE83A6BA}" destId="{BE48535D-2B25-4977-B499-9BAC23989708}" srcOrd="0" destOrd="0" presId="urn:microsoft.com/office/officeart/2005/8/layout/hierarchy2"/>
    <dgm:cxn modelId="{B395B045-EA65-441E-9C7B-E1816ED5BA5A}" type="presOf" srcId="{51E3C99E-853A-40A7-A814-81E047C546ED}" destId="{C725CABA-D4B0-4385-A8F5-01AC23CC8CC3}" srcOrd="0" destOrd="0" presId="urn:microsoft.com/office/officeart/2005/8/layout/hierarchy2"/>
    <dgm:cxn modelId="{A4676A66-9739-4E20-A539-60F711BEEA1D}" srcId="{1A2BBEF1-7ABC-4EAC-94DC-3472AE83A6BA}" destId="{FC380A79-B2D8-43A3-9B75-CD13CF6DFE79}" srcOrd="1" destOrd="0" parTransId="{2B0D026A-DF8F-4AC6-8451-C8E361CFE406}" sibTransId="{17E1039C-5063-4A11-8F74-58C2A5388B8D}"/>
    <dgm:cxn modelId="{8737A66E-F99E-4157-B4BB-1A57D3F956B2}" type="presOf" srcId="{2B0D026A-DF8F-4AC6-8451-C8E361CFE406}" destId="{24431A51-4560-44EC-9A18-A7C4B2AAEA8C}" srcOrd="1" destOrd="0" presId="urn:microsoft.com/office/officeart/2005/8/layout/hierarchy2"/>
    <dgm:cxn modelId="{48A33887-654E-4E2C-B976-7DC5E873B75F}" srcId="{3AD55749-6393-4A74-BF7D-950D06165EF5}" destId="{1A2BBEF1-7ABC-4EAC-94DC-3472AE83A6BA}" srcOrd="0" destOrd="0" parTransId="{A6CB62A8-C095-402B-B185-212ACCCCCD39}" sibTransId="{65CB2AAA-BFB2-49C6-B3F8-2313EA272EA0}"/>
    <dgm:cxn modelId="{DE38EA9B-8498-4F81-ADD3-01FCA87690D8}" type="presOf" srcId="{234DED34-E680-42EB-8459-56C142A1AE4F}" destId="{273244A6-5BBD-417B-A4B0-7992858EC05A}" srcOrd="0" destOrd="0" presId="urn:microsoft.com/office/officeart/2005/8/layout/hierarchy2"/>
    <dgm:cxn modelId="{A510B99E-2CAD-4A56-ACE1-56E2ED84AA6D}" type="presOf" srcId="{2B0D026A-DF8F-4AC6-8451-C8E361CFE406}" destId="{88064049-8675-4C5B-A2C8-0E23E66E1178}" srcOrd="0" destOrd="0" presId="urn:microsoft.com/office/officeart/2005/8/layout/hierarchy2"/>
    <dgm:cxn modelId="{07A7E99E-F905-40DE-9B90-831052912B0A}" srcId="{1A2BBEF1-7ABC-4EAC-94DC-3472AE83A6BA}" destId="{220636A8-A4CB-4879-BD89-E2544DC5698F}" srcOrd="0" destOrd="0" parTransId="{234DED34-E680-42EB-8459-56C142A1AE4F}" sibTransId="{1D84D160-B6C7-4F1F-B25B-A88C8A1EA21D}"/>
    <dgm:cxn modelId="{984E9FBF-6AA7-4157-8E5D-B829366E5208}" srcId="{1A2BBEF1-7ABC-4EAC-94DC-3472AE83A6BA}" destId="{51E3C99E-853A-40A7-A814-81E047C546ED}" srcOrd="2" destOrd="0" parTransId="{EF0C92A5-D9E2-4E81-9EC1-BEA63401A9EB}" sibTransId="{88E7D20E-EC24-4232-8E05-EED03E941A59}"/>
    <dgm:cxn modelId="{C9D3A2C8-8EBD-4F1C-94EC-FBF197B69558}" type="presOf" srcId="{3AD55749-6393-4A74-BF7D-950D06165EF5}" destId="{E367F99E-952B-4927-863B-F48682FA4486}" srcOrd="0" destOrd="0" presId="urn:microsoft.com/office/officeart/2005/8/layout/hierarchy2"/>
    <dgm:cxn modelId="{B55AB6F7-B23C-4CD0-BDC4-E79B1D5458D7}" type="presOf" srcId="{FC380A79-B2D8-43A3-9B75-CD13CF6DFE79}" destId="{5470DEDF-F062-470E-9E12-2845A1579F55}" srcOrd="0" destOrd="0" presId="urn:microsoft.com/office/officeart/2005/8/layout/hierarchy2"/>
    <dgm:cxn modelId="{81427BF8-9E7D-465B-AEF9-0BB56F5DA71F}" type="presOf" srcId="{EF0C92A5-D9E2-4E81-9EC1-BEA63401A9EB}" destId="{0048B544-23AB-458F-BB87-9A9B956D342F}" srcOrd="0" destOrd="0" presId="urn:microsoft.com/office/officeart/2005/8/layout/hierarchy2"/>
    <dgm:cxn modelId="{4EB69AFE-883D-43BE-B87F-10F77C36B907}" type="presOf" srcId="{234DED34-E680-42EB-8459-56C142A1AE4F}" destId="{FDCAE033-1AD6-4D33-9BDE-68CE4C237F9F}" srcOrd="1" destOrd="0" presId="urn:microsoft.com/office/officeart/2005/8/layout/hierarchy2"/>
    <dgm:cxn modelId="{3BF55A0B-95E0-4BCD-94A3-33FF7FB99279}" type="presParOf" srcId="{E367F99E-952B-4927-863B-F48682FA4486}" destId="{45716E85-9943-4C9B-96A2-76688770741E}" srcOrd="0" destOrd="0" presId="urn:microsoft.com/office/officeart/2005/8/layout/hierarchy2"/>
    <dgm:cxn modelId="{DC488B55-B22B-4B51-A220-4F611F2DCE73}" type="presParOf" srcId="{45716E85-9943-4C9B-96A2-76688770741E}" destId="{BE48535D-2B25-4977-B499-9BAC23989708}" srcOrd="0" destOrd="0" presId="urn:microsoft.com/office/officeart/2005/8/layout/hierarchy2"/>
    <dgm:cxn modelId="{16EFEAE3-1672-47FA-9D99-9DC4EA4AA19A}" type="presParOf" srcId="{45716E85-9943-4C9B-96A2-76688770741E}" destId="{93ED343A-20BF-4F50-A1A2-BC3AE838929C}" srcOrd="1" destOrd="0" presId="urn:microsoft.com/office/officeart/2005/8/layout/hierarchy2"/>
    <dgm:cxn modelId="{C26E83B1-5FC3-431D-AD2C-3980F209C91E}" type="presParOf" srcId="{93ED343A-20BF-4F50-A1A2-BC3AE838929C}" destId="{273244A6-5BBD-417B-A4B0-7992858EC05A}" srcOrd="0" destOrd="0" presId="urn:microsoft.com/office/officeart/2005/8/layout/hierarchy2"/>
    <dgm:cxn modelId="{4A8CBC39-9DB2-4411-A0C1-155CA842551C}" type="presParOf" srcId="{273244A6-5BBD-417B-A4B0-7992858EC05A}" destId="{FDCAE033-1AD6-4D33-9BDE-68CE4C237F9F}" srcOrd="0" destOrd="0" presId="urn:microsoft.com/office/officeart/2005/8/layout/hierarchy2"/>
    <dgm:cxn modelId="{0AA38E19-9039-4C56-B68B-01F1B6904737}" type="presParOf" srcId="{93ED343A-20BF-4F50-A1A2-BC3AE838929C}" destId="{587FB5E3-7A3E-48E4-8C28-CB85576FB7B8}" srcOrd="1" destOrd="0" presId="urn:microsoft.com/office/officeart/2005/8/layout/hierarchy2"/>
    <dgm:cxn modelId="{F8F94511-BCA6-4820-9FDB-65A5032DCF70}" type="presParOf" srcId="{587FB5E3-7A3E-48E4-8C28-CB85576FB7B8}" destId="{799DC33F-18BB-47CB-86D8-7CA849C757B3}" srcOrd="0" destOrd="0" presId="urn:microsoft.com/office/officeart/2005/8/layout/hierarchy2"/>
    <dgm:cxn modelId="{4E3DF3D5-28AF-4E25-8463-D1DF9B14EB86}" type="presParOf" srcId="{587FB5E3-7A3E-48E4-8C28-CB85576FB7B8}" destId="{A50C9A30-A28B-4859-8AF5-7494D441A324}" srcOrd="1" destOrd="0" presId="urn:microsoft.com/office/officeart/2005/8/layout/hierarchy2"/>
    <dgm:cxn modelId="{ACD08174-1937-4E0B-9DE3-80C5B3B3CE20}" type="presParOf" srcId="{93ED343A-20BF-4F50-A1A2-BC3AE838929C}" destId="{88064049-8675-4C5B-A2C8-0E23E66E1178}" srcOrd="2" destOrd="0" presId="urn:microsoft.com/office/officeart/2005/8/layout/hierarchy2"/>
    <dgm:cxn modelId="{129A30EC-85CC-4C48-A9AC-71142AA039B5}" type="presParOf" srcId="{88064049-8675-4C5B-A2C8-0E23E66E1178}" destId="{24431A51-4560-44EC-9A18-A7C4B2AAEA8C}" srcOrd="0" destOrd="0" presId="urn:microsoft.com/office/officeart/2005/8/layout/hierarchy2"/>
    <dgm:cxn modelId="{8766AD55-66A5-4ED0-9BD6-973AAB9D770A}" type="presParOf" srcId="{93ED343A-20BF-4F50-A1A2-BC3AE838929C}" destId="{E61820E2-9E60-4263-B037-26FAB19A4BE8}" srcOrd="3" destOrd="0" presId="urn:microsoft.com/office/officeart/2005/8/layout/hierarchy2"/>
    <dgm:cxn modelId="{2580333C-9141-4CE2-8696-E3CC0079CFA4}" type="presParOf" srcId="{E61820E2-9E60-4263-B037-26FAB19A4BE8}" destId="{5470DEDF-F062-470E-9E12-2845A1579F55}" srcOrd="0" destOrd="0" presId="urn:microsoft.com/office/officeart/2005/8/layout/hierarchy2"/>
    <dgm:cxn modelId="{B51AEB0E-4969-47E3-A3E5-D7BE778E3808}" type="presParOf" srcId="{E61820E2-9E60-4263-B037-26FAB19A4BE8}" destId="{B923D027-88E9-4B7B-A1D0-2A3362FBD6E6}" srcOrd="1" destOrd="0" presId="urn:microsoft.com/office/officeart/2005/8/layout/hierarchy2"/>
    <dgm:cxn modelId="{DF9AAE1D-B1EC-4C43-B66C-C5F9728804C6}" type="presParOf" srcId="{93ED343A-20BF-4F50-A1A2-BC3AE838929C}" destId="{0048B544-23AB-458F-BB87-9A9B956D342F}" srcOrd="4" destOrd="0" presId="urn:microsoft.com/office/officeart/2005/8/layout/hierarchy2"/>
    <dgm:cxn modelId="{86ACCFF1-565B-4213-A042-20E9D84D37DE}" type="presParOf" srcId="{0048B544-23AB-458F-BB87-9A9B956D342F}" destId="{9C921981-8D9F-41FD-B10E-CE99FFD79807}" srcOrd="0" destOrd="0" presId="urn:microsoft.com/office/officeart/2005/8/layout/hierarchy2"/>
    <dgm:cxn modelId="{29863B54-3D4C-4F5A-93E2-68F42E7C6456}" type="presParOf" srcId="{93ED343A-20BF-4F50-A1A2-BC3AE838929C}" destId="{764FA7D8-FD08-4BA8-AB56-184DA87D3419}" srcOrd="5" destOrd="0" presId="urn:microsoft.com/office/officeart/2005/8/layout/hierarchy2"/>
    <dgm:cxn modelId="{95F2D392-C821-45A1-B304-70142FAB6D67}" type="presParOf" srcId="{764FA7D8-FD08-4BA8-AB56-184DA87D3419}" destId="{C725CABA-D4B0-4385-A8F5-01AC23CC8CC3}" srcOrd="0" destOrd="0" presId="urn:microsoft.com/office/officeart/2005/8/layout/hierarchy2"/>
    <dgm:cxn modelId="{6F6862C9-40A2-4B7A-9996-29EB9B75CF35}" type="presParOf" srcId="{764FA7D8-FD08-4BA8-AB56-184DA87D3419}" destId="{D9DD19D1-519E-4242-8844-91A8255EFBB7}"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8535D-2B25-4977-B499-9BAC23989708}">
      <dsp:nvSpPr>
        <dsp:cNvPr id="0" name=""/>
        <dsp:cNvSpPr/>
      </dsp:nvSpPr>
      <dsp:spPr>
        <a:xfrm>
          <a:off x="238570" y="2065799"/>
          <a:ext cx="2940820" cy="2712960"/>
        </a:xfrm>
        <a:prstGeom prst="roundRect">
          <a:avLst>
            <a:gd name="adj" fmla="val 10000"/>
          </a:avLst>
        </a:prstGeom>
        <a:solidFill>
          <a:srgbClr val="FFFF00"/>
        </a:solidFill>
        <a:ln w="25400" cap="flat" cmpd="sng" algn="ctr">
          <a:solidFill>
            <a:srgbClr val="00B050"/>
          </a:solidFill>
          <a:prstDash val="solid"/>
        </a:ln>
        <a:effectLst>
          <a:glow rad="228600">
            <a:schemeClr val="accent2">
              <a:satMod val="175000"/>
              <a:alpha val="40000"/>
            </a:schemeClr>
          </a:glow>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0033CC"/>
              </a:solidFill>
            </a:rPr>
            <a:t>CÁC TRƯỜNG HỢP BẰNG NHAU ĐÃ BIẾT CỦA HAI TAM GIÁC VUÔNG</a:t>
          </a:r>
          <a:endParaRPr lang="vi-VN" sz="1800" b="1" kern="1200">
            <a:solidFill>
              <a:srgbClr val="0033CC"/>
            </a:solidFill>
          </a:endParaRPr>
        </a:p>
      </dsp:txBody>
      <dsp:txXfrm>
        <a:off x="318030" y="2145259"/>
        <a:ext cx="2781900" cy="2554040"/>
      </dsp:txXfrm>
    </dsp:sp>
    <dsp:sp modelId="{273244A6-5BBD-417B-A4B0-7992858EC05A}">
      <dsp:nvSpPr>
        <dsp:cNvPr id="0" name=""/>
        <dsp:cNvSpPr/>
      </dsp:nvSpPr>
      <dsp:spPr>
        <a:xfrm rot="17387083">
          <a:off x="2273369" y="2116521"/>
          <a:ext cx="2739240" cy="33969"/>
        </a:xfrm>
        <a:custGeom>
          <a:avLst/>
          <a:gdLst/>
          <a:ahLst/>
          <a:cxnLst/>
          <a:rect l="0" t="0" r="0" b="0"/>
          <a:pathLst>
            <a:path>
              <a:moveTo>
                <a:pt x="0" y="16984"/>
              </a:moveTo>
              <a:lnTo>
                <a:pt x="2739240" y="16984"/>
              </a:lnTo>
            </a:path>
          </a:pathLst>
        </a:custGeom>
        <a:noFill/>
        <a:ln w="38100" cap="flat" cmpd="sng" algn="ctr">
          <a:solidFill>
            <a:srgbClr val="FF0000"/>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vi-VN" sz="1000" kern="1200"/>
        </a:p>
      </dsp:txBody>
      <dsp:txXfrm>
        <a:off x="3574509" y="2065025"/>
        <a:ext cx="136962" cy="136962"/>
      </dsp:txXfrm>
    </dsp:sp>
    <dsp:sp modelId="{799DC33F-18BB-47CB-86D8-7CA849C757B3}">
      <dsp:nvSpPr>
        <dsp:cNvPr id="0" name=""/>
        <dsp:cNvSpPr/>
      </dsp:nvSpPr>
      <dsp:spPr>
        <a:xfrm>
          <a:off x="4106589" y="0"/>
          <a:ext cx="5149846" cy="1689467"/>
        </a:xfrm>
        <a:prstGeom prst="roundRect">
          <a:avLst>
            <a:gd name="adj" fmla="val 10000"/>
          </a:avLst>
        </a:prstGeom>
        <a:solidFill>
          <a:srgbClr val="0033CC"/>
        </a:solidFill>
        <a:ln w="25400" cap="flat" cmpd="sng" algn="ctr">
          <a:solidFill>
            <a:schemeClr val="accent2">
              <a:lumMod val="60000"/>
              <a:lumOff val="40000"/>
            </a:schemeClr>
          </a:solidFill>
          <a:prstDash val="solid"/>
        </a:ln>
        <a:effectLst>
          <a:glow rad="101600">
            <a:schemeClr val="accent2">
              <a:satMod val="175000"/>
              <a:alpha val="40000"/>
            </a:schemeClr>
          </a:glow>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bg1"/>
              </a:solidFill>
            </a:rPr>
            <a:t>Cạnh - góc - cạnh</a:t>
          </a:r>
        </a:p>
        <a:p>
          <a:pPr marL="0" lvl="0" indent="0" algn="ctr" defTabSz="1066800">
            <a:lnSpc>
              <a:spcPct val="90000"/>
            </a:lnSpc>
            <a:spcBef>
              <a:spcPct val="0"/>
            </a:spcBef>
            <a:spcAft>
              <a:spcPct val="35000"/>
            </a:spcAft>
            <a:buNone/>
          </a:pPr>
          <a:r>
            <a:rPr lang="vi-VN" sz="2000" b="1" i="1" kern="1200">
              <a:solidFill>
                <a:schemeClr val="bg1"/>
              </a:solidFill>
            </a:rPr>
            <a:t>(Hai cạnh góc vuông bằng nhau)</a:t>
          </a:r>
        </a:p>
      </dsp:txBody>
      <dsp:txXfrm>
        <a:off x="4156072" y="49483"/>
        <a:ext cx="5050880" cy="1590501"/>
      </dsp:txXfrm>
    </dsp:sp>
    <dsp:sp modelId="{88064049-8675-4C5B-A2C8-0E23E66E1178}">
      <dsp:nvSpPr>
        <dsp:cNvPr id="0" name=""/>
        <dsp:cNvSpPr/>
      </dsp:nvSpPr>
      <dsp:spPr>
        <a:xfrm rot="21556746">
          <a:off x="3179360" y="3400314"/>
          <a:ext cx="791758" cy="33969"/>
        </a:xfrm>
        <a:custGeom>
          <a:avLst/>
          <a:gdLst/>
          <a:ahLst/>
          <a:cxnLst/>
          <a:rect l="0" t="0" r="0" b="0"/>
          <a:pathLst>
            <a:path>
              <a:moveTo>
                <a:pt x="0" y="16984"/>
              </a:moveTo>
              <a:lnTo>
                <a:pt x="791758" y="16984"/>
              </a:lnTo>
            </a:path>
          </a:pathLst>
        </a:custGeom>
        <a:noFill/>
        <a:ln w="38100" cap="flat" cmpd="sng" algn="ctr">
          <a:solidFill>
            <a:srgbClr val="FF0000"/>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3555445" y="3397505"/>
        <a:ext cx="39587" cy="39587"/>
      </dsp:txXfrm>
    </dsp:sp>
    <dsp:sp modelId="{5470DEDF-F062-470E-9E12-2845A1579F55}">
      <dsp:nvSpPr>
        <dsp:cNvPr id="0" name=""/>
        <dsp:cNvSpPr/>
      </dsp:nvSpPr>
      <dsp:spPr>
        <a:xfrm>
          <a:off x="3971087" y="2470122"/>
          <a:ext cx="5285348" cy="1884392"/>
        </a:xfrm>
        <a:prstGeom prst="roundRect">
          <a:avLst>
            <a:gd name="adj" fmla="val 10000"/>
          </a:avLst>
        </a:prstGeom>
        <a:solidFill>
          <a:srgbClr val="92D050"/>
        </a:solidFill>
        <a:ln w="25400" cap="flat" cmpd="sng" algn="ctr">
          <a:solidFill>
            <a:schemeClr val="accent2">
              <a:lumMod val="60000"/>
              <a:lumOff val="40000"/>
            </a:schemeClr>
          </a:solidFill>
          <a:prstDash val="solid"/>
        </a:ln>
        <a:effectLst>
          <a:glow rad="101600">
            <a:schemeClr val="accent2">
              <a:satMod val="175000"/>
              <a:alpha val="40000"/>
            </a:schemeClr>
          </a:glow>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FF0000"/>
              </a:solidFill>
            </a:rPr>
            <a:t>Góc - cạnh – góc</a:t>
          </a:r>
        </a:p>
        <a:p>
          <a:pPr marL="0" lvl="0" indent="0" algn="ctr" defTabSz="889000">
            <a:lnSpc>
              <a:spcPct val="90000"/>
            </a:lnSpc>
            <a:spcBef>
              <a:spcPct val="0"/>
            </a:spcBef>
            <a:spcAft>
              <a:spcPct val="35000"/>
            </a:spcAft>
            <a:buNone/>
          </a:pPr>
          <a:r>
            <a:rPr lang="en-US" sz="1800" b="1" i="1" kern="1200">
              <a:solidFill>
                <a:srgbClr val="FF0000"/>
              </a:solidFill>
            </a:rPr>
            <a:t>(1 Cạnh góc vuông và 1 góc nhọn kề cạnh ấy bằng nhau)</a:t>
          </a:r>
        </a:p>
      </dsp:txBody>
      <dsp:txXfrm>
        <a:off x="4026279" y="2525314"/>
        <a:ext cx="5174964" cy="1774008"/>
      </dsp:txXfrm>
    </dsp:sp>
    <dsp:sp modelId="{0048B544-23AB-458F-BB87-9A9B956D342F}">
      <dsp:nvSpPr>
        <dsp:cNvPr id="0" name=""/>
        <dsp:cNvSpPr/>
      </dsp:nvSpPr>
      <dsp:spPr>
        <a:xfrm rot="4199135">
          <a:off x="2262732" y="4714770"/>
          <a:ext cx="2787284" cy="33969"/>
        </a:xfrm>
        <a:custGeom>
          <a:avLst/>
          <a:gdLst/>
          <a:ahLst/>
          <a:cxnLst/>
          <a:rect l="0" t="0" r="0" b="0"/>
          <a:pathLst>
            <a:path>
              <a:moveTo>
                <a:pt x="0" y="16984"/>
              </a:moveTo>
              <a:lnTo>
                <a:pt x="2787284" y="16984"/>
              </a:lnTo>
            </a:path>
          </a:pathLst>
        </a:custGeom>
        <a:noFill/>
        <a:ln w="38100" cap="flat" cmpd="sng" algn="ctr">
          <a:solidFill>
            <a:srgbClr val="FF0000"/>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vi-VN" sz="1000" kern="1200"/>
        </a:p>
      </dsp:txBody>
      <dsp:txXfrm>
        <a:off x="3586692" y="4662073"/>
        <a:ext cx="139364" cy="139364"/>
      </dsp:txXfrm>
    </dsp:sp>
    <dsp:sp modelId="{C725CABA-D4B0-4385-A8F5-01AC23CC8CC3}">
      <dsp:nvSpPr>
        <dsp:cNvPr id="0" name=""/>
        <dsp:cNvSpPr/>
      </dsp:nvSpPr>
      <dsp:spPr>
        <a:xfrm>
          <a:off x="4133357" y="5262561"/>
          <a:ext cx="5039494" cy="1557338"/>
        </a:xfrm>
        <a:prstGeom prst="roundRect">
          <a:avLst>
            <a:gd name="adj" fmla="val 10000"/>
          </a:avLst>
        </a:prstGeom>
        <a:solidFill>
          <a:schemeClr val="bg2"/>
        </a:solidFill>
        <a:ln w="25400" cap="flat" cmpd="sng" algn="ctr">
          <a:solidFill>
            <a:schemeClr val="accent2">
              <a:lumMod val="60000"/>
              <a:lumOff val="40000"/>
            </a:schemeClr>
          </a:solidFill>
          <a:prstDash val="solid"/>
        </a:ln>
        <a:effectLst>
          <a:glow rad="101600">
            <a:schemeClr val="accent2">
              <a:satMod val="175000"/>
              <a:alpha val="40000"/>
            </a:schemeClr>
          </a:glow>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33CC"/>
              </a:solidFill>
            </a:rPr>
            <a:t>Góc – Cạnh - Góc</a:t>
          </a:r>
        </a:p>
        <a:p>
          <a:pPr marL="0" lvl="0" indent="0" algn="ctr" defTabSz="889000">
            <a:lnSpc>
              <a:spcPct val="90000"/>
            </a:lnSpc>
            <a:spcBef>
              <a:spcPct val="0"/>
            </a:spcBef>
            <a:spcAft>
              <a:spcPct val="35000"/>
            </a:spcAft>
            <a:buNone/>
          </a:pPr>
          <a:r>
            <a:rPr lang="en-US" sz="2000" b="1" i="1" kern="1200">
              <a:solidFill>
                <a:srgbClr val="0033CC"/>
              </a:solidFill>
            </a:rPr>
            <a:t>(Cạnh huyền và góc nhọn bằng nhau)</a:t>
          </a:r>
        </a:p>
      </dsp:txBody>
      <dsp:txXfrm>
        <a:off x="4178970" y="5308174"/>
        <a:ext cx="4948268" cy="14661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E4D2B-256E-44CD-85DA-8C37B891E7D1}" type="datetimeFigureOut">
              <a:rPr lang="en-US" smtClean="0"/>
              <a:t>12/24/2025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E84FC9-C27B-4222-9862-04EEC1177581}" type="slidenum">
              <a:rPr lang="en-US" smtClean="0"/>
              <a:t>‹#›</a:t>
            </a:fld>
            <a:endParaRPr lang="en-US"/>
          </a:p>
        </p:txBody>
      </p:sp>
    </p:spTree>
    <p:extLst>
      <p:ext uri="{BB962C8B-B14F-4D97-AF65-F5344CB8AC3E}">
        <p14:creationId xmlns:p14="http://schemas.microsoft.com/office/powerpoint/2010/main" val="166307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4B96551B-3605-8E61-302D-9BE3B4A03F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40B85A04-CCBC-0530-EFE6-921127B8FF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p>
        </p:txBody>
      </p:sp>
      <p:sp>
        <p:nvSpPr>
          <p:cNvPr id="91140" name="Slide Number Placeholder 3">
            <a:extLst>
              <a:ext uri="{FF2B5EF4-FFF2-40B4-BE49-F238E27FC236}">
                <a16:creationId xmlns:a16="http://schemas.microsoft.com/office/drawing/2014/main" id="{AC483BD4-AC76-EE69-5D3D-5ACF07F3D5F6}"/>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87FE2C5E-BA8D-4E1A-990A-CF9ACDA45C94}" type="slidenum">
              <a:rPr lang="en-US" altLang="en-US" sz="1200"/>
              <a:pPr algn="r"/>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3.wmf"/><Relationship Id="rId7" Type="http://schemas.openxmlformats.org/officeDocument/2006/relationships/diagramColors" Target="../diagrams/colors1.xml"/><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wmf"/><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wmf"/><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wmf"/><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40.png"/><Relationship Id="rId7"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46.png"/><Relationship Id="rId5" Type="http://schemas.openxmlformats.org/officeDocument/2006/relationships/image" Target="../media/image42.png"/><Relationship Id="rId10" Type="http://schemas.openxmlformats.org/officeDocument/2006/relationships/image" Target="../media/image45.svg"/><Relationship Id="rId4" Type="http://schemas.openxmlformats.org/officeDocument/2006/relationships/image" Target="../media/image41.sv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1.svg"/><Relationship Id="rId7" Type="http://schemas.openxmlformats.org/officeDocument/2006/relationships/image" Target="../media/image50.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2.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 Id="rId9"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20.gif"/><Relationship Id="rId2" Type="http://schemas.openxmlformats.org/officeDocument/2006/relationships/slideLayout" Target="../slideLayouts/slideLayout7.xml"/><Relationship Id="rId1" Type="http://schemas.openxmlformats.org/officeDocument/2006/relationships/audio" Target="file:///E:\YEN\Tim_Anh_Troi_Ve_Em.mp3" TargetMode="External"/><Relationship Id="rId6" Type="http://schemas.openxmlformats.org/officeDocument/2006/relationships/image" Target="../media/image19.gif"/><Relationship Id="rId5" Type="http://schemas.openxmlformats.org/officeDocument/2006/relationships/image" Target="../media/image18.gif"/><Relationship Id="rId10" Type="http://schemas.openxmlformats.org/officeDocument/2006/relationships/image" Target="../media/image23.wmf"/><Relationship Id="rId4" Type="http://schemas.openxmlformats.org/officeDocument/2006/relationships/image" Target="../media/image17.gif"/><Relationship Id="rId9" Type="http://schemas.openxmlformats.org/officeDocument/2006/relationships/image" Target="../media/image22.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svg"/><Relationship Id="rId10" Type="http://schemas.openxmlformats.org/officeDocument/2006/relationships/image" Target="../media/image132.png"/><Relationship Id="rId4" Type="http://schemas.openxmlformats.org/officeDocument/2006/relationships/image" Target="../media/image69.png"/><Relationship Id="rId9" Type="http://schemas.openxmlformats.org/officeDocument/2006/relationships/image" Target="../media/image6.svg"/></Relationships>
</file>

<file path=ppt/slides/_rels/slide2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41.svg"/><Relationship Id="rId7" Type="http://schemas.openxmlformats.org/officeDocument/2006/relationships/image" Target="../media/image64.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74.svg"/><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svg"/><Relationship Id="rId3" Type="http://schemas.openxmlformats.org/officeDocument/2006/relationships/image" Target="../media/image12.svg"/><Relationship Id="rId7" Type="http://schemas.openxmlformats.org/officeDocument/2006/relationships/image" Target="../media/image79.svg"/><Relationship Id="rId12" Type="http://schemas.openxmlformats.org/officeDocument/2006/relationships/image" Target="../media/image84.png"/><Relationship Id="rId2" Type="http://schemas.openxmlformats.org/officeDocument/2006/relationships/image" Target="../media/image11.png"/><Relationship Id="rId16"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3.svg"/><Relationship Id="rId5" Type="http://schemas.openxmlformats.org/officeDocument/2006/relationships/image" Target="../media/image77.svg"/><Relationship Id="rId15" Type="http://schemas.openxmlformats.org/officeDocument/2006/relationships/image" Target="../media/image6.sv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svg"/><Relationship Id="rId1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87.svg"/><Relationship Id="rId7" Type="http://schemas.openxmlformats.org/officeDocument/2006/relationships/image" Target="../media/image6.sv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9.svg"/><Relationship Id="rId4" Type="http://schemas.openxmlformats.org/officeDocument/2006/relationships/image" Target="../media/image88.png"/><Relationship Id="rId9" Type="http://schemas.openxmlformats.org/officeDocument/2006/relationships/image" Target="../media/image90.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svg"/><Relationship Id="rId18" Type="http://schemas.openxmlformats.org/officeDocument/2006/relationships/image" Target="../media/image140.png"/><Relationship Id="rId3" Type="http://schemas.openxmlformats.org/officeDocument/2006/relationships/image" Target="../media/image12.svg"/><Relationship Id="rId7" Type="http://schemas.openxmlformats.org/officeDocument/2006/relationships/image" Target="../media/image79.svg"/><Relationship Id="rId12" Type="http://schemas.openxmlformats.org/officeDocument/2006/relationships/image" Target="../media/image95.png"/><Relationship Id="rId17" Type="http://schemas.openxmlformats.org/officeDocument/2006/relationships/image" Target="../media/image139.png"/><Relationship Id="rId2" Type="http://schemas.openxmlformats.org/officeDocument/2006/relationships/image" Target="../media/image11.png"/><Relationship Id="rId16"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94.svg"/><Relationship Id="rId5" Type="http://schemas.openxmlformats.org/officeDocument/2006/relationships/image" Target="../media/image77.svg"/><Relationship Id="rId15" Type="http://schemas.openxmlformats.org/officeDocument/2006/relationships/image" Target="../media/image98.svg"/><Relationship Id="rId10" Type="http://schemas.openxmlformats.org/officeDocument/2006/relationships/image" Target="../media/image93.png"/><Relationship Id="rId4" Type="http://schemas.openxmlformats.org/officeDocument/2006/relationships/image" Target="../media/image76.png"/><Relationship Id="rId9" Type="http://schemas.openxmlformats.org/officeDocument/2006/relationships/image" Target="../media/image92.svg"/><Relationship Id="rId14" Type="http://schemas.openxmlformats.org/officeDocument/2006/relationships/image" Target="../media/image97.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2.png"/><Relationship Id="rId3" Type="http://schemas.openxmlformats.org/officeDocument/2006/relationships/image" Target="../media/image100.svg"/><Relationship Id="rId7" Type="http://schemas.openxmlformats.org/officeDocument/2006/relationships/image" Target="../media/image104.svg"/><Relationship Id="rId12" Type="http://schemas.openxmlformats.org/officeDocument/2006/relationships/image" Target="../media/image105.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3.png"/><Relationship Id="rId11" Type="http://schemas.openxmlformats.org/officeDocument/2006/relationships/image" Target="../media/image64.svg"/><Relationship Id="rId5" Type="http://schemas.openxmlformats.org/officeDocument/2006/relationships/image" Target="../media/image102.svg"/><Relationship Id="rId10" Type="http://schemas.openxmlformats.org/officeDocument/2006/relationships/image" Target="../media/image63.png"/><Relationship Id="rId4" Type="http://schemas.openxmlformats.org/officeDocument/2006/relationships/image" Target="../media/image101.png"/><Relationship Id="rId9" Type="http://schemas.openxmlformats.org/officeDocument/2006/relationships/image" Target="../media/image6.sv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44.png"/><Relationship Id="rId3" Type="http://schemas.openxmlformats.org/officeDocument/2006/relationships/image" Target="../media/image87.svg"/><Relationship Id="rId7" Type="http://schemas.openxmlformats.org/officeDocument/2006/relationships/image" Target="../media/image107.svg"/><Relationship Id="rId12" Type="http://schemas.openxmlformats.org/officeDocument/2006/relationships/image" Target="../media/image143.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106.png"/><Relationship Id="rId11" Type="http://schemas.openxmlformats.org/officeDocument/2006/relationships/image" Target="../media/image6.svg"/><Relationship Id="rId5" Type="http://schemas.openxmlformats.org/officeDocument/2006/relationships/image" Target="../media/image41.svg"/><Relationship Id="rId10" Type="http://schemas.openxmlformats.org/officeDocument/2006/relationships/image" Target="../media/image5.png"/><Relationship Id="rId4" Type="http://schemas.openxmlformats.org/officeDocument/2006/relationships/image" Target="../media/image40.png"/><Relationship Id="rId9" Type="http://schemas.openxmlformats.org/officeDocument/2006/relationships/image" Target="../media/image43.svg"/><Relationship Id="rId14" Type="http://schemas.openxmlformats.org/officeDocument/2006/relationships/image" Target="../media/image145.png"/></Relationships>
</file>

<file path=ppt/slides/_rels/slide28.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svg"/><Relationship Id="rId3" Type="http://schemas.openxmlformats.org/officeDocument/2006/relationships/image" Target="../media/image109.svg"/><Relationship Id="rId7" Type="http://schemas.openxmlformats.org/officeDocument/2006/relationships/image" Target="../media/image113.svg"/><Relationship Id="rId12" Type="http://schemas.openxmlformats.org/officeDocument/2006/relationships/image" Target="../media/image118.png"/><Relationship Id="rId17" Type="http://schemas.openxmlformats.org/officeDocument/2006/relationships/image" Target="../media/image149.png"/><Relationship Id="rId2" Type="http://schemas.openxmlformats.org/officeDocument/2006/relationships/image" Target="../media/image108.png"/><Relationship Id="rId16"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12.png"/><Relationship Id="rId11" Type="http://schemas.openxmlformats.org/officeDocument/2006/relationships/image" Target="../media/image117.svg"/><Relationship Id="rId5" Type="http://schemas.openxmlformats.org/officeDocument/2006/relationships/image" Target="../media/image111.svg"/><Relationship Id="rId15" Type="http://schemas.openxmlformats.org/officeDocument/2006/relationships/image" Target="../media/image121.sv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svg"/><Relationship Id="rId14" Type="http://schemas.openxmlformats.org/officeDocument/2006/relationships/image" Target="../media/image120.png"/></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64.svg"/><Relationship Id="rId3" Type="http://schemas.openxmlformats.org/officeDocument/2006/relationships/image" Target="../media/image124.svg"/><Relationship Id="rId7" Type="http://schemas.openxmlformats.org/officeDocument/2006/relationships/image" Target="../media/image41.svg"/><Relationship Id="rId12" Type="http://schemas.openxmlformats.org/officeDocument/2006/relationships/image" Target="../media/image63.png"/><Relationship Id="rId2"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50.svg"/><Relationship Id="rId5" Type="http://schemas.openxmlformats.org/officeDocument/2006/relationships/image" Target="../media/image87.svg"/><Relationship Id="rId10" Type="http://schemas.openxmlformats.org/officeDocument/2006/relationships/image" Target="../media/image49.png"/><Relationship Id="rId4" Type="http://schemas.openxmlformats.org/officeDocument/2006/relationships/image" Target="../media/image86.png"/><Relationship Id="rId9" Type="http://schemas.openxmlformats.org/officeDocument/2006/relationships/image" Target="../media/image48.svg"/><Relationship Id="rId14" Type="http://schemas.openxmlformats.org/officeDocument/2006/relationships/image" Target="../media/image150.png"/></Relationships>
</file>

<file path=ppt/slides/_rels/slide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6.svg"/><Relationship Id="rId7" Type="http://schemas.openxmlformats.org/officeDocument/2006/relationships/image" Target="../media/image128.sv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27.png"/><Relationship Id="rId5" Type="http://schemas.openxmlformats.org/officeDocument/2006/relationships/image" Target="../media/image115.svg"/><Relationship Id="rId4" Type="http://schemas.openxmlformats.org/officeDocument/2006/relationships/image" Target="../media/image114.png"/><Relationship Id="rId9" Type="http://schemas.openxmlformats.org/officeDocument/2006/relationships/image" Target="../media/image152.png"/></Relationships>
</file>

<file path=ppt/slides/_rels/slide31.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55.svg"/><Relationship Id="rId7" Type="http://schemas.openxmlformats.org/officeDocument/2006/relationships/image" Target="../media/image57.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131.svg"/><Relationship Id="rId10" Type="http://schemas.openxmlformats.org/officeDocument/2006/relationships/image" Target="../media/image133.png"/><Relationship Id="rId4" Type="http://schemas.openxmlformats.org/officeDocument/2006/relationships/image" Target="../media/image130.png"/><Relationship Id="rId9" Type="http://schemas.openxmlformats.org/officeDocument/2006/relationships/image" Target="../media/image154.png"/></Relationships>
</file>

<file path=ppt/slides/_rels/slide32.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60.svg"/><Relationship Id="rId7" Type="http://schemas.openxmlformats.org/officeDocument/2006/relationships/image" Target="../media/image62.sv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4.svg"/><Relationship Id="rId10" Type="http://schemas.openxmlformats.org/officeDocument/2006/relationships/image" Target="../media/image137.svg"/><Relationship Id="rId4" Type="http://schemas.openxmlformats.org/officeDocument/2006/relationships/image" Target="../media/image63.png"/><Relationship Id="rId9" Type="http://schemas.openxmlformats.org/officeDocument/2006/relationships/image" Target="../media/image136.png"/></Relationships>
</file>

<file path=ppt/slides/_rels/slide33.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9.svg"/><Relationship Id="rId7" Type="http://schemas.openxmlformats.org/officeDocument/2006/relationships/image" Target="../media/image98.svg"/><Relationship Id="rId2" Type="http://schemas.openxmlformats.org/officeDocument/2006/relationships/image" Target="../media/image138.png"/><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57.png"/></Relationships>
</file>

<file path=ppt/slides/_rels/slide3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8.svg"/><Relationship Id="rId7" Type="http://schemas.openxmlformats.org/officeDocument/2006/relationships/image" Target="../media/image70.svg"/><Relationship Id="rId12" Type="http://schemas.openxmlformats.org/officeDocument/2006/relationships/image" Target="../media/image158.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6.svg"/><Relationship Id="rId5" Type="http://schemas.openxmlformats.org/officeDocument/2006/relationships/image" Target="../media/image87.svg"/><Relationship Id="rId10" Type="http://schemas.openxmlformats.org/officeDocument/2006/relationships/image" Target="../media/image5.png"/><Relationship Id="rId4" Type="http://schemas.openxmlformats.org/officeDocument/2006/relationships/image" Target="../media/image86.png"/><Relationship Id="rId9" Type="http://schemas.openxmlformats.org/officeDocument/2006/relationships/image" Target="../media/image72.svg"/></Relationships>
</file>

<file path=ppt/slides/_rels/slide35.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41.svg"/><Relationship Id="rId7" Type="http://schemas.openxmlformats.org/officeDocument/2006/relationships/image" Target="../media/image73.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41.png"/><Relationship Id="rId5" Type="http://schemas.openxmlformats.org/officeDocument/2006/relationships/image" Target="../media/image64.svg"/><Relationship Id="rId4" Type="http://schemas.openxmlformats.org/officeDocument/2006/relationships/image" Target="../media/image63.png"/><Relationship Id="rId9" Type="http://schemas.openxmlformats.org/officeDocument/2006/relationships/image" Target="../media/image160.png"/></Relationships>
</file>

<file path=ppt/slides/_rels/slide3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6.svg"/><Relationship Id="rId3" Type="http://schemas.openxmlformats.org/officeDocument/2006/relationships/image" Target="../media/image12.svg"/><Relationship Id="rId7" Type="http://schemas.openxmlformats.org/officeDocument/2006/relationships/image" Target="../media/image79.svg"/><Relationship Id="rId12"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3.svg"/><Relationship Id="rId5" Type="http://schemas.openxmlformats.org/officeDocument/2006/relationships/image" Target="../media/image77.sv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svg"/><Relationship Id="rId14" Type="http://schemas.openxmlformats.org/officeDocument/2006/relationships/image" Target="../media/image161.png"/></Relationships>
</file>

<file path=ppt/slides/_rels/slide37.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svg"/><Relationship Id="rId3" Type="http://schemas.openxmlformats.org/officeDocument/2006/relationships/image" Target="../media/image12.svg"/><Relationship Id="rId7" Type="http://schemas.openxmlformats.org/officeDocument/2006/relationships/image" Target="../media/image79.svg"/><Relationship Id="rId12" Type="http://schemas.openxmlformats.org/officeDocument/2006/relationships/image" Target="../media/image95.png"/><Relationship Id="rId2" Type="http://schemas.openxmlformats.org/officeDocument/2006/relationships/image" Target="../media/image11.png"/><Relationship Id="rId16" Type="http://schemas.openxmlformats.org/officeDocument/2006/relationships/image" Target="../media/image162.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94.svg"/><Relationship Id="rId5" Type="http://schemas.openxmlformats.org/officeDocument/2006/relationships/image" Target="../media/image77.svg"/><Relationship Id="rId15" Type="http://schemas.openxmlformats.org/officeDocument/2006/relationships/image" Target="../media/image98.svg"/><Relationship Id="rId10" Type="http://schemas.openxmlformats.org/officeDocument/2006/relationships/image" Target="../media/image93.png"/><Relationship Id="rId4" Type="http://schemas.openxmlformats.org/officeDocument/2006/relationships/image" Target="../media/image76.png"/><Relationship Id="rId9" Type="http://schemas.openxmlformats.org/officeDocument/2006/relationships/image" Target="../media/image92.svg"/><Relationship Id="rId14" Type="http://schemas.openxmlformats.org/officeDocument/2006/relationships/image" Target="../media/image97.png"/></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0.svg"/><Relationship Id="rId7" Type="http://schemas.openxmlformats.org/officeDocument/2006/relationships/image" Target="../media/image104.sv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102.svg"/><Relationship Id="rId10" Type="http://schemas.openxmlformats.org/officeDocument/2006/relationships/image" Target="../media/image163.png"/><Relationship Id="rId4" Type="http://schemas.openxmlformats.org/officeDocument/2006/relationships/image" Target="../media/image101.png"/><Relationship Id="rId9" Type="http://schemas.openxmlformats.org/officeDocument/2006/relationships/image" Target="../media/image6.svg"/></Relationships>
</file>

<file path=ppt/slides/_rels/slide39.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26.svg"/><Relationship Id="rId7" Type="http://schemas.openxmlformats.org/officeDocument/2006/relationships/image" Target="../media/image128.sv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27.png"/><Relationship Id="rId5" Type="http://schemas.openxmlformats.org/officeDocument/2006/relationships/image" Target="../media/image115.svg"/><Relationship Id="rId4" Type="http://schemas.openxmlformats.org/officeDocument/2006/relationships/image" Target="../media/image114.png"/><Relationship Id="rId9" Type="http://schemas.openxmlformats.org/officeDocument/2006/relationships/image" Target="../media/image165.png"/></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7.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131.svg"/><Relationship Id="rId4" Type="http://schemas.openxmlformats.org/officeDocument/2006/relationships/image" Target="../media/image130.png"/></Relationships>
</file>

<file path=ppt/slides/_rels/slide41.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6.svg"/><Relationship Id="rId3" Type="http://schemas.openxmlformats.org/officeDocument/2006/relationships/image" Target="../media/image109.svg"/><Relationship Id="rId7" Type="http://schemas.openxmlformats.org/officeDocument/2006/relationships/image" Target="../media/image89.svg"/><Relationship Id="rId12" Type="http://schemas.openxmlformats.org/officeDocument/2006/relationships/image" Target="../media/image5.pn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124.svg"/><Relationship Id="rId5" Type="http://schemas.openxmlformats.org/officeDocument/2006/relationships/image" Target="../media/image87.svg"/><Relationship Id="rId10" Type="http://schemas.openxmlformats.org/officeDocument/2006/relationships/image" Target="../media/image123.png"/><Relationship Id="rId4" Type="http://schemas.openxmlformats.org/officeDocument/2006/relationships/image" Target="../media/image86.png"/><Relationship Id="rId9" Type="http://schemas.openxmlformats.org/officeDocument/2006/relationships/image" Target="../media/image94.svg"/></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8338" y="-425585"/>
            <a:ext cx="22444676" cy="11138170"/>
          </a:xfrm>
          <a:prstGeom prst="rect">
            <a:avLst/>
          </a:prstGeom>
        </p:spPr>
      </p:pic>
      <p:grpSp>
        <p:nvGrpSpPr>
          <p:cNvPr id="3" name="Group 3"/>
          <p:cNvGrpSpPr/>
          <p:nvPr/>
        </p:nvGrpSpPr>
        <p:grpSpPr>
          <a:xfrm>
            <a:off x="7600231" y="1409717"/>
            <a:ext cx="9415198" cy="9083308"/>
            <a:chOff x="0" y="0"/>
            <a:chExt cx="2479723" cy="2392311"/>
          </a:xfrm>
        </p:grpSpPr>
        <p:sp>
          <p:nvSpPr>
            <p:cNvPr id="4" name="Freeform 4"/>
            <p:cNvSpPr/>
            <p:nvPr/>
          </p:nvSpPr>
          <p:spPr>
            <a:xfrm>
              <a:off x="0" y="0"/>
              <a:ext cx="2479723" cy="2392312"/>
            </a:xfrm>
            <a:custGeom>
              <a:avLst/>
              <a:gdLst/>
              <a:ahLst/>
              <a:cxnLst/>
              <a:rect l="l" t="t" r="r" b="b"/>
              <a:pathLst>
                <a:path w="2479723" h="2392312">
                  <a:moveTo>
                    <a:pt x="32891" y="0"/>
                  </a:moveTo>
                  <a:lnTo>
                    <a:pt x="2446832" y="0"/>
                  </a:lnTo>
                  <a:cubicBezTo>
                    <a:pt x="2464997" y="0"/>
                    <a:pt x="2479723" y="14726"/>
                    <a:pt x="2479723" y="32891"/>
                  </a:cubicBezTo>
                  <a:lnTo>
                    <a:pt x="2479723" y="2359420"/>
                  </a:lnTo>
                  <a:cubicBezTo>
                    <a:pt x="2479723" y="2377586"/>
                    <a:pt x="2464997" y="2392312"/>
                    <a:pt x="2446832" y="2392312"/>
                  </a:cubicBezTo>
                  <a:lnTo>
                    <a:pt x="32891" y="2392312"/>
                  </a:lnTo>
                  <a:cubicBezTo>
                    <a:pt x="14726" y="2392312"/>
                    <a:pt x="0" y="2377586"/>
                    <a:pt x="0" y="2359420"/>
                  </a:cubicBezTo>
                  <a:lnTo>
                    <a:pt x="0" y="32891"/>
                  </a:lnTo>
                  <a:cubicBezTo>
                    <a:pt x="0" y="14726"/>
                    <a:pt x="14726" y="0"/>
                    <a:pt x="32891" y="0"/>
                  </a:cubicBezTo>
                  <a:close/>
                </a:path>
              </a:pathLst>
            </a:custGeom>
            <a:solidFill>
              <a:srgbClr val="E66947"/>
            </a:solidFill>
            <a:ln w="57150">
              <a:solidFill>
                <a:srgbClr val="383838"/>
              </a:solidFill>
            </a:ln>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a:off x="4801471" y="1034622"/>
            <a:ext cx="11820488" cy="9158365"/>
            <a:chOff x="0" y="0"/>
            <a:chExt cx="2479723" cy="2412080"/>
          </a:xfrm>
        </p:grpSpPr>
        <p:sp>
          <p:nvSpPr>
            <p:cNvPr id="7" name="Freeform 7"/>
            <p:cNvSpPr/>
            <p:nvPr/>
          </p:nvSpPr>
          <p:spPr>
            <a:xfrm>
              <a:off x="0" y="0"/>
              <a:ext cx="2479723" cy="2412080"/>
            </a:xfrm>
            <a:custGeom>
              <a:avLst/>
              <a:gdLst/>
              <a:ahLst/>
              <a:cxnLst/>
              <a:rect l="l" t="t" r="r" b="b"/>
              <a:pathLst>
                <a:path w="2479723" h="2412080">
                  <a:moveTo>
                    <a:pt x="32891" y="0"/>
                  </a:moveTo>
                  <a:lnTo>
                    <a:pt x="2446832" y="0"/>
                  </a:lnTo>
                  <a:cubicBezTo>
                    <a:pt x="2464997" y="0"/>
                    <a:pt x="2479723" y="14726"/>
                    <a:pt x="2479723" y="32891"/>
                  </a:cubicBezTo>
                  <a:lnTo>
                    <a:pt x="2479723" y="2379188"/>
                  </a:lnTo>
                  <a:cubicBezTo>
                    <a:pt x="2479723" y="2397354"/>
                    <a:pt x="2464997" y="2412080"/>
                    <a:pt x="2446832" y="2412080"/>
                  </a:cubicBezTo>
                  <a:lnTo>
                    <a:pt x="32891" y="2412080"/>
                  </a:lnTo>
                  <a:cubicBezTo>
                    <a:pt x="14726" y="2412080"/>
                    <a:pt x="0" y="2397354"/>
                    <a:pt x="0" y="2379188"/>
                  </a:cubicBezTo>
                  <a:lnTo>
                    <a:pt x="0" y="32891"/>
                  </a:lnTo>
                  <a:cubicBezTo>
                    <a:pt x="0" y="14726"/>
                    <a:pt x="14726" y="0"/>
                    <a:pt x="32891"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5328" y="4675848"/>
            <a:ext cx="6486131" cy="566062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94941" y="1269631"/>
            <a:ext cx="1816518" cy="1596265"/>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11596" y="6980688"/>
            <a:ext cx="5082217" cy="381628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9509" y="-1248904"/>
            <a:ext cx="5659536" cy="411480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13019435" y="6682170"/>
            <a:ext cx="5891811" cy="4114800"/>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07672" y="-1028700"/>
            <a:ext cx="4784227" cy="4461332"/>
          </a:xfrm>
          <a:prstGeom prst="rect">
            <a:avLst/>
          </a:prstGeom>
        </p:spPr>
      </p:pic>
      <p:grpSp>
        <p:nvGrpSpPr>
          <p:cNvPr id="15" name="Group 15"/>
          <p:cNvGrpSpPr/>
          <p:nvPr/>
        </p:nvGrpSpPr>
        <p:grpSpPr>
          <a:xfrm>
            <a:off x="8635954" y="379685"/>
            <a:ext cx="2998285" cy="1145146"/>
            <a:chOff x="0" y="0"/>
            <a:chExt cx="911283" cy="348050"/>
          </a:xfrm>
        </p:grpSpPr>
        <p:sp>
          <p:nvSpPr>
            <p:cNvPr id="16" name="Freeform 16"/>
            <p:cNvSpPr/>
            <p:nvPr/>
          </p:nvSpPr>
          <p:spPr>
            <a:xfrm>
              <a:off x="0" y="0"/>
              <a:ext cx="911283" cy="348050"/>
            </a:xfrm>
            <a:custGeom>
              <a:avLst/>
              <a:gdLst/>
              <a:ahLst/>
              <a:cxnLst/>
              <a:rect l="l" t="t" r="r" b="b"/>
              <a:pathLst>
                <a:path w="911283" h="348050">
                  <a:moveTo>
                    <a:pt x="174025" y="0"/>
                  </a:moveTo>
                  <a:lnTo>
                    <a:pt x="737258" y="0"/>
                  </a:lnTo>
                  <a:cubicBezTo>
                    <a:pt x="833369" y="0"/>
                    <a:pt x="911283" y="77914"/>
                    <a:pt x="911283" y="174025"/>
                  </a:cubicBezTo>
                  <a:lnTo>
                    <a:pt x="911283" y="174025"/>
                  </a:lnTo>
                  <a:cubicBezTo>
                    <a:pt x="911283" y="220179"/>
                    <a:pt x="892948" y="264443"/>
                    <a:pt x="860312" y="297079"/>
                  </a:cubicBezTo>
                  <a:cubicBezTo>
                    <a:pt x="827676" y="329715"/>
                    <a:pt x="783412" y="348050"/>
                    <a:pt x="737258" y="348050"/>
                  </a:cubicBezTo>
                  <a:lnTo>
                    <a:pt x="174025" y="348050"/>
                  </a:lnTo>
                  <a:cubicBezTo>
                    <a:pt x="77914" y="348050"/>
                    <a:pt x="0" y="270136"/>
                    <a:pt x="0" y="174025"/>
                  </a:cubicBezTo>
                  <a:lnTo>
                    <a:pt x="0" y="174025"/>
                  </a:lnTo>
                  <a:cubicBezTo>
                    <a:pt x="0" y="77914"/>
                    <a:pt x="77914" y="0"/>
                    <a:pt x="174025" y="0"/>
                  </a:cubicBezTo>
                  <a:close/>
                </a:path>
              </a:pathLst>
            </a:custGeom>
            <a:solidFill>
              <a:srgbClr val="F4BA92"/>
            </a:solidFill>
            <a:ln w="57150">
              <a:solidFill>
                <a:srgbClr val="383838"/>
              </a:solidFill>
            </a:ln>
          </p:spPr>
        </p:sp>
        <p:sp>
          <p:nvSpPr>
            <p:cNvPr id="17" name="TextBox 17"/>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411493" y="601995"/>
            <a:ext cx="1613875" cy="762923"/>
          </a:xfrm>
          <a:prstGeom prst="rect">
            <a:avLst/>
          </a:prstGeom>
        </p:spPr>
      </p:pic>
      <p:sp>
        <p:nvSpPr>
          <p:cNvPr id="22" name="TextBox 21">
            <a:extLst>
              <a:ext uri="{FF2B5EF4-FFF2-40B4-BE49-F238E27FC236}">
                <a16:creationId xmlns:a16="http://schemas.microsoft.com/office/drawing/2014/main" id="{10623AC9-451E-468B-9512-6616B2A63C1C}"/>
              </a:ext>
            </a:extLst>
          </p:cNvPr>
          <p:cNvSpPr txBox="1"/>
          <p:nvPr/>
        </p:nvSpPr>
        <p:spPr>
          <a:xfrm>
            <a:off x="5097607" y="3320177"/>
            <a:ext cx="11177447"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TIẾT HỌC</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bluline[1]">
            <a:extLst>
              <a:ext uri="{FF2B5EF4-FFF2-40B4-BE49-F238E27FC236}">
                <a16:creationId xmlns:a16="http://schemas.microsoft.com/office/drawing/2014/main" id="{D1C5F680-0D24-736F-0D21-9A7090C6B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10046495"/>
            <a:ext cx="13932695"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3">
            <a:extLst>
              <a:ext uri="{FF2B5EF4-FFF2-40B4-BE49-F238E27FC236}">
                <a16:creationId xmlns:a16="http://schemas.microsoft.com/office/drawing/2014/main" id="{99D4237F-9E4D-1C2D-EEF8-75AC5EE83729}"/>
              </a:ext>
            </a:extLst>
          </p:cNvPr>
          <p:cNvSpPr txBox="1">
            <a:spLocks noChangeArrowheads="1"/>
          </p:cNvSpPr>
          <p:nvPr/>
        </p:nvSpPr>
        <p:spPr bwMode="auto">
          <a:xfrm>
            <a:off x="2286000" y="8401051"/>
            <a:ext cx="107465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4800">
              <a:latin typeface="VNtimes new roman"/>
            </a:endParaRPr>
          </a:p>
        </p:txBody>
      </p:sp>
      <p:sp>
        <p:nvSpPr>
          <p:cNvPr id="59396" name="Text Box 4">
            <a:extLst>
              <a:ext uri="{FF2B5EF4-FFF2-40B4-BE49-F238E27FC236}">
                <a16:creationId xmlns:a16="http://schemas.microsoft.com/office/drawing/2014/main" id="{119F20A9-9E01-EDB1-8865-9BC92A6F4723}"/>
              </a:ext>
            </a:extLst>
          </p:cNvPr>
          <p:cNvSpPr txBox="1">
            <a:spLocks noChangeArrowheads="1"/>
          </p:cNvSpPr>
          <p:nvPr/>
        </p:nvSpPr>
        <p:spPr bwMode="auto">
          <a:xfrm>
            <a:off x="2514600" y="628651"/>
            <a:ext cx="107465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4800">
              <a:latin typeface="VNtimes new roman"/>
            </a:endParaRPr>
          </a:p>
        </p:txBody>
      </p:sp>
      <p:sp>
        <p:nvSpPr>
          <p:cNvPr id="19462" name="WordArt 6">
            <a:extLst>
              <a:ext uri="{FF2B5EF4-FFF2-40B4-BE49-F238E27FC236}">
                <a16:creationId xmlns:a16="http://schemas.microsoft.com/office/drawing/2014/main" id="{CCA705B2-03B4-F485-B61F-C62171EADC90}"/>
              </a:ext>
            </a:extLst>
          </p:cNvPr>
          <p:cNvSpPr>
            <a:spLocks noChangeArrowheads="1" noChangeShapeType="1" noTextEdit="1"/>
          </p:cNvSpPr>
          <p:nvPr/>
        </p:nvSpPr>
        <p:spPr bwMode="auto">
          <a:xfrm rot="21404502">
            <a:off x="3479007" y="783432"/>
            <a:ext cx="3836193" cy="2857500"/>
          </a:xfrm>
          <a:prstGeom prst="rect">
            <a:avLst/>
          </a:prstGeom>
        </p:spPr>
        <p:txBody>
          <a:bodyPr spcFirstLastPara="1" wrap="none" fromWordArt="1">
            <a:prstTxWarp prst="textArchUp">
              <a:avLst>
                <a:gd name="adj" fmla="val 10800000"/>
              </a:avLst>
            </a:prstTxWarp>
          </a:bodyPr>
          <a:lstStyle/>
          <a:p>
            <a:pPr algn="ctr"/>
            <a:r>
              <a:rPr lang="en-US" sz="2700" kern="10" normalizeH="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18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HÌNH HỌC LỚP 7</a:t>
            </a:r>
          </a:p>
        </p:txBody>
      </p:sp>
      <p:sp>
        <p:nvSpPr>
          <p:cNvPr id="19464" name="WordArt 8">
            <a:extLst>
              <a:ext uri="{FF2B5EF4-FFF2-40B4-BE49-F238E27FC236}">
                <a16:creationId xmlns:a16="http://schemas.microsoft.com/office/drawing/2014/main" id="{F1E02D6B-ABBC-7BD5-03D0-1D3443426798}"/>
              </a:ext>
            </a:extLst>
          </p:cNvPr>
          <p:cNvSpPr>
            <a:spLocks noChangeArrowheads="1" noChangeShapeType="1" noTextEdit="1"/>
          </p:cNvSpPr>
          <p:nvPr/>
        </p:nvSpPr>
        <p:spPr bwMode="auto">
          <a:xfrm>
            <a:off x="4343401" y="1600201"/>
            <a:ext cx="2500313" cy="785813"/>
          </a:xfrm>
          <a:prstGeom prst="rect">
            <a:avLst/>
          </a:prstGeom>
        </p:spPr>
        <p:txBody>
          <a:bodyPr wrap="none" fromWordArt="1">
            <a:prstTxWarp prst="textPlain">
              <a:avLst>
                <a:gd name="adj" fmla="val 50000"/>
              </a:avLst>
            </a:prstTxWarp>
          </a:bodyPr>
          <a:lstStyle/>
          <a:p>
            <a:pPr algn="ctr"/>
            <a:r>
              <a:rPr lang="en-US" sz="5400"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TIẾT 21 + 22</a:t>
            </a:r>
          </a:p>
        </p:txBody>
      </p:sp>
      <p:sp>
        <p:nvSpPr>
          <p:cNvPr id="59399" name="WordArt 9">
            <a:extLst>
              <a:ext uri="{FF2B5EF4-FFF2-40B4-BE49-F238E27FC236}">
                <a16:creationId xmlns:a16="http://schemas.microsoft.com/office/drawing/2014/main" id="{126D4A2E-6A7B-AD89-7523-19B179CF4221}"/>
              </a:ext>
            </a:extLst>
          </p:cNvPr>
          <p:cNvSpPr>
            <a:spLocks noChangeArrowheads="1" noChangeShapeType="1" noTextEdit="1"/>
          </p:cNvSpPr>
          <p:nvPr/>
        </p:nvSpPr>
        <p:spPr bwMode="auto">
          <a:xfrm rot="408585">
            <a:off x="2514600" y="3314700"/>
            <a:ext cx="13030200" cy="2678907"/>
          </a:xfrm>
          <a:prstGeom prst="rect">
            <a:avLst/>
          </a:prstGeom>
        </p:spPr>
        <p:txBody>
          <a:bodyPr wrap="none" fromWordArt="1">
            <a:prstTxWarp prst="textWave1">
              <a:avLst>
                <a:gd name="adj1" fmla="val 13005"/>
                <a:gd name="adj2" fmla="val 0"/>
              </a:avLst>
            </a:prstTxWarp>
          </a:bodyPr>
          <a:lstStyle/>
          <a:p>
            <a:pPr algn="ctr"/>
            <a:r>
              <a:rPr lang="vi-VN" sz="54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ahoma" panose="020B0604030504040204" pitchFamily="34" charset="0"/>
                <a:ea typeface="Tahoma" panose="020B0604030504040204" pitchFamily="34" charset="0"/>
                <a:cs typeface="Tahoma" panose="020B0604030504040204" pitchFamily="34" charset="0"/>
              </a:rPr>
              <a:t>§8: CÁC TRƯỜNG HỢP BẰNG NHAU CỦA TAM GIÁC VUÔNG</a:t>
            </a:r>
            <a:endParaRPr lang="en-US" sz="54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9400" name="Picture 10" descr="5T20">
            <a:extLst>
              <a:ext uri="{FF2B5EF4-FFF2-40B4-BE49-F238E27FC236}">
                <a16:creationId xmlns:a16="http://schemas.microsoft.com/office/drawing/2014/main" id="{500E575F-C91D-7922-94B4-7C8C74CFE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7570"/>
          <a:stretch>
            <a:fillRect/>
          </a:stretch>
        </p:blipFill>
        <p:spPr bwMode="auto">
          <a:xfrm>
            <a:off x="12589670" y="0"/>
            <a:ext cx="333136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66"/>
                </a:solidFill>
                <a:miter lim="800000"/>
                <a:headEnd/>
                <a:tailEnd/>
              </a14:hiddenLine>
            </a:ext>
          </a:extLst>
        </p:spPr>
      </p:pic>
      <p:pic>
        <p:nvPicPr>
          <p:cNvPr id="59401" name="Picture 12" descr="butterflies_flowers_md_wht">
            <a:extLst>
              <a:ext uri="{FF2B5EF4-FFF2-40B4-BE49-F238E27FC236}">
                <a16:creationId xmlns:a16="http://schemas.microsoft.com/office/drawing/2014/main" id="{0ED48ACD-2ADC-49E6-D2A4-AEC94882065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1" y="7429500"/>
            <a:ext cx="215741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3" descr="Ani_hum1">
            <a:extLst>
              <a:ext uri="{FF2B5EF4-FFF2-40B4-BE49-F238E27FC236}">
                <a16:creationId xmlns:a16="http://schemas.microsoft.com/office/drawing/2014/main" id="{B4B12E4D-1AF7-BB24-A564-85CD1A64899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7086601"/>
            <a:ext cx="12573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blinds(horizontal)">
                                      <p:cBhvr>
                                        <p:cTn id="7" dur="500"/>
                                        <p:tgtEl>
                                          <p:spTgt spid="19464"/>
                                        </p:tgtEl>
                                      </p:cBhvr>
                                    </p:animEffect>
                                  </p:childTnLst>
                                </p:cTn>
                              </p:par>
                              <p:par>
                                <p:cTn id="8" presetID="17" presetClass="entr" presetSubtype="10" fill="hold" nodeType="withEffect">
                                  <p:stCondLst>
                                    <p:cond delay="0"/>
                                  </p:stCondLst>
                                  <p:childTnLst>
                                    <p:set>
                                      <p:cBhvr>
                                        <p:cTn id="9" dur="1" fill="hold">
                                          <p:stCondLst>
                                            <p:cond delay="0"/>
                                          </p:stCondLst>
                                        </p:cTn>
                                        <p:tgtEl>
                                          <p:spTgt spid="19462"/>
                                        </p:tgtEl>
                                        <p:attrNameLst>
                                          <p:attrName>style.visibility</p:attrName>
                                        </p:attrNameLst>
                                      </p:cBhvr>
                                      <p:to>
                                        <p:strVal val="visible"/>
                                      </p:to>
                                    </p:set>
                                    <p:anim calcmode="lin" valueType="num">
                                      <p:cBhvr>
                                        <p:cTn id="10" dur="500" fill="hold"/>
                                        <p:tgtEl>
                                          <p:spTgt spid="19462"/>
                                        </p:tgtEl>
                                        <p:attrNameLst>
                                          <p:attrName>ppt_w</p:attrName>
                                        </p:attrNameLst>
                                      </p:cBhvr>
                                      <p:tavLst>
                                        <p:tav tm="0">
                                          <p:val>
                                            <p:fltVal val="0"/>
                                          </p:val>
                                        </p:tav>
                                        <p:tav tm="100000">
                                          <p:val>
                                            <p:strVal val="#ppt_w"/>
                                          </p:val>
                                        </p:tav>
                                      </p:tavLst>
                                    </p:anim>
                                    <p:anim calcmode="lin" valueType="num">
                                      <p:cBhvr>
                                        <p:cTn id="11" dur="500" fill="hold"/>
                                        <p:tgtEl>
                                          <p:spTgt spid="194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7" name="AutoShape 17">
            <a:extLst>
              <a:ext uri="{FF2B5EF4-FFF2-40B4-BE49-F238E27FC236}">
                <a16:creationId xmlns:a16="http://schemas.microsoft.com/office/drawing/2014/main" id="{56F4824C-5382-6F0A-CF42-330C6F1D1FCB}"/>
              </a:ext>
            </a:extLst>
          </p:cNvPr>
          <p:cNvSpPr>
            <a:spLocks noChangeArrowheads="1"/>
          </p:cNvSpPr>
          <p:nvPr/>
        </p:nvSpPr>
        <p:spPr bwMode="auto">
          <a:xfrm>
            <a:off x="3105150" y="1"/>
            <a:ext cx="11772900" cy="1626395"/>
          </a:xfrm>
          <a:prstGeom prst="horizontalScroll">
            <a:avLst>
              <a:gd name="adj" fmla="val 12500"/>
            </a:avLst>
          </a:prstGeom>
          <a:gradFill rotWithShape="1">
            <a:gsLst>
              <a:gs pos="0">
                <a:srgbClr val="6600CC"/>
              </a:gs>
              <a:gs pos="100000">
                <a:srgbClr val="FF0000"/>
              </a:gs>
            </a:gsLst>
            <a:path path="rect">
              <a:fillToRect l="50000" t="50000" r="50000" b="50000"/>
            </a:path>
          </a:gradFill>
          <a:ln w="1905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vi-VN" sz="3000" b="1" dirty="0">
                <a:solidFill>
                  <a:srgbClr val="FFFF00"/>
                </a:solidFill>
                <a:effectLst>
                  <a:outerShdw blurRad="38100" dist="38100" dir="2700000" algn="tl">
                    <a:srgbClr val="000000"/>
                  </a:outerShdw>
                </a:effectLst>
                <a:latin typeface="Arial" charset="0"/>
              </a:rPr>
              <a:t>§</a:t>
            </a:r>
            <a:r>
              <a:rPr lang="en-US" sz="3000" b="1" dirty="0">
                <a:solidFill>
                  <a:srgbClr val="FFFF00"/>
                </a:solidFill>
                <a:effectLst>
                  <a:outerShdw blurRad="38100" dist="38100" dir="2700000" algn="tl">
                    <a:srgbClr val="000000"/>
                  </a:outerShdw>
                </a:effectLst>
                <a:latin typeface="Arial" charset="0"/>
              </a:rPr>
              <a:t>16. CÁC TRƯỜNG HỢP BẰNG NHAU CỦA TAM GIÁC VUÔNG</a:t>
            </a:r>
          </a:p>
        </p:txBody>
      </p:sp>
      <p:graphicFrame>
        <p:nvGraphicFramePr>
          <p:cNvPr id="60419" name="Object 26">
            <a:extLst>
              <a:ext uri="{FF2B5EF4-FFF2-40B4-BE49-F238E27FC236}">
                <a16:creationId xmlns:a16="http://schemas.microsoft.com/office/drawing/2014/main" id="{5C927626-BBE3-3C15-E312-2E68146E8B01}"/>
              </a:ext>
            </a:extLst>
          </p:cNvPr>
          <p:cNvGraphicFramePr>
            <a:graphicFrameLocks noChangeAspect="1"/>
          </p:cNvGraphicFramePr>
          <p:nvPr/>
        </p:nvGraphicFramePr>
        <p:xfrm>
          <a:off x="9058275" y="4981575"/>
          <a:ext cx="171450" cy="323850"/>
        </p:xfrm>
        <a:graphic>
          <a:graphicData uri="http://schemas.openxmlformats.org/presentationml/2006/ole">
            <mc:AlternateContent xmlns:mc="http://schemas.openxmlformats.org/markup-compatibility/2006">
              <mc:Choice xmlns:v="urn:schemas-microsoft-com:vml" Requires="v">
                <p:oleObj name="Equation" r:id="rId2" imgW="114151" imgH="215619" progId="Equation.3">
                  <p:embed/>
                </p:oleObj>
              </mc:Choice>
              <mc:Fallback>
                <p:oleObj name="Equation" r:id="rId2" imgW="114151" imgH="215619" progId="Equation.3">
                  <p:embed/>
                  <p:pic>
                    <p:nvPicPr>
                      <p:cNvPr id="60419" name="Object 26">
                        <a:extLst>
                          <a:ext uri="{FF2B5EF4-FFF2-40B4-BE49-F238E27FC236}">
                            <a16:creationId xmlns:a16="http://schemas.microsoft.com/office/drawing/2014/main" id="{5C927626-BBE3-3C15-E312-2E68146E8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8275" y="4981575"/>
                        <a:ext cx="17145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Diagram 18">
            <a:extLst>
              <a:ext uri="{FF2B5EF4-FFF2-40B4-BE49-F238E27FC236}">
                <a16:creationId xmlns:a16="http://schemas.microsoft.com/office/drawing/2014/main" id="{120A34B7-4B79-2331-CED6-3E02DD8290D6}"/>
              </a:ext>
            </a:extLst>
          </p:cNvPr>
          <p:cNvGraphicFramePr/>
          <p:nvPr/>
        </p:nvGraphicFramePr>
        <p:xfrm>
          <a:off x="6516965" y="2095500"/>
          <a:ext cx="9256436" cy="6819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0421" name="Straight Connector 5">
            <a:extLst>
              <a:ext uri="{FF2B5EF4-FFF2-40B4-BE49-F238E27FC236}">
                <a16:creationId xmlns:a16="http://schemas.microsoft.com/office/drawing/2014/main" id="{B9CDFEFE-47E4-374A-95B9-E715DD357759}"/>
              </a:ext>
            </a:extLst>
          </p:cNvPr>
          <p:cNvCxnSpPr>
            <a:cxnSpLocks noChangeShapeType="1"/>
          </p:cNvCxnSpPr>
          <p:nvPr/>
        </p:nvCxnSpPr>
        <p:spPr bwMode="auto">
          <a:xfrm>
            <a:off x="6517482" y="1674020"/>
            <a:ext cx="0" cy="820340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3">
            <a:extLst>
              <a:ext uri="{FF2B5EF4-FFF2-40B4-BE49-F238E27FC236}">
                <a16:creationId xmlns:a16="http://schemas.microsoft.com/office/drawing/2014/main" id="{A47DCFDA-DF76-2015-FAF0-F6394CB90160}"/>
              </a:ext>
            </a:extLst>
          </p:cNvPr>
          <p:cNvSpPr>
            <a:spLocks/>
          </p:cNvSpPr>
          <p:nvPr/>
        </p:nvSpPr>
        <p:spPr bwMode="auto">
          <a:xfrm>
            <a:off x="2393157" y="1674020"/>
            <a:ext cx="4124325" cy="152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20000"/>
              </a:spcBef>
              <a:buClr>
                <a:schemeClr val="hlink"/>
              </a:buClr>
              <a:buFont typeface="Wingdings" panose="05000000000000000000" pitchFamily="2" charset="2"/>
              <a:buNone/>
            </a:pPr>
            <a:r>
              <a:rPr lang="vi-VN" altLang="en-US" sz="2700" b="1">
                <a:solidFill>
                  <a:srgbClr val="0033CC"/>
                </a:solidFill>
              </a:rPr>
              <a:t>1. Các trường hợp bằng nhau đã biết của hai tam giác vuông</a:t>
            </a:r>
          </a:p>
        </p:txBody>
      </p:sp>
      <p:sp>
        <p:nvSpPr>
          <p:cNvPr id="9" name="Text Box 117">
            <a:extLst>
              <a:ext uri="{FF2B5EF4-FFF2-40B4-BE49-F238E27FC236}">
                <a16:creationId xmlns:a16="http://schemas.microsoft.com/office/drawing/2014/main" id="{20B5ADA5-A1D4-4AE2-68C6-5AFAAF850A54}"/>
              </a:ext>
            </a:extLst>
          </p:cNvPr>
          <p:cNvSpPr txBox="1">
            <a:spLocks noChangeArrowheads="1"/>
          </p:cNvSpPr>
          <p:nvPr/>
        </p:nvSpPr>
        <p:spPr bwMode="auto">
          <a:xfrm>
            <a:off x="2393157" y="3157538"/>
            <a:ext cx="38862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tabLst>
                <a:tab pos="945357" algn="l"/>
              </a:tabLst>
              <a:defRPr/>
            </a:pPr>
            <a:r>
              <a:rPr lang="en-US" sz="2700" b="1" kern="0">
                <a:solidFill>
                  <a:sysClr val="windowText" lastClr="000000"/>
                </a:solidFill>
                <a:latin typeface="Arial" charset="0"/>
                <a:sym typeface="Wingdings 3"/>
              </a:rPr>
              <a:t>SGK – 134; 135</a:t>
            </a:r>
            <a:endParaRPr lang="en-US" sz="2700" b="1" kern="0">
              <a:solidFill>
                <a:sysClr val="windowText" lastClr="000000"/>
              </a:solidFill>
              <a:latin typeface="+mj-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j0424444">
            <a:extLst>
              <a:ext uri="{FF2B5EF4-FFF2-40B4-BE49-F238E27FC236}">
                <a16:creationId xmlns:a16="http://schemas.microsoft.com/office/drawing/2014/main" id="{13957D4C-8A36-FCD8-8DB6-92852D68D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9372600"/>
            <a:ext cx="87392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0EDAA050-799E-71B6-B1B2-2F9F89989C9D}"/>
              </a:ext>
            </a:extLst>
          </p:cNvPr>
          <p:cNvGraphicFramePr>
            <a:graphicFrameLocks noGrp="1"/>
          </p:cNvGraphicFramePr>
          <p:nvPr/>
        </p:nvGraphicFramePr>
        <p:xfrm>
          <a:off x="2514601" y="228600"/>
          <a:ext cx="13349288" cy="8915400"/>
        </p:xfrm>
        <a:graphic>
          <a:graphicData uri="http://schemas.openxmlformats.org/drawingml/2006/table">
            <a:tbl>
              <a:tblPr firstRow="1" bandRow="1">
                <a:tableStyleId>{5940675A-B579-460E-94D1-54222C63F5DA}</a:tableStyleId>
              </a:tblPr>
              <a:tblGrid>
                <a:gridCol w="5654934">
                  <a:extLst>
                    <a:ext uri="{9D8B030D-6E8A-4147-A177-3AD203B41FA5}">
                      <a16:colId xmlns:a16="http://schemas.microsoft.com/office/drawing/2014/main" val="20000"/>
                    </a:ext>
                  </a:extLst>
                </a:gridCol>
                <a:gridCol w="7694354">
                  <a:extLst>
                    <a:ext uri="{9D8B030D-6E8A-4147-A177-3AD203B41FA5}">
                      <a16:colId xmlns:a16="http://schemas.microsoft.com/office/drawing/2014/main" val="20001"/>
                    </a:ext>
                  </a:extLst>
                </a:gridCol>
              </a:tblGrid>
              <a:tr h="2895600">
                <a:tc>
                  <a:txBody>
                    <a:bodyPr/>
                    <a:lstStyle/>
                    <a:p>
                      <a:endParaRPr lang="vi-VN" sz="2700"/>
                    </a:p>
                  </a:txBody>
                  <a:tcPr marL="137166" marR="137166" marT="68580" marB="68580"/>
                </a:tc>
                <a:tc>
                  <a:txBody>
                    <a:bodyPr/>
                    <a:lstStyle/>
                    <a:p>
                      <a:endParaRPr lang="vi-VN" sz="2700"/>
                    </a:p>
                  </a:txBody>
                  <a:tcPr marL="137166" marR="137166" marT="68580" marB="68580"/>
                </a:tc>
                <a:extLst>
                  <a:ext uri="{0D108BD9-81ED-4DB2-BD59-A6C34878D82A}">
                    <a16:rowId xmlns:a16="http://schemas.microsoft.com/office/drawing/2014/main" val="10000"/>
                  </a:ext>
                </a:extLst>
              </a:tr>
              <a:tr h="2895600">
                <a:tc>
                  <a:txBody>
                    <a:bodyPr/>
                    <a:lstStyle/>
                    <a:p>
                      <a:endParaRPr lang="vi-VN" sz="2700"/>
                    </a:p>
                  </a:txBody>
                  <a:tcPr marL="137166" marR="137166" marT="68580" marB="68580"/>
                </a:tc>
                <a:tc>
                  <a:txBody>
                    <a:bodyPr/>
                    <a:lstStyle/>
                    <a:p>
                      <a:endParaRPr lang="vi-VN" sz="2700"/>
                    </a:p>
                  </a:txBody>
                  <a:tcPr marL="137166" marR="137166" marT="68580" marB="68580"/>
                </a:tc>
                <a:extLst>
                  <a:ext uri="{0D108BD9-81ED-4DB2-BD59-A6C34878D82A}">
                    <a16:rowId xmlns:a16="http://schemas.microsoft.com/office/drawing/2014/main" val="10001"/>
                  </a:ext>
                </a:extLst>
              </a:tr>
              <a:tr h="3124200">
                <a:tc>
                  <a:txBody>
                    <a:bodyPr/>
                    <a:lstStyle/>
                    <a:p>
                      <a:endParaRPr lang="vi-VN" sz="2700"/>
                    </a:p>
                  </a:txBody>
                  <a:tcPr marL="137166" marR="137166" marT="68580" marB="68580"/>
                </a:tc>
                <a:tc>
                  <a:txBody>
                    <a:bodyPr/>
                    <a:lstStyle/>
                    <a:p>
                      <a:endParaRPr lang="vi-VN" sz="2700"/>
                    </a:p>
                  </a:txBody>
                  <a:tcPr marL="137166" marR="137166" marT="68580" marB="68580"/>
                </a:tc>
                <a:extLst>
                  <a:ext uri="{0D108BD9-81ED-4DB2-BD59-A6C34878D82A}">
                    <a16:rowId xmlns:a16="http://schemas.microsoft.com/office/drawing/2014/main" val="10002"/>
                  </a:ext>
                </a:extLst>
              </a:tr>
            </a:tbl>
          </a:graphicData>
        </a:graphic>
      </p:graphicFrame>
      <p:grpSp>
        <p:nvGrpSpPr>
          <p:cNvPr id="58385" name="Group 66">
            <a:extLst>
              <a:ext uri="{FF2B5EF4-FFF2-40B4-BE49-F238E27FC236}">
                <a16:creationId xmlns:a16="http://schemas.microsoft.com/office/drawing/2014/main" id="{70B60A52-6E4A-CBC6-9B3C-900E5772D165}"/>
              </a:ext>
            </a:extLst>
          </p:cNvPr>
          <p:cNvGrpSpPr>
            <a:grpSpLocks/>
          </p:cNvGrpSpPr>
          <p:nvPr/>
        </p:nvGrpSpPr>
        <p:grpSpPr bwMode="auto">
          <a:xfrm>
            <a:off x="2843213" y="111920"/>
            <a:ext cx="4693445" cy="2774158"/>
            <a:chOff x="2976" y="56"/>
            <a:chExt cx="1971" cy="1165"/>
          </a:xfrm>
        </p:grpSpPr>
        <p:sp>
          <p:nvSpPr>
            <p:cNvPr id="10" name="Text Box 67">
              <a:extLst>
                <a:ext uri="{FF2B5EF4-FFF2-40B4-BE49-F238E27FC236}">
                  <a16:creationId xmlns:a16="http://schemas.microsoft.com/office/drawing/2014/main" id="{DBF38351-EC1F-2D45-AD4C-42136A76AD01}"/>
                </a:ext>
              </a:extLst>
            </p:cNvPr>
            <p:cNvSpPr txBox="1">
              <a:spLocks noChangeArrowheads="1"/>
            </p:cNvSpPr>
            <p:nvPr/>
          </p:nvSpPr>
          <p:spPr bwMode="auto">
            <a:xfrm>
              <a:off x="3108" y="57"/>
              <a:ext cx="15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700" b="1" kern="0">
                  <a:solidFill>
                    <a:srgbClr val="FF0066"/>
                  </a:solidFill>
                  <a:latin typeface="Arial" charset="0"/>
                </a:rPr>
                <a:t>B</a:t>
              </a:r>
            </a:p>
          </p:txBody>
        </p:sp>
        <p:sp>
          <p:nvSpPr>
            <p:cNvPr id="11" name="Text Box 68">
              <a:extLst>
                <a:ext uri="{FF2B5EF4-FFF2-40B4-BE49-F238E27FC236}">
                  <a16:creationId xmlns:a16="http://schemas.microsoft.com/office/drawing/2014/main" id="{55D9D239-2CC0-BE90-D13B-693F5918C2D1}"/>
                </a:ext>
              </a:extLst>
            </p:cNvPr>
            <p:cNvSpPr txBox="1">
              <a:spLocks noChangeArrowheads="1"/>
            </p:cNvSpPr>
            <p:nvPr/>
          </p:nvSpPr>
          <p:spPr bwMode="auto">
            <a:xfrm>
              <a:off x="2976" y="1008"/>
              <a:ext cx="15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700" b="1" kern="0">
                  <a:solidFill>
                    <a:srgbClr val="FF0066"/>
                  </a:solidFill>
                  <a:latin typeface="Arial" charset="0"/>
                </a:rPr>
                <a:t>A</a:t>
              </a:r>
            </a:p>
          </p:txBody>
        </p:sp>
        <p:sp>
          <p:nvSpPr>
            <p:cNvPr id="12" name="Text Box 69">
              <a:extLst>
                <a:ext uri="{FF2B5EF4-FFF2-40B4-BE49-F238E27FC236}">
                  <a16:creationId xmlns:a16="http://schemas.microsoft.com/office/drawing/2014/main" id="{2685AEB3-CDF1-C8D1-F70B-BE28876EB139}"/>
                </a:ext>
              </a:extLst>
            </p:cNvPr>
            <p:cNvSpPr txBox="1">
              <a:spLocks noChangeArrowheads="1"/>
            </p:cNvSpPr>
            <p:nvPr/>
          </p:nvSpPr>
          <p:spPr bwMode="auto">
            <a:xfrm>
              <a:off x="3552" y="1008"/>
              <a:ext cx="15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700" b="1" kern="0">
                  <a:solidFill>
                    <a:srgbClr val="FF0066"/>
                  </a:solidFill>
                  <a:latin typeface="Arial" charset="0"/>
                </a:rPr>
                <a:t>C</a:t>
              </a:r>
            </a:p>
          </p:txBody>
        </p:sp>
        <p:sp>
          <p:nvSpPr>
            <p:cNvPr id="14" name="Rectangle 70">
              <a:extLst>
                <a:ext uri="{FF2B5EF4-FFF2-40B4-BE49-F238E27FC236}">
                  <a16:creationId xmlns:a16="http://schemas.microsoft.com/office/drawing/2014/main" id="{5E402969-A42C-1AFD-415C-885FD4145E3E}"/>
                </a:ext>
              </a:extLst>
            </p:cNvPr>
            <p:cNvSpPr>
              <a:spLocks noChangeArrowheads="1"/>
            </p:cNvSpPr>
            <p:nvPr/>
          </p:nvSpPr>
          <p:spPr bwMode="auto">
            <a:xfrm>
              <a:off x="3131" y="982"/>
              <a:ext cx="78" cy="74"/>
            </a:xfrm>
            <a:prstGeom prst="rect">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700" kern="0">
                <a:solidFill>
                  <a:sysClr val="windowText" lastClr="000000"/>
                </a:solidFill>
                <a:latin typeface="Arial" charset="0"/>
              </a:endParaRPr>
            </a:p>
          </p:txBody>
        </p:sp>
        <p:sp>
          <p:nvSpPr>
            <p:cNvPr id="15" name="Line 71">
              <a:extLst>
                <a:ext uri="{FF2B5EF4-FFF2-40B4-BE49-F238E27FC236}">
                  <a16:creationId xmlns:a16="http://schemas.microsoft.com/office/drawing/2014/main" id="{ED91EB1B-CE5B-0256-DDDD-DB58999B0158}"/>
                </a:ext>
              </a:extLst>
            </p:cNvPr>
            <p:cNvSpPr>
              <a:spLocks noChangeShapeType="1"/>
            </p:cNvSpPr>
            <p:nvPr/>
          </p:nvSpPr>
          <p:spPr bwMode="auto">
            <a:xfrm>
              <a:off x="3054" y="749"/>
              <a:ext cx="116"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2700" kern="0">
                <a:solidFill>
                  <a:sysClr val="windowText" lastClr="000000"/>
                </a:solidFill>
                <a:latin typeface="Arial" charset="0"/>
              </a:endParaRPr>
            </a:p>
          </p:txBody>
        </p:sp>
        <p:sp>
          <p:nvSpPr>
            <p:cNvPr id="16" name="Line 72">
              <a:extLst>
                <a:ext uri="{FF2B5EF4-FFF2-40B4-BE49-F238E27FC236}">
                  <a16:creationId xmlns:a16="http://schemas.microsoft.com/office/drawing/2014/main" id="{3A7F294E-F94A-4563-5665-0C141275E8AA}"/>
                </a:ext>
              </a:extLst>
            </p:cNvPr>
            <p:cNvSpPr>
              <a:spLocks noChangeShapeType="1"/>
            </p:cNvSpPr>
            <p:nvPr/>
          </p:nvSpPr>
          <p:spPr bwMode="auto">
            <a:xfrm>
              <a:off x="3054" y="786"/>
              <a:ext cx="116"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2700" kern="0">
                <a:solidFill>
                  <a:sysClr val="windowText" lastClr="000000"/>
                </a:solidFill>
                <a:latin typeface="Arial" charset="0"/>
              </a:endParaRPr>
            </a:p>
          </p:txBody>
        </p:sp>
        <p:grpSp>
          <p:nvGrpSpPr>
            <p:cNvPr id="58439" name="Group 73">
              <a:extLst>
                <a:ext uri="{FF2B5EF4-FFF2-40B4-BE49-F238E27FC236}">
                  <a16:creationId xmlns:a16="http://schemas.microsoft.com/office/drawing/2014/main" id="{E2028B2E-864E-3762-0BD9-0FBA822995C3}"/>
                </a:ext>
              </a:extLst>
            </p:cNvPr>
            <p:cNvGrpSpPr>
              <a:grpSpLocks/>
            </p:cNvGrpSpPr>
            <p:nvPr/>
          </p:nvGrpSpPr>
          <p:grpSpPr bwMode="auto">
            <a:xfrm>
              <a:off x="3131" y="56"/>
              <a:ext cx="1816" cy="1151"/>
              <a:chOff x="3131" y="57"/>
              <a:chExt cx="2008" cy="1301"/>
            </a:xfrm>
          </p:grpSpPr>
          <p:grpSp>
            <p:nvGrpSpPr>
              <p:cNvPr id="58440" name="Group 74">
                <a:extLst>
                  <a:ext uri="{FF2B5EF4-FFF2-40B4-BE49-F238E27FC236}">
                    <a16:creationId xmlns:a16="http://schemas.microsoft.com/office/drawing/2014/main" id="{21A5F2AA-0BDF-423B-5571-A264D6EFBE8F}"/>
                  </a:ext>
                </a:extLst>
              </p:cNvPr>
              <p:cNvGrpSpPr>
                <a:grpSpLocks/>
              </p:cNvGrpSpPr>
              <p:nvPr/>
            </p:nvGrpSpPr>
            <p:grpSpPr bwMode="auto">
              <a:xfrm>
                <a:off x="4268" y="57"/>
                <a:ext cx="871" cy="1301"/>
                <a:chOff x="271" y="2462"/>
                <a:chExt cx="1073" cy="1693"/>
              </a:xfrm>
            </p:grpSpPr>
            <p:sp>
              <p:nvSpPr>
                <p:cNvPr id="23" name="AutoShape 75">
                  <a:extLst>
                    <a:ext uri="{FF2B5EF4-FFF2-40B4-BE49-F238E27FC236}">
                      <a16:creationId xmlns:a16="http://schemas.microsoft.com/office/drawing/2014/main" id="{DF433522-3AEA-C80D-45E5-05CC78091999}"/>
                    </a:ext>
                  </a:extLst>
                </p:cNvPr>
                <p:cNvSpPr>
                  <a:spLocks noChangeArrowheads="1"/>
                </p:cNvSpPr>
                <p:nvPr/>
              </p:nvSpPr>
              <p:spPr bwMode="auto">
                <a:xfrm>
                  <a:off x="528" y="2688"/>
                  <a:ext cx="624" cy="1248"/>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700" kern="0">
                    <a:solidFill>
                      <a:sysClr val="windowText" lastClr="000000"/>
                    </a:solidFill>
                    <a:latin typeface="Arial" charset="0"/>
                  </a:endParaRPr>
                </a:p>
              </p:txBody>
            </p:sp>
            <p:sp>
              <p:nvSpPr>
                <p:cNvPr id="24" name="Text Box 76">
                  <a:extLst>
                    <a:ext uri="{FF2B5EF4-FFF2-40B4-BE49-F238E27FC236}">
                      <a16:creationId xmlns:a16="http://schemas.microsoft.com/office/drawing/2014/main" id="{379C96F0-978B-9275-0351-253C1A5E3FE7}"/>
                    </a:ext>
                  </a:extLst>
                </p:cNvPr>
                <p:cNvSpPr txBox="1">
                  <a:spLocks noChangeArrowheads="1"/>
                </p:cNvSpPr>
                <p:nvPr/>
              </p:nvSpPr>
              <p:spPr bwMode="auto">
                <a:xfrm>
                  <a:off x="497" y="2462"/>
                  <a:ext cx="192"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700" b="1" kern="0">
                      <a:solidFill>
                        <a:srgbClr val="FF0066"/>
                      </a:solidFill>
                      <a:latin typeface="Arial" charset="0"/>
                    </a:rPr>
                    <a:t>E</a:t>
                  </a:r>
                </a:p>
              </p:txBody>
            </p:sp>
            <p:sp>
              <p:nvSpPr>
                <p:cNvPr id="25" name="Text Box 77">
                  <a:extLst>
                    <a:ext uri="{FF2B5EF4-FFF2-40B4-BE49-F238E27FC236}">
                      <a16:creationId xmlns:a16="http://schemas.microsoft.com/office/drawing/2014/main" id="{BD3086EB-BE0E-8B4B-3C44-C98B5840AB30}"/>
                    </a:ext>
                  </a:extLst>
                </p:cNvPr>
                <p:cNvSpPr txBox="1">
                  <a:spLocks noChangeArrowheads="1"/>
                </p:cNvSpPr>
                <p:nvPr/>
              </p:nvSpPr>
              <p:spPr bwMode="auto">
                <a:xfrm>
                  <a:off x="271" y="3799"/>
                  <a:ext cx="191"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700" b="1" kern="0">
                      <a:solidFill>
                        <a:srgbClr val="FF0066"/>
                      </a:solidFill>
                      <a:latin typeface="Arial" charset="0"/>
                    </a:rPr>
                    <a:t>D</a:t>
                  </a:r>
                </a:p>
              </p:txBody>
            </p:sp>
            <p:sp>
              <p:nvSpPr>
                <p:cNvPr id="26" name="Text Box 78">
                  <a:extLst>
                    <a:ext uri="{FF2B5EF4-FFF2-40B4-BE49-F238E27FC236}">
                      <a16:creationId xmlns:a16="http://schemas.microsoft.com/office/drawing/2014/main" id="{0DB4F1FC-BBCD-7F91-28B6-35DD6F71C0CC}"/>
                    </a:ext>
                  </a:extLst>
                </p:cNvPr>
                <p:cNvSpPr txBox="1">
                  <a:spLocks noChangeArrowheads="1"/>
                </p:cNvSpPr>
                <p:nvPr/>
              </p:nvSpPr>
              <p:spPr bwMode="auto">
                <a:xfrm>
                  <a:off x="1153" y="3841"/>
                  <a:ext cx="191"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700" b="1" kern="0">
                      <a:solidFill>
                        <a:srgbClr val="FF0066"/>
                      </a:solidFill>
                      <a:latin typeface="Arial" charset="0"/>
                    </a:rPr>
                    <a:t>F</a:t>
                  </a:r>
                </a:p>
              </p:txBody>
            </p:sp>
            <p:sp>
              <p:nvSpPr>
                <p:cNvPr id="27" name="Rectangle 79">
                  <a:extLst>
                    <a:ext uri="{FF2B5EF4-FFF2-40B4-BE49-F238E27FC236}">
                      <a16:creationId xmlns:a16="http://schemas.microsoft.com/office/drawing/2014/main" id="{A97BB26C-AAED-DE2D-411F-818FAF786B74}"/>
                    </a:ext>
                  </a:extLst>
                </p:cNvPr>
                <p:cNvSpPr>
                  <a:spLocks noChangeArrowheads="1"/>
                </p:cNvSpPr>
                <p:nvPr/>
              </p:nvSpPr>
              <p:spPr bwMode="auto">
                <a:xfrm>
                  <a:off x="528" y="3841"/>
                  <a:ext cx="95" cy="97"/>
                </a:xfrm>
                <a:prstGeom prst="rect">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700" kern="0">
                    <a:solidFill>
                      <a:sysClr val="windowText" lastClr="000000"/>
                    </a:solidFill>
                    <a:latin typeface="Arial" charset="0"/>
                  </a:endParaRPr>
                </a:p>
              </p:txBody>
            </p:sp>
            <p:sp>
              <p:nvSpPr>
                <p:cNvPr id="28" name="Line 80">
                  <a:extLst>
                    <a:ext uri="{FF2B5EF4-FFF2-40B4-BE49-F238E27FC236}">
                      <a16:creationId xmlns:a16="http://schemas.microsoft.com/office/drawing/2014/main" id="{79CAD65C-3E1A-9B7D-7E92-CFFF02A185E4}"/>
                    </a:ext>
                  </a:extLst>
                </p:cNvPr>
                <p:cNvSpPr>
                  <a:spLocks noChangeShapeType="1"/>
                </p:cNvSpPr>
                <p:nvPr/>
              </p:nvSpPr>
              <p:spPr bwMode="auto">
                <a:xfrm>
                  <a:off x="431" y="3360"/>
                  <a:ext cx="143"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2700" kern="0">
                    <a:solidFill>
                      <a:sysClr val="windowText" lastClr="000000"/>
                    </a:solidFill>
                    <a:latin typeface="Arial" charset="0"/>
                  </a:endParaRPr>
                </a:p>
              </p:txBody>
            </p:sp>
            <p:sp>
              <p:nvSpPr>
                <p:cNvPr id="29" name="Line 81">
                  <a:extLst>
                    <a:ext uri="{FF2B5EF4-FFF2-40B4-BE49-F238E27FC236}">
                      <a16:creationId xmlns:a16="http://schemas.microsoft.com/office/drawing/2014/main" id="{8535DFC6-6736-EF61-F686-12CA543C38F9}"/>
                    </a:ext>
                  </a:extLst>
                </p:cNvPr>
                <p:cNvSpPr>
                  <a:spLocks noChangeShapeType="1"/>
                </p:cNvSpPr>
                <p:nvPr/>
              </p:nvSpPr>
              <p:spPr bwMode="auto">
                <a:xfrm>
                  <a:off x="431" y="3408"/>
                  <a:ext cx="143"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2700" kern="0">
                    <a:solidFill>
                      <a:sysClr val="windowText" lastClr="000000"/>
                    </a:solidFill>
                    <a:latin typeface="Arial" charset="0"/>
                  </a:endParaRPr>
                </a:p>
              </p:txBody>
            </p:sp>
          </p:grpSp>
          <p:sp>
            <p:nvSpPr>
              <p:cNvPr id="19" name="AutoShape 82">
                <a:extLst>
                  <a:ext uri="{FF2B5EF4-FFF2-40B4-BE49-F238E27FC236}">
                    <a16:creationId xmlns:a16="http://schemas.microsoft.com/office/drawing/2014/main" id="{30D5EF11-6E51-3C4B-F5A0-377FB588293B}"/>
                  </a:ext>
                </a:extLst>
              </p:cNvPr>
              <p:cNvSpPr>
                <a:spLocks noChangeArrowheads="1"/>
              </p:cNvSpPr>
              <p:nvPr/>
            </p:nvSpPr>
            <p:spPr bwMode="auto">
              <a:xfrm>
                <a:off x="3131" y="233"/>
                <a:ext cx="506" cy="959"/>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700" kern="0">
                  <a:solidFill>
                    <a:sysClr val="windowText" lastClr="000000"/>
                  </a:solidFill>
                  <a:latin typeface="Arial" charset="0"/>
                </a:endParaRPr>
              </a:p>
            </p:txBody>
          </p:sp>
          <p:grpSp>
            <p:nvGrpSpPr>
              <p:cNvPr id="58442" name="Group 83">
                <a:extLst>
                  <a:ext uri="{FF2B5EF4-FFF2-40B4-BE49-F238E27FC236}">
                    <a16:creationId xmlns:a16="http://schemas.microsoft.com/office/drawing/2014/main" id="{375559C2-FFBE-8D9F-8370-D7BD0062E62F}"/>
                  </a:ext>
                </a:extLst>
              </p:cNvPr>
              <p:cNvGrpSpPr>
                <a:grpSpLocks/>
              </p:cNvGrpSpPr>
              <p:nvPr/>
            </p:nvGrpSpPr>
            <p:grpSpPr bwMode="auto">
              <a:xfrm>
                <a:off x="3456" y="1104"/>
                <a:ext cx="1296" cy="144"/>
                <a:chOff x="4176" y="3696"/>
                <a:chExt cx="1296" cy="144"/>
              </a:xfrm>
            </p:grpSpPr>
            <p:sp>
              <p:nvSpPr>
                <p:cNvPr id="21" name="Line 84">
                  <a:extLst>
                    <a:ext uri="{FF2B5EF4-FFF2-40B4-BE49-F238E27FC236}">
                      <a16:creationId xmlns:a16="http://schemas.microsoft.com/office/drawing/2014/main" id="{FABB4B32-FA63-CBCF-E12E-5213EFC0F62D}"/>
                    </a:ext>
                  </a:extLst>
                </p:cNvPr>
                <p:cNvSpPr>
                  <a:spLocks noChangeShapeType="1"/>
                </p:cNvSpPr>
                <p:nvPr/>
              </p:nvSpPr>
              <p:spPr bwMode="auto">
                <a:xfrm>
                  <a:off x="5472" y="3696"/>
                  <a:ext cx="0" cy="144"/>
                </a:xfrm>
                <a:prstGeom prst="line">
                  <a:avLst/>
                </a:prstGeom>
                <a:noFill/>
                <a:ln w="38100">
                  <a:solidFill>
                    <a:srgbClr val="DA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2700" kern="0">
                    <a:solidFill>
                      <a:sysClr val="windowText" lastClr="000000"/>
                    </a:solidFill>
                    <a:latin typeface="Arial" charset="0"/>
                  </a:endParaRPr>
                </a:p>
              </p:txBody>
            </p:sp>
            <p:sp>
              <p:nvSpPr>
                <p:cNvPr id="22" name="Line 85">
                  <a:extLst>
                    <a:ext uri="{FF2B5EF4-FFF2-40B4-BE49-F238E27FC236}">
                      <a16:creationId xmlns:a16="http://schemas.microsoft.com/office/drawing/2014/main" id="{C3B83E84-9974-544D-2776-B737D1D7C50F}"/>
                    </a:ext>
                  </a:extLst>
                </p:cNvPr>
                <p:cNvSpPr>
                  <a:spLocks noChangeShapeType="1"/>
                </p:cNvSpPr>
                <p:nvPr/>
              </p:nvSpPr>
              <p:spPr bwMode="auto">
                <a:xfrm>
                  <a:off x="4176" y="3696"/>
                  <a:ext cx="0" cy="144"/>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2700" kern="0">
                    <a:solidFill>
                      <a:sysClr val="windowText" lastClr="000000"/>
                    </a:solidFill>
                    <a:latin typeface="Arial" charset="0"/>
                  </a:endParaRPr>
                </a:p>
              </p:txBody>
            </p:sp>
          </p:grpSp>
        </p:grpSp>
      </p:grpSp>
      <p:grpSp>
        <p:nvGrpSpPr>
          <p:cNvPr id="58386" name="Group 86">
            <a:extLst>
              <a:ext uri="{FF2B5EF4-FFF2-40B4-BE49-F238E27FC236}">
                <a16:creationId xmlns:a16="http://schemas.microsoft.com/office/drawing/2014/main" id="{0053029B-AB2B-8C34-3FB7-283CF5BBF12C}"/>
              </a:ext>
            </a:extLst>
          </p:cNvPr>
          <p:cNvGrpSpPr>
            <a:grpSpLocks/>
          </p:cNvGrpSpPr>
          <p:nvPr/>
        </p:nvGrpSpPr>
        <p:grpSpPr bwMode="auto">
          <a:xfrm>
            <a:off x="2957513" y="2976563"/>
            <a:ext cx="4457700" cy="2581910"/>
            <a:chOff x="3168" y="1296"/>
            <a:chExt cx="2064" cy="1284"/>
          </a:xfrm>
        </p:grpSpPr>
        <p:grpSp>
          <p:nvGrpSpPr>
            <p:cNvPr id="58417" name="Group 87">
              <a:extLst>
                <a:ext uri="{FF2B5EF4-FFF2-40B4-BE49-F238E27FC236}">
                  <a16:creationId xmlns:a16="http://schemas.microsoft.com/office/drawing/2014/main" id="{DC26BFDD-3657-9DCB-2E75-2BBBC9FD1D31}"/>
                </a:ext>
              </a:extLst>
            </p:cNvPr>
            <p:cNvGrpSpPr>
              <a:grpSpLocks/>
            </p:cNvGrpSpPr>
            <p:nvPr/>
          </p:nvGrpSpPr>
          <p:grpSpPr bwMode="auto">
            <a:xfrm>
              <a:off x="3168" y="1296"/>
              <a:ext cx="864" cy="1284"/>
              <a:chOff x="3168" y="1200"/>
              <a:chExt cx="1104" cy="1687"/>
            </a:xfrm>
          </p:grpSpPr>
          <p:sp>
            <p:nvSpPr>
              <p:cNvPr id="58427" name="AutoShape 88">
                <a:extLst>
                  <a:ext uri="{FF2B5EF4-FFF2-40B4-BE49-F238E27FC236}">
                    <a16:creationId xmlns:a16="http://schemas.microsoft.com/office/drawing/2014/main" id="{90486E3D-138E-5B4C-9F3C-60E8CBEEA31A}"/>
                  </a:ext>
                </a:extLst>
              </p:cNvPr>
              <p:cNvSpPr>
                <a:spLocks noChangeArrowheads="1"/>
              </p:cNvSpPr>
              <p:nvPr/>
            </p:nvSpPr>
            <p:spPr bwMode="auto">
              <a:xfrm>
                <a:off x="3408" y="1450"/>
                <a:ext cx="624" cy="1200"/>
              </a:xfrm>
              <a:prstGeom prst="rtTriangle">
                <a:avLst/>
              </a:prstGeom>
              <a:noFill/>
              <a:ln w="28575">
                <a:solidFill>
                  <a:srgbClr val="0066FF"/>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8428" name="Text Box 89">
                <a:extLst>
                  <a:ext uri="{FF2B5EF4-FFF2-40B4-BE49-F238E27FC236}">
                    <a16:creationId xmlns:a16="http://schemas.microsoft.com/office/drawing/2014/main" id="{D9767AB9-48A6-2481-9E7D-AF839BEBA261}"/>
                  </a:ext>
                </a:extLst>
              </p:cNvPr>
              <p:cNvSpPr txBox="1">
                <a:spLocks noChangeArrowheads="1"/>
              </p:cNvSpPr>
              <p:nvPr/>
            </p:nvSpPr>
            <p:spPr bwMode="auto">
              <a:xfrm>
                <a:off x="3406" y="1200"/>
                <a:ext cx="243"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B</a:t>
                </a:r>
              </a:p>
            </p:txBody>
          </p:sp>
          <p:sp>
            <p:nvSpPr>
              <p:cNvPr id="58429" name="Text Box 90">
                <a:extLst>
                  <a:ext uri="{FF2B5EF4-FFF2-40B4-BE49-F238E27FC236}">
                    <a16:creationId xmlns:a16="http://schemas.microsoft.com/office/drawing/2014/main" id="{5C7697B9-CCC6-2A75-188D-32BE6092FE81}"/>
                  </a:ext>
                </a:extLst>
              </p:cNvPr>
              <p:cNvSpPr txBox="1">
                <a:spLocks noChangeArrowheads="1"/>
              </p:cNvSpPr>
              <p:nvPr/>
            </p:nvSpPr>
            <p:spPr bwMode="auto">
              <a:xfrm>
                <a:off x="3168" y="2555"/>
                <a:ext cx="239"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A</a:t>
                </a:r>
              </a:p>
            </p:txBody>
          </p:sp>
          <p:sp>
            <p:nvSpPr>
              <p:cNvPr id="58430" name="Text Box 91">
                <a:extLst>
                  <a:ext uri="{FF2B5EF4-FFF2-40B4-BE49-F238E27FC236}">
                    <a16:creationId xmlns:a16="http://schemas.microsoft.com/office/drawing/2014/main" id="{B375542F-ED04-4C76-65DE-F4542E2ADCD2}"/>
                  </a:ext>
                </a:extLst>
              </p:cNvPr>
              <p:cNvSpPr txBox="1">
                <a:spLocks noChangeArrowheads="1"/>
              </p:cNvSpPr>
              <p:nvPr/>
            </p:nvSpPr>
            <p:spPr bwMode="auto">
              <a:xfrm>
                <a:off x="4033" y="2555"/>
                <a:ext cx="239"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C</a:t>
                </a:r>
              </a:p>
            </p:txBody>
          </p:sp>
          <p:sp>
            <p:nvSpPr>
              <p:cNvPr id="58431" name="Rectangle 92">
                <a:extLst>
                  <a:ext uri="{FF2B5EF4-FFF2-40B4-BE49-F238E27FC236}">
                    <a16:creationId xmlns:a16="http://schemas.microsoft.com/office/drawing/2014/main" id="{25A36B49-B23F-11EA-AD36-B300C0B637A8}"/>
                  </a:ext>
                </a:extLst>
              </p:cNvPr>
              <p:cNvSpPr>
                <a:spLocks noChangeArrowheads="1"/>
              </p:cNvSpPr>
              <p:nvPr/>
            </p:nvSpPr>
            <p:spPr bwMode="auto">
              <a:xfrm>
                <a:off x="3408" y="2544"/>
                <a:ext cx="96" cy="96"/>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8432" name="Freeform 93">
                <a:extLst>
                  <a:ext uri="{FF2B5EF4-FFF2-40B4-BE49-F238E27FC236}">
                    <a16:creationId xmlns:a16="http://schemas.microsoft.com/office/drawing/2014/main" id="{7F0E88ED-25DF-FB28-1B28-3ED4B6553DCC}"/>
                  </a:ext>
                </a:extLst>
              </p:cNvPr>
              <p:cNvSpPr>
                <a:spLocks/>
              </p:cNvSpPr>
              <p:nvPr/>
            </p:nvSpPr>
            <p:spPr bwMode="auto">
              <a:xfrm rot="1375696" flipH="1">
                <a:off x="3888" y="2496"/>
                <a:ext cx="47" cy="161"/>
              </a:xfrm>
              <a:custGeom>
                <a:avLst/>
                <a:gdLst>
                  <a:gd name="T0" fmla="*/ 0 w 256"/>
                  <a:gd name="T1" fmla="*/ 0 h 432"/>
                  <a:gd name="T2" fmla="*/ 8 w 256"/>
                  <a:gd name="T3" fmla="*/ 33 h 432"/>
                  <a:gd name="T4" fmla="*/ 3 w 256"/>
                  <a:gd name="T5" fmla="*/ 60 h 432"/>
                  <a:gd name="T6" fmla="*/ 0 60000 65536"/>
                  <a:gd name="T7" fmla="*/ 0 60000 65536"/>
                  <a:gd name="T8" fmla="*/ 0 60000 65536"/>
                </a:gdLst>
                <a:ahLst/>
                <a:cxnLst>
                  <a:cxn ang="T6">
                    <a:pos x="T0" y="T1"/>
                  </a:cxn>
                  <a:cxn ang="T7">
                    <a:pos x="T2" y="T3"/>
                  </a:cxn>
                  <a:cxn ang="T8">
                    <a:pos x="T4" y="T5"/>
                  </a:cxn>
                </a:cxnLst>
                <a:rect l="0" t="0" r="r" b="b"/>
                <a:pathLst>
                  <a:path w="256" h="432">
                    <a:moveTo>
                      <a:pt x="0" y="0"/>
                    </a:moveTo>
                    <a:cubicBezTo>
                      <a:pt x="112" y="84"/>
                      <a:pt x="224" y="168"/>
                      <a:pt x="240" y="240"/>
                    </a:cubicBezTo>
                    <a:cubicBezTo>
                      <a:pt x="256" y="312"/>
                      <a:pt x="184" y="392"/>
                      <a:pt x="96" y="432"/>
                    </a:cubicBezTo>
                  </a:path>
                </a:pathLst>
              </a:custGeom>
              <a:noFill/>
              <a:ln w="38100"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nvGrpSpPr>
            <p:cNvPr id="58418" name="Group 94">
              <a:extLst>
                <a:ext uri="{FF2B5EF4-FFF2-40B4-BE49-F238E27FC236}">
                  <a16:creationId xmlns:a16="http://schemas.microsoft.com/office/drawing/2014/main" id="{29ABD9BB-7A8F-439F-F6E9-3AF2FD334877}"/>
                </a:ext>
              </a:extLst>
            </p:cNvPr>
            <p:cNvGrpSpPr>
              <a:grpSpLocks/>
            </p:cNvGrpSpPr>
            <p:nvPr/>
          </p:nvGrpSpPr>
          <p:grpSpPr bwMode="auto">
            <a:xfrm>
              <a:off x="4368" y="1296"/>
              <a:ext cx="864" cy="1283"/>
              <a:chOff x="4560" y="1200"/>
              <a:chExt cx="1104" cy="1686"/>
            </a:xfrm>
          </p:grpSpPr>
          <p:sp>
            <p:nvSpPr>
              <p:cNvPr id="58421" name="AutoShape 95">
                <a:extLst>
                  <a:ext uri="{FF2B5EF4-FFF2-40B4-BE49-F238E27FC236}">
                    <a16:creationId xmlns:a16="http://schemas.microsoft.com/office/drawing/2014/main" id="{31DCE4C5-0FAA-C186-D903-7F5FC58F2779}"/>
                  </a:ext>
                </a:extLst>
              </p:cNvPr>
              <p:cNvSpPr>
                <a:spLocks noChangeArrowheads="1"/>
              </p:cNvSpPr>
              <p:nvPr/>
            </p:nvSpPr>
            <p:spPr bwMode="auto">
              <a:xfrm>
                <a:off x="4800" y="1450"/>
                <a:ext cx="624" cy="1200"/>
              </a:xfrm>
              <a:prstGeom prst="rtTriangle">
                <a:avLst/>
              </a:prstGeom>
              <a:noFill/>
              <a:ln w="28575">
                <a:solidFill>
                  <a:srgbClr val="0066FF"/>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8422" name="Text Box 96">
                <a:extLst>
                  <a:ext uri="{FF2B5EF4-FFF2-40B4-BE49-F238E27FC236}">
                    <a16:creationId xmlns:a16="http://schemas.microsoft.com/office/drawing/2014/main" id="{DF5C060D-4B5D-0194-1A51-E8F6D37EA7F0}"/>
                  </a:ext>
                </a:extLst>
              </p:cNvPr>
              <p:cNvSpPr txBox="1">
                <a:spLocks noChangeArrowheads="1"/>
              </p:cNvSpPr>
              <p:nvPr/>
            </p:nvSpPr>
            <p:spPr bwMode="auto">
              <a:xfrm>
                <a:off x="4755" y="1200"/>
                <a:ext cx="241"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E</a:t>
                </a:r>
              </a:p>
            </p:txBody>
          </p:sp>
          <p:sp>
            <p:nvSpPr>
              <p:cNvPr id="58423" name="Text Box 97">
                <a:extLst>
                  <a:ext uri="{FF2B5EF4-FFF2-40B4-BE49-F238E27FC236}">
                    <a16:creationId xmlns:a16="http://schemas.microsoft.com/office/drawing/2014/main" id="{C2CF83DC-BD91-F43C-A9C6-68151E5B64DB}"/>
                  </a:ext>
                </a:extLst>
              </p:cNvPr>
              <p:cNvSpPr txBox="1">
                <a:spLocks noChangeArrowheads="1"/>
              </p:cNvSpPr>
              <p:nvPr/>
            </p:nvSpPr>
            <p:spPr bwMode="auto">
              <a:xfrm>
                <a:off x="4560" y="2554"/>
                <a:ext cx="239"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D</a:t>
                </a:r>
              </a:p>
            </p:txBody>
          </p:sp>
          <p:sp>
            <p:nvSpPr>
              <p:cNvPr id="58424" name="Text Box 98">
                <a:extLst>
                  <a:ext uri="{FF2B5EF4-FFF2-40B4-BE49-F238E27FC236}">
                    <a16:creationId xmlns:a16="http://schemas.microsoft.com/office/drawing/2014/main" id="{B861EBD1-CDD8-D643-9957-F4F062CA81F7}"/>
                  </a:ext>
                </a:extLst>
              </p:cNvPr>
              <p:cNvSpPr txBox="1">
                <a:spLocks noChangeArrowheads="1"/>
              </p:cNvSpPr>
              <p:nvPr/>
            </p:nvSpPr>
            <p:spPr bwMode="auto">
              <a:xfrm>
                <a:off x="5425" y="2554"/>
                <a:ext cx="239"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F</a:t>
                </a:r>
              </a:p>
            </p:txBody>
          </p:sp>
          <p:sp>
            <p:nvSpPr>
              <p:cNvPr id="58425" name="Rectangle 99">
                <a:extLst>
                  <a:ext uri="{FF2B5EF4-FFF2-40B4-BE49-F238E27FC236}">
                    <a16:creationId xmlns:a16="http://schemas.microsoft.com/office/drawing/2014/main" id="{6E6ED93C-D101-7712-176C-73ADF0197BDA}"/>
                  </a:ext>
                </a:extLst>
              </p:cNvPr>
              <p:cNvSpPr>
                <a:spLocks noChangeArrowheads="1"/>
              </p:cNvSpPr>
              <p:nvPr/>
            </p:nvSpPr>
            <p:spPr bwMode="auto">
              <a:xfrm>
                <a:off x="4800" y="2544"/>
                <a:ext cx="96" cy="96"/>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8426" name="Freeform 100">
                <a:extLst>
                  <a:ext uri="{FF2B5EF4-FFF2-40B4-BE49-F238E27FC236}">
                    <a16:creationId xmlns:a16="http://schemas.microsoft.com/office/drawing/2014/main" id="{8BCFAA4C-3951-37C7-D1B3-E33FE95C5240}"/>
                  </a:ext>
                </a:extLst>
              </p:cNvPr>
              <p:cNvSpPr>
                <a:spLocks/>
              </p:cNvSpPr>
              <p:nvPr/>
            </p:nvSpPr>
            <p:spPr bwMode="auto">
              <a:xfrm rot="1375696" flipH="1">
                <a:off x="5280" y="2496"/>
                <a:ext cx="47" cy="161"/>
              </a:xfrm>
              <a:custGeom>
                <a:avLst/>
                <a:gdLst>
                  <a:gd name="T0" fmla="*/ 0 w 256"/>
                  <a:gd name="T1" fmla="*/ 0 h 432"/>
                  <a:gd name="T2" fmla="*/ 8 w 256"/>
                  <a:gd name="T3" fmla="*/ 33 h 432"/>
                  <a:gd name="T4" fmla="*/ 3 w 256"/>
                  <a:gd name="T5" fmla="*/ 60 h 432"/>
                  <a:gd name="T6" fmla="*/ 0 60000 65536"/>
                  <a:gd name="T7" fmla="*/ 0 60000 65536"/>
                  <a:gd name="T8" fmla="*/ 0 60000 65536"/>
                </a:gdLst>
                <a:ahLst/>
                <a:cxnLst>
                  <a:cxn ang="T6">
                    <a:pos x="T0" y="T1"/>
                  </a:cxn>
                  <a:cxn ang="T7">
                    <a:pos x="T2" y="T3"/>
                  </a:cxn>
                  <a:cxn ang="T8">
                    <a:pos x="T4" y="T5"/>
                  </a:cxn>
                </a:cxnLst>
                <a:rect l="0" t="0" r="r" b="b"/>
                <a:pathLst>
                  <a:path w="256" h="432">
                    <a:moveTo>
                      <a:pt x="0" y="0"/>
                    </a:moveTo>
                    <a:cubicBezTo>
                      <a:pt x="112" y="84"/>
                      <a:pt x="224" y="168"/>
                      <a:pt x="240" y="240"/>
                    </a:cubicBezTo>
                    <a:cubicBezTo>
                      <a:pt x="256" y="312"/>
                      <a:pt x="184" y="392"/>
                      <a:pt x="96" y="432"/>
                    </a:cubicBezTo>
                  </a:path>
                </a:pathLst>
              </a:custGeom>
              <a:noFill/>
              <a:ln w="38100"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sp>
          <p:nvSpPr>
            <p:cNvPr id="58419" name="Line 101">
              <a:extLst>
                <a:ext uri="{FF2B5EF4-FFF2-40B4-BE49-F238E27FC236}">
                  <a16:creationId xmlns:a16="http://schemas.microsoft.com/office/drawing/2014/main" id="{37A5A616-CE12-36BD-48CE-54393D30D503}"/>
                </a:ext>
              </a:extLst>
            </p:cNvPr>
            <p:cNvSpPr>
              <a:spLocks noChangeShapeType="1"/>
            </p:cNvSpPr>
            <p:nvPr/>
          </p:nvSpPr>
          <p:spPr bwMode="auto">
            <a:xfrm flipV="1">
              <a:off x="3600" y="2304"/>
              <a:ext cx="0" cy="144"/>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8420" name="Line 102">
              <a:extLst>
                <a:ext uri="{FF2B5EF4-FFF2-40B4-BE49-F238E27FC236}">
                  <a16:creationId xmlns:a16="http://schemas.microsoft.com/office/drawing/2014/main" id="{0D1A92CC-1134-E604-3E82-DFB8D69A2BFA}"/>
                </a:ext>
              </a:extLst>
            </p:cNvPr>
            <p:cNvSpPr>
              <a:spLocks noChangeShapeType="1"/>
            </p:cNvSpPr>
            <p:nvPr/>
          </p:nvSpPr>
          <p:spPr bwMode="auto">
            <a:xfrm flipV="1">
              <a:off x="4800" y="2312"/>
              <a:ext cx="0" cy="144"/>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nvGrpSpPr>
          <p:cNvPr id="58387" name="Group 103">
            <a:extLst>
              <a:ext uri="{FF2B5EF4-FFF2-40B4-BE49-F238E27FC236}">
                <a16:creationId xmlns:a16="http://schemas.microsoft.com/office/drawing/2014/main" id="{08A77890-5AF4-19AF-F843-3A3B6DA20573}"/>
              </a:ext>
            </a:extLst>
          </p:cNvPr>
          <p:cNvGrpSpPr>
            <a:grpSpLocks/>
          </p:cNvGrpSpPr>
          <p:nvPr/>
        </p:nvGrpSpPr>
        <p:grpSpPr bwMode="auto">
          <a:xfrm>
            <a:off x="3086100" y="5943601"/>
            <a:ext cx="4114800" cy="2569688"/>
            <a:chOff x="3168" y="2575"/>
            <a:chExt cx="1968" cy="1208"/>
          </a:xfrm>
        </p:grpSpPr>
        <p:grpSp>
          <p:nvGrpSpPr>
            <p:cNvPr id="58397" name="Group 104">
              <a:extLst>
                <a:ext uri="{FF2B5EF4-FFF2-40B4-BE49-F238E27FC236}">
                  <a16:creationId xmlns:a16="http://schemas.microsoft.com/office/drawing/2014/main" id="{48594623-9F72-A075-26E4-D42FB252ECCD}"/>
                </a:ext>
              </a:extLst>
            </p:cNvPr>
            <p:cNvGrpSpPr>
              <a:grpSpLocks/>
            </p:cNvGrpSpPr>
            <p:nvPr/>
          </p:nvGrpSpPr>
          <p:grpSpPr bwMode="auto">
            <a:xfrm>
              <a:off x="3168" y="2575"/>
              <a:ext cx="768" cy="1208"/>
              <a:chOff x="3168" y="1175"/>
              <a:chExt cx="1104" cy="1720"/>
            </a:xfrm>
          </p:grpSpPr>
          <p:sp>
            <p:nvSpPr>
              <p:cNvPr id="58411" name="AutoShape 105">
                <a:extLst>
                  <a:ext uri="{FF2B5EF4-FFF2-40B4-BE49-F238E27FC236}">
                    <a16:creationId xmlns:a16="http://schemas.microsoft.com/office/drawing/2014/main" id="{627AA8A9-2C9F-62AF-0A29-BA55C8209BA6}"/>
                  </a:ext>
                </a:extLst>
              </p:cNvPr>
              <p:cNvSpPr>
                <a:spLocks noChangeArrowheads="1"/>
              </p:cNvSpPr>
              <p:nvPr/>
            </p:nvSpPr>
            <p:spPr bwMode="auto">
              <a:xfrm>
                <a:off x="3408" y="1450"/>
                <a:ext cx="624" cy="1200"/>
              </a:xfrm>
              <a:prstGeom prst="rtTriangle">
                <a:avLst/>
              </a:prstGeom>
              <a:noFill/>
              <a:ln w="28575">
                <a:solidFill>
                  <a:srgbClr val="6600FF"/>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8412" name="Text Box 106">
                <a:extLst>
                  <a:ext uri="{FF2B5EF4-FFF2-40B4-BE49-F238E27FC236}">
                    <a16:creationId xmlns:a16="http://schemas.microsoft.com/office/drawing/2014/main" id="{F52362C5-78E7-00E2-E14C-0E729E2D353C}"/>
                  </a:ext>
                </a:extLst>
              </p:cNvPr>
              <p:cNvSpPr txBox="1">
                <a:spLocks noChangeArrowheads="1"/>
              </p:cNvSpPr>
              <p:nvPr/>
            </p:nvSpPr>
            <p:spPr bwMode="auto">
              <a:xfrm>
                <a:off x="3367" y="1175"/>
                <a:ext cx="241"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B</a:t>
                </a:r>
              </a:p>
            </p:txBody>
          </p:sp>
          <p:sp>
            <p:nvSpPr>
              <p:cNvPr id="58413" name="Text Box 107">
                <a:extLst>
                  <a:ext uri="{FF2B5EF4-FFF2-40B4-BE49-F238E27FC236}">
                    <a16:creationId xmlns:a16="http://schemas.microsoft.com/office/drawing/2014/main" id="{BF416594-20C1-3F95-89A0-9AA418B86748}"/>
                  </a:ext>
                </a:extLst>
              </p:cNvPr>
              <p:cNvSpPr txBox="1">
                <a:spLocks noChangeArrowheads="1"/>
              </p:cNvSpPr>
              <p:nvPr/>
            </p:nvSpPr>
            <p:spPr bwMode="auto">
              <a:xfrm>
                <a:off x="3168" y="2553"/>
                <a:ext cx="241"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A</a:t>
                </a:r>
              </a:p>
            </p:txBody>
          </p:sp>
          <p:sp>
            <p:nvSpPr>
              <p:cNvPr id="58414" name="Text Box 108">
                <a:extLst>
                  <a:ext uri="{FF2B5EF4-FFF2-40B4-BE49-F238E27FC236}">
                    <a16:creationId xmlns:a16="http://schemas.microsoft.com/office/drawing/2014/main" id="{341D76E3-2BA7-0277-1F43-7B074E833BBD}"/>
                  </a:ext>
                </a:extLst>
              </p:cNvPr>
              <p:cNvSpPr txBox="1">
                <a:spLocks noChangeArrowheads="1"/>
              </p:cNvSpPr>
              <p:nvPr/>
            </p:nvSpPr>
            <p:spPr bwMode="auto">
              <a:xfrm>
                <a:off x="4031" y="2555"/>
                <a:ext cx="241"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C</a:t>
                </a:r>
              </a:p>
            </p:txBody>
          </p:sp>
          <p:sp>
            <p:nvSpPr>
              <p:cNvPr id="58415" name="Rectangle 109">
                <a:extLst>
                  <a:ext uri="{FF2B5EF4-FFF2-40B4-BE49-F238E27FC236}">
                    <a16:creationId xmlns:a16="http://schemas.microsoft.com/office/drawing/2014/main" id="{6642F379-44C8-11B4-F464-26DD74EDF279}"/>
                  </a:ext>
                </a:extLst>
              </p:cNvPr>
              <p:cNvSpPr>
                <a:spLocks noChangeArrowheads="1"/>
              </p:cNvSpPr>
              <p:nvPr/>
            </p:nvSpPr>
            <p:spPr bwMode="auto">
              <a:xfrm>
                <a:off x="3408" y="2544"/>
                <a:ext cx="96" cy="96"/>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8416" name="Freeform 110">
                <a:extLst>
                  <a:ext uri="{FF2B5EF4-FFF2-40B4-BE49-F238E27FC236}">
                    <a16:creationId xmlns:a16="http://schemas.microsoft.com/office/drawing/2014/main" id="{44ECAF48-1835-C690-0FED-C94A21584912}"/>
                  </a:ext>
                </a:extLst>
              </p:cNvPr>
              <p:cNvSpPr>
                <a:spLocks/>
              </p:cNvSpPr>
              <p:nvPr/>
            </p:nvSpPr>
            <p:spPr bwMode="auto">
              <a:xfrm rot="1375696" flipH="1">
                <a:off x="3888" y="2496"/>
                <a:ext cx="47" cy="161"/>
              </a:xfrm>
              <a:custGeom>
                <a:avLst/>
                <a:gdLst>
                  <a:gd name="T0" fmla="*/ 0 w 256"/>
                  <a:gd name="T1" fmla="*/ 0 h 432"/>
                  <a:gd name="T2" fmla="*/ 8 w 256"/>
                  <a:gd name="T3" fmla="*/ 33 h 432"/>
                  <a:gd name="T4" fmla="*/ 3 w 256"/>
                  <a:gd name="T5" fmla="*/ 60 h 432"/>
                  <a:gd name="T6" fmla="*/ 0 60000 65536"/>
                  <a:gd name="T7" fmla="*/ 0 60000 65536"/>
                  <a:gd name="T8" fmla="*/ 0 60000 65536"/>
                </a:gdLst>
                <a:ahLst/>
                <a:cxnLst>
                  <a:cxn ang="T6">
                    <a:pos x="T0" y="T1"/>
                  </a:cxn>
                  <a:cxn ang="T7">
                    <a:pos x="T2" y="T3"/>
                  </a:cxn>
                  <a:cxn ang="T8">
                    <a:pos x="T4" y="T5"/>
                  </a:cxn>
                </a:cxnLst>
                <a:rect l="0" t="0" r="r" b="b"/>
                <a:pathLst>
                  <a:path w="256" h="432">
                    <a:moveTo>
                      <a:pt x="0" y="0"/>
                    </a:moveTo>
                    <a:cubicBezTo>
                      <a:pt x="112" y="84"/>
                      <a:pt x="224" y="168"/>
                      <a:pt x="240" y="240"/>
                    </a:cubicBezTo>
                    <a:cubicBezTo>
                      <a:pt x="256" y="312"/>
                      <a:pt x="184" y="392"/>
                      <a:pt x="96" y="432"/>
                    </a:cubicBezTo>
                  </a:path>
                </a:pathLst>
              </a:custGeom>
              <a:noFill/>
              <a:ln w="38100"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nvGrpSpPr>
            <p:cNvPr id="58398" name="Group 111">
              <a:extLst>
                <a:ext uri="{FF2B5EF4-FFF2-40B4-BE49-F238E27FC236}">
                  <a16:creationId xmlns:a16="http://schemas.microsoft.com/office/drawing/2014/main" id="{636BF15F-21B8-D13A-DF15-5032769C3B34}"/>
                </a:ext>
              </a:extLst>
            </p:cNvPr>
            <p:cNvGrpSpPr>
              <a:grpSpLocks/>
            </p:cNvGrpSpPr>
            <p:nvPr/>
          </p:nvGrpSpPr>
          <p:grpSpPr bwMode="auto">
            <a:xfrm>
              <a:off x="4368" y="2575"/>
              <a:ext cx="768" cy="1207"/>
              <a:chOff x="4560" y="1175"/>
              <a:chExt cx="1104" cy="1719"/>
            </a:xfrm>
          </p:grpSpPr>
          <p:sp>
            <p:nvSpPr>
              <p:cNvPr id="58405" name="AutoShape 112">
                <a:extLst>
                  <a:ext uri="{FF2B5EF4-FFF2-40B4-BE49-F238E27FC236}">
                    <a16:creationId xmlns:a16="http://schemas.microsoft.com/office/drawing/2014/main" id="{68B08484-2E23-2667-6CF1-E6A816FE935D}"/>
                  </a:ext>
                </a:extLst>
              </p:cNvPr>
              <p:cNvSpPr>
                <a:spLocks noChangeArrowheads="1"/>
              </p:cNvSpPr>
              <p:nvPr/>
            </p:nvSpPr>
            <p:spPr bwMode="auto">
              <a:xfrm>
                <a:off x="4800" y="1450"/>
                <a:ext cx="624" cy="1200"/>
              </a:xfrm>
              <a:prstGeom prst="rtTriangle">
                <a:avLst/>
              </a:prstGeom>
              <a:noFill/>
              <a:ln w="28575">
                <a:solidFill>
                  <a:srgbClr val="6600FF"/>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8406" name="Text Box 113">
                <a:extLst>
                  <a:ext uri="{FF2B5EF4-FFF2-40B4-BE49-F238E27FC236}">
                    <a16:creationId xmlns:a16="http://schemas.microsoft.com/office/drawing/2014/main" id="{F95DFBD4-DF38-08CC-1DFE-4EE8F522D76F}"/>
                  </a:ext>
                </a:extLst>
              </p:cNvPr>
              <p:cNvSpPr txBox="1">
                <a:spLocks noChangeArrowheads="1"/>
              </p:cNvSpPr>
              <p:nvPr/>
            </p:nvSpPr>
            <p:spPr bwMode="auto">
              <a:xfrm>
                <a:off x="4761" y="1175"/>
                <a:ext cx="239"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E</a:t>
                </a:r>
              </a:p>
            </p:txBody>
          </p:sp>
          <p:sp>
            <p:nvSpPr>
              <p:cNvPr id="58407" name="Text Box 114">
                <a:extLst>
                  <a:ext uri="{FF2B5EF4-FFF2-40B4-BE49-F238E27FC236}">
                    <a16:creationId xmlns:a16="http://schemas.microsoft.com/office/drawing/2014/main" id="{0FE67A30-AF91-4684-B1E3-0A74DBB30ACB}"/>
                  </a:ext>
                </a:extLst>
              </p:cNvPr>
              <p:cNvSpPr txBox="1">
                <a:spLocks noChangeArrowheads="1"/>
              </p:cNvSpPr>
              <p:nvPr/>
            </p:nvSpPr>
            <p:spPr bwMode="auto">
              <a:xfrm>
                <a:off x="4560" y="2554"/>
                <a:ext cx="241"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D</a:t>
                </a:r>
              </a:p>
            </p:txBody>
          </p:sp>
          <p:sp>
            <p:nvSpPr>
              <p:cNvPr id="58408" name="Text Box 115">
                <a:extLst>
                  <a:ext uri="{FF2B5EF4-FFF2-40B4-BE49-F238E27FC236}">
                    <a16:creationId xmlns:a16="http://schemas.microsoft.com/office/drawing/2014/main" id="{29DE2147-91E1-6528-9B2C-A547DE28BFC1}"/>
                  </a:ext>
                </a:extLst>
              </p:cNvPr>
              <p:cNvSpPr txBox="1">
                <a:spLocks noChangeArrowheads="1"/>
              </p:cNvSpPr>
              <p:nvPr/>
            </p:nvSpPr>
            <p:spPr bwMode="auto">
              <a:xfrm>
                <a:off x="5423" y="2554"/>
                <a:ext cx="241"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F</a:t>
                </a:r>
              </a:p>
            </p:txBody>
          </p:sp>
          <p:sp>
            <p:nvSpPr>
              <p:cNvPr id="58409" name="Rectangle 116">
                <a:extLst>
                  <a:ext uri="{FF2B5EF4-FFF2-40B4-BE49-F238E27FC236}">
                    <a16:creationId xmlns:a16="http://schemas.microsoft.com/office/drawing/2014/main" id="{E7BA5313-451E-189D-6F5F-CB55400605EF}"/>
                  </a:ext>
                </a:extLst>
              </p:cNvPr>
              <p:cNvSpPr>
                <a:spLocks noChangeArrowheads="1"/>
              </p:cNvSpPr>
              <p:nvPr/>
            </p:nvSpPr>
            <p:spPr bwMode="auto">
              <a:xfrm>
                <a:off x="4800" y="2544"/>
                <a:ext cx="96" cy="96"/>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8410" name="Freeform 117">
                <a:extLst>
                  <a:ext uri="{FF2B5EF4-FFF2-40B4-BE49-F238E27FC236}">
                    <a16:creationId xmlns:a16="http://schemas.microsoft.com/office/drawing/2014/main" id="{6AA3E429-0BD6-2EC2-A59C-094614E2AFF4}"/>
                  </a:ext>
                </a:extLst>
              </p:cNvPr>
              <p:cNvSpPr>
                <a:spLocks/>
              </p:cNvSpPr>
              <p:nvPr/>
            </p:nvSpPr>
            <p:spPr bwMode="auto">
              <a:xfrm rot="1375696" flipH="1">
                <a:off x="5280" y="2496"/>
                <a:ext cx="47" cy="161"/>
              </a:xfrm>
              <a:custGeom>
                <a:avLst/>
                <a:gdLst>
                  <a:gd name="T0" fmla="*/ 0 w 256"/>
                  <a:gd name="T1" fmla="*/ 0 h 432"/>
                  <a:gd name="T2" fmla="*/ 8 w 256"/>
                  <a:gd name="T3" fmla="*/ 33 h 432"/>
                  <a:gd name="T4" fmla="*/ 3 w 256"/>
                  <a:gd name="T5" fmla="*/ 60 h 432"/>
                  <a:gd name="T6" fmla="*/ 0 60000 65536"/>
                  <a:gd name="T7" fmla="*/ 0 60000 65536"/>
                  <a:gd name="T8" fmla="*/ 0 60000 65536"/>
                </a:gdLst>
                <a:ahLst/>
                <a:cxnLst>
                  <a:cxn ang="T6">
                    <a:pos x="T0" y="T1"/>
                  </a:cxn>
                  <a:cxn ang="T7">
                    <a:pos x="T2" y="T3"/>
                  </a:cxn>
                  <a:cxn ang="T8">
                    <a:pos x="T4" y="T5"/>
                  </a:cxn>
                </a:cxnLst>
                <a:rect l="0" t="0" r="r" b="b"/>
                <a:pathLst>
                  <a:path w="256" h="432">
                    <a:moveTo>
                      <a:pt x="0" y="0"/>
                    </a:moveTo>
                    <a:cubicBezTo>
                      <a:pt x="112" y="84"/>
                      <a:pt x="224" y="168"/>
                      <a:pt x="240" y="240"/>
                    </a:cubicBezTo>
                    <a:cubicBezTo>
                      <a:pt x="256" y="312"/>
                      <a:pt x="184" y="392"/>
                      <a:pt x="96" y="432"/>
                    </a:cubicBezTo>
                  </a:path>
                </a:pathLst>
              </a:custGeom>
              <a:noFill/>
              <a:ln w="38100"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nvGrpSpPr>
            <p:cNvPr id="58399" name="Group 118">
              <a:extLst>
                <a:ext uri="{FF2B5EF4-FFF2-40B4-BE49-F238E27FC236}">
                  <a16:creationId xmlns:a16="http://schemas.microsoft.com/office/drawing/2014/main" id="{3A803B4E-9392-4100-E229-08E3F51BEDBF}"/>
                </a:ext>
              </a:extLst>
            </p:cNvPr>
            <p:cNvGrpSpPr>
              <a:grpSpLocks/>
            </p:cNvGrpSpPr>
            <p:nvPr/>
          </p:nvGrpSpPr>
          <p:grpSpPr bwMode="auto">
            <a:xfrm>
              <a:off x="3456" y="3072"/>
              <a:ext cx="147" cy="119"/>
              <a:chOff x="3600" y="1872"/>
              <a:chExt cx="184" cy="144"/>
            </a:xfrm>
          </p:grpSpPr>
          <p:sp>
            <p:nvSpPr>
              <p:cNvPr id="58403" name="Line 119">
                <a:extLst>
                  <a:ext uri="{FF2B5EF4-FFF2-40B4-BE49-F238E27FC236}">
                    <a16:creationId xmlns:a16="http://schemas.microsoft.com/office/drawing/2014/main" id="{DD288F50-2CF2-AA0E-4558-5CA1565B87CF}"/>
                  </a:ext>
                </a:extLst>
              </p:cNvPr>
              <p:cNvSpPr>
                <a:spLocks noChangeShapeType="1"/>
              </p:cNvSpPr>
              <p:nvPr/>
            </p:nvSpPr>
            <p:spPr bwMode="auto">
              <a:xfrm flipV="1">
                <a:off x="3640" y="1920"/>
                <a:ext cx="144" cy="96"/>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8404" name="Line 120">
                <a:extLst>
                  <a:ext uri="{FF2B5EF4-FFF2-40B4-BE49-F238E27FC236}">
                    <a16:creationId xmlns:a16="http://schemas.microsoft.com/office/drawing/2014/main" id="{B4C29F5A-E2D5-5F2A-6E62-5B24E40DF380}"/>
                  </a:ext>
                </a:extLst>
              </p:cNvPr>
              <p:cNvSpPr>
                <a:spLocks noChangeShapeType="1"/>
              </p:cNvSpPr>
              <p:nvPr/>
            </p:nvSpPr>
            <p:spPr bwMode="auto">
              <a:xfrm flipV="1">
                <a:off x="3600" y="1872"/>
                <a:ext cx="144" cy="96"/>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nvGrpSpPr>
            <p:cNvPr id="58400" name="Group 121">
              <a:extLst>
                <a:ext uri="{FF2B5EF4-FFF2-40B4-BE49-F238E27FC236}">
                  <a16:creationId xmlns:a16="http://schemas.microsoft.com/office/drawing/2014/main" id="{C12F9C7D-94A8-9792-1913-61F7E6ADCFCC}"/>
                </a:ext>
              </a:extLst>
            </p:cNvPr>
            <p:cNvGrpSpPr>
              <a:grpSpLocks/>
            </p:cNvGrpSpPr>
            <p:nvPr/>
          </p:nvGrpSpPr>
          <p:grpSpPr bwMode="auto">
            <a:xfrm>
              <a:off x="4648" y="3072"/>
              <a:ext cx="147" cy="119"/>
              <a:chOff x="3600" y="1872"/>
              <a:chExt cx="184" cy="144"/>
            </a:xfrm>
          </p:grpSpPr>
          <p:sp>
            <p:nvSpPr>
              <p:cNvPr id="58401" name="Line 122">
                <a:extLst>
                  <a:ext uri="{FF2B5EF4-FFF2-40B4-BE49-F238E27FC236}">
                    <a16:creationId xmlns:a16="http://schemas.microsoft.com/office/drawing/2014/main" id="{FD79D023-AF0F-AFCB-91A7-57564B68A649}"/>
                  </a:ext>
                </a:extLst>
              </p:cNvPr>
              <p:cNvSpPr>
                <a:spLocks noChangeShapeType="1"/>
              </p:cNvSpPr>
              <p:nvPr/>
            </p:nvSpPr>
            <p:spPr bwMode="auto">
              <a:xfrm flipV="1">
                <a:off x="3640" y="1920"/>
                <a:ext cx="144" cy="96"/>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8402" name="Line 123">
                <a:extLst>
                  <a:ext uri="{FF2B5EF4-FFF2-40B4-BE49-F238E27FC236}">
                    <a16:creationId xmlns:a16="http://schemas.microsoft.com/office/drawing/2014/main" id="{5C92CBB4-F8D1-F48D-047B-8336B4BAF955}"/>
                  </a:ext>
                </a:extLst>
              </p:cNvPr>
              <p:cNvSpPr>
                <a:spLocks noChangeShapeType="1"/>
              </p:cNvSpPr>
              <p:nvPr/>
            </p:nvSpPr>
            <p:spPr bwMode="auto">
              <a:xfrm flipV="1">
                <a:off x="3600" y="1872"/>
                <a:ext cx="144" cy="96"/>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sp>
        <p:nvSpPr>
          <p:cNvPr id="68" name="Text Box 124">
            <a:extLst>
              <a:ext uri="{FF2B5EF4-FFF2-40B4-BE49-F238E27FC236}">
                <a16:creationId xmlns:a16="http://schemas.microsoft.com/office/drawing/2014/main" id="{99E64660-93D9-B0CF-44EA-5E2CCAEF61FA}"/>
              </a:ext>
            </a:extLst>
          </p:cNvPr>
          <p:cNvSpPr txBox="1">
            <a:spLocks noChangeArrowheads="1"/>
          </p:cNvSpPr>
          <p:nvPr/>
        </p:nvSpPr>
        <p:spPr bwMode="auto">
          <a:xfrm>
            <a:off x="3748088" y="2514601"/>
            <a:ext cx="29718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700" b="1"/>
              <a:t>c.g.c</a:t>
            </a:r>
          </a:p>
        </p:txBody>
      </p:sp>
      <p:sp>
        <p:nvSpPr>
          <p:cNvPr id="69" name="Text Box 125">
            <a:extLst>
              <a:ext uri="{FF2B5EF4-FFF2-40B4-BE49-F238E27FC236}">
                <a16:creationId xmlns:a16="http://schemas.microsoft.com/office/drawing/2014/main" id="{A1171564-F1F6-2062-45BC-6E3BC11565C7}"/>
              </a:ext>
            </a:extLst>
          </p:cNvPr>
          <p:cNvSpPr txBox="1">
            <a:spLocks noChangeArrowheads="1"/>
          </p:cNvSpPr>
          <p:nvPr/>
        </p:nvSpPr>
        <p:spPr bwMode="auto">
          <a:xfrm>
            <a:off x="4181475" y="5431633"/>
            <a:ext cx="20574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700" b="1"/>
              <a:t>g.c.g</a:t>
            </a:r>
          </a:p>
        </p:txBody>
      </p:sp>
      <p:sp>
        <p:nvSpPr>
          <p:cNvPr id="70" name="Text Box 126">
            <a:extLst>
              <a:ext uri="{FF2B5EF4-FFF2-40B4-BE49-F238E27FC236}">
                <a16:creationId xmlns:a16="http://schemas.microsoft.com/office/drawing/2014/main" id="{41199902-4246-E335-27E6-5F957A06D5E0}"/>
              </a:ext>
            </a:extLst>
          </p:cNvPr>
          <p:cNvSpPr txBox="1">
            <a:spLocks noChangeArrowheads="1"/>
          </p:cNvSpPr>
          <p:nvPr/>
        </p:nvSpPr>
        <p:spPr bwMode="auto">
          <a:xfrm>
            <a:off x="3464720" y="8524876"/>
            <a:ext cx="3657600"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850" b="1"/>
              <a:t>g.c.g</a:t>
            </a:r>
          </a:p>
        </p:txBody>
      </p:sp>
      <p:sp>
        <p:nvSpPr>
          <p:cNvPr id="58391" name="Text Box 63">
            <a:extLst>
              <a:ext uri="{FF2B5EF4-FFF2-40B4-BE49-F238E27FC236}">
                <a16:creationId xmlns:a16="http://schemas.microsoft.com/office/drawing/2014/main" id="{BD988213-83B7-C275-B786-34A919426E02}"/>
              </a:ext>
            </a:extLst>
          </p:cNvPr>
          <p:cNvSpPr txBox="1">
            <a:spLocks noChangeArrowheads="1"/>
          </p:cNvSpPr>
          <p:nvPr/>
        </p:nvSpPr>
        <p:spPr bwMode="auto">
          <a:xfrm>
            <a:off x="8458200" y="1100138"/>
            <a:ext cx="72009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000">
                <a:solidFill>
                  <a:srgbClr val="3333FF"/>
                </a:solidFill>
              </a:rPr>
              <a:t>Nếu </a:t>
            </a:r>
            <a:r>
              <a:rPr lang="en-US" altLang="en-US" sz="3000" b="1">
                <a:solidFill>
                  <a:srgbClr val="FF3300"/>
                </a:solidFill>
              </a:rPr>
              <a:t>hai cạnh góc vuông</a:t>
            </a:r>
            <a:r>
              <a:rPr lang="en-US" altLang="en-US" sz="3000">
                <a:solidFill>
                  <a:srgbClr val="3333FF"/>
                </a:solidFill>
              </a:rPr>
              <a:t> của tam giác vuông này lần lượt </a:t>
            </a:r>
            <a:r>
              <a:rPr lang="en-US" altLang="en-US" sz="3000" b="1">
                <a:solidFill>
                  <a:srgbClr val="0000FF"/>
                </a:solidFill>
              </a:rPr>
              <a:t>bằng</a:t>
            </a:r>
            <a:r>
              <a:rPr lang="en-US" altLang="en-US" sz="3000">
                <a:solidFill>
                  <a:srgbClr val="0000FF"/>
                </a:solidFill>
              </a:rPr>
              <a:t> </a:t>
            </a:r>
            <a:r>
              <a:rPr lang="en-US" altLang="en-US" sz="3000" b="1">
                <a:solidFill>
                  <a:srgbClr val="FF3300"/>
                </a:solidFill>
              </a:rPr>
              <a:t>hai cạnh góc vuông</a:t>
            </a:r>
            <a:r>
              <a:rPr lang="en-US" altLang="en-US" sz="3000">
                <a:solidFill>
                  <a:srgbClr val="3333FF"/>
                </a:solidFill>
              </a:rPr>
              <a:t> của tam giác vuông kia thì hai tam giác vuông đó bằng nhau (c.g.c)</a:t>
            </a:r>
          </a:p>
        </p:txBody>
      </p:sp>
      <p:sp>
        <p:nvSpPr>
          <p:cNvPr id="58392" name="Text Box 65">
            <a:extLst>
              <a:ext uri="{FF2B5EF4-FFF2-40B4-BE49-F238E27FC236}">
                <a16:creationId xmlns:a16="http://schemas.microsoft.com/office/drawing/2014/main" id="{3621F689-E413-4F54-67B9-A3266DDFAD3E}"/>
              </a:ext>
            </a:extLst>
          </p:cNvPr>
          <p:cNvSpPr txBox="1">
            <a:spLocks noChangeArrowheads="1"/>
          </p:cNvSpPr>
          <p:nvPr/>
        </p:nvSpPr>
        <p:spPr bwMode="auto">
          <a:xfrm>
            <a:off x="8343900" y="6300788"/>
            <a:ext cx="74295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50" b="1">
                <a:solidFill>
                  <a:srgbClr val="000099"/>
                </a:solidFill>
              </a:rPr>
              <a:t>Nếu </a:t>
            </a:r>
            <a:r>
              <a:rPr lang="en-US" altLang="en-US" sz="2850" b="1">
                <a:solidFill>
                  <a:srgbClr val="FF3300"/>
                </a:solidFill>
              </a:rPr>
              <a:t>cạnh huyền và một góc nhọn</a:t>
            </a:r>
            <a:r>
              <a:rPr lang="en-US" altLang="en-US" sz="2850" b="1"/>
              <a:t> </a:t>
            </a:r>
            <a:r>
              <a:rPr lang="en-US" altLang="en-US" sz="2850" b="1">
                <a:solidFill>
                  <a:srgbClr val="000099"/>
                </a:solidFill>
              </a:rPr>
              <a:t>của tam giác vuông này bằng</a:t>
            </a:r>
            <a:r>
              <a:rPr lang="en-US" altLang="en-US" sz="2850" b="1"/>
              <a:t>  </a:t>
            </a:r>
            <a:r>
              <a:rPr lang="en-US" altLang="en-US" sz="2850" b="1">
                <a:solidFill>
                  <a:srgbClr val="FF3300"/>
                </a:solidFill>
              </a:rPr>
              <a:t>cạnh huyền và một góc nhọn</a:t>
            </a:r>
            <a:r>
              <a:rPr lang="en-US" altLang="en-US" sz="2850" b="1"/>
              <a:t> </a:t>
            </a:r>
            <a:r>
              <a:rPr lang="en-US" altLang="en-US" sz="2850" b="1">
                <a:solidFill>
                  <a:srgbClr val="000099"/>
                </a:solidFill>
              </a:rPr>
              <a:t>của tam giác vuông kia thì hai tam giác vuông đó bằng nhau (g.c.g)</a:t>
            </a:r>
          </a:p>
        </p:txBody>
      </p:sp>
      <p:sp>
        <p:nvSpPr>
          <p:cNvPr id="74" name="Text Box 124">
            <a:extLst>
              <a:ext uri="{FF2B5EF4-FFF2-40B4-BE49-F238E27FC236}">
                <a16:creationId xmlns:a16="http://schemas.microsoft.com/office/drawing/2014/main" id="{4B8C6720-01AC-6554-2BCF-8499B1D6B845}"/>
              </a:ext>
            </a:extLst>
          </p:cNvPr>
          <p:cNvSpPr txBox="1">
            <a:spLocks noChangeArrowheads="1"/>
          </p:cNvSpPr>
          <p:nvPr/>
        </p:nvSpPr>
        <p:spPr bwMode="auto">
          <a:xfrm>
            <a:off x="2443220" y="2721594"/>
            <a:ext cx="5386388" cy="369332"/>
          </a:xfrm>
          <a:prstGeom prst="rect">
            <a:avLst/>
          </a:prstGeom>
          <a:solidFill>
            <a:schemeClr val="bg1"/>
          </a:solidFill>
          <a:ln>
            <a:noFill/>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b="1" i="1" dirty="0"/>
              <a:t>Hai </a:t>
            </a:r>
            <a:r>
              <a:rPr lang="en-US" altLang="en-US" b="1" i="1" dirty="0" err="1"/>
              <a:t>cạnh</a:t>
            </a:r>
            <a:r>
              <a:rPr lang="en-US" altLang="en-US" b="1" i="1" dirty="0"/>
              <a:t> </a:t>
            </a:r>
            <a:r>
              <a:rPr lang="en-US" altLang="en-US" b="1" i="1" dirty="0" err="1"/>
              <a:t>góc</a:t>
            </a:r>
            <a:r>
              <a:rPr lang="en-US" altLang="en-US" b="1" i="1" dirty="0"/>
              <a:t> </a:t>
            </a:r>
            <a:r>
              <a:rPr lang="en-US" altLang="en-US" b="1" i="1" dirty="0" err="1"/>
              <a:t>vuông</a:t>
            </a:r>
            <a:r>
              <a:rPr lang="en-US" altLang="en-US" b="1" i="1" dirty="0"/>
              <a:t> </a:t>
            </a:r>
            <a:r>
              <a:rPr lang="en-US" altLang="en-US" b="1" i="1" dirty="0" err="1"/>
              <a:t>bằng</a:t>
            </a:r>
            <a:r>
              <a:rPr lang="en-US" altLang="en-US" b="1" i="1" dirty="0"/>
              <a:t> </a:t>
            </a:r>
            <a:r>
              <a:rPr lang="en-US" altLang="en-US" b="1" i="1" dirty="0" err="1"/>
              <a:t>nhau</a:t>
            </a:r>
            <a:endParaRPr lang="en-US" altLang="en-US" b="1" i="1" dirty="0"/>
          </a:p>
        </p:txBody>
      </p:sp>
      <p:sp>
        <p:nvSpPr>
          <p:cNvPr id="75" name="Text Box 124">
            <a:extLst>
              <a:ext uri="{FF2B5EF4-FFF2-40B4-BE49-F238E27FC236}">
                <a16:creationId xmlns:a16="http://schemas.microsoft.com/office/drawing/2014/main" id="{1F0D9F2E-1BAE-0737-D66D-B5CF5272F375}"/>
              </a:ext>
            </a:extLst>
          </p:cNvPr>
          <p:cNvSpPr txBox="1">
            <a:spLocks noChangeArrowheads="1"/>
          </p:cNvSpPr>
          <p:nvPr/>
        </p:nvSpPr>
        <p:spPr bwMode="auto">
          <a:xfrm>
            <a:off x="2164557" y="5440103"/>
            <a:ext cx="5715000" cy="707886"/>
          </a:xfrm>
          <a:prstGeom prst="rect">
            <a:avLst/>
          </a:prstGeom>
          <a:solidFill>
            <a:schemeClr val="bg1"/>
          </a:solidFill>
          <a:ln>
            <a:noFill/>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b="1" i="1" dirty="0" err="1"/>
              <a:t>Một</a:t>
            </a:r>
            <a:r>
              <a:rPr lang="en-US" altLang="en-US" sz="2000" b="1" i="1" dirty="0"/>
              <a:t> </a:t>
            </a:r>
            <a:r>
              <a:rPr lang="en-US" altLang="en-US" sz="2000" b="1" i="1" dirty="0" err="1"/>
              <a:t>cạnh</a:t>
            </a:r>
            <a:r>
              <a:rPr lang="en-US" altLang="en-US" sz="2000" b="1" i="1" dirty="0"/>
              <a:t> </a:t>
            </a:r>
            <a:r>
              <a:rPr lang="en-US" altLang="en-US" sz="2000" b="1" i="1" dirty="0" err="1"/>
              <a:t>góc</a:t>
            </a:r>
            <a:r>
              <a:rPr lang="en-US" altLang="en-US" sz="2000" b="1" i="1" dirty="0"/>
              <a:t> </a:t>
            </a:r>
            <a:r>
              <a:rPr lang="en-US" altLang="en-US" sz="2000" b="1" i="1" dirty="0" err="1"/>
              <a:t>vuông</a:t>
            </a:r>
            <a:r>
              <a:rPr lang="en-US" altLang="en-US" sz="2000" b="1" i="1" dirty="0"/>
              <a:t> </a:t>
            </a:r>
            <a:r>
              <a:rPr lang="en-US" altLang="en-US" sz="2000" b="1" i="1" dirty="0" err="1"/>
              <a:t>và</a:t>
            </a:r>
            <a:r>
              <a:rPr lang="en-US" altLang="en-US" sz="2000" b="1" i="1" dirty="0"/>
              <a:t> </a:t>
            </a:r>
            <a:r>
              <a:rPr lang="en-US" altLang="en-US" sz="2000" b="1" i="1" dirty="0" err="1"/>
              <a:t>một</a:t>
            </a:r>
            <a:r>
              <a:rPr lang="en-US" altLang="en-US" sz="2000" b="1" i="1" dirty="0"/>
              <a:t> </a:t>
            </a:r>
            <a:r>
              <a:rPr lang="en-US" altLang="en-US" sz="2000" b="1" i="1" dirty="0" err="1"/>
              <a:t>góc</a:t>
            </a:r>
            <a:r>
              <a:rPr lang="en-US" altLang="en-US" sz="2000" b="1" i="1" dirty="0"/>
              <a:t> </a:t>
            </a:r>
            <a:r>
              <a:rPr lang="en-US" altLang="en-US" sz="2000" b="1" i="1" dirty="0" err="1"/>
              <a:t>nhọn</a:t>
            </a:r>
            <a:r>
              <a:rPr lang="en-US" altLang="en-US" sz="2000" b="1" i="1" dirty="0"/>
              <a:t> </a:t>
            </a:r>
            <a:r>
              <a:rPr lang="en-US" altLang="en-US" sz="2000" b="1" i="1" dirty="0" err="1"/>
              <a:t>kề</a:t>
            </a:r>
            <a:r>
              <a:rPr lang="en-US" altLang="en-US" sz="2000" b="1" i="1" dirty="0"/>
              <a:t> </a:t>
            </a:r>
            <a:r>
              <a:rPr lang="en-US" altLang="en-US" sz="2000" b="1" i="1" dirty="0" err="1"/>
              <a:t>cạnh</a:t>
            </a:r>
            <a:r>
              <a:rPr lang="en-US" altLang="en-US" sz="2000" b="1" i="1" dirty="0"/>
              <a:t> </a:t>
            </a:r>
            <a:r>
              <a:rPr lang="en-US" altLang="en-US" sz="2000" b="1" i="1" dirty="0" err="1"/>
              <a:t>ấy</a:t>
            </a:r>
            <a:r>
              <a:rPr lang="en-US" altLang="en-US" sz="2000" b="1" i="1" dirty="0"/>
              <a:t> </a:t>
            </a:r>
            <a:r>
              <a:rPr lang="en-US" altLang="en-US" sz="2000" b="1" i="1" dirty="0" err="1"/>
              <a:t>bằng</a:t>
            </a:r>
            <a:r>
              <a:rPr lang="en-US" altLang="en-US" sz="2000" b="1" i="1" dirty="0"/>
              <a:t> </a:t>
            </a:r>
            <a:r>
              <a:rPr lang="en-US" altLang="en-US" sz="2000" b="1" i="1" dirty="0" err="1"/>
              <a:t>nhau</a:t>
            </a:r>
            <a:endParaRPr lang="en-US" altLang="en-US" sz="2000" b="1" i="1" dirty="0"/>
          </a:p>
        </p:txBody>
      </p:sp>
      <p:sp>
        <p:nvSpPr>
          <p:cNvPr id="76" name="Text Box 124">
            <a:extLst>
              <a:ext uri="{FF2B5EF4-FFF2-40B4-BE49-F238E27FC236}">
                <a16:creationId xmlns:a16="http://schemas.microsoft.com/office/drawing/2014/main" id="{79E92504-D4DF-FAED-7491-A82667B7B2C0}"/>
              </a:ext>
            </a:extLst>
          </p:cNvPr>
          <p:cNvSpPr txBox="1">
            <a:spLocks noChangeArrowheads="1"/>
          </p:cNvSpPr>
          <p:nvPr/>
        </p:nvSpPr>
        <p:spPr bwMode="auto">
          <a:xfrm>
            <a:off x="3172711" y="8624600"/>
            <a:ext cx="4752975" cy="369332"/>
          </a:xfrm>
          <a:prstGeom prst="rect">
            <a:avLst/>
          </a:prstGeom>
          <a:solidFill>
            <a:schemeClr val="bg1"/>
          </a:solidFill>
          <a:ln>
            <a:noFill/>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b="1" i="1" dirty="0" err="1"/>
              <a:t>Cạnh</a:t>
            </a:r>
            <a:r>
              <a:rPr lang="en-US" altLang="en-US" b="1" i="1" dirty="0"/>
              <a:t> </a:t>
            </a:r>
            <a:r>
              <a:rPr lang="en-US" altLang="en-US" b="1" i="1" dirty="0" err="1"/>
              <a:t>huyền</a:t>
            </a:r>
            <a:r>
              <a:rPr lang="en-US" altLang="en-US" b="1" i="1" dirty="0"/>
              <a:t> </a:t>
            </a:r>
            <a:r>
              <a:rPr lang="en-US" altLang="en-US" b="1" i="1" dirty="0" err="1"/>
              <a:t>và</a:t>
            </a:r>
            <a:r>
              <a:rPr lang="en-US" altLang="en-US" b="1" i="1" dirty="0"/>
              <a:t> </a:t>
            </a:r>
            <a:r>
              <a:rPr lang="en-US" altLang="en-US" b="1" i="1" dirty="0" err="1"/>
              <a:t>một</a:t>
            </a:r>
            <a:r>
              <a:rPr lang="en-US" altLang="en-US" b="1" i="1" dirty="0"/>
              <a:t> </a:t>
            </a:r>
            <a:r>
              <a:rPr lang="en-US" altLang="en-US" b="1" i="1" dirty="0" err="1"/>
              <a:t>góc</a:t>
            </a:r>
            <a:r>
              <a:rPr lang="en-US" altLang="en-US" b="1" i="1" dirty="0"/>
              <a:t> </a:t>
            </a:r>
            <a:r>
              <a:rPr lang="en-US" altLang="en-US" b="1" i="1" dirty="0" err="1"/>
              <a:t>nhọn</a:t>
            </a:r>
            <a:r>
              <a:rPr lang="en-US" altLang="en-US" b="1" i="1" dirty="0"/>
              <a:t> </a:t>
            </a:r>
            <a:r>
              <a:rPr lang="en-US" altLang="en-US" b="1" i="1" dirty="0" err="1"/>
              <a:t>bằng</a:t>
            </a:r>
            <a:r>
              <a:rPr lang="en-US" altLang="en-US" b="1" i="1" dirty="0"/>
              <a:t> </a:t>
            </a:r>
            <a:r>
              <a:rPr lang="en-US" altLang="en-US" b="1" i="1" dirty="0" err="1"/>
              <a:t>nhau</a:t>
            </a:r>
            <a:endParaRPr lang="en-US" altLang="en-US" b="1" i="1" dirty="0"/>
          </a:p>
        </p:txBody>
      </p:sp>
      <p:sp>
        <p:nvSpPr>
          <p:cNvPr id="58396" name="Text Box 64">
            <a:extLst>
              <a:ext uri="{FF2B5EF4-FFF2-40B4-BE49-F238E27FC236}">
                <a16:creationId xmlns:a16="http://schemas.microsoft.com/office/drawing/2014/main" id="{033FBD7C-60FD-E7C1-7DE8-63F5507BB21C}"/>
              </a:ext>
            </a:extLst>
          </p:cNvPr>
          <p:cNvSpPr txBox="1">
            <a:spLocks noChangeArrowheads="1"/>
          </p:cNvSpPr>
          <p:nvPr/>
        </p:nvSpPr>
        <p:spPr bwMode="auto">
          <a:xfrm>
            <a:off x="8343900" y="3314700"/>
            <a:ext cx="73152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700" b="1"/>
              <a:t>Nếu </a:t>
            </a:r>
            <a:r>
              <a:rPr lang="en-US" altLang="en-US" sz="2700" b="1">
                <a:solidFill>
                  <a:srgbClr val="FF3300"/>
                </a:solidFill>
              </a:rPr>
              <a:t>một cạnh góc vuông và góc nhọn kề cạnh ấy</a:t>
            </a:r>
            <a:r>
              <a:rPr lang="en-US" altLang="en-US" sz="2700" b="1"/>
              <a:t> của tam giác vuông này bằng</a:t>
            </a:r>
            <a:r>
              <a:rPr lang="en-US" altLang="en-US" sz="2700" b="1">
                <a:solidFill>
                  <a:srgbClr val="0000FF"/>
                </a:solidFill>
              </a:rPr>
              <a:t> </a:t>
            </a:r>
            <a:r>
              <a:rPr lang="en-US" altLang="en-US" sz="2700" b="1"/>
              <a:t> </a:t>
            </a:r>
            <a:r>
              <a:rPr lang="en-US" altLang="en-US" sz="2700" b="1">
                <a:solidFill>
                  <a:srgbClr val="FF3300"/>
                </a:solidFill>
              </a:rPr>
              <a:t>cạnh góc vuông và một góc nhọn kề cạnh ấy</a:t>
            </a:r>
            <a:r>
              <a:rPr lang="en-US" altLang="en-US" sz="2700" b="1"/>
              <a:t> của tam giác vuông kia thì hai tam giác vuông đó bằng nhau (g.c.g)</a:t>
            </a:r>
          </a:p>
        </p:txBody>
      </p:sp>
    </p:spTree>
    <p:extLst>
      <p:ext uri="{BB962C8B-B14F-4D97-AF65-F5344CB8AC3E}">
        <p14:creationId xmlns:p14="http://schemas.microsoft.com/office/powerpoint/2010/main" val="416908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xit" presetSubtype="32" fill="hold" grpId="0" nodeType="withEffect">
                                  <p:stCondLst>
                                    <p:cond delay="0"/>
                                  </p:stCondLst>
                                  <p:childTnLst>
                                    <p:animEffect transition="out" filter="circle(out)">
                                      <p:cBhvr>
                                        <p:cTn id="6" dur="2000"/>
                                        <p:tgtEl>
                                          <p:spTgt spid="68"/>
                                        </p:tgtEl>
                                      </p:cBhvr>
                                    </p:animEffect>
                                    <p:set>
                                      <p:cBhvr>
                                        <p:cTn id="7" dur="1" fill="hold">
                                          <p:stCondLst>
                                            <p:cond delay="1999"/>
                                          </p:stCondLst>
                                        </p:cTn>
                                        <p:tgtEl>
                                          <p:spTgt spid="68"/>
                                        </p:tgtEl>
                                        <p:attrNameLst>
                                          <p:attrName>style.visibility</p:attrName>
                                        </p:attrNameLst>
                                      </p:cBhvr>
                                      <p:to>
                                        <p:strVal val="hidden"/>
                                      </p:to>
                                    </p:set>
                                  </p:childTnLst>
                                </p:cTn>
                              </p:par>
                            </p:childTnLst>
                          </p:cTn>
                        </p:par>
                        <p:par>
                          <p:cTn id="8" fill="hold" nodeType="afterGroup">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0-#ppt_w/2"/>
                                          </p:val>
                                        </p:tav>
                                        <p:tav tm="100000">
                                          <p:val>
                                            <p:strVal val="#ppt_x"/>
                                          </p:val>
                                        </p:tav>
                                      </p:tavLst>
                                    </p:anim>
                                    <p:anim calcmode="lin" valueType="num">
                                      <p:cBhvr additive="base">
                                        <p:cTn id="12"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2" fill="hold" grpId="0" nodeType="clickEffect">
                                  <p:stCondLst>
                                    <p:cond delay="0"/>
                                  </p:stCondLst>
                                  <p:childTnLst>
                                    <p:anim calcmode="lin" valueType="num">
                                      <p:cBhvr additive="base">
                                        <p:cTn id="16" dur="500"/>
                                        <p:tgtEl>
                                          <p:spTgt spid="69"/>
                                        </p:tgtEl>
                                        <p:attrNameLst>
                                          <p:attrName>ppt_x</p:attrName>
                                        </p:attrNameLst>
                                      </p:cBhvr>
                                      <p:tavLst>
                                        <p:tav tm="0">
                                          <p:val>
                                            <p:strVal val="ppt_x"/>
                                          </p:val>
                                        </p:tav>
                                        <p:tav tm="100000">
                                          <p:val>
                                            <p:strVal val="1+ppt_w/2"/>
                                          </p:val>
                                        </p:tav>
                                      </p:tavLst>
                                    </p:anim>
                                    <p:anim calcmode="lin" valueType="num">
                                      <p:cBhvr additive="base">
                                        <p:cTn id="17" dur="500"/>
                                        <p:tgtEl>
                                          <p:spTgt spid="69"/>
                                        </p:tgtEl>
                                        <p:attrNameLst>
                                          <p:attrName>ppt_y</p:attrName>
                                        </p:attrNameLst>
                                      </p:cBhvr>
                                      <p:tavLst>
                                        <p:tav tm="0">
                                          <p:val>
                                            <p:strVal val="ppt_y"/>
                                          </p:val>
                                        </p:tav>
                                        <p:tav tm="100000">
                                          <p:val>
                                            <p:strVal val="ppt_y"/>
                                          </p:val>
                                        </p:tav>
                                      </p:tavLst>
                                    </p:anim>
                                    <p:set>
                                      <p:cBhvr>
                                        <p:cTn id="18" dur="1" fill="hold">
                                          <p:stCondLst>
                                            <p:cond delay="499"/>
                                          </p:stCondLst>
                                        </p:cTn>
                                        <p:tgtEl>
                                          <p:spTgt spid="69"/>
                                        </p:tgtEl>
                                        <p:attrNameLst>
                                          <p:attrName>style.visibility</p:attrName>
                                        </p:attrNameLst>
                                      </p:cBhvr>
                                      <p:to>
                                        <p:strVal val="hidden"/>
                                      </p:to>
                                    </p:set>
                                  </p:childTnLst>
                                </p:cTn>
                              </p:par>
                            </p:childTnLst>
                          </p:cTn>
                        </p:par>
                        <p:par>
                          <p:cTn id="19" fill="hold" nodeType="afterGroup">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0-#ppt_w/2"/>
                                          </p:val>
                                        </p:tav>
                                        <p:tav tm="100000">
                                          <p:val>
                                            <p:strVal val="#ppt_x"/>
                                          </p:val>
                                        </p:tav>
                                      </p:tavLst>
                                    </p:anim>
                                    <p:anim calcmode="lin" valueType="num">
                                      <p:cBhvr additive="base">
                                        <p:cTn id="23"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xit" presetSubtype="10" fill="hold" grpId="0" nodeType="clickEffect">
                                  <p:stCondLst>
                                    <p:cond delay="0"/>
                                  </p:stCondLst>
                                  <p:childTnLst>
                                    <p:animEffect transition="out" filter="randombar(horizontal)">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childTnLst>
                          </p:cTn>
                        </p:par>
                        <p:par>
                          <p:cTn id="29" fill="hold" nodeType="afterGroup">
                            <p:stCondLst>
                              <p:cond delay="500"/>
                            </p:stCondLst>
                            <p:childTnLst>
                              <p:par>
                                <p:cTn id="30" presetID="2" presetClass="entr" presetSubtype="8" fill="hold" grpId="0" nodeType="afterEffect">
                                  <p:stCondLst>
                                    <p:cond delay="0"/>
                                  </p:stCondLst>
                                  <p:childTnLst>
                                    <p:set>
                                      <p:cBhvr>
                                        <p:cTn id="31" dur="1" fill="hold">
                                          <p:stCondLst>
                                            <p:cond delay="0"/>
                                          </p:stCondLst>
                                        </p:cTn>
                                        <p:tgtEl>
                                          <p:spTgt spid="76"/>
                                        </p:tgtEl>
                                        <p:attrNameLst>
                                          <p:attrName>style.visibility</p:attrName>
                                        </p:attrNameLst>
                                      </p:cBhvr>
                                      <p:to>
                                        <p:strVal val="visible"/>
                                      </p:to>
                                    </p:set>
                                    <p:anim calcmode="lin" valueType="num">
                                      <p:cBhvr additive="base">
                                        <p:cTn id="32" dur="500" fill="hold"/>
                                        <p:tgtEl>
                                          <p:spTgt spid="76"/>
                                        </p:tgtEl>
                                        <p:attrNameLst>
                                          <p:attrName>ppt_x</p:attrName>
                                        </p:attrNameLst>
                                      </p:cBhvr>
                                      <p:tavLst>
                                        <p:tav tm="0">
                                          <p:val>
                                            <p:strVal val="0-#ppt_w/2"/>
                                          </p:val>
                                        </p:tav>
                                        <p:tav tm="100000">
                                          <p:val>
                                            <p:strVal val="#ppt_x"/>
                                          </p:val>
                                        </p:tav>
                                      </p:tavLst>
                                    </p:anim>
                                    <p:anim calcmode="lin" valueType="num">
                                      <p:cBhvr additive="base">
                                        <p:cTn id="33" dur="5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4" grpId="0" animBg="1"/>
      <p:bldP spid="75" grpId="0" animBg="1"/>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42" name="Straight Connector 4">
            <a:extLst>
              <a:ext uri="{FF2B5EF4-FFF2-40B4-BE49-F238E27FC236}">
                <a16:creationId xmlns:a16="http://schemas.microsoft.com/office/drawing/2014/main" id="{D1C87C19-6C05-BBE2-7864-C43F48AE8523}"/>
              </a:ext>
            </a:extLst>
          </p:cNvPr>
          <p:cNvCxnSpPr>
            <a:cxnSpLocks noChangeShapeType="1"/>
          </p:cNvCxnSpPr>
          <p:nvPr/>
        </p:nvCxnSpPr>
        <p:spPr bwMode="auto">
          <a:xfrm>
            <a:off x="7879557" y="1933575"/>
            <a:ext cx="0" cy="820340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61443" name="Content Placeholder 3">
            <a:extLst>
              <a:ext uri="{FF2B5EF4-FFF2-40B4-BE49-F238E27FC236}">
                <a16:creationId xmlns:a16="http://schemas.microsoft.com/office/drawing/2014/main" id="{C56E942A-0FF1-DBCB-96BB-8D8ADED77BA9}"/>
              </a:ext>
            </a:extLst>
          </p:cNvPr>
          <p:cNvSpPr>
            <a:spLocks/>
          </p:cNvSpPr>
          <p:nvPr/>
        </p:nvSpPr>
        <p:spPr bwMode="auto">
          <a:xfrm>
            <a:off x="2169319" y="1674020"/>
            <a:ext cx="5874545" cy="119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20000"/>
              </a:spcBef>
              <a:buClr>
                <a:schemeClr val="hlink"/>
              </a:buClr>
              <a:buFont typeface="Wingdings" panose="05000000000000000000" pitchFamily="2" charset="2"/>
              <a:buNone/>
            </a:pPr>
            <a:r>
              <a:rPr lang="vi-VN" altLang="en-US" sz="2850" b="1">
                <a:solidFill>
                  <a:srgbClr val="0033CC"/>
                </a:solidFill>
              </a:rPr>
              <a:t>1. Các trường hợp bằng nhau đã biết của hai tam giác vuông</a:t>
            </a:r>
          </a:p>
        </p:txBody>
      </p:sp>
      <p:sp>
        <p:nvSpPr>
          <p:cNvPr id="28" name="TextBox 27">
            <a:extLst>
              <a:ext uri="{FF2B5EF4-FFF2-40B4-BE49-F238E27FC236}">
                <a16:creationId xmlns:a16="http://schemas.microsoft.com/office/drawing/2014/main" id="{BD68E60A-C327-5FFB-6D99-125F69F3B8C7}"/>
              </a:ext>
            </a:extLst>
          </p:cNvPr>
          <p:cNvSpPr txBox="1">
            <a:spLocks noChangeArrowheads="1"/>
          </p:cNvSpPr>
          <p:nvPr/>
        </p:nvSpPr>
        <p:spPr bwMode="auto">
          <a:xfrm>
            <a:off x="7970045" y="1840708"/>
            <a:ext cx="745331" cy="646331"/>
          </a:xfrm>
          <a:prstGeom prst="rect">
            <a:avLst/>
          </a:prstGeom>
          <a:solidFill>
            <a:srgbClr val="FFFF0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sz="3600" b="1">
                <a:solidFill>
                  <a:srgbClr val="FF0000"/>
                </a:solidFill>
                <a:latin typeface="Times New Roman" panose="02020603050405020304" pitchFamily="18" charset="0"/>
              </a:rPr>
              <a:t>?1</a:t>
            </a:r>
          </a:p>
        </p:txBody>
      </p:sp>
      <p:sp>
        <p:nvSpPr>
          <p:cNvPr id="16" name="AutoShape 17">
            <a:extLst>
              <a:ext uri="{FF2B5EF4-FFF2-40B4-BE49-F238E27FC236}">
                <a16:creationId xmlns:a16="http://schemas.microsoft.com/office/drawing/2014/main" id="{82046504-1D40-B544-B4AF-83C132FD53CD}"/>
              </a:ext>
            </a:extLst>
          </p:cNvPr>
          <p:cNvSpPr>
            <a:spLocks noChangeArrowheads="1"/>
          </p:cNvSpPr>
          <p:nvPr/>
        </p:nvSpPr>
        <p:spPr bwMode="auto">
          <a:xfrm>
            <a:off x="3105150" y="1"/>
            <a:ext cx="11772900" cy="1626395"/>
          </a:xfrm>
          <a:prstGeom prst="horizontalScroll">
            <a:avLst>
              <a:gd name="adj" fmla="val 12500"/>
            </a:avLst>
          </a:prstGeom>
          <a:gradFill rotWithShape="1">
            <a:gsLst>
              <a:gs pos="0">
                <a:srgbClr val="6600CC"/>
              </a:gs>
              <a:gs pos="100000">
                <a:srgbClr val="FF0000"/>
              </a:gs>
            </a:gsLst>
            <a:path path="rect">
              <a:fillToRect l="50000" t="50000" r="50000" b="50000"/>
            </a:path>
          </a:gradFill>
          <a:ln w="1905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vi-VN" sz="3000" b="1" kern="0" dirty="0">
                <a:solidFill>
                  <a:srgbClr val="FFFF00"/>
                </a:solidFill>
                <a:effectLst>
                  <a:outerShdw blurRad="38100" dist="38100" dir="2700000" algn="tl">
                    <a:srgbClr val="000000"/>
                  </a:outerShdw>
                </a:effectLst>
                <a:latin typeface="Arial" charset="0"/>
              </a:rPr>
              <a:t>§</a:t>
            </a:r>
            <a:r>
              <a:rPr lang="en-US" sz="3000" b="1" kern="0" dirty="0">
                <a:solidFill>
                  <a:srgbClr val="FFFF00"/>
                </a:solidFill>
                <a:effectLst>
                  <a:outerShdw blurRad="38100" dist="38100" dir="2700000" algn="tl">
                    <a:srgbClr val="000000"/>
                  </a:outerShdw>
                </a:effectLst>
                <a:latin typeface="Arial" charset="0"/>
              </a:rPr>
              <a:t>16. CÁC TRƯỜNG HỢP BẰNG NHAU CỦA TAM GIÁC VUÔNG</a:t>
            </a:r>
          </a:p>
        </p:txBody>
      </p:sp>
      <p:sp>
        <p:nvSpPr>
          <p:cNvPr id="17" name="Text Box 64">
            <a:extLst>
              <a:ext uri="{FF2B5EF4-FFF2-40B4-BE49-F238E27FC236}">
                <a16:creationId xmlns:a16="http://schemas.microsoft.com/office/drawing/2014/main" id="{7321EA76-2E83-D89E-5A1C-FF1608BAA1EF}"/>
              </a:ext>
            </a:extLst>
          </p:cNvPr>
          <p:cNvSpPr txBox="1">
            <a:spLocks noChangeArrowheads="1"/>
          </p:cNvSpPr>
          <p:nvPr/>
        </p:nvSpPr>
        <p:spPr bwMode="auto">
          <a:xfrm>
            <a:off x="8715375" y="1750220"/>
            <a:ext cx="71723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700" b="1" dirty="0" err="1">
                <a:latin typeface="Tahoma" panose="020B0604030504040204" pitchFamily="34" charset="0"/>
                <a:cs typeface="Tahoma" panose="020B0604030504040204" pitchFamily="34" charset="0"/>
              </a:rPr>
              <a:t>Trên</a:t>
            </a:r>
            <a:r>
              <a:rPr lang="en-US" altLang="en-US" sz="2700" b="1" dirty="0">
                <a:latin typeface="Tahoma" panose="020B0604030504040204" pitchFamily="34" charset="0"/>
                <a:cs typeface="Tahoma" panose="020B0604030504040204" pitchFamily="34" charset="0"/>
              </a:rPr>
              <a:t> </a:t>
            </a:r>
            <a:r>
              <a:rPr lang="en-US" altLang="en-US" sz="2700" b="1" dirty="0" err="1">
                <a:latin typeface="Tahoma" panose="020B0604030504040204" pitchFamily="34" charset="0"/>
                <a:cs typeface="Tahoma" panose="020B0604030504040204" pitchFamily="34" charset="0"/>
              </a:rPr>
              <a:t>mỗi</a:t>
            </a:r>
            <a:r>
              <a:rPr lang="en-US" altLang="en-US" sz="2700" b="1" dirty="0">
                <a:latin typeface="Tahoma" panose="020B0604030504040204" pitchFamily="34" charset="0"/>
                <a:cs typeface="Tahoma" panose="020B0604030504040204" pitchFamily="34" charset="0"/>
              </a:rPr>
              <a:t> </a:t>
            </a:r>
            <a:r>
              <a:rPr lang="en-US" altLang="en-US" sz="2700" b="1" dirty="0" err="1">
                <a:latin typeface="Tahoma" panose="020B0604030504040204" pitchFamily="34" charset="0"/>
                <a:cs typeface="Tahoma" panose="020B0604030504040204" pitchFamily="34" charset="0"/>
              </a:rPr>
              <a:t>hình</a:t>
            </a:r>
            <a:r>
              <a:rPr lang="en-US" altLang="en-US" sz="2700" b="1" dirty="0">
                <a:latin typeface="Tahoma" panose="020B0604030504040204" pitchFamily="34" charset="0"/>
                <a:cs typeface="Tahoma" panose="020B0604030504040204" pitchFamily="34" charset="0"/>
              </a:rPr>
              <a:t> 1, 2, 3 </a:t>
            </a:r>
            <a:r>
              <a:rPr lang="en-US" altLang="en-US" sz="2700" b="1" dirty="0" err="1">
                <a:latin typeface="Tahoma" panose="020B0604030504040204" pitchFamily="34" charset="0"/>
                <a:cs typeface="Tahoma" panose="020B0604030504040204" pitchFamily="34" charset="0"/>
              </a:rPr>
              <a:t>có</a:t>
            </a:r>
            <a:r>
              <a:rPr lang="en-US" altLang="en-US" sz="2700" b="1" dirty="0">
                <a:latin typeface="Tahoma" panose="020B0604030504040204" pitchFamily="34" charset="0"/>
                <a:cs typeface="Tahoma" panose="020B0604030504040204" pitchFamily="34" charset="0"/>
              </a:rPr>
              <a:t> </a:t>
            </a:r>
            <a:r>
              <a:rPr lang="en-US" altLang="en-US" sz="2700" b="1" dirty="0" err="1">
                <a:latin typeface="Tahoma" panose="020B0604030504040204" pitchFamily="34" charset="0"/>
                <a:cs typeface="Tahoma" panose="020B0604030504040204" pitchFamily="34" charset="0"/>
              </a:rPr>
              <a:t>các</a:t>
            </a:r>
            <a:r>
              <a:rPr lang="en-US" altLang="en-US" sz="2700" b="1" dirty="0">
                <a:latin typeface="Tahoma" panose="020B0604030504040204" pitchFamily="34" charset="0"/>
                <a:cs typeface="Tahoma" panose="020B0604030504040204" pitchFamily="34" charset="0"/>
              </a:rPr>
              <a:t> tam </a:t>
            </a:r>
            <a:r>
              <a:rPr lang="en-US" altLang="en-US" sz="2700" b="1" dirty="0" err="1">
                <a:latin typeface="Tahoma" panose="020B0604030504040204" pitchFamily="34" charset="0"/>
                <a:cs typeface="Tahoma" panose="020B0604030504040204" pitchFamily="34" charset="0"/>
              </a:rPr>
              <a:t>giác</a:t>
            </a:r>
            <a:r>
              <a:rPr lang="en-US" altLang="en-US" sz="2700" b="1" dirty="0">
                <a:latin typeface="Tahoma" panose="020B0604030504040204" pitchFamily="34" charset="0"/>
                <a:cs typeface="Tahoma" panose="020B0604030504040204" pitchFamily="34" charset="0"/>
              </a:rPr>
              <a:t> </a:t>
            </a:r>
            <a:r>
              <a:rPr lang="en-US" altLang="en-US" sz="2700" b="1" dirty="0" err="1">
                <a:latin typeface="Tahoma" panose="020B0604030504040204" pitchFamily="34" charset="0"/>
                <a:cs typeface="Tahoma" panose="020B0604030504040204" pitchFamily="34" charset="0"/>
              </a:rPr>
              <a:t>vuông</a:t>
            </a:r>
            <a:r>
              <a:rPr lang="en-US" altLang="en-US" sz="2700" b="1" dirty="0">
                <a:latin typeface="Tahoma" panose="020B0604030504040204" pitchFamily="34" charset="0"/>
                <a:cs typeface="Tahoma" panose="020B0604030504040204" pitchFamily="34" charset="0"/>
              </a:rPr>
              <a:t> </a:t>
            </a:r>
            <a:r>
              <a:rPr lang="en-US" altLang="en-US" sz="2700" b="1" dirty="0" err="1">
                <a:latin typeface="Tahoma" panose="020B0604030504040204" pitchFamily="34" charset="0"/>
                <a:cs typeface="Tahoma" panose="020B0604030504040204" pitchFamily="34" charset="0"/>
              </a:rPr>
              <a:t>nào</a:t>
            </a:r>
            <a:r>
              <a:rPr lang="en-US" altLang="en-US" sz="2700" b="1" dirty="0">
                <a:latin typeface="Tahoma" panose="020B0604030504040204" pitchFamily="34" charset="0"/>
                <a:cs typeface="Tahoma" panose="020B0604030504040204" pitchFamily="34" charset="0"/>
              </a:rPr>
              <a:t> </a:t>
            </a:r>
            <a:r>
              <a:rPr lang="en-US" altLang="en-US" sz="2700" b="1" dirty="0" err="1">
                <a:latin typeface="Tahoma" panose="020B0604030504040204" pitchFamily="34" charset="0"/>
                <a:cs typeface="Tahoma" panose="020B0604030504040204" pitchFamily="34" charset="0"/>
              </a:rPr>
              <a:t>bằng</a:t>
            </a:r>
            <a:r>
              <a:rPr lang="en-US" altLang="en-US" sz="2700" b="1" dirty="0">
                <a:latin typeface="Tahoma" panose="020B0604030504040204" pitchFamily="34" charset="0"/>
                <a:cs typeface="Tahoma" panose="020B0604030504040204" pitchFamily="34" charset="0"/>
              </a:rPr>
              <a:t> </a:t>
            </a:r>
            <a:r>
              <a:rPr lang="en-US" altLang="en-US" sz="2700" b="1" dirty="0" err="1">
                <a:latin typeface="Tahoma" panose="020B0604030504040204" pitchFamily="34" charset="0"/>
                <a:cs typeface="Tahoma" panose="020B0604030504040204" pitchFamily="34" charset="0"/>
              </a:rPr>
              <a:t>nhau</a:t>
            </a:r>
            <a:r>
              <a:rPr lang="en-US" altLang="en-US" sz="2700" b="1" dirty="0">
                <a:latin typeface="Tahoma" panose="020B0604030504040204" pitchFamily="34" charset="0"/>
                <a:cs typeface="Tahoma" panose="020B0604030504040204" pitchFamily="34" charset="0"/>
              </a:rPr>
              <a:t>? </a:t>
            </a:r>
            <a:r>
              <a:rPr lang="en-US" altLang="en-US" sz="2700" b="1" dirty="0" err="1">
                <a:latin typeface="Tahoma" panose="020B0604030504040204" pitchFamily="34" charset="0"/>
                <a:cs typeface="Tahoma" panose="020B0604030504040204" pitchFamily="34" charset="0"/>
              </a:rPr>
              <a:t>Vì</a:t>
            </a:r>
            <a:r>
              <a:rPr lang="en-US" altLang="en-US" sz="2700" b="1" dirty="0">
                <a:latin typeface="Tahoma" panose="020B0604030504040204" pitchFamily="34" charset="0"/>
                <a:cs typeface="Tahoma" panose="020B0604030504040204" pitchFamily="34" charset="0"/>
              </a:rPr>
              <a:t> </a:t>
            </a:r>
            <a:r>
              <a:rPr lang="en-US" altLang="en-US" sz="2700" b="1" dirty="0" err="1">
                <a:latin typeface="Tahoma" panose="020B0604030504040204" pitchFamily="34" charset="0"/>
                <a:cs typeface="Tahoma" panose="020B0604030504040204" pitchFamily="34" charset="0"/>
              </a:rPr>
              <a:t>sao</a:t>
            </a:r>
            <a:r>
              <a:rPr lang="en-US" altLang="en-US" sz="2700" b="1" dirty="0">
                <a:latin typeface="Tahoma" panose="020B0604030504040204" pitchFamily="34" charset="0"/>
                <a:cs typeface="Tahoma" panose="020B0604030504040204" pitchFamily="34" charset="0"/>
              </a:rPr>
              <a:t>?</a:t>
            </a:r>
          </a:p>
        </p:txBody>
      </p:sp>
      <p:grpSp>
        <p:nvGrpSpPr>
          <p:cNvPr id="31" name="Group 30">
            <a:extLst>
              <a:ext uri="{FF2B5EF4-FFF2-40B4-BE49-F238E27FC236}">
                <a16:creationId xmlns:a16="http://schemas.microsoft.com/office/drawing/2014/main" id="{86EA14C2-9BB1-AC2D-9751-4CA5346C25EC}"/>
              </a:ext>
            </a:extLst>
          </p:cNvPr>
          <p:cNvGrpSpPr>
            <a:grpSpLocks/>
          </p:cNvGrpSpPr>
          <p:nvPr/>
        </p:nvGrpSpPr>
        <p:grpSpPr bwMode="auto">
          <a:xfrm>
            <a:off x="8084345" y="2745583"/>
            <a:ext cx="2345532" cy="3128666"/>
            <a:chOff x="415348" y="1357312"/>
            <a:chExt cx="1563688" cy="2085777"/>
          </a:xfrm>
        </p:grpSpPr>
        <p:sp>
          <p:nvSpPr>
            <p:cNvPr id="32" name="Text Box 59">
              <a:extLst>
                <a:ext uri="{FF2B5EF4-FFF2-40B4-BE49-F238E27FC236}">
                  <a16:creationId xmlns:a16="http://schemas.microsoft.com/office/drawing/2014/main" id="{ACA5621F-C6F0-9185-22AC-173C10CA47A9}"/>
                </a:ext>
              </a:extLst>
            </p:cNvPr>
            <p:cNvSpPr txBox="1">
              <a:spLocks noChangeArrowheads="1"/>
            </p:cNvSpPr>
            <p:nvPr/>
          </p:nvSpPr>
          <p:spPr bwMode="auto">
            <a:xfrm>
              <a:off x="415348" y="3135312"/>
              <a:ext cx="1524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400" u="sng" kern="0" dirty="0" err="1">
                  <a:solidFill>
                    <a:sysClr val="windowText" lastClr="000000"/>
                  </a:solidFill>
                  <a:latin typeface="VNI-Times" pitchFamily="2" charset="0"/>
                </a:rPr>
                <a:t>Hình</a:t>
              </a:r>
              <a:r>
                <a:rPr lang="en-US" sz="2400" u="sng" kern="0" dirty="0">
                  <a:solidFill>
                    <a:sysClr val="windowText" lastClr="000000"/>
                  </a:solidFill>
                  <a:latin typeface="VNI-Times" pitchFamily="2" charset="0"/>
                </a:rPr>
                <a:t> 1</a:t>
              </a:r>
            </a:p>
          </p:txBody>
        </p:sp>
        <p:grpSp>
          <p:nvGrpSpPr>
            <p:cNvPr id="61463" name="Group 67">
              <a:extLst>
                <a:ext uri="{FF2B5EF4-FFF2-40B4-BE49-F238E27FC236}">
                  <a16:creationId xmlns:a16="http://schemas.microsoft.com/office/drawing/2014/main" id="{3CD92D8C-84CE-F0C1-CE09-67D210DA3B4F}"/>
                </a:ext>
              </a:extLst>
            </p:cNvPr>
            <p:cNvGrpSpPr>
              <a:grpSpLocks/>
            </p:cNvGrpSpPr>
            <p:nvPr/>
          </p:nvGrpSpPr>
          <p:grpSpPr bwMode="auto">
            <a:xfrm>
              <a:off x="421698" y="1357312"/>
              <a:ext cx="1557338" cy="1819277"/>
              <a:chOff x="538" y="986"/>
              <a:chExt cx="981" cy="1146"/>
            </a:xfrm>
          </p:grpSpPr>
          <p:sp>
            <p:nvSpPr>
              <p:cNvPr id="34" name="Line 68">
                <a:extLst>
                  <a:ext uri="{FF2B5EF4-FFF2-40B4-BE49-F238E27FC236}">
                    <a16:creationId xmlns:a16="http://schemas.microsoft.com/office/drawing/2014/main" id="{F908FB20-E84B-9D91-890A-A10E70EAC038}"/>
                  </a:ext>
                </a:extLst>
              </p:cNvPr>
              <p:cNvSpPr>
                <a:spLocks noChangeShapeType="1"/>
              </p:cNvSpPr>
              <p:nvPr/>
            </p:nvSpPr>
            <p:spPr bwMode="auto">
              <a:xfrm flipH="1">
                <a:off x="609" y="1108"/>
                <a:ext cx="408" cy="902"/>
              </a:xfrm>
              <a:prstGeom prst="line">
                <a:avLst/>
              </a:prstGeom>
              <a:noFill/>
              <a:ln w="23813">
                <a:solidFill>
                  <a:srgbClr val="000080"/>
                </a:solidFill>
                <a:round/>
                <a:headEnd/>
                <a:tailEnd/>
              </a:ln>
              <a:extLst>
                <a:ext uri="{909E8E84-426E-40DD-AFC4-6F175D3DCCD1}">
                  <a14:hiddenFill xmlns:a14="http://schemas.microsoft.com/office/drawing/2010/main">
                    <a:noFill/>
                  </a14:hiddenFill>
                </a:ext>
              </a:extLst>
            </p:spPr>
            <p:txBody>
              <a:bodyPr/>
              <a:lstStyle/>
              <a:p>
                <a:pPr>
                  <a:defRPr/>
                </a:pPr>
                <a:endParaRPr lang="vi-VN" sz="2700" kern="0">
                  <a:solidFill>
                    <a:sysClr val="windowText" lastClr="000000"/>
                  </a:solidFill>
                  <a:latin typeface="Arial" charset="0"/>
                </a:endParaRPr>
              </a:p>
            </p:txBody>
          </p:sp>
          <p:sp>
            <p:nvSpPr>
              <p:cNvPr id="35" name="Line 69">
                <a:extLst>
                  <a:ext uri="{FF2B5EF4-FFF2-40B4-BE49-F238E27FC236}">
                    <a16:creationId xmlns:a16="http://schemas.microsoft.com/office/drawing/2014/main" id="{43E62ED5-65E1-922D-E69B-883DCB627EAE}"/>
                  </a:ext>
                </a:extLst>
              </p:cNvPr>
              <p:cNvSpPr>
                <a:spLocks noChangeShapeType="1"/>
              </p:cNvSpPr>
              <p:nvPr/>
            </p:nvSpPr>
            <p:spPr bwMode="auto">
              <a:xfrm>
                <a:off x="609" y="2010"/>
                <a:ext cx="810" cy="1"/>
              </a:xfrm>
              <a:prstGeom prst="line">
                <a:avLst/>
              </a:prstGeom>
              <a:noFill/>
              <a:ln w="23813">
                <a:solidFill>
                  <a:srgbClr val="000080"/>
                </a:solidFill>
                <a:round/>
                <a:headEnd/>
                <a:tailEnd/>
              </a:ln>
              <a:extLst>
                <a:ext uri="{909E8E84-426E-40DD-AFC4-6F175D3DCCD1}">
                  <a14:hiddenFill xmlns:a14="http://schemas.microsoft.com/office/drawing/2010/main">
                    <a:noFill/>
                  </a14:hiddenFill>
                </a:ext>
              </a:extLst>
            </p:spPr>
            <p:txBody>
              <a:bodyPr/>
              <a:lstStyle/>
              <a:p>
                <a:pPr>
                  <a:defRPr/>
                </a:pPr>
                <a:endParaRPr lang="vi-VN" sz="2700" kern="0">
                  <a:solidFill>
                    <a:sysClr val="windowText" lastClr="000000"/>
                  </a:solidFill>
                  <a:latin typeface="Arial" charset="0"/>
                </a:endParaRPr>
              </a:p>
            </p:txBody>
          </p:sp>
          <p:sp>
            <p:nvSpPr>
              <p:cNvPr id="36" name="Line 70">
                <a:extLst>
                  <a:ext uri="{FF2B5EF4-FFF2-40B4-BE49-F238E27FC236}">
                    <a16:creationId xmlns:a16="http://schemas.microsoft.com/office/drawing/2014/main" id="{B1619968-1C3F-0E14-23E6-AF819986A4E7}"/>
                  </a:ext>
                </a:extLst>
              </p:cNvPr>
              <p:cNvSpPr>
                <a:spLocks noChangeShapeType="1"/>
              </p:cNvSpPr>
              <p:nvPr/>
            </p:nvSpPr>
            <p:spPr bwMode="auto">
              <a:xfrm>
                <a:off x="1017" y="1108"/>
                <a:ext cx="402" cy="902"/>
              </a:xfrm>
              <a:prstGeom prst="line">
                <a:avLst/>
              </a:prstGeom>
              <a:noFill/>
              <a:ln w="23813">
                <a:solidFill>
                  <a:srgbClr val="000080"/>
                </a:solidFill>
                <a:round/>
                <a:headEnd/>
                <a:tailEnd/>
              </a:ln>
              <a:extLst>
                <a:ext uri="{909E8E84-426E-40DD-AFC4-6F175D3DCCD1}">
                  <a14:hiddenFill xmlns:a14="http://schemas.microsoft.com/office/drawing/2010/main">
                    <a:noFill/>
                  </a14:hiddenFill>
                </a:ext>
              </a:extLst>
            </p:spPr>
            <p:txBody>
              <a:bodyPr/>
              <a:lstStyle/>
              <a:p>
                <a:pPr>
                  <a:defRPr/>
                </a:pPr>
                <a:endParaRPr lang="vi-VN" sz="2700" kern="0">
                  <a:solidFill>
                    <a:sysClr val="windowText" lastClr="000000"/>
                  </a:solidFill>
                  <a:latin typeface="Arial" charset="0"/>
                </a:endParaRPr>
              </a:p>
            </p:txBody>
          </p:sp>
          <p:sp>
            <p:nvSpPr>
              <p:cNvPr id="37" name="Line 71">
                <a:extLst>
                  <a:ext uri="{FF2B5EF4-FFF2-40B4-BE49-F238E27FC236}">
                    <a16:creationId xmlns:a16="http://schemas.microsoft.com/office/drawing/2014/main" id="{D5BDDB2E-ABF6-C040-CC7E-C0A854F33F8E}"/>
                  </a:ext>
                </a:extLst>
              </p:cNvPr>
              <p:cNvSpPr>
                <a:spLocks noChangeShapeType="1"/>
              </p:cNvSpPr>
              <p:nvPr/>
            </p:nvSpPr>
            <p:spPr bwMode="auto">
              <a:xfrm>
                <a:off x="1017" y="1108"/>
                <a:ext cx="1" cy="902"/>
              </a:xfrm>
              <a:prstGeom prst="line">
                <a:avLst/>
              </a:prstGeom>
              <a:noFill/>
              <a:ln w="23813">
                <a:solidFill>
                  <a:srgbClr val="000080"/>
                </a:solidFill>
                <a:round/>
                <a:headEnd/>
                <a:tailEnd/>
              </a:ln>
              <a:extLst>
                <a:ext uri="{909E8E84-426E-40DD-AFC4-6F175D3DCCD1}">
                  <a14:hiddenFill xmlns:a14="http://schemas.microsoft.com/office/drawing/2010/main">
                    <a:noFill/>
                  </a14:hiddenFill>
                </a:ext>
              </a:extLst>
            </p:spPr>
            <p:txBody>
              <a:bodyPr/>
              <a:lstStyle/>
              <a:p>
                <a:pPr>
                  <a:defRPr/>
                </a:pPr>
                <a:endParaRPr lang="vi-VN" sz="2700" kern="0">
                  <a:solidFill>
                    <a:sysClr val="windowText" lastClr="000000"/>
                  </a:solidFill>
                  <a:latin typeface="Arial" charset="0"/>
                </a:endParaRPr>
              </a:p>
            </p:txBody>
          </p:sp>
          <p:sp>
            <p:nvSpPr>
              <p:cNvPr id="38" name="Line 72">
                <a:extLst>
                  <a:ext uri="{FF2B5EF4-FFF2-40B4-BE49-F238E27FC236}">
                    <a16:creationId xmlns:a16="http://schemas.microsoft.com/office/drawing/2014/main" id="{445D6BE5-AAF4-B541-F22E-48AE2C686A37}"/>
                  </a:ext>
                </a:extLst>
              </p:cNvPr>
              <p:cNvSpPr>
                <a:spLocks noChangeShapeType="1"/>
              </p:cNvSpPr>
              <p:nvPr/>
            </p:nvSpPr>
            <p:spPr bwMode="auto">
              <a:xfrm>
                <a:off x="1017" y="1969"/>
                <a:ext cx="41" cy="1"/>
              </a:xfrm>
              <a:prstGeom prst="line">
                <a:avLst/>
              </a:prstGeom>
              <a:noFill/>
              <a:ln w="7938">
                <a:solidFill>
                  <a:srgbClr val="000080"/>
                </a:solidFill>
                <a:round/>
                <a:headEnd/>
                <a:tailEnd/>
              </a:ln>
              <a:extLst>
                <a:ext uri="{909E8E84-426E-40DD-AFC4-6F175D3DCCD1}">
                  <a14:hiddenFill xmlns:a14="http://schemas.microsoft.com/office/drawing/2010/main">
                    <a:noFill/>
                  </a14:hiddenFill>
                </a:ext>
              </a:extLst>
            </p:spPr>
            <p:txBody>
              <a:bodyPr/>
              <a:lstStyle/>
              <a:p>
                <a:pPr>
                  <a:defRPr/>
                </a:pPr>
                <a:endParaRPr lang="vi-VN" sz="2700" kern="0">
                  <a:solidFill>
                    <a:sysClr val="windowText" lastClr="000000"/>
                  </a:solidFill>
                  <a:latin typeface="Arial" charset="0"/>
                </a:endParaRPr>
              </a:p>
            </p:txBody>
          </p:sp>
          <p:sp>
            <p:nvSpPr>
              <p:cNvPr id="39" name="Line 73">
                <a:extLst>
                  <a:ext uri="{FF2B5EF4-FFF2-40B4-BE49-F238E27FC236}">
                    <a16:creationId xmlns:a16="http://schemas.microsoft.com/office/drawing/2014/main" id="{FEF90CEF-66D3-463A-DC2F-2E044DDAC465}"/>
                  </a:ext>
                </a:extLst>
              </p:cNvPr>
              <p:cNvSpPr>
                <a:spLocks noChangeShapeType="1"/>
              </p:cNvSpPr>
              <p:nvPr/>
            </p:nvSpPr>
            <p:spPr bwMode="auto">
              <a:xfrm>
                <a:off x="1058" y="1969"/>
                <a:ext cx="1" cy="41"/>
              </a:xfrm>
              <a:prstGeom prst="line">
                <a:avLst/>
              </a:prstGeom>
              <a:noFill/>
              <a:ln w="7938">
                <a:solidFill>
                  <a:srgbClr val="000080"/>
                </a:solidFill>
                <a:round/>
                <a:headEnd/>
                <a:tailEnd/>
              </a:ln>
              <a:extLst>
                <a:ext uri="{909E8E84-426E-40DD-AFC4-6F175D3DCCD1}">
                  <a14:hiddenFill xmlns:a14="http://schemas.microsoft.com/office/drawing/2010/main">
                    <a:noFill/>
                  </a14:hiddenFill>
                </a:ext>
              </a:extLst>
            </p:spPr>
            <p:txBody>
              <a:bodyPr/>
              <a:lstStyle/>
              <a:p>
                <a:pPr>
                  <a:defRPr/>
                </a:pPr>
                <a:endParaRPr lang="vi-VN" sz="2700" kern="0">
                  <a:solidFill>
                    <a:sysClr val="windowText" lastClr="000000"/>
                  </a:solidFill>
                  <a:latin typeface="Arial" charset="0"/>
                </a:endParaRPr>
              </a:p>
            </p:txBody>
          </p:sp>
          <p:sp>
            <p:nvSpPr>
              <p:cNvPr id="40" name="Rectangle 74">
                <a:extLst>
                  <a:ext uri="{FF2B5EF4-FFF2-40B4-BE49-F238E27FC236}">
                    <a16:creationId xmlns:a16="http://schemas.microsoft.com/office/drawing/2014/main" id="{4EC44A6E-5351-2D00-EE48-C5358142766A}"/>
                  </a:ext>
                </a:extLst>
              </p:cNvPr>
              <p:cNvSpPr>
                <a:spLocks noChangeArrowheads="1"/>
              </p:cNvSpPr>
              <p:nvPr/>
            </p:nvSpPr>
            <p:spPr bwMode="auto">
              <a:xfrm>
                <a:off x="818" y="1931"/>
                <a:ext cx="5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2250" b="1" i="1" kern="0">
                    <a:solidFill>
                      <a:srgbClr val="000080"/>
                    </a:solidFill>
                    <a:latin typeface="VNI-Tekon" pitchFamily="2" charset="0"/>
                  </a:rPr>
                  <a:t>/</a:t>
                </a:r>
                <a:endParaRPr lang="en-US" sz="2700" kern="0">
                  <a:solidFill>
                    <a:sysClr val="windowText" lastClr="000000"/>
                  </a:solidFill>
                  <a:latin typeface=".VnArial Narrow" pitchFamily="34" charset="0"/>
                </a:endParaRPr>
              </a:p>
            </p:txBody>
          </p:sp>
          <p:sp>
            <p:nvSpPr>
              <p:cNvPr id="41" name="Rectangle 75">
                <a:extLst>
                  <a:ext uri="{FF2B5EF4-FFF2-40B4-BE49-F238E27FC236}">
                    <a16:creationId xmlns:a16="http://schemas.microsoft.com/office/drawing/2014/main" id="{AFBF4C9B-F827-9648-426D-7F078AE291E6}"/>
                  </a:ext>
                </a:extLst>
              </p:cNvPr>
              <p:cNvSpPr>
                <a:spLocks noChangeArrowheads="1"/>
              </p:cNvSpPr>
              <p:nvPr/>
            </p:nvSpPr>
            <p:spPr bwMode="auto">
              <a:xfrm>
                <a:off x="1175" y="1934"/>
                <a:ext cx="5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2250" b="1" i="1" kern="0">
                    <a:solidFill>
                      <a:srgbClr val="000080"/>
                    </a:solidFill>
                    <a:latin typeface="VNI-Tekon" pitchFamily="2" charset="0"/>
                  </a:rPr>
                  <a:t>/</a:t>
                </a:r>
                <a:endParaRPr lang="en-US" sz="2700" kern="0">
                  <a:solidFill>
                    <a:sysClr val="windowText" lastClr="000000"/>
                  </a:solidFill>
                  <a:latin typeface=".VnArial Narrow" pitchFamily="34" charset="0"/>
                </a:endParaRPr>
              </a:p>
            </p:txBody>
          </p:sp>
          <p:sp>
            <p:nvSpPr>
              <p:cNvPr id="42" name="Oval 76">
                <a:extLst>
                  <a:ext uri="{FF2B5EF4-FFF2-40B4-BE49-F238E27FC236}">
                    <a16:creationId xmlns:a16="http://schemas.microsoft.com/office/drawing/2014/main" id="{DBF7846E-D144-42C4-C60E-089A6D40F7FA}"/>
                  </a:ext>
                </a:extLst>
              </p:cNvPr>
              <p:cNvSpPr>
                <a:spLocks noChangeArrowheads="1"/>
              </p:cNvSpPr>
              <p:nvPr/>
            </p:nvSpPr>
            <p:spPr bwMode="auto">
              <a:xfrm>
                <a:off x="1007" y="1098"/>
                <a:ext cx="25" cy="25"/>
              </a:xfrm>
              <a:prstGeom prst="ellipse">
                <a:avLst/>
              </a:prstGeom>
              <a:solidFill>
                <a:srgbClr val="FF0000"/>
              </a:solidFill>
              <a:ln w="0">
                <a:solidFill>
                  <a:srgbClr val="000000"/>
                </a:solidFill>
                <a:round/>
                <a:headEnd/>
                <a:tailEnd/>
              </a:ln>
            </p:spPr>
            <p:txBody>
              <a:bodyPr/>
              <a:lstStyle/>
              <a:p>
                <a:pPr>
                  <a:defRPr/>
                </a:pPr>
                <a:endParaRPr lang="vi-VN" sz="2700" kern="0">
                  <a:solidFill>
                    <a:sysClr val="windowText" lastClr="000000"/>
                  </a:solidFill>
                  <a:latin typeface="Arial" charset="0"/>
                </a:endParaRPr>
              </a:p>
            </p:txBody>
          </p:sp>
          <p:sp>
            <p:nvSpPr>
              <p:cNvPr id="43" name="Rectangle 77">
                <a:extLst>
                  <a:ext uri="{FF2B5EF4-FFF2-40B4-BE49-F238E27FC236}">
                    <a16:creationId xmlns:a16="http://schemas.microsoft.com/office/drawing/2014/main" id="{566C6AB4-2BD7-946C-8A68-0D0C19BCED79}"/>
                  </a:ext>
                </a:extLst>
              </p:cNvPr>
              <p:cNvSpPr>
                <a:spLocks noChangeArrowheads="1"/>
              </p:cNvSpPr>
              <p:nvPr/>
            </p:nvSpPr>
            <p:spPr bwMode="auto">
              <a:xfrm>
                <a:off x="991" y="986"/>
                <a:ext cx="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500" b="1" kern="0">
                    <a:solidFill>
                      <a:srgbClr val="FF0000"/>
                    </a:solidFill>
                    <a:latin typeface="Arial" charset="0"/>
                  </a:rPr>
                  <a:t>A</a:t>
                </a:r>
                <a:endParaRPr lang="en-US" sz="2700" kern="0">
                  <a:solidFill>
                    <a:sysClr val="windowText" lastClr="000000"/>
                  </a:solidFill>
                  <a:latin typeface=".VnArial Narrow" pitchFamily="34" charset="0"/>
                </a:endParaRPr>
              </a:p>
            </p:txBody>
          </p:sp>
          <p:sp>
            <p:nvSpPr>
              <p:cNvPr id="44" name="Oval 78">
                <a:extLst>
                  <a:ext uri="{FF2B5EF4-FFF2-40B4-BE49-F238E27FC236}">
                    <a16:creationId xmlns:a16="http://schemas.microsoft.com/office/drawing/2014/main" id="{0777E398-939F-1F86-BA4B-187E09AF3959}"/>
                  </a:ext>
                </a:extLst>
              </p:cNvPr>
              <p:cNvSpPr>
                <a:spLocks noChangeArrowheads="1"/>
              </p:cNvSpPr>
              <p:nvPr/>
            </p:nvSpPr>
            <p:spPr bwMode="auto">
              <a:xfrm>
                <a:off x="1409" y="2000"/>
                <a:ext cx="25" cy="25"/>
              </a:xfrm>
              <a:prstGeom prst="ellipse">
                <a:avLst/>
              </a:prstGeom>
              <a:solidFill>
                <a:srgbClr val="FF0000"/>
              </a:solidFill>
              <a:ln w="0">
                <a:solidFill>
                  <a:srgbClr val="000000"/>
                </a:solidFill>
                <a:round/>
                <a:headEnd/>
                <a:tailEnd/>
              </a:ln>
            </p:spPr>
            <p:txBody>
              <a:bodyPr/>
              <a:lstStyle/>
              <a:p>
                <a:pPr>
                  <a:defRPr/>
                </a:pPr>
                <a:endParaRPr lang="vi-VN" sz="2700" kern="0">
                  <a:solidFill>
                    <a:sysClr val="windowText" lastClr="000000"/>
                  </a:solidFill>
                  <a:latin typeface="Arial" charset="0"/>
                </a:endParaRPr>
              </a:p>
            </p:txBody>
          </p:sp>
          <p:sp>
            <p:nvSpPr>
              <p:cNvPr id="45" name="Rectangle 79">
                <a:extLst>
                  <a:ext uri="{FF2B5EF4-FFF2-40B4-BE49-F238E27FC236}">
                    <a16:creationId xmlns:a16="http://schemas.microsoft.com/office/drawing/2014/main" id="{3B741A34-20E2-3A3C-56A3-5DC0A3842852}"/>
                  </a:ext>
                </a:extLst>
              </p:cNvPr>
              <p:cNvSpPr>
                <a:spLocks noChangeArrowheads="1"/>
              </p:cNvSpPr>
              <p:nvPr/>
            </p:nvSpPr>
            <p:spPr bwMode="auto">
              <a:xfrm>
                <a:off x="1460" y="2010"/>
                <a:ext cx="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500" b="1" kern="0">
                    <a:solidFill>
                      <a:srgbClr val="FF0000"/>
                    </a:solidFill>
                    <a:latin typeface="Arial" charset="0"/>
                  </a:rPr>
                  <a:t>C</a:t>
                </a:r>
                <a:endParaRPr lang="en-US" sz="2700" kern="0">
                  <a:solidFill>
                    <a:sysClr val="windowText" lastClr="000000"/>
                  </a:solidFill>
                  <a:latin typeface=".VnArial Narrow" pitchFamily="34" charset="0"/>
                </a:endParaRPr>
              </a:p>
            </p:txBody>
          </p:sp>
          <p:sp>
            <p:nvSpPr>
              <p:cNvPr id="46" name="Oval 80">
                <a:extLst>
                  <a:ext uri="{FF2B5EF4-FFF2-40B4-BE49-F238E27FC236}">
                    <a16:creationId xmlns:a16="http://schemas.microsoft.com/office/drawing/2014/main" id="{C4A69D1F-5DF3-A053-57B3-44280A2F483D}"/>
                  </a:ext>
                </a:extLst>
              </p:cNvPr>
              <p:cNvSpPr>
                <a:spLocks noChangeArrowheads="1"/>
              </p:cNvSpPr>
              <p:nvPr/>
            </p:nvSpPr>
            <p:spPr bwMode="auto">
              <a:xfrm>
                <a:off x="599" y="2000"/>
                <a:ext cx="26" cy="25"/>
              </a:xfrm>
              <a:prstGeom prst="ellipse">
                <a:avLst/>
              </a:prstGeom>
              <a:solidFill>
                <a:srgbClr val="FF0000"/>
              </a:solidFill>
              <a:ln w="0">
                <a:solidFill>
                  <a:srgbClr val="000000"/>
                </a:solidFill>
                <a:round/>
                <a:headEnd/>
                <a:tailEnd/>
              </a:ln>
            </p:spPr>
            <p:txBody>
              <a:bodyPr/>
              <a:lstStyle/>
              <a:p>
                <a:pPr>
                  <a:defRPr/>
                </a:pPr>
                <a:endParaRPr lang="vi-VN" sz="2700" kern="0">
                  <a:solidFill>
                    <a:sysClr val="windowText" lastClr="000000"/>
                  </a:solidFill>
                  <a:latin typeface="Arial" charset="0"/>
                </a:endParaRPr>
              </a:p>
            </p:txBody>
          </p:sp>
          <p:sp>
            <p:nvSpPr>
              <p:cNvPr id="47" name="Rectangle 81">
                <a:extLst>
                  <a:ext uri="{FF2B5EF4-FFF2-40B4-BE49-F238E27FC236}">
                    <a16:creationId xmlns:a16="http://schemas.microsoft.com/office/drawing/2014/main" id="{E3CD82BE-EF46-5F3F-9606-68BF6083FF0F}"/>
                  </a:ext>
                </a:extLst>
              </p:cNvPr>
              <p:cNvSpPr>
                <a:spLocks noChangeArrowheads="1"/>
              </p:cNvSpPr>
              <p:nvPr/>
            </p:nvSpPr>
            <p:spPr bwMode="auto">
              <a:xfrm>
                <a:off x="538" y="2020"/>
                <a:ext cx="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500" b="1" kern="0">
                    <a:solidFill>
                      <a:srgbClr val="FF0000"/>
                    </a:solidFill>
                    <a:latin typeface="Arial" charset="0"/>
                  </a:rPr>
                  <a:t>B</a:t>
                </a:r>
                <a:endParaRPr lang="en-US" sz="2700" kern="0">
                  <a:solidFill>
                    <a:sysClr val="windowText" lastClr="000000"/>
                  </a:solidFill>
                  <a:latin typeface=".VnArial Narrow" pitchFamily="34" charset="0"/>
                </a:endParaRPr>
              </a:p>
            </p:txBody>
          </p:sp>
          <p:sp>
            <p:nvSpPr>
              <p:cNvPr id="48" name="Oval 82">
                <a:extLst>
                  <a:ext uri="{FF2B5EF4-FFF2-40B4-BE49-F238E27FC236}">
                    <a16:creationId xmlns:a16="http://schemas.microsoft.com/office/drawing/2014/main" id="{36231A56-8DB6-09AC-29F4-1FDF55507618}"/>
                  </a:ext>
                </a:extLst>
              </p:cNvPr>
              <p:cNvSpPr>
                <a:spLocks noChangeArrowheads="1"/>
              </p:cNvSpPr>
              <p:nvPr/>
            </p:nvSpPr>
            <p:spPr bwMode="auto">
              <a:xfrm>
                <a:off x="1007" y="2000"/>
                <a:ext cx="25" cy="25"/>
              </a:xfrm>
              <a:prstGeom prst="ellipse">
                <a:avLst/>
              </a:prstGeom>
              <a:solidFill>
                <a:srgbClr val="FF0000"/>
              </a:solidFill>
              <a:ln w="0">
                <a:solidFill>
                  <a:srgbClr val="000000"/>
                </a:solidFill>
                <a:round/>
                <a:headEnd/>
                <a:tailEnd/>
              </a:ln>
            </p:spPr>
            <p:txBody>
              <a:bodyPr/>
              <a:lstStyle/>
              <a:p>
                <a:pPr>
                  <a:defRPr/>
                </a:pPr>
                <a:endParaRPr lang="vi-VN" sz="2700" kern="0">
                  <a:solidFill>
                    <a:sysClr val="windowText" lastClr="000000"/>
                  </a:solidFill>
                  <a:latin typeface="Arial" charset="0"/>
                </a:endParaRPr>
              </a:p>
            </p:txBody>
          </p:sp>
          <p:sp>
            <p:nvSpPr>
              <p:cNvPr id="49" name="Rectangle 83">
                <a:extLst>
                  <a:ext uri="{FF2B5EF4-FFF2-40B4-BE49-F238E27FC236}">
                    <a16:creationId xmlns:a16="http://schemas.microsoft.com/office/drawing/2014/main" id="{C26C2B8A-4E8E-55E6-6F3D-790782FABC1C}"/>
                  </a:ext>
                </a:extLst>
              </p:cNvPr>
              <p:cNvSpPr>
                <a:spLocks noChangeArrowheads="1"/>
              </p:cNvSpPr>
              <p:nvPr/>
            </p:nvSpPr>
            <p:spPr bwMode="auto">
              <a:xfrm>
                <a:off x="981" y="2035"/>
                <a:ext cx="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500" b="1" kern="0">
                    <a:solidFill>
                      <a:srgbClr val="FF0000"/>
                    </a:solidFill>
                    <a:latin typeface="Arial" charset="0"/>
                  </a:rPr>
                  <a:t>H</a:t>
                </a:r>
                <a:endParaRPr lang="en-US" sz="2700" kern="0">
                  <a:solidFill>
                    <a:sysClr val="windowText" lastClr="000000"/>
                  </a:solidFill>
                  <a:latin typeface=".VnArial Narrow" pitchFamily="34" charset="0"/>
                </a:endParaRPr>
              </a:p>
            </p:txBody>
          </p:sp>
        </p:grpSp>
      </p:grpSp>
      <p:grpSp>
        <p:nvGrpSpPr>
          <p:cNvPr id="50" name="Group 49">
            <a:extLst>
              <a:ext uri="{FF2B5EF4-FFF2-40B4-BE49-F238E27FC236}">
                <a16:creationId xmlns:a16="http://schemas.microsoft.com/office/drawing/2014/main" id="{9516C809-DF0B-D77F-8257-F1362C0E9B0F}"/>
              </a:ext>
            </a:extLst>
          </p:cNvPr>
          <p:cNvGrpSpPr>
            <a:grpSpLocks/>
          </p:cNvGrpSpPr>
          <p:nvPr/>
        </p:nvGrpSpPr>
        <p:grpSpPr bwMode="auto">
          <a:xfrm>
            <a:off x="12915900" y="2857501"/>
            <a:ext cx="3086100" cy="3008517"/>
            <a:chOff x="5943600" y="1546225"/>
            <a:chExt cx="2057400" cy="2004966"/>
          </a:xfrm>
        </p:grpSpPr>
        <p:grpSp>
          <p:nvGrpSpPr>
            <p:cNvPr id="61457" name="Group 50">
              <a:extLst>
                <a:ext uri="{FF2B5EF4-FFF2-40B4-BE49-F238E27FC236}">
                  <a16:creationId xmlns:a16="http://schemas.microsoft.com/office/drawing/2014/main" id="{1DB97B45-AAAA-25A3-A158-52B416C69073}"/>
                </a:ext>
              </a:extLst>
            </p:cNvPr>
            <p:cNvGrpSpPr>
              <a:grpSpLocks/>
            </p:cNvGrpSpPr>
            <p:nvPr/>
          </p:nvGrpSpPr>
          <p:grpSpPr bwMode="auto">
            <a:xfrm>
              <a:off x="5943600" y="1546225"/>
              <a:ext cx="2057400" cy="2004966"/>
              <a:chOff x="5943600" y="1546225"/>
              <a:chExt cx="2057400" cy="2004966"/>
            </a:xfrm>
          </p:grpSpPr>
          <p:pic>
            <p:nvPicPr>
              <p:cNvPr id="61460" name="Picture 62">
                <a:extLst>
                  <a:ext uri="{FF2B5EF4-FFF2-40B4-BE49-F238E27FC236}">
                    <a16:creationId xmlns:a16="http://schemas.microsoft.com/office/drawing/2014/main" id="{04900D38-B349-C3AA-C970-766272CE9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46225"/>
                <a:ext cx="2057400"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1" name="Text Box 63">
                <a:extLst>
                  <a:ext uri="{FF2B5EF4-FFF2-40B4-BE49-F238E27FC236}">
                    <a16:creationId xmlns:a16="http://schemas.microsoft.com/office/drawing/2014/main" id="{28C387A9-A614-F539-1CAF-7376078F24C5}"/>
                  </a:ext>
                </a:extLst>
              </p:cNvPr>
              <p:cNvSpPr txBox="1">
                <a:spLocks noChangeArrowheads="1"/>
              </p:cNvSpPr>
              <p:nvPr/>
            </p:nvSpPr>
            <p:spPr bwMode="auto">
              <a:xfrm>
                <a:off x="6210300" y="3274291"/>
                <a:ext cx="1524000" cy="2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100" u="sng" dirty="0" err="1">
                    <a:latin typeface="VNI-Times" pitchFamily="2" charset="0"/>
                  </a:rPr>
                  <a:t>Hình</a:t>
                </a:r>
                <a:r>
                  <a:rPr lang="en-US" altLang="en-US" sz="2100" u="sng" dirty="0">
                    <a:latin typeface="VNI-Times" pitchFamily="2" charset="0"/>
                  </a:rPr>
                  <a:t> 3</a:t>
                </a:r>
              </a:p>
            </p:txBody>
          </p:sp>
        </p:grpSp>
        <p:sp>
          <p:nvSpPr>
            <p:cNvPr id="52" name="Text Box 63">
              <a:extLst>
                <a:ext uri="{FF2B5EF4-FFF2-40B4-BE49-F238E27FC236}">
                  <a16:creationId xmlns:a16="http://schemas.microsoft.com/office/drawing/2014/main" id="{1AF844E8-DE69-7C69-A7DB-E2853CC6A7B9}"/>
                </a:ext>
              </a:extLst>
            </p:cNvPr>
            <p:cNvSpPr txBox="1">
              <a:spLocks noChangeArrowheads="1"/>
            </p:cNvSpPr>
            <p:nvPr/>
          </p:nvSpPr>
          <p:spPr bwMode="auto">
            <a:xfrm>
              <a:off x="6386513" y="2198456"/>
              <a:ext cx="381000" cy="24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a:latin typeface="+mj-lt"/>
                </a:rPr>
                <a:t>1</a:t>
              </a:r>
              <a:endParaRPr lang="en-US" sz="2100">
                <a:latin typeface="+mj-lt"/>
              </a:endParaRPr>
            </a:p>
          </p:txBody>
        </p:sp>
        <p:sp>
          <p:nvSpPr>
            <p:cNvPr id="53" name="Text Box 63">
              <a:extLst>
                <a:ext uri="{FF2B5EF4-FFF2-40B4-BE49-F238E27FC236}">
                  <a16:creationId xmlns:a16="http://schemas.microsoft.com/office/drawing/2014/main" id="{E4838560-3BD0-A23D-A03A-1A05C4797443}"/>
                </a:ext>
              </a:extLst>
            </p:cNvPr>
            <p:cNvSpPr txBox="1">
              <a:spLocks noChangeArrowheads="1"/>
            </p:cNvSpPr>
            <p:nvPr/>
          </p:nvSpPr>
          <p:spPr bwMode="auto">
            <a:xfrm>
              <a:off x="6418263" y="2392063"/>
              <a:ext cx="381000" cy="24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a:latin typeface="+mj-lt"/>
                </a:rPr>
                <a:t>2</a:t>
              </a:r>
              <a:endParaRPr lang="en-US" sz="2100">
                <a:latin typeface="+mj-lt"/>
              </a:endParaRPr>
            </a:p>
          </p:txBody>
        </p:sp>
      </p:grpSp>
      <p:sp>
        <p:nvSpPr>
          <p:cNvPr id="57" name="Text Box 117">
            <a:extLst>
              <a:ext uri="{FF2B5EF4-FFF2-40B4-BE49-F238E27FC236}">
                <a16:creationId xmlns:a16="http://schemas.microsoft.com/office/drawing/2014/main" id="{265173E4-0864-A3F2-2974-A5AF63738E7D}"/>
              </a:ext>
            </a:extLst>
          </p:cNvPr>
          <p:cNvSpPr txBox="1">
            <a:spLocks noRot="1" noChangeAspect="1" noMove="1" noResize="1" noEditPoints="1" noAdjustHandles="1" noChangeArrowheads="1" noChangeShapeType="1" noTextEdit="1"/>
          </p:cNvSpPr>
          <p:nvPr/>
        </p:nvSpPr>
        <p:spPr bwMode="auto">
          <a:xfrm>
            <a:off x="7805222" y="6012843"/>
            <a:ext cx="4385465" cy="3920496"/>
          </a:xfrm>
          <a:prstGeom prst="rect">
            <a:avLst/>
          </a:prstGeom>
          <a:blipFill rotWithShape="1">
            <a:blip r:embed="rId3"/>
            <a:stretch>
              <a:fillRect l="-5428" t="-1168" r="-5010" b="-8411"/>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vi-VN" sz="2700">
                <a:noFill/>
              </a:rPr>
              <a:t> </a:t>
            </a:r>
          </a:p>
        </p:txBody>
      </p:sp>
      <p:grpSp>
        <p:nvGrpSpPr>
          <p:cNvPr id="66" name="Group 65">
            <a:extLst>
              <a:ext uri="{FF2B5EF4-FFF2-40B4-BE49-F238E27FC236}">
                <a16:creationId xmlns:a16="http://schemas.microsoft.com/office/drawing/2014/main" id="{47D3431D-AD9F-C8E8-33AA-7B79BEEB4B54}"/>
              </a:ext>
            </a:extLst>
          </p:cNvPr>
          <p:cNvGrpSpPr>
            <a:grpSpLocks/>
          </p:cNvGrpSpPr>
          <p:nvPr/>
        </p:nvGrpSpPr>
        <p:grpSpPr bwMode="auto">
          <a:xfrm>
            <a:off x="10427495" y="2540795"/>
            <a:ext cx="2657475" cy="3390634"/>
            <a:chOff x="5486400" y="1715161"/>
            <a:chExt cx="1771650" cy="2260563"/>
          </a:xfrm>
        </p:grpSpPr>
        <p:grpSp>
          <p:nvGrpSpPr>
            <p:cNvPr id="61452" name="Group 66">
              <a:extLst>
                <a:ext uri="{FF2B5EF4-FFF2-40B4-BE49-F238E27FC236}">
                  <a16:creationId xmlns:a16="http://schemas.microsoft.com/office/drawing/2014/main" id="{64900D15-4C8C-1D68-5DE2-A8F4AAADECF5}"/>
                </a:ext>
              </a:extLst>
            </p:cNvPr>
            <p:cNvGrpSpPr>
              <a:grpSpLocks/>
            </p:cNvGrpSpPr>
            <p:nvPr/>
          </p:nvGrpSpPr>
          <p:grpSpPr bwMode="auto">
            <a:xfrm>
              <a:off x="5486400" y="1715161"/>
              <a:ext cx="1771650" cy="2260563"/>
              <a:chOff x="2971800" y="1516063"/>
              <a:chExt cx="1771650" cy="2260563"/>
            </a:xfrm>
          </p:grpSpPr>
          <p:pic>
            <p:nvPicPr>
              <p:cNvPr id="61455" name="Picture 60">
                <a:extLst>
                  <a:ext uri="{FF2B5EF4-FFF2-40B4-BE49-F238E27FC236}">
                    <a16:creationId xmlns:a16="http://schemas.microsoft.com/office/drawing/2014/main" id="{71E4B1B0-C899-DEFE-32B6-1B91B71F4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516063"/>
                <a:ext cx="17716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56" name="Text Box 61">
                <a:extLst>
                  <a:ext uri="{FF2B5EF4-FFF2-40B4-BE49-F238E27FC236}">
                    <a16:creationId xmlns:a16="http://schemas.microsoft.com/office/drawing/2014/main" id="{F13225F7-9896-0D5E-A1FA-63AE70EC7289}"/>
                  </a:ext>
                </a:extLst>
              </p:cNvPr>
              <p:cNvSpPr txBox="1">
                <a:spLocks noChangeArrowheads="1"/>
              </p:cNvSpPr>
              <p:nvPr/>
            </p:nvSpPr>
            <p:spPr bwMode="auto">
              <a:xfrm>
                <a:off x="3080325" y="3468830"/>
                <a:ext cx="1524000" cy="30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u="sng" dirty="0" err="1">
                    <a:solidFill>
                      <a:srgbClr val="000000"/>
                    </a:solidFill>
                    <a:latin typeface="VNI-Times" pitchFamily="2" charset="0"/>
                  </a:rPr>
                  <a:t>Hình</a:t>
                </a:r>
                <a:r>
                  <a:rPr lang="en-US" altLang="en-US" sz="2400" u="sng" dirty="0">
                    <a:solidFill>
                      <a:srgbClr val="000000"/>
                    </a:solidFill>
                    <a:latin typeface="VNI-Times" pitchFamily="2" charset="0"/>
                  </a:rPr>
                  <a:t> 2</a:t>
                </a:r>
              </a:p>
            </p:txBody>
          </p:sp>
        </p:grpSp>
        <p:sp>
          <p:nvSpPr>
            <p:cNvPr id="61453" name="Text Box 63">
              <a:extLst>
                <a:ext uri="{FF2B5EF4-FFF2-40B4-BE49-F238E27FC236}">
                  <a16:creationId xmlns:a16="http://schemas.microsoft.com/office/drawing/2014/main" id="{6897325A-52B9-4A1C-7DCE-31AC51F4BE09}"/>
                </a:ext>
              </a:extLst>
            </p:cNvPr>
            <p:cNvSpPr txBox="1">
              <a:spLocks noChangeArrowheads="1"/>
            </p:cNvSpPr>
            <p:nvPr/>
          </p:nvSpPr>
          <p:spPr bwMode="auto">
            <a:xfrm>
              <a:off x="6281319" y="2371754"/>
              <a:ext cx="381000" cy="2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solidFill>
                    <a:srgbClr val="000000"/>
                  </a:solidFill>
                </a:rPr>
                <a:t>2</a:t>
              </a:r>
              <a:endParaRPr lang="en-US" altLang="en-US" sz="2100">
                <a:solidFill>
                  <a:srgbClr val="000000"/>
                </a:solidFill>
              </a:endParaRPr>
            </a:p>
          </p:txBody>
        </p:sp>
        <p:sp>
          <p:nvSpPr>
            <p:cNvPr id="61454" name="Text Box 63">
              <a:extLst>
                <a:ext uri="{FF2B5EF4-FFF2-40B4-BE49-F238E27FC236}">
                  <a16:creationId xmlns:a16="http://schemas.microsoft.com/office/drawing/2014/main" id="{9ECDDA92-AB6C-ED2E-0379-B435E99DF7B7}"/>
                </a:ext>
              </a:extLst>
            </p:cNvPr>
            <p:cNvSpPr txBox="1">
              <a:spLocks noChangeArrowheads="1"/>
            </p:cNvSpPr>
            <p:nvPr/>
          </p:nvSpPr>
          <p:spPr bwMode="auto">
            <a:xfrm>
              <a:off x="6081388" y="2304615"/>
              <a:ext cx="381000" cy="2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solidFill>
                    <a:srgbClr val="000000"/>
                  </a:solidFill>
                </a:rPr>
                <a:t>1</a:t>
              </a:r>
              <a:endParaRPr lang="en-US" altLang="en-US" sz="2100">
                <a:solidFill>
                  <a:srgbClr val="000000"/>
                </a:solidFill>
              </a:endParaRPr>
            </a:p>
          </p:txBody>
        </p:sp>
      </p:grpSp>
      <p:sp>
        <p:nvSpPr>
          <p:cNvPr id="56" name="Text Box 117">
            <a:extLst>
              <a:ext uri="{FF2B5EF4-FFF2-40B4-BE49-F238E27FC236}">
                <a16:creationId xmlns:a16="http://schemas.microsoft.com/office/drawing/2014/main" id="{3AFD0652-B90D-6593-3B5F-73492038C381}"/>
              </a:ext>
            </a:extLst>
          </p:cNvPr>
          <p:cNvSpPr txBox="1">
            <a:spLocks noChangeArrowheads="1"/>
          </p:cNvSpPr>
          <p:nvPr/>
        </p:nvSpPr>
        <p:spPr bwMode="auto">
          <a:xfrm>
            <a:off x="2478882" y="2719388"/>
            <a:ext cx="38862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tabLst>
                <a:tab pos="945357" algn="l"/>
              </a:tabLst>
              <a:defRPr/>
            </a:pPr>
            <a:r>
              <a:rPr lang="en-US" sz="2700" b="1" kern="0">
                <a:solidFill>
                  <a:sysClr val="windowText" lastClr="000000"/>
                </a:solidFill>
                <a:latin typeface="Arial" charset="0"/>
                <a:sym typeface="Wingdings 3"/>
              </a:rPr>
              <a:t>SGK – 134; 135</a:t>
            </a:r>
            <a:endParaRPr lang="en-US" sz="2700" b="1" kern="0">
              <a:solidFill>
                <a:sysClr val="windowText" lastClr="000000"/>
              </a:solidFill>
              <a:latin typeface="+mj-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wipe(left)">
                                      <p:cBhvr>
                                        <p:cTn id="7" dur="500"/>
                                        <p:tgtEl>
                                          <p:spTgt spid="56">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anim calcmode="lin" valueType="num">
                                      <p:cBhvr>
                                        <p:cTn id="11" dur="500" fill="hold"/>
                                        <p:tgtEl>
                                          <p:spTgt spid="28"/>
                                        </p:tgtEl>
                                        <p:attrNameLst>
                                          <p:attrName>ppt_x</p:attrName>
                                        </p:attrNameLst>
                                      </p:cBhvr>
                                      <p:tavLst>
                                        <p:tav tm="0">
                                          <p:val>
                                            <p:strVal val="#ppt_x"/>
                                          </p:val>
                                        </p:tav>
                                        <p:tav tm="100000">
                                          <p:val>
                                            <p:strVal val="#ppt_x"/>
                                          </p:val>
                                        </p:tav>
                                      </p:tavLst>
                                    </p:anim>
                                    <p:anim calcmode="lin" valueType="num">
                                      <p:cBhvr>
                                        <p:cTn id="12" dur="500" fill="hold"/>
                                        <p:tgtEl>
                                          <p:spTgt spid="28"/>
                                        </p:tgtEl>
                                        <p:attrNameLst>
                                          <p:attrName>ppt_y</p:attrName>
                                        </p:attrNameLst>
                                      </p:cBhvr>
                                      <p:tavLst>
                                        <p:tav tm="0">
                                          <p:val>
                                            <p:strVal val="#ppt_y+.1"/>
                                          </p:val>
                                        </p:tav>
                                        <p:tav tm="100000">
                                          <p:val>
                                            <p:strVal val="#ppt_y"/>
                                          </p:val>
                                        </p:tav>
                                      </p:tavLst>
                                    </p:anim>
                                  </p:childTnLst>
                                </p:cTn>
                              </p:par>
                              <p:par>
                                <p:cTn id="13" presetID="4"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in)">
                                      <p:cBhvr>
                                        <p:cTn id="15" dur="500"/>
                                        <p:tgtEl>
                                          <p:spTgt spid="17"/>
                                        </p:tgtEl>
                                      </p:cBhvr>
                                    </p:animEffect>
                                  </p:childTnLst>
                                </p:cTn>
                              </p:par>
                            </p:childTnLst>
                          </p:cTn>
                        </p:par>
                        <p:par>
                          <p:cTn id="16" fill="hold" nodeType="afterGroup">
                            <p:stCondLst>
                              <p:cond delay="500"/>
                            </p:stCondLst>
                            <p:childTnLst>
                              <p:par>
                                <p:cTn id="17" presetID="22" presetClass="entr" presetSubtype="1"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par>
                                <p:cTn id="20" presetID="22" presetClass="entr" presetSubtype="1"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up)">
                                      <p:cBhvr>
                                        <p:cTn id="22" dur="500"/>
                                        <p:tgtEl>
                                          <p:spTgt spid="66"/>
                                        </p:tgtEl>
                                      </p:cBhvr>
                                    </p:animEffect>
                                  </p:childTnLst>
                                </p:cTn>
                              </p:par>
                              <p:par>
                                <p:cTn id="23" presetID="22" presetClass="entr" presetSubtype="1"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up)">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7" grpId="0"/>
      <p:bldP spid="57" grpId="0" animBg="1"/>
      <p:bldP spid="5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466" name="Straight Connector 4">
            <a:extLst>
              <a:ext uri="{FF2B5EF4-FFF2-40B4-BE49-F238E27FC236}">
                <a16:creationId xmlns:a16="http://schemas.microsoft.com/office/drawing/2014/main" id="{9AFE5022-8E1C-08DB-ABAC-3C77271FAC0C}"/>
              </a:ext>
            </a:extLst>
          </p:cNvPr>
          <p:cNvCxnSpPr>
            <a:cxnSpLocks noChangeShapeType="1"/>
          </p:cNvCxnSpPr>
          <p:nvPr/>
        </p:nvCxnSpPr>
        <p:spPr bwMode="auto">
          <a:xfrm>
            <a:off x="7831932" y="1933575"/>
            <a:ext cx="0" cy="820340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62467" name="Content Placeholder 3">
            <a:extLst>
              <a:ext uri="{FF2B5EF4-FFF2-40B4-BE49-F238E27FC236}">
                <a16:creationId xmlns:a16="http://schemas.microsoft.com/office/drawing/2014/main" id="{381775A9-AABD-70D0-F7C6-F47C254B5364}"/>
              </a:ext>
            </a:extLst>
          </p:cNvPr>
          <p:cNvSpPr>
            <a:spLocks/>
          </p:cNvSpPr>
          <p:nvPr/>
        </p:nvSpPr>
        <p:spPr bwMode="auto">
          <a:xfrm>
            <a:off x="2319338" y="1674020"/>
            <a:ext cx="5581650" cy="119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20000"/>
              </a:spcBef>
              <a:buClr>
                <a:srgbClr val="009999"/>
              </a:buClr>
              <a:buFont typeface="Wingdings" panose="05000000000000000000" pitchFamily="2" charset="2"/>
              <a:buNone/>
            </a:pPr>
            <a:r>
              <a:rPr lang="vi-VN" altLang="en-US" sz="2850" b="1">
                <a:solidFill>
                  <a:srgbClr val="0033CC"/>
                </a:solidFill>
              </a:rPr>
              <a:t>1. Các trường hợp bằng nhau đã biết của hai tam giác vuông</a:t>
            </a:r>
          </a:p>
        </p:txBody>
      </p:sp>
      <p:sp>
        <p:nvSpPr>
          <p:cNvPr id="62468" name="TextBox 27">
            <a:extLst>
              <a:ext uri="{FF2B5EF4-FFF2-40B4-BE49-F238E27FC236}">
                <a16:creationId xmlns:a16="http://schemas.microsoft.com/office/drawing/2014/main" id="{CE0A1DCA-33C6-D69E-2C96-FAFA5739CEED}"/>
              </a:ext>
            </a:extLst>
          </p:cNvPr>
          <p:cNvSpPr txBox="1">
            <a:spLocks noChangeArrowheads="1"/>
          </p:cNvSpPr>
          <p:nvPr/>
        </p:nvSpPr>
        <p:spPr bwMode="auto">
          <a:xfrm>
            <a:off x="7970045" y="1840708"/>
            <a:ext cx="745331" cy="646331"/>
          </a:xfrm>
          <a:prstGeom prst="rect">
            <a:avLst/>
          </a:prstGeom>
          <a:solidFill>
            <a:srgbClr val="FFFF0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sz="3600" b="1">
                <a:solidFill>
                  <a:srgbClr val="FF0000"/>
                </a:solidFill>
                <a:latin typeface="Times New Roman" panose="02020603050405020304" pitchFamily="18" charset="0"/>
              </a:rPr>
              <a:t>?1</a:t>
            </a:r>
          </a:p>
        </p:txBody>
      </p:sp>
      <p:sp>
        <p:nvSpPr>
          <p:cNvPr id="16" name="AutoShape 17">
            <a:extLst>
              <a:ext uri="{FF2B5EF4-FFF2-40B4-BE49-F238E27FC236}">
                <a16:creationId xmlns:a16="http://schemas.microsoft.com/office/drawing/2014/main" id="{C6571D16-9D24-19B3-8C15-ACA48878DD05}"/>
              </a:ext>
            </a:extLst>
          </p:cNvPr>
          <p:cNvSpPr>
            <a:spLocks noChangeArrowheads="1"/>
          </p:cNvSpPr>
          <p:nvPr/>
        </p:nvSpPr>
        <p:spPr bwMode="auto">
          <a:xfrm>
            <a:off x="3105150" y="1"/>
            <a:ext cx="11772900" cy="1626395"/>
          </a:xfrm>
          <a:prstGeom prst="horizontalScroll">
            <a:avLst>
              <a:gd name="adj" fmla="val 12500"/>
            </a:avLst>
          </a:prstGeom>
          <a:gradFill rotWithShape="1">
            <a:gsLst>
              <a:gs pos="0">
                <a:srgbClr val="6600CC"/>
              </a:gs>
              <a:gs pos="100000">
                <a:srgbClr val="FF0000"/>
              </a:gs>
            </a:gsLst>
            <a:path path="rect">
              <a:fillToRect l="50000" t="50000" r="50000" b="50000"/>
            </a:path>
          </a:gradFill>
          <a:ln w="1905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vi-VN" sz="3000" b="1" kern="0" dirty="0">
                <a:solidFill>
                  <a:srgbClr val="FFFF00"/>
                </a:solidFill>
                <a:effectLst>
                  <a:outerShdw blurRad="38100" dist="38100" dir="2700000" algn="tl">
                    <a:srgbClr val="000000"/>
                  </a:outerShdw>
                </a:effectLst>
                <a:latin typeface="Arial" charset="0"/>
              </a:rPr>
              <a:t>§</a:t>
            </a:r>
            <a:r>
              <a:rPr lang="en-US" sz="3000" b="1" kern="0" dirty="0">
                <a:solidFill>
                  <a:srgbClr val="FFFF00"/>
                </a:solidFill>
                <a:effectLst>
                  <a:outerShdw blurRad="38100" dist="38100" dir="2700000" algn="tl">
                    <a:srgbClr val="000000"/>
                  </a:outerShdw>
                </a:effectLst>
                <a:latin typeface="Arial" charset="0"/>
              </a:rPr>
              <a:t>16. CÁC TRƯỜNG HỢP BẰNG NHAU CỦA TAM GIÁC VUÔNG</a:t>
            </a:r>
          </a:p>
        </p:txBody>
      </p:sp>
      <p:sp>
        <p:nvSpPr>
          <p:cNvPr id="62470" name="Text Box 64">
            <a:extLst>
              <a:ext uri="{FF2B5EF4-FFF2-40B4-BE49-F238E27FC236}">
                <a16:creationId xmlns:a16="http://schemas.microsoft.com/office/drawing/2014/main" id="{31C8FA7D-8B0D-D7E9-65BD-95B2453EF793}"/>
              </a:ext>
            </a:extLst>
          </p:cNvPr>
          <p:cNvSpPr txBox="1">
            <a:spLocks noChangeArrowheads="1"/>
          </p:cNvSpPr>
          <p:nvPr/>
        </p:nvSpPr>
        <p:spPr bwMode="auto">
          <a:xfrm>
            <a:off x="8715375" y="1750220"/>
            <a:ext cx="71723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700" b="1" dirty="0" err="1">
                <a:solidFill>
                  <a:srgbClr val="000000"/>
                </a:solidFill>
                <a:latin typeface="Tahoma" panose="020B0604030504040204" pitchFamily="34" charset="0"/>
                <a:cs typeface="Tahoma" panose="020B0604030504040204" pitchFamily="34" charset="0"/>
              </a:rPr>
              <a:t>Trên</a:t>
            </a:r>
            <a:r>
              <a:rPr lang="en-US" altLang="en-US" sz="2700" b="1" dirty="0">
                <a:solidFill>
                  <a:srgbClr val="000000"/>
                </a:solidFill>
                <a:latin typeface="Tahoma" panose="020B0604030504040204" pitchFamily="34" charset="0"/>
                <a:cs typeface="Tahoma" panose="020B0604030504040204" pitchFamily="34" charset="0"/>
              </a:rPr>
              <a:t> </a:t>
            </a:r>
            <a:r>
              <a:rPr lang="en-US" altLang="en-US" sz="2700" b="1" dirty="0" err="1">
                <a:solidFill>
                  <a:srgbClr val="000000"/>
                </a:solidFill>
                <a:latin typeface="Tahoma" panose="020B0604030504040204" pitchFamily="34" charset="0"/>
                <a:cs typeface="Tahoma" panose="020B0604030504040204" pitchFamily="34" charset="0"/>
              </a:rPr>
              <a:t>mỗi</a:t>
            </a:r>
            <a:r>
              <a:rPr lang="en-US" altLang="en-US" sz="2700" b="1" dirty="0">
                <a:solidFill>
                  <a:srgbClr val="000000"/>
                </a:solidFill>
                <a:latin typeface="Tahoma" panose="020B0604030504040204" pitchFamily="34" charset="0"/>
                <a:cs typeface="Tahoma" panose="020B0604030504040204" pitchFamily="34" charset="0"/>
              </a:rPr>
              <a:t> </a:t>
            </a:r>
            <a:r>
              <a:rPr lang="en-US" altLang="en-US" sz="2700" b="1" dirty="0" err="1">
                <a:solidFill>
                  <a:srgbClr val="000000"/>
                </a:solidFill>
                <a:latin typeface="Tahoma" panose="020B0604030504040204" pitchFamily="34" charset="0"/>
                <a:cs typeface="Tahoma" panose="020B0604030504040204" pitchFamily="34" charset="0"/>
              </a:rPr>
              <a:t>hình</a:t>
            </a:r>
            <a:r>
              <a:rPr lang="en-US" altLang="en-US" sz="2700" b="1" dirty="0">
                <a:solidFill>
                  <a:srgbClr val="000000"/>
                </a:solidFill>
                <a:latin typeface="Tahoma" panose="020B0604030504040204" pitchFamily="34" charset="0"/>
                <a:cs typeface="Tahoma" panose="020B0604030504040204" pitchFamily="34" charset="0"/>
              </a:rPr>
              <a:t> 1, 2, 3 </a:t>
            </a:r>
            <a:r>
              <a:rPr lang="en-US" altLang="en-US" sz="2700" b="1" dirty="0" err="1">
                <a:solidFill>
                  <a:srgbClr val="000000"/>
                </a:solidFill>
                <a:latin typeface="Tahoma" panose="020B0604030504040204" pitchFamily="34" charset="0"/>
                <a:cs typeface="Tahoma" panose="020B0604030504040204" pitchFamily="34" charset="0"/>
              </a:rPr>
              <a:t>có</a:t>
            </a:r>
            <a:r>
              <a:rPr lang="en-US" altLang="en-US" sz="2700" b="1" dirty="0">
                <a:solidFill>
                  <a:srgbClr val="000000"/>
                </a:solidFill>
                <a:latin typeface="Tahoma" panose="020B0604030504040204" pitchFamily="34" charset="0"/>
                <a:cs typeface="Tahoma" panose="020B0604030504040204" pitchFamily="34" charset="0"/>
              </a:rPr>
              <a:t> </a:t>
            </a:r>
            <a:r>
              <a:rPr lang="en-US" altLang="en-US" sz="2700" b="1" dirty="0" err="1">
                <a:solidFill>
                  <a:srgbClr val="000000"/>
                </a:solidFill>
                <a:latin typeface="Tahoma" panose="020B0604030504040204" pitchFamily="34" charset="0"/>
                <a:cs typeface="Tahoma" panose="020B0604030504040204" pitchFamily="34" charset="0"/>
              </a:rPr>
              <a:t>các</a:t>
            </a:r>
            <a:r>
              <a:rPr lang="en-US" altLang="en-US" sz="2700" b="1" dirty="0">
                <a:solidFill>
                  <a:srgbClr val="000000"/>
                </a:solidFill>
                <a:latin typeface="Tahoma" panose="020B0604030504040204" pitchFamily="34" charset="0"/>
                <a:cs typeface="Tahoma" panose="020B0604030504040204" pitchFamily="34" charset="0"/>
              </a:rPr>
              <a:t> tam </a:t>
            </a:r>
            <a:r>
              <a:rPr lang="en-US" altLang="en-US" sz="2700" b="1" dirty="0" err="1">
                <a:solidFill>
                  <a:srgbClr val="000000"/>
                </a:solidFill>
                <a:latin typeface="Tahoma" panose="020B0604030504040204" pitchFamily="34" charset="0"/>
                <a:cs typeface="Tahoma" panose="020B0604030504040204" pitchFamily="34" charset="0"/>
              </a:rPr>
              <a:t>giác</a:t>
            </a:r>
            <a:r>
              <a:rPr lang="en-US" altLang="en-US" sz="2700" b="1" dirty="0">
                <a:solidFill>
                  <a:srgbClr val="000000"/>
                </a:solidFill>
                <a:latin typeface="Tahoma" panose="020B0604030504040204" pitchFamily="34" charset="0"/>
                <a:cs typeface="Tahoma" panose="020B0604030504040204" pitchFamily="34" charset="0"/>
              </a:rPr>
              <a:t> </a:t>
            </a:r>
            <a:r>
              <a:rPr lang="en-US" altLang="en-US" sz="2700" b="1" dirty="0" err="1">
                <a:solidFill>
                  <a:srgbClr val="000000"/>
                </a:solidFill>
                <a:latin typeface="Tahoma" panose="020B0604030504040204" pitchFamily="34" charset="0"/>
                <a:cs typeface="Tahoma" panose="020B0604030504040204" pitchFamily="34" charset="0"/>
              </a:rPr>
              <a:t>vuông</a:t>
            </a:r>
            <a:r>
              <a:rPr lang="en-US" altLang="en-US" sz="2700" b="1" dirty="0">
                <a:solidFill>
                  <a:srgbClr val="000000"/>
                </a:solidFill>
                <a:latin typeface="Tahoma" panose="020B0604030504040204" pitchFamily="34" charset="0"/>
                <a:cs typeface="Tahoma" panose="020B0604030504040204" pitchFamily="34" charset="0"/>
              </a:rPr>
              <a:t> </a:t>
            </a:r>
            <a:r>
              <a:rPr lang="en-US" altLang="en-US" sz="2700" b="1" dirty="0" err="1">
                <a:solidFill>
                  <a:srgbClr val="000000"/>
                </a:solidFill>
                <a:latin typeface="Tahoma" panose="020B0604030504040204" pitchFamily="34" charset="0"/>
                <a:cs typeface="Tahoma" panose="020B0604030504040204" pitchFamily="34" charset="0"/>
              </a:rPr>
              <a:t>nào</a:t>
            </a:r>
            <a:r>
              <a:rPr lang="en-US" altLang="en-US" sz="2700" b="1" dirty="0">
                <a:solidFill>
                  <a:srgbClr val="000000"/>
                </a:solidFill>
                <a:latin typeface="Tahoma" panose="020B0604030504040204" pitchFamily="34" charset="0"/>
                <a:cs typeface="Tahoma" panose="020B0604030504040204" pitchFamily="34" charset="0"/>
              </a:rPr>
              <a:t> </a:t>
            </a:r>
            <a:r>
              <a:rPr lang="en-US" altLang="en-US" sz="2700" b="1" dirty="0" err="1">
                <a:solidFill>
                  <a:srgbClr val="000000"/>
                </a:solidFill>
                <a:latin typeface="Tahoma" panose="020B0604030504040204" pitchFamily="34" charset="0"/>
                <a:cs typeface="Tahoma" panose="020B0604030504040204" pitchFamily="34" charset="0"/>
              </a:rPr>
              <a:t>bằng</a:t>
            </a:r>
            <a:r>
              <a:rPr lang="en-US" altLang="en-US" sz="2700" b="1" dirty="0">
                <a:solidFill>
                  <a:srgbClr val="000000"/>
                </a:solidFill>
                <a:latin typeface="Tahoma" panose="020B0604030504040204" pitchFamily="34" charset="0"/>
                <a:cs typeface="Tahoma" panose="020B0604030504040204" pitchFamily="34" charset="0"/>
              </a:rPr>
              <a:t> </a:t>
            </a:r>
            <a:r>
              <a:rPr lang="en-US" altLang="en-US" sz="2700" b="1" dirty="0" err="1">
                <a:solidFill>
                  <a:srgbClr val="000000"/>
                </a:solidFill>
                <a:latin typeface="Tahoma" panose="020B0604030504040204" pitchFamily="34" charset="0"/>
                <a:cs typeface="Tahoma" panose="020B0604030504040204" pitchFamily="34" charset="0"/>
              </a:rPr>
              <a:t>nhau</a:t>
            </a:r>
            <a:r>
              <a:rPr lang="en-US" altLang="en-US" sz="2700" b="1" dirty="0">
                <a:solidFill>
                  <a:srgbClr val="000000"/>
                </a:solidFill>
                <a:latin typeface="Tahoma" panose="020B0604030504040204" pitchFamily="34" charset="0"/>
                <a:cs typeface="Tahoma" panose="020B0604030504040204" pitchFamily="34" charset="0"/>
              </a:rPr>
              <a:t>? </a:t>
            </a:r>
            <a:r>
              <a:rPr lang="en-US" altLang="en-US" sz="2700" b="1" dirty="0" err="1">
                <a:solidFill>
                  <a:srgbClr val="000000"/>
                </a:solidFill>
                <a:latin typeface="Tahoma" panose="020B0604030504040204" pitchFamily="34" charset="0"/>
                <a:cs typeface="Tahoma" panose="020B0604030504040204" pitchFamily="34" charset="0"/>
              </a:rPr>
              <a:t>Vì</a:t>
            </a:r>
            <a:r>
              <a:rPr lang="en-US" altLang="en-US" sz="2700" b="1" dirty="0">
                <a:solidFill>
                  <a:srgbClr val="000000"/>
                </a:solidFill>
                <a:latin typeface="Tahoma" panose="020B0604030504040204" pitchFamily="34" charset="0"/>
                <a:cs typeface="Tahoma" panose="020B0604030504040204" pitchFamily="34" charset="0"/>
              </a:rPr>
              <a:t> </a:t>
            </a:r>
            <a:r>
              <a:rPr lang="en-US" altLang="en-US" sz="2700" b="1" dirty="0" err="1">
                <a:solidFill>
                  <a:srgbClr val="000000"/>
                </a:solidFill>
                <a:latin typeface="Tahoma" panose="020B0604030504040204" pitchFamily="34" charset="0"/>
                <a:cs typeface="Tahoma" panose="020B0604030504040204" pitchFamily="34" charset="0"/>
              </a:rPr>
              <a:t>sao</a:t>
            </a:r>
            <a:r>
              <a:rPr lang="en-US" altLang="en-US" sz="2700" b="1" dirty="0">
                <a:solidFill>
                  <a:srgbClr val="000000"/>
                </a:solidFill>
                <a:latin typeface="Tahoma" panose="020B0604030504040204" pitchFamily="34" charset="0"/>
                <a:cs typeface="Tahoma" panose="020B0604030504040204" pitchFamily="34" charset="0"/>
              </a:rPr>
              <a:t>?</a:t>
            </a:r>
          </a:p>
        </p:txBody>
      </p:sp>
      <p:grpSp>
        <p:nvGrpSpPr>
          <p:cNvPr id="62471" name="Group 30">
            <a:extLst>
              <a:ext uri="{FF2B5EF4-FFF2-40B4-BE49-F238E27FC236}">
                <a16:creationId xmlns:a16="http://schemas.microsoft.com/office/drawing/2014/main" id="{9E1295D0-B5D4-D65F-7B60-10C82472CFEE}"/>
              </a:ext>
            </a:extLst>
          </p:cNvPr>
          <p:cNvGrpSpPr>
            <a:grpSpLocks/>
          </p:cNvGrpSpPr>
          <p:nvPr/>
        </p:nvGrpSpPr>
        <p:grpSpPr bwMode="auto">
          <a:xfrm>
            <a:off x="8084345" y="2745583"/>
            <a:ext cx="2345532" cy="3128666"/>
            <a:chOff x="415348" y="1357312"/>
            <a:chExt cx="1563688" cy="2085777"/>
          </a:xfrm>
        </p:grpSpPr>
        <p:sp>
          <p:nvSpPr>
            <p:cNvPr id="32" name="Text Box 59">
              <a:extLst>
                <a:ext uri="{FF2B5EF4-FFF2-40B4-BE49-F238E27FC236}">
                  <a16:creationId xmlns:a16="http://schemas.microsoft.com/office/drawing/2014/main" id="{ADC0478A-986F-584F-951B-B6D9FEBBCC6C}"/>
                </a:ext>
              </a:extLst>
            </p:cNvPr>
            <p:cNvSpPr txBox="1">
              <a:spLocks noChangeArrowheads="1"/>
            </p:cNvSpPr>
            <p:nvPr/>
          </p:nvSpPr>
          <p:spPr bwMode="auto">
            <a:xfrm>
              <a:off x="415348" y="3135312"/>
              <a:ext cx="1524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400" u="sng" kern="0" dirty="0" err="1">
                  <a:solidFill>
                    <a:sysClr val="windowText" lastClr="000000"/>
                  </a:solidFill>
                  <a:latin typeface="VNI-Times" pitchFamily="2" charset="0"/>
                </a:rPr>
                <a:t>Hình</a:t>
              </a:r>
              <a:r>
                <a:rPr lang="en-US" sz="2400" u="sng" kern="0" dirty="0">
                  <a:solidFill>
                    <a:sysClr val="windowText" lastClr="000000"/>
                  </a:solidFill>
                  <a:latin typeface="VNI-Times" pitchFamily="2" charset="0"/>
                </a:rPr>
                <a:t> 1</a:t>
              </a:r>
            </a:p>
          </p:txBody>
        </p:sp>
        <p:grpSp>
          <p:nvGrpSpPr>
            <p:cNvPr id="62487" name="Group 67">
              <a:extLst>
                <a:ext uri="{FF2B5EF4-FFF2-40B4-BE49-F238E27FC236}">
                  <a16:creationId xmlns:a16="http://schemas.microsoft.com/office/drawing/2014/main" id="{C3B2F332-117F-9C0A-4110-5AE7899C001A}"/>
                </a:ext>
              </a:extLst>
            </p:cNvPr>
            <p:cNvGrpSpPr>
              <a:grpSpLocks/>
            </p:cNvGrpSpPr>
            <p:nvPr/>
          </p:nvGrpSpPr>
          <p:grpSpPr bwMode="auto">
            <a:xfrm>
              <a:off x="421698" y="1357312"/>
              <a:ext cx="1557338" cy="1819277"/>
              <a:chOff x="538" y="986"/>
              <a:chExt cx="981" cy="1146"/>
            </a:xfrm>
          </p:grpSpPr>
          <p:sp>
            <p:nvSpPr>
              <p:cNvPr id="34" name="Line 68">
                <a:extLst>
                  <a:ext uri="{FF2B5EF4-FFF2-40B4-BE49-F238E27FC236}">
                    <a16:creationId xmlns:a16="http://schemas.microsoft.com/office/drawing/2014/main" id="{03A97A89-4E44-91C3-8478-2E2F3463263C}"/>
                  </a:ext>
                </a:extLst>
              </p:cNvPr>
              <p:cNvSpPr>
                <a:spLocks noChangeShapeType="1"/>
              </p:cNvSpPr>
              <p:nvPr/>
            </p:nvSpPr>
            <p:spPr bwMode="auto">
              <a:xfrm flipH="1">
                <a:off x="609" y="1108"/>
                <a:ext cx="408" cy="902"/>
              </a:xfrm>
              <a:prstGeom prst="line">
                <a:avLst/>
              </a:prstGeom>
              <a:noFill/>
              <a:ln w="23813">
                <a:solidFill>
                  <a:srgbClr val="000080"/>
                </a:solidFill>
                <a:round/>
                <a:headEnd/>
                <a:tailEnd/>
              </a:ln>
              <a:extLst>
                <a:ext uri="{909E8E84-426E-40DD-AFC4-6F175D3DCCD1}">
                  <a14:hiddenFill xmlns:a14="http://schemas.microsoft.com/office/drawing/2010/main">
                    <a:noFill/>
                  </a14:hiddenFill>
                </a:ext>
              </a:extLst>
            </p:spPr>
            <p:txBody>
              <a:bodyPr/>
              <a:lstStyle/>
              <a:p>
                <a:pPr>
                  <a:defRPr/>
                </a:pPr>
                <a:endParaRPr lang="vi-VN" sz="2700" kern="0">
                  <a:solidFill>
                    <a:sysClr val="windowText" lastClr="000000"/>
                  </a:solidFill>
                  <a:latin typeface="Arial" charset="0"/>
                </a:endParaRPr>
              </a:p>
            </p:txBody>
          </p:sp>
          <p:sp>
            <p:nvSpPr>
              <p:cNvPr id="35" name="Line 69">
                <a:extLst>
                  <a:ext uri="{FF2B5EF4-FFF2-40B4-BE49-F238E27FC236}">
                    <a16:creationId xmlns:a16="http://schemas.microsoft.com/office/drawing/2014/main" id="{089B8261-CD89-67F5-4DBA-651E780944A3}"/>
                  </a:ext>
                </a:extLst>
              </p:cNvPr>
              <p:cNvSpPr>
                <a:spLocks noChangeShapeType="1"/>
              </p:cNvSpPr>
              <p:nvPr/>
            </p:nvSpPr>
            <p:spPr bwMode="auto">
              <a:xfrm>
                <a:off x="609" y="2010"/>
                <a:ext cx="810" cy="1"/>
              </a:xfrm>
              <a:prstGeom prst="line">
                <a:avLst/>
              </a:prstGeom>
              <a:noFill/>
              <a:ln w="23813">
                <a:solidFill>
                  <a:srgbClr val="000080"/>
                </a:solidFill>
                <a:round/>
                <a:headEnd/>
                <a:tailEnd/>
              </a:ln>
              <a:extLst>
                <a:ext uri="{909E8E84-426E-40DD-AFC4-6F175D3DCCD1}">
                  <a14:hiddenFill xmlns:a14="http://schemas.microsoft.com/office/drawing/2010/main">
                    <a:noFill/>
                  </a14:hiddenFill>
                </a:ext>
              </a:extLst>
            </p:spPr>
            <p:txBody>
              <a:bodyPr/>
              <a:lstStyle/>
              <a:p>
                <a:pPr>
                  <a:defRPr/>
                </a:pPr>
                <a:endParaRPr lang="vi-VN" sz="2700" kern="0">
                  <a:solidFill>
                    <a:sysClr val="windowText" lastClr="000000"/>
                  </a:solidFill>
                  <a:latin typeface="Arial" charset="0"/>
                </a:endParaRPr>
              </a:p>
            </p:txBody>
          </p:sp>
          <p:sp>
            <p:nvSpPr>
              <p:cNvPr id="36" name="Line 70">
                <a:extLst>
                  <a:ext uri="{FF2B5EF4-FFF2-40B4-BE49-F238E27FC236}">
                    <a16:creationId xmlns:a16="http://schemas.microsoft.com/office/drawing/2014/main" id="{E69787EB-923D-B539-9303-D9FA376C042A}"/>
                  </a:ext>
                </a:extLst>
              </p:cNvPr>
              <p:cNvSpPr>
                <a:spLocks noChangeShapeType="1"/>
              </p:cNvSpPr>
              <p:nvPr/>
            </p:nvSpPr>
            <p:spPr bwMode="auto">
              <a:xfrm>
                <a:off x="1017" y="1108"/>
                <a:ext cx="402" cy="902"/>
              </a:xfrm>
              <a:prstGeom prst="line">
                <a:avLst/>
              </a:prstGeom>
              <a:noFill/>
              <a:ln w="23813">
                <a:solidFill>
                  <a:srgbClr val="000080"/>
                </a:solidFill>
                <a:round/>
                <a:headEnd/>
                <a:tailEnd/>
              </a:ln>
              <a:extLst>
                <a:ext uri="{909E8E84-426E-40DD-AFC4-6F175D3DCCD1}">
                  <a14:hiddenFill xmlns:a14="http://schemas.microsoft.com/office/drawing/2010/main">
                    <a:noFill/>
                  </a14:hiddenFill>
                </a:ext>
              </a:extLst>
            </p:spPr>
            <p:txBody>
              <a:bodyPr/>
              <a:lstStyle/>
              <a:p>
                <a:pPr>
                  <a:defRPr/>
                </a:pPr>
                <a:endParaRPr lang="vi-VN" sz="2700" kern="0">
                  <a:solidFill>
                    <a:sysClr val="windowText" lastClr="000000"/>
                  </a:solidFill>
                  <a:latin typeface="Arial" charset="0"/>
                </a:endParaRPr>
              </a:p>
            </p:txBody>
          </p:sp>
          <p:sp>
            <p:nvSpPr>
              <p:cNvPr id="37" name="Line 71">
                <a:extLst>
                  <a:ext uri="{FF2B5EF4-FFF2-40B4-BE49-F238E27FC236}">
                    <a16:creationId xmlns:a16="http://schemas.microsoft.com/office/drawing/2014/main" id="{07675ADB-23CF-AEB4-1995-F1C5ADF1D8D8}"/>
                  </a:ext>
                </a:extLst>
              </p:cNvPr>
              <p:cNvSpPr>
                <a:spLocks noChangeShapeType="1"/>
              </p:cNvSpPr>
              <p:nvPr/>
            </p:nvSpPr>
            <p:spPr bwMode="auto">
              <a:xfrm>
                <a:off x="1017" y="1108"/>
                <a:ext cx="1" cy="902"/>
              </a:xfrm>
              <a:prstGeom prst="line">
                <a:avLst/>
              </a:prstGeom>
              <a:noFill/>
              <a:ln w="23813">
                <a:solidFill>
                  <a:srgbClr val="000080"/>
                </a:solidFill>
                <a:round/>
                <a:headEnd/>
                <a:tailEnd/>
              </a:ln>
              <a:extLst>
                <a:ext uri="{909E8E84-426E-40DD-AFC4-6F175D3DCCD1}">
                  <a14:hiddenFill xmlns:a14="http://schemas.microsoft.com/office/drawing/2010/main">
                    <a:noFill/>
                  </a14:hiddenFill>
                </a:ext>
              </a:extLst>
            </p:spPr>
            <p:txBody>
              <a:bodyPr/>
              <a:lstStyle/>
              <a:p>
                <a:pPr>
                  <a:defRPr/>
                </a:pPr>
                <a:endParaRPr lang="vi-VN" sz="2700" kern="0">
                  <a:solidFill>
                    <a:sysClr val="windowText" lastClr="000000"/>
                  </a:solidFill>
                  <a:latin typeface="Arial" charset="0"/>
                </a:endParaRPr>
              </a:p>
            </p:txBody>
          </p:sp>
          <p:sp>
            <p:nvSpPr>
              <p:cNvPr id="38" name="Line 72">
                <a:extLst>
                  <a:ext uri="{FF2B5EF4-FFF2-40B4-BE49-F238E27FC236}">
                    <a16:creationId xmlns:a16="http://schemas.microsoft.com/office/drawing/2014/main" id="{3A514684-FE04-2D79-B4D2-E6D0B95F69B8}"/>
                  </a:ext>
                </a:extLst>
              </p:cNvPr>
              <p:cNvSpPr>
                <a:spLocks noChangeShapeType="1"/>
              </p:cNvSpPr>
              <p:nvPr/>
            </p:nvSpPr>
            <p:spPr bwMode="auto">
              <a:xfrm>
                <a:off x="1017" y="1969"/>
                <a:ext cx="41" cy="1"/>
              </a:xfrm>
              <a:prstGeom prst="line">
                <a:avLst/>
              </a:prstGeom>
              <a:noFill/>
              <a:ln w="7938">
                <a:solidFill>
                  <a:srgbClr val="000080"/>
                </a:solidFill>
                <a:round/>
                <a:headEnd/>
                <a:tailEnd/>
              </a:ln>
              <a:extLst>
                <a:ext uri="{909E8E84-426E-40DD-AFC4-6F175D3DCCD1}">
                  <a14:hiddenFill xmlns:a14="http://schemas.microsoft.com/office/drawing/2010/main">
                    <a:noFill/>
                  </a14:hiddenFill>
                </a:ext>
              </a:extLst>
            </p:spPr>
            <p:txBody>
              <a:bodyPr/>
              <a:lstStyle/>
              <a:p>
                <a:pPr>
                  <a:defRPr/>
                </a:pPr>
                <a:endParaRPr lang="vi-VN" sz="2700" kern="0">
                  <a:solidFill>
                    <a:sysClr val="windowText" lastClr="000000"/>
                  </a:solidFill>
                  <a:latin typeface="Arial" charset="0"/>
                </a:endParaRPr>
              </a:p>
            </p:txBody>
          </p:sp>
          <p:sp>
            <p:nvSpPr>
              <p:cNvPr id="39" name="Line 73">
                <a:extLst>
                  <a:ext uri="{FF2B5EF4-FFF2-40B4-BE49-F238E27FC236}">
                    <a16:creationId xmlns:a16="http://schemas.microsoft.com/office/drawing/2014/main" id="{87D0EEB8-E0BB-B907-57CD-0429F8D8A77B}"/>
                  </a:ext>
                </a:extLst>
              </p:cNvPr>
              <p:cNvSpPr>
                <a:spLocks noChangeShapeType="1"/>
              </p:cNvSpPr>
              <p:nvPr/>
            </p:nvSpPr>
            <p:spPr bwMode="auto">
              <a:xfrm>
                <a:off x="1058" y="1969"/>
                <a:ext cx="1" cy="41"/>
              </a:xfrm>
              <a:prstGeom prst="line">
                <a:avLst/>
              </a:prstGeom>
              <a:noFill/>
              <a:ln w="7938">
                <a:solidFill>
                  <a:srgbClr val="000080"/>
                </a:solidFill>
                <a:round/>
                <a:headEnd/>
                <a:tailEnd/>
              </a:ln>
              <a:extLst>
                <a:ext uri="{909E8E84-426E-40DD-AFC4-6F175D3DCCD1}">
                  <a14:hiddenFill xmlns:a14="http://schemas.microsoft.com/office/drawing/2010/main">
                    <a:noFill/>
                  </a14:hiddenFill>
                </a:ext>
              </a:extLst>
            </p:spPr>
            <p:txBody>
              <a:bodyPr/>
              <a:lstStyle/>
              <a:p>
                <a:pPr>
                  <a:defRPr/>
                </a:pPr>
                <a:endParaRPr lang="vi-VN" sz="2700" kern="0">
                  <a:solidFill>
                    <a:sysClr val="windowText" lastClr="000000"/>
                  </a:solidFill>
                  <a:latin typeface="Arial" charset="0"/>
                </a:endParaRPr>
              </a:p>
            </p:txBody>
          </p:sp>
          <p:sp>
            <p:nvSpPr>
              <p:cNvPr id="40" name="Rectangle 74">
                <a:extLst>
                  <a:ext uri="{FF2B5EF4-FFF2-40B4-BE49-F238E27FC236}">
                    <a16:creationId xmlns:a16="http://schemas.microsoft.com/office/drawing/2014/main" id="{C4240C0F-F3E1-8CD1-9345-3E99C11887D2}"/>
                  </a:ext>
                </a:extLst>
              </p:cNvPr>
              <p:cNvSpPr>
                <a:spLocks noChangeArrowheads="1"/>
              </p:cNvSpPr>
              <p:nvPr/>
            </p:nvSpPr>
            <p:spPr bwMode="auto">
              <a:xfrm>
                <a:off x="818" y="1931"/>
                <a:ext cx="5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2250" b="1" i="1" kern="0">
                    <a:solidFill>
                      <a:srgbClr val="000080"/>
                    </a:solidFill>
                    <a:latin typeface="VNI-Tekon" pitchFamily="2" charset="0"/>
                  </a:rPr>
                  <a:t>/</a:t>
                </a:r>
                <a:endParaRPr lang="en-US" sz="2700" kern="0">
                  <a:solidFill>
                    <a:sysClr val="windowText" lastClr="000000"/>
                  </a:solidFill>
                  <a:latin typeface=".VnArial Narrow" pitchFamily="34" charset="0"/>
                </a:endParaRPr>
              </a:p>
            </p:txBody>
          </p:sp>
          <p:sp>
            <p:nvSpPr>
              <p:cNvPr id="41" name="Rectangle 75">
                <a:extLst>
                  <a:ext uri="{FF2B5EF4-FFF2-40B4-BE49-F238E27FC236}">
                    <a16:creationId xmlns:a16="http://schemas.microsoft.com/office/drawing/2014/main" id="{B9C92BFA-9852-49E8-6710-F05EE5213938}"/>
                  </a:ext>
                </a:extLst>
              </p:cNvPr>
              <p:cNvSpPr>
                <a:spLocks noChangeArrowheads="1"/>
              </p:cNvSpPr>
              <p:nvPr/>
            </p:nvSpPr>
            <p:spPr bwMode="auto">
              <a:xfrm>
                <a:off x="1175" y="1934"/>
                <a:ext cx="5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2250" b="1" i="1" kern="0">
                    <a:solidFill>
                      <a:srgbClr val="000080"/>
                    </a:solidFill>
                    <a:latin typeface="VNI-Tekon" pitchFamily="2" charset="0"/>
                  </a:rPr>
                  <a:t>/</a:t>
                </a:r>
                <a:endParaRPr lang="en-US" sz="2700" kern="0">
                  <a:solidFill>
                    <a:sysClr val="windowText" lastClr="000000"/>
                  </a:solidFill>
                  <a:latin typeface=".VnArial Narrow" pitchFamily="34" charset="0"/>
                </a:endParaRPr>
              </a:p>
            </p:txBody>
          </p:sp>
          <p:sp>
            <p:nvSpPr>
              <p:cNvPr id="42" name="Oval 76">
                <a:extLst>
                  <a:ext uri="{FF2B5EF4-FFF2-40B4-BE49-F238E27FC236}">
                    <a16:creationId xmlns:a16="http://schemas.microsoft.com/office/drawing/2014/main" id="{D68A37A2-4CFD-B7FF-32FD-E3B1355D18E3}"/>
                  </a:ext>
                </a:extLst>
              </p:cNvPr>
              <p:cNvSpPr>
                <a:spLocks noChangeArrowheads="1"/>
              </p:cNvSpPr>
              <p:nvPr/>
            </p:nvSpPr>
            <p:spPr bwMode="auto">
              <a:xfrm>
                <a:off x="1007" y="1098"/>
                <a:ext cx="25" cy="25"/>
              </a:xfrm>
              <a:prstGeom prst="ellipse">
                <a:avLst/>
              </a:prstGeom>
              <a:solidFill>
                <a:srgbClr val="FF0000"/>
              </a:solidFill>
              <a:ln w="0">
                <a:solidFill>
                  <a:srgbClr val="000000"/>
                </a:solidFill>
                <a:round/>
                <a:headEnd/>
                <a:tailEnd/>
              </a:ln>
            </p:spPr>
            <p:txBody>
              <a:bodyPr/>
              <a:lstStyle/>
              <a:p>
                <a:pPr>
                  <a:defRPr/>
                </a:pPr>
                <a:endParaRPr lang="vi-VN" sz="2700" kern="0">
                  <a:solidFill>
                    <a:sysClr val="windowText" lastClr="000000"/>
                  </a:solidFill>
                  <a:latin typeface="Arial" charset="0"/>
                </a:endParaRPr>
              </a:p>
            </p:txBody>
          </p:sp>
          <p:sp>
            <p:nvSpPr>
              <p:cNvPr id="43" name="Rectangle 77">
                <a:extLst>
                  <a:ext uri="{FF2B5EF4-FFF2-40B4-BE49-F238E27FC236}">
                    <a16:creationId xmlns:a16="http://schemas.microsoft.com/office/drawing/2014/main" id="{57C83343-09DB-1E71-8D2C-C83DB4DC41F2}"/>
                  </a:ext>
                </a:extLst>
              </p:cNvPr>
              <p:cNvSpPr>
                <a:spLocks noChangeArrowheads="1"/>
              </p:cNvSpPr>
              <p:nvPr/>
            </p:nvSpPr>
            <p:spPr bwMode="auto">
              <a:xfrm>
                <a:off x="991" y="986"/>
                <a:ext cx="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500" b="1" kern="0">
                    <a:solidFill>
                      <a:srgbClr val="FF0000"/>
                    </a:solidFill>
                    <a:latin typeface="Arial" charset="0"/>
                  </a:rPr>
                  <a:t>A</a:t>
                </a:r>
                <a:endParaRPr lang="en-US" sz="2700" kern="0">
                  <a:solidFill>
                    <a:sysClr val="windowText" lastClr="000000"/>
                  </a:solidFill>
                  <a:latin typeface=".VnArial Narrow" pitchFamily="34" charset="0"/>
                </a:endParaRPr>
              </a:p>
            </p:txBody>
          </p:sp>
          <p:sp>
            <p:nvSpPr>
              <p:cNvPr id="44" name="Oval 78">
                <a:extLst>
                  <a:ext uri="{FF2B5EF4-FFF2-40B4-BE49-F238E27FC236}">
                    <a16:creationId xmlns:a16="http://schemas.microsoft.com/office/drawing/2014/main" id="{1A8269F2-475C-5694-AE3B-A9342EB213B2}"/>
                  </a:ext>
                </a:extLst>
              </p:cNvPr>
              <p:cNvSpPr>
                <a:spLocks noChangeArrowheads="1"/>
              </p:cNvSpPr>
              <p:nvPr/>
            </p:nvSpPr>
            <p:spPr bwMode="auto">
              <a:xfrm>
                <a:off x="1409" y="2000"/>
                <a:ext cx="25" cy="25"/>
              </a:xfrm>
              <a:prstGeom prst="ellipse">
                <a:avLst/>
              </a:prstGeom>
              <a:solidFill>
                <a:srgbClr val="FF0000"/>
              </a:solidFill>
              <a:ln w="0">
                <a:solidFill>
                  <a:srgbClr val="000000"/>
                </a:solidFill>
                <a:round/>
                <a:headEnd/>
                <a:tailEnd/>
              </a:ln>
            </p:spPr>
            <p:txBody>
              <a:bodyPr/>
              <a:lstStyle/>
              <a:p>
                <a:pPr>
                  <a:defRPr/>
                </a:pPr>
                <a:endParaRPr lang="vi-VN" sz="2700" kern="0">
                  <a:solidFill>
                    <a:sysClr val="windowText" lastClr="000000"/>
                  </a:solidFill>
                  <a:latin typeface="Arial" charset="0"/>
                </a:endParaRPr>
              </a:p>
            </p:txBody>
          </p:sp>
          <p:sp>
            <p:nvSpPr>
              <p:cNvPr id="45" name="Rectangle 79">
                <a:extLst>
                  <a:ext uri="{FF2B5EF4-FFF2-40B4-BE49-F238E27FC236}">
                    <a16:creationId xmlns:a16="http://schemas.microsoft.com/office/drawing/2014/main" id="{6390C9FB-014E-2087-F309-BF1A05A6F8E3}"/>
                  </a:ext>
                </a:extLst>
              </p:cNvPr>
              <p:cNvSpPr>
                <a:spLocks noChangeArrowheads="1"/>
              </p:cNvSpPr>
              <p:nvPr/>
            </p:nvSpPr>
            <p:spPr bwMode="auto">
              <a:xfrm>
                <a:off x="1460" y="2010"/>
                <a:ext cx="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500" b="1" kern="0">
                    <a:solidFill>
                      <a:srgbClr val="FF0000"/>
                    </a:solidFill>
                    <a:latin typeface="Arial" charset="0"/>
                  </a:rPr>
                  <a:t>C</a:t>
                </a:r>
                <a:endParaRPr lang="en-US" sz="2700" kern="0">
                  <a:solidFill>
                    <a:sysClr val="windowText" lastClr="000000"/>
                  </a:solidFill>
                  <a:latin typeface=".VnArial Narrow" pitchFamily="34" charset="0"/>
                </a:endParaRPr>
              </a:p>
            </p:txBody>
          </p:sp>
          <p:sp>
            <p:nvSpPr>
              <p:cNvPr id="46" name="Oval 80">
                <a:extLst>
                  <a:ext uri="{FF2B5EF4-FFF2-40B4-BE49-F238E27FC236}">
                    <a16:creationId xmlns:a16="http://schemas.microsoft.com/office/drawing/2014/main" id="{9A29E52A-52F7-707C-773F-E411077173B2}"/>
                  </a:ext>
                </a:extLst>
              </p:cNvPr>
              <p:cNvSpPr>
                <a:spLocks noChangeArrowheads="1"/>
              </p:cNvSpPr>
              <p:nvPr/>
            </p:nvSpPr>
            <p:spPr bwMode="auto">
              <a:xfrm>
                <a:off x="599" y="2000"/>
                <a:ext cx="26" cy="25"/>
              </a:xfrm>
              <a:prstGeom prst="ellipse">
                <a:avLst/>
              </a:prstGeom>
              <a:solidFill>
                <a:srgbClr val="FF0000"/>
              </a:solidFill>
              <a:ln w="0">
                <a:solidFill>
                  <a:srgbClr val="000000"/>
                </a:solidFill>
                <a:round/>
                <a:headEnd/>
                <a:tailEnd/>
              </a:ln>
            </p:spPr>
            <p:txBody>
              <a:bodyPr/>
              <a:lstStyle/>
              <a:p>
                <a:pPr>
                  <a:defRPr/>
                </a:pPr>
                <a:endParaRPr lang="vi-VN" sz="2700" kern="0">
                  <a:solidFill>
                    <a:sysClr val="windowText" lastClr="000000"/>
                  </a:solidFill>
                  <a:latin typeface="Arial" charset="0"/>
                </a:endParaRPr>
              </a:p>
            </p:txBody>
          </p:sp>
          <p:sp>
            <p:nvSpPr>
              <p:cNvPr id="47" name="Rectangle 81">
                <a:extLst>
                  <a:ext uri="{FF2B5EF4-FFF2-40B4-BE49-F238E27FC236}">
                    <a16:creationId xmlns:a16="http://schemas.microsoft.com/office/drawing/2014/main" id="{A0B8C3BD-0E40-F494-6D78-A6A3D4E1F4DD}"/>
                  </a:ext>
                </a:extLst>
              </p:cNvPr>
              <p:cNvSpPr>
                <a:spLocks noChangeArrowheads="1"/>
              </p:cNvSpPr>
              <p:nvPr/>
            </p:nvSpPr>
            <p:spPr bwMode="auto">
              <a:xfrm>
                <a:off x="538" y="2020"/>
                <a:ext cx="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500" b="1" kern="0">
                    <a:solidFill>
                      <a:srgbClr val="FF0000"/>
                    </a:solidFill>
                    <a:latin typeface="Arial" charset="0"/>
                  </a:rPr>
                  <a:t>B</a:t>
                </a:r>
                <a:endParaRPr lang="en-US" sz="2700" kern="0">
                  <a:solidFill>
                    <a:sysClr val="windowText" lastClr="000000"/>
                  </a:solidFill>
                  <a:latin typeface=".VnArial Narrow" pitchFamily="34" charset="0"/>
                </a:endParaRPr>
              </a:p>
            </p:txBody>
          </p:sp>
          <p:sp>
            <p:nvSpPr>
              <p:cNvPr id="48" name="Oval 82">
                <a:extLst>
                  <a:ext uri="{FF2B5EF4-FFF2-40B4-BE49-F238E27FC236}">
                    <a16:creationId xmlns:a16="http://schemas.microsoft.com/office/drawing/2014/main" id="{35B9CD64-5662-10DD-D2EF-034B6BECAFBA}"/>
                  </a:ext>
                </a:extLst>
              </p:cNvPr>
              <p:cNvSpPr>
                <a:spLocks noChangeArrowheads="1"/>
              </p:cNvSpPr>
              <p:nvPr/>
            </p:nvSpPr>
            <p:spPr bwMode="auto">
              <a:xfrm>
                <a:off x="1007" y="2000"/>
                <a:ext cx="25" cy="25"/>
              </a:xfrm>
              <a:prstGeom prst="ellipse">
                <a:avLst/>
              </a:prstGeom>
              <a:solidFill>
                <a:srgbClr val="FF0000"/>
              </a:solidFill>
              <a:ln w="0">
                <a:solidFill>
                  <a:srgbClr val="000000"/>
                </a:solidFill>
                <a:round/>
                <a:headEnd/>
                <a:tailEnd/>
              </a:ln>
            </p:spPr>
            <p:txBody>
              <a:bodyPr/>
              <a:lstStyle/>
              <a:p>
                <a:pPr>
                  <a:defRPr/>
                </a:pPr>
                <a:endParaRPr lang="vi-VN" sz="2700" kern="0">
                  <a:solidFill>
                    <a:sysClr val="windowText" lastClr="000000"/>
                  </a:solidFill>
                  <a:latin typeface="Arial" charset="0"/>
                </a:endParaRPr>
              </a:p>
            </p:txBody>
          </p:sp>
          <p:sp>
            <p:nvSpPr>
              <p:cNvPr id="49" name="Rectangle 83">
                <a:extLst>
                  <a:ext uri="{FF2B5EF4-FFF2-40B4-BE49-F238E27FC236}">
                    <a16:creationId xmlns:a16="http://schemas.microsoft.com/office/drawing/2014/main" id="{8E26BFF5-BE64-52EB-CF87-C27AC11918C1}"/>
                  </a:ext>
                </a:extLst>
              </p:cNvPr>
              <p:cNvSpPr>
                <a:spLocks noChangeArrowheads="1"/>
              </p:cNvSpPr>
              <p:nvPr/>
            </p:nvSpPr>
            <p:spPr bwMode="auto">
              <a:xfrm>
                <a:off x="981" y="2035"/>
                <a:ext cx="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500" b="1" kern="0">
                    <a:solidFill>
                      <a:srgbClr val="FF0000"/>
                    </a:solidFill>
                    <a:latin typeface="Arial" charset="0"/>
                  </a:rPr>
                  <a:t>H</a:t>
                </a:r>
                <a:endParaRPr lang="en-US" sz="2700" kern="0">
                  <a:solidFill>
                    <a:sysClr val="windowText" lastClr="000000"/>
                  </a:solidFill>
                  <a:latin typeface=".VnArial Narrow" pitchFamily="34" charset="0"/>
                </a:endParaRPr>
              </a:p>
            </p:txBody>
          </p:sp>
        </p:grpSp>
      </p:grpSp>
      <p:grpSp>
        <p:nvGrpSpPr>
          <p:cNvPr id="62472" name="Group 49">
            <a:extLst>
              <a:ext uri="{FF2B5EF4-FFF2-40B4-BE49-F238E27FC236}">
                <a16:creationId xmlns:a16="http://schemas.microsoft.com/office/drawing/2014/main" id="{0AF926F3-4180-DB02-C85D-2C7D8068E57A}"/>
              </a:ext>
            </a:extLst>
          </p:cNvPr>
          <p:cNvGrpSpPr>
            <a:grpSpLocks/>
          </p:cNvGrpSpPr>
          <p:nvPr/>
        </p:nvGrpSpPr>
        <p:grpSpPr bwMode="auto">
          <a:xfrm>
            <a:off x="12915900" y="2857501"/>
            <a:ext cx="3086100" cy="3008517"/>
            <a:chOff x="5943600" y="1546225"/>
            <a:chExt cx="2057400" cy="2004966"/>
          </a:xfrm>
        </p:grpSpPr>
        <p:grpSp>
          <p:nvGrpSpPr>
            <p:cNvPr id="62481" name="Group 50">
              <a:extLst>
                <a:ext uri="{FF2B5EF4-FFF2-40B4-BE49-F238E27FC236}">
                  <a16:creationId xmlns:a16="http://schemas.microsoft.com/office/drawing/2014/main" id="{517B158F-42F2-C55E-E379-AC73B6537845}"/>
                </a:ext>
              </a:extLst>
            </p:cNvPr>
            <p:cNvGrpSpPr>
              <a:grpSpLocks/>
            </p:cNvGrpSpPr>
            <p:nvPr/>
          </p:nvGrpSpPr>
          <p:grpSpPr bwMode="auto">
            <a:xfrm>
              <a:off x="5943600" y="1546225"/>
              <a:ext cx="2057400" cy="2004966"/>
              <a:chOff x="5943600" y="1546225"/>
              <a:chExt cx="2057400" cy="2004966"/>
            </a:xfrm>
          </p:grpSpPr>
          <p:pic>
            <p:nvPicPr>
              <p:cNvPr id="62484" name="Picture 62">
                <a:extLst>
                  <a:ext uri="{FF2B5EF4-FFF2-40B4-BE49-F238E27FC236}">
                    <a16:creationId xmlns:a16="http://schemas.microsoft.com/office/drawing/2014/main" id="{3501979D-FC64-A5F1-C96F-3ED4FD832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46225"/>
                <a:ext cx="2057400"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85" name="Text Box 63">
                <a:extLst>
                  <a:ext uri="{FF2B5EF4-FFF2-40B4-BE49-F238E27FC236}">
                    <a16:creationId xmlns:a16="http://schemas.microsoft.com/office/drawing/2014/main" id="{B9DEEE19-58C7-5FF7-C800-421791F39E9F}"/>
                  </a:ext>
                </a:extLst>
              </p:cNvPr>
              <p:cNvSpPr txBox="1">
                <a:spLocks noChangeArrowheads="1"/>
              </p:cNvSpPr>
              <p:nvPr/>
            </p:nvSpPr>
            <p:spPr bwMode="auto">
              <a:xfrm>
                <a:off x="6210300" y="3274291"/>
                <a:ext cx="1524000" cy="2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100" u="sng" dirty="0" err="1">
                    <a:solidFill>
                      <a:srgbClr val="000000"/>
                    </a:solidFill>
                    <a:latin typeface="VNI-Times" pitchFamily="2" charset="0"/>
                  </a:rPr>
                  <a:t>Hình</a:t>
                </a:r>
                <a:r>
                  <a:rPr lang="en-US" altLang="en-US" sz="2100" u="sng" dirty="0">
                    <a:solidFill>
                      <a:srgbClr val="000000"/>
                    </a:solidFill>
                    <a:latin typeface="VNI-Times" pitchFamily="2" charset="0"/>
                  </a:rPr>
                  <a:t> 3</a:t>
                </a:r>
              </a:p>
            </p:txBody>
          </p:sp>
        </p:grpSp>
        <p:sp>
          <p:nvSpPr>
            <p:cNvPr id="62482" name="Text Box 63">
              <a:extLst>
                <a:ext uri="{FF2B5EF4-FFF2-40B4-BE49-F238E27FC236}">
                  <a16:creationId xmlns:a16="http://schemas.microsoft.com/office/drawing/2014/main" id="{2A793CE5-51B9-7FBE-5BCF-400CDA24E746}"/>
                </a:ext>
              </a:extLst>
            </p:cNvPr>
            <p:cNvSpPr txBox="1">
              <a:spLocks noChangeArrowheads="1"/>
            </p:cNvSpPr>
            <p:nvPr/>
          </p:nvSpPr>
          <p:spPr bwMode="auto">
            <a:xfrm>
              <a:off x="6386944" y="2197724"/>
              <a:ext cx="381000" cy="24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solidFill>
                    <a:srgbClr val="000000"/>
                  </a:solidFill>
                </a:rPr>
                <a:t>1</a:t>
              </a:r>
              <a:endParaRPr lang="en-US" altLang="en-US" sz="2100">
                <a:solidFill>
                  <a:srgbClr val="000000"/>
                </a:solidFill>
              </a:endParaRPr>
            </a:p>
          </p:txBody>
        </p:sp>
        <p:sp>
          <p:nvSpPr>
            <p:cNvPr id="62483" name="Text Box 63">
              <a:extLst>
                <a:ext uri="{FF2B5EF4-FFF2-40B4-BE49-F238E27FC236}">
                  <a16:creationId xmlns:a16="http://schemas.microsoft.com/office/drawing/2014/main" id="{749652C4-DCFC-51EE-19B6-7C8A50E6D3CE}"/>
                </a:ext>
              </a:extLst>
            </p:cNvPr>
            <p:cNvSpPr txBox="1">
              <a:spLocks noChangeArrowheads="1"/>
            </p:cNvSpPr>
            <p:nvPr/>
          </p:nvSpPr>
          <p:spPr bwMode="auto">
            <a:xfrm>
              <a:off x="6418113" y="2392408"/>
              <a:ext cx="381000" cy="24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solidFill>
                    <a:srgbClr val="000000"/>
                  </a:solidFill>
                </a:rPr>
                <a:t>2</a:t>
              </a:r>
              <a:endParaRPr lang="en-US" altLang="en-US" sz="2100">
                <a:solidFill>
                  <a:srgbClr val="000000"/>
                </a:solidFill>
              </a:endParaRPr>
            </a:p>
          </p:txBody>
        </p:sp>
      </p:grpSp>
      <p:sp>
        <p:nvSpPr>
          <p:cNvPr id="57" name="Text Box 117">
            <a:extLst>
              <a:ext uri="{FF2B5EF4-FFF2-40B4-BE49-F238E27FC236}">
                <a16:creationId xmlns:a16="http://schemas.microsoft.com/office/drawing/2014/main" id="{9E6F6600-14F4-5C50-2B63-9568D56F110D}"/>
              </a:ext>
            </a:extLst>
          </p:cNvPr>
          <p:cNvSpPr txBox="1">
            <a:spLocks noRot="1" noChangeAspect="1" noMove="1" noResize="1" noEditPoints="1" noAdjustHandles="1" noChangeArrowheads="1" noChangeShapeType="1" noTextEdit="1"/>
          </p:cNvSpPr>
          <p:nvPr/>
        </p:nvSpPr>
        <p:spPr bwMode="auto">
          <a:xfrm>
            <a:off x="9715500" y="5943600"/>
            <a:ext cx="4409850" cy="3749295"/>
          </a:xfrm>
          <a:prstGeom prst="rect">
            <a:avLst/>
          </a:prstGeom>
          <a:blipFill rotWithShape="1">
            <a:blip r:embed="rId3"/>
            <a:stretch>
              <a:fillRect l="-1867" t="-1220" r="-3527" b="-3171"/>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vi-VN" sz="2700">
                <a:noFill/>
              </a:rPr>
              <a:t> </a:t>
            </a:r>
          </a:p>
        </p:txBody>
      </p:sp>
      <p:grpSp>
        <p:nvGrpSpPr>
          <p:cNvPr id="62474" name="Group 1">
            <a:extLst>
              <a:ext uri="{FF2B5EF4-FFF2-40B4-BE49-F238E27FC236}">
                <a16:creationId xmlns:a16="http://schemas.microsoft.com/office/drawing/2014/main" id="{9EE99BB6-D935-C135-04B9-2111B0F7399F}"/>
              </a:ext>
            </a:extLst>
          </p:cNvPr>
          <p:cNvGrpSpPr>
            <a:grpSpLocks/>
          </p:cNvGrpSpPr>
          <p:nvPr/>
        </p:nvGrpSpPr>
        <p:grpSpPr bwMode="auto">
          <a:xfrm>
            <a:off x="10515600" y="2571750"/>
            <a:ext cx="2657475" cy="3392665"/>
            <a:chOff x="5486400" y="1715161"/>
            <a:chExt cx="1771650" cy="2260349"/>
          </a:xfrm>
        </p:grpSpPr>
        <p:grpSp>
          <p:nvGrpSpPr>
            <p:cNvPr id="62476" name="Group 20">
              <a:extLst>
                <a:ext uri="{FF2B5EF4-FFF2-40B4-BE49-F238E27FC236}">
                  <a16:creationId xmlns:a16="http://schemas.microsoft.com/office/drawing/2014/main" id="{93420D80-8569-AF92-1899-51D8FF672D21}"/>
                </a:ext>
              </a:extLst>
            </p:cNvPr>
            <p:cNvGrpSpPr>
              <a:grpSpLocks/>
            </p:cNvGrpSpPr>
            <p:nvPr/>
          </p:nvGrpSpPr>
          <p:grpSpPr bwMode="auto">
            <a:xfrm>
              <a:off x="5486400" y="1715161"/>
              <a:ext cx="1771650" cy="2260349"/>
              <a:chOff x="2971800" y="1516063"/>
              <a:chExt cx="1771650" cy="2260349"/>
            </a:xfrm>
          </p:grpSpPr>
          <p:pic>
            <p:nvPicPr>
              <p:cNvPr id="62479" name="Picture 60">
                <a:extLst>
                  <a:ext uri="{FF2B5EF4-FFF2-40B4-BE49-F238E27FC236}">
                    <a16:creationId xmlns:a16="http://schemas.microsoft.com/office/drawing/2014/main" id="{09B6D25A-B792-776A-DDF9-ECA7B7BBF9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516063"/>
                <a:ext cx="17716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80" name="Text Box 61">
                <a:extLst>
                  <a:ext uri="{FF2B5EF4-FFF2-40B4-BE49-F238E27FC236}">
                    <a16:creationId xmlns:a16="http://schemas.microsoft.com/office/drawing/2014/main" id="{C8219113-38E5-83F7-3102-387A0024ED92}"/>
                  </a:ext>
                </a:extLst>
              </p:cNvPr>
              <p:cNvSpPr txBox="1">
                <a:spLocks noChangeArrowheads="1"/>
              </p:cNvSpPr>
              <p:nvPr/>
            </p:nvSpPr>
            <p:spPr bwMode="auto">
              <a:xfrm>
                <a:off x="3080325" y="3468830"/>
                <a:ext cx="1524000" cy="30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u="sng" dirty="0" err="1">
                    <a:solidFill>
                      <a:srgbClr val="000000"/>
                    </a:solidFill>
                    <a:latin typeface="VNI-Times" pitchFamily="2" charset="0"/>
                  </a:rPr>
                  <a:t>Hình</a:t>
                </a:r>
                <a:r>
                  <a:rPr lang="en-US" altLang="en-US" sz="2400" u="sng" dirty="0">
                    <a:solidFill>
                      <a:srgbClr val="000000"/>
                    </a:solidFill>
                    <a:latin typeface="VNI-Times" pitchFamily="2" charset="0"/>
                  </a:rPr>
                  <a:t> 2</a:t>
                </a:r>
              </a:p>
            </p:txBody>
          </p:sp>
        </p:grpSp>
        <p:sp>
          <p:nvSpPr>
            <p:cNvPr id="62477" name="Text Box 63">
              <a:extLst>
                <a:ext uri="{FF2B5EF4-FFF2-40B4-BE49-F238E27FC236}">
                  <a16:creationId xmlns:a16="http://schemas.microsoft.com/office/drawing/2014/main" id="{ADEF38B1-C49B-D639-2352-64D4B1FA9817}"/>
                </a:ext>
              </a:extLst>
            </p:cNvPr>
            <p:cNvSpPr txBox="1">
              <a:spLocks noChangeArrowheads="1"/>
            </p:cNvSpPr>
            <p:nvPr/>
          </p:nvSpPr>
          <p:spPr bwMode="auto">
            <a:xfrm>
              <a:off x="6281319" y="2371754"/>
              <a:ext cx="381000" cy="24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solidFill>
                    <a:srgbClr val="000000"/>
                  </a:solidFill>
                </a:rPr>
                <a:t>2</a:t>
              </a:r>
              <a:endParaRPr lang="en-US" altLang="en-US" sz="2100">
                <a:solidFill>
                  <a:srgbClr val="000000"/>
                </a:solidFill>
              </a:endParaRPr>
            </a:p>
          </p:txBody>
        </p:sp>
        <p:sp>
          <p:nvSpPr>
            <p:cNvPr id="62478" name="Text Box 63">
              <a:extLst>
                <a:ext uri="{FF2B5EF4-FFF2-40B4-BE49-F238E27FC236}">
                  <a16:creationId xmlns:a16="http://schemas.microsoft.com/office/drawing/2014/main" id="{D7CD659C-2BBF-FA64-2254-6A838C240415}"/>
                </a:ext>
              </a:extLst>
            </p:cNvPr>
            <p:cNvSpPr txBox="1">
              <a:spLocks noChangeArrowheads="1"/>
            </p:cNvSpPr>
            <p:nvPr/>
          </p:nvSpPr>
          <p:spPr bwMode="auto">
            <a:xfrm>
              <a:off x="6081388" y="2304615"/>
              <a:ext cx="381000" cy="24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solidFill>
                    <a:srgbClr val="000000"/>
                  </a:solidFill>
                </a:rPr>
                <a:t>1</a:t>
              </a:r>
              <a:endParaRPr lang="en-US" altLang="en-US" sz="2100">
                <a:solidFill>
                  <a:srgbClr val="000000"/>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wipe(left)">
                                      <p:cBhvr>
                                        <p:cTn id="7" dur="500"/>
                                        <p:tgtEl>
                                          <p:spTgt spid="5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7">
                                            <p:txEl>
                                              <p:charRg st="2" end="2"/>
                                            </p:txEl>
                                          </p:spTgt>
                                        </p:tgtEl>
                                        <p:attrNameLst>
                                          <p:attrName>style.visibility</p:attrName>
                                        </p:attrNameLst>
                                      </p:cBhvr>
                                      <p:to>
                                        <p:strVal val="visible"/>
                                      </p:to>
                                    </p:set>
                                    <p:animEffect transition="in" filter="wipe(left)">
                                      <p:cBhvr>
                                        <p:cTn id="11" dur="500"/>
                                        <p:tgtEl>
                                          <p:spTgt spid="57">
                                            <p:txEl>
                                              <p:char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7">
                                            <p:txEl>
                                              <p:charRg st="2" end="2"/>
                                            </p:txEl>
                                          </p:spTgt>
                                        </p:tgtEl>
                                        <p:attrNameLst>
                                          <p:attrName>style.visibility</p:attrName>
                                        </p:attrNameLst>
                                      </p:cBhvr>
                                      <p:to>
                                        <p:strVal val="visible"/>
                                      </p:to>
                                    </p:set>
                                    <p:animEffect transition="in" filter="wipe(left)">
                                      <p:cBhvr>
                                        <p:cTn id="16" dur="500"/>
                                        <p:tgtEl>
                                          <p:spTgt spid="57">
                                            <p:txEl>
                                              <p:char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7">
                                            <p:txEl>
                                              <p:charRg st="2" end="2"/>
                                            </p:txEl>
                                          </p:spTgt>
                                        </p:tgtEl>
                                        <p:attrNameLst>
                                          <p:attrName>style.visibility</p:attrName>
                                        </p:attrNameLst>
                                      </p:cBhvr>
                                      <p:to>
                                        <p:strVal val="visible"/>
                                      </p:to>
                                    </p:set>
                                    <p:animEffect transition="in" filter="wipe(left)">
                                      <p:cBhvr>
                                        <p:cTn id="21" dur="500"/>
                                        <p:tgtEl>
                                          <p:spTgt spid="57">
                                            <p:txEl>
                                              <p:char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7">
                                            <p:txEl>
                                              <p:charRg st="2" end="2"/>
                                            </p:txEl>
                                          </p:spTgt>
                                        </p:tgtEl>
                                        <p:attrNameLst>
                                          <p:attrName>style.visibility</p:attrName>
                                        </p:attrNameLst>
                                      </p:cBhvr>
                                      <p:to>
                                        <p:strVal val="visible"/>
                                      </p:to>
                                    </p:set>
                                    <p:animEffect transition="in" filter="wipe(left)">
                                      <p:cBhvr>
                                        <p:cTn id="26" dur="500"/>
                                        <p:tgtEl>
                                          <p:spTgt spid="57">
                                            <p:txEl>
                                              <p:char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7">
                                            <p:txEl>
                                              <p:charRg st="2" end="2"/>
                                            </p:txEl>
                                          </p:spTgt>
                                        </p:tgtEl>
                                        <p:attrNameLst>
                                          <p:attrName>style.visibility</p:attrName>
                                        </p:attrNameLst>
                                      </p:cBhvr>
                                      <p:to>
                                        <p:strVal val="visible"/>
                                      </p:to>
                                    </p:set>
                                    <p:animEffect transition="in" filter="wipe(left)">
                                      <p:cBhvr>
                                        <p:cTn id="31" dur="500"/>
                                        <p:tgtEl>
                                          <p:spTgt spid="5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490" name="Straight Connector 4">
            <a:extLst>
              <a:ext uri="{FF2B5EF4-FFF2-40B4-BE49-F238E27FC236}">
                <a16:creationId xmlns:a16="http://schemas.microsoft.com/office/drawing/2014/main" id="{2959FDC2-ECA2-8041-0866-ABB834A4B1AA}"/>
              </a:ext>
            </a:extLst>
          </p:cNvPr>
          <p:cNvCxnSpPr>
            <a:cxnSpLocks noChangeShapeType="1"/>
          </p:cNvCxnSpPr>
          <p:nvPr/>
        </p:nvCxnSpPr>
        <p:spPr bwMode="auto">
          <a:xfrm>
            <a:off x="7831932" y="1933575"/>
            <a:ext cx="0" cy="820340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63491" name="Content Placeholder 3">
            <a:extLst>
              <a:ext uri="{FF2B5EF4-FFF2-40B4-BE49-F238E27FC236}">
                <a16:creationId xmlns:a16="http://schemas.microsoft.com/office/drawing/2014/main" id="{A7400569-E978-CEED-4104-64D24B9181C5}"/>
              </a:ext>
            </a:extLst>
          </p:cNvPr>
          <p:cNvSpPr>
            <a:spLocks/>
          </p:cNvSpPr>
          <p:nvPr/>
        </p:nvSpPr>
        <p:spPr bwMode="auto">
          <a:xfrm>
            <a:off x="2319338" y="1674020"/>
            <a:ext cx="5581650" cy="119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20000"/>
              </a:spcBef>
              <a:buClr>
                <a:srgbClr val="009999"/>
              </a:buClr>
              <a:buFont typeface="Wingdings" panose="05000000000000000000" pitchFamily="2" charset="2"/>
              <a:buNone/>
            </a:pPr>
            <a:r>
              <a:rPr lang="vi-VN" altLang="en-US" sz="2850" b="1">
                <a:solidFill>
                  <a:srgbClr val="0033CC"/>
                </a:solidFill>
              </a:rPr>
              <a:t>1. Các trường hợp bằng nhau đã biết của hai tam giác vuông</a:t>
            </a:r>
          </a:p>
        </p:txBody>
      </p:sp>
      <p:sp>
        <p:nvSpPr>
          <p:cNvPr id="63492" name="TextBox 27">
            <a:extLst>
              <a:ext uri="{FF2B5EF4-FFF2-40B4-BE49-F238E27FC236}">
                <a16:creationId xmlns:a16="http://schemas.microsoft.com/office/drawing/2014/main" id="{9B094D34-6D15-3AC7-15C5-A7747D5DF1C5}"/>
              </a:ext>
            </a:extLst>
          </p:cNvPr>
          <p:cNvSpPr txBox="1">
            <a:spLocks noChangeArrowheads="1"/>
          </p:cNvSpPr>
          <p:nvPr/>
        </p:nvSpPr>
        <p:spPr bwMode="auto">
          <a:xfrm>
            <a:off x="7970045" y="1840708"/>
            <a:ext cx="745331" cy="646331"/>
          </a:xfrm>
          <a:prstGeom prst="rect">
            <a:avLst/>
          </a:prstGeom>
          <a:solidFill>
            <a:srgbClr val="FFFF0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sz="3600" b="1">
                <a:solidFill>
                  <a:srgbClr val="FF0000"/>
                </a:solidFill>
                <a:latin typeface="Times New Roman" panose="02020603050405020304" pitchFamily="18" charset="0"/>
              </a:rPr>
              <a:t>?1</a:t>
            </a:r>
          </a:p>
        </p:txBody>
      </p:sp>
      <p:sp>
        <p:nvSpPr>
          <p:cNvPr id="16" name="AutoShape 17">
            <a:extLst>
              <a:ext uri="{FF2B5EF4-FFF2-40B4-BE49-F238E27FC236}">
                <a16:creationId xmlns:a16="http://schemas.microsoft.com/office/drawing/2014/main" id="{5672DA8F-102A-ADC0-6A2A-8251D7B5DBE5}"/>
              </a:ext>
            </a:extLst>
          </p:cNvPr>
          <p:cNvSpPr>
            <a:spLocks noChangeArrowheads="1"/>
          </p:cNvSpPr>
          <p:nvPr/>
        </p:nvSpPr>
        <p:spPr bwMode="auto">
          <a:xfrm>
            <a:off x="3105150" y="1"/>
            <a:ext cx="11772900" cy="1626395"/>
          </a:xfrm>
          <a:prstGeom prst="horizontalScroll">
            <a:avLst>
              <a:gd name="adj" fmla="val 12500"/>
            </a:avLst>
          </a:prstGeom>
          <a:gradFill rotWithShape="1">
            <a:gsLst>
              <a:gs pos="0">
                <a:srgbClr val="6600CC"/>
              </a:gs>
              <a:gs pos="100000">
                <a:srgbClr val="FF0000"/>
              </a:gs>
            </a:gsLst>
            <a:path path="rect">
              <a:fillToRect l="50000" t="50000" r="50000" b="50000"/>
            </a:path>
          </a:gradFill>
          <a:ln w="1905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3000" b="1" kern="0" dirty="0">
                <a:solidFill>
                  <a:srgbClr val="FFFF00"/>
                </a:solidFill>
                <a:effectLst>
                  <a:outerShdw blurRad="38100" dist="38100" dir="2700000" algn="tl">
                    <a:srgbClr val="000000"/>
                  </a:outerShdw>
                </a:effectLst>
                <a:latin typeface="Arial" charset="0"/>
              </a:rPr>
              <a:t>16. CÁC TRƯỜNG HỢP BẰNG NHAU CỦA TAM GIÁC VUÔNG</a:t>
            </a:r>
          </a:p>
        </p:txBody>
      </p:sp>
      <p:sp>
        <p:nvSpPr>
          <p:cNvPr id="63494" name="Text Box 64">
            <a:extLst>
              <a:ext uri="{FF2B5EF4-FFF2-40B4-BE49-F238E27FC236}">
                <a16:creationId xmlns:a16="http://schemas.microsoft.com/office/drawing/2014/main" id="{7FBE6EA2-70F9-A2A0-5BC9-724251041485}"/>
              </a:ext>
            </a:extLst>
          </p:cNvPr>
          <p:cNvSpPr txBox="1">
            <a:spLocks noChangeArrowheads="1"/>
          </p:cNvSpPr>
          <p:nvPr/>
        </p:nvSpPr>
        <p:spPr bwMode="auto">
          <a:xfrm>
            <a:off x="8715375" y="1750220"/>
            <a:ext cx="71723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700" b="1" dirty="0" err="1">
                <a:solidFill>
                  <a:srgbClr val="000000"/>
                </a:solidFill>
                <a:latin typeface="Tahoma" panose="020B0604030504040204" pitchFamily="34" charset="0"/>
                <a:cs typeface="Tahoma" panose="020B0604030504040204" pitchFamily="34" charset="0"/>
              </a:rPr>
              <a:t>Trên</a:t>
            </a:r>
            <a:r>
              <a:rPr lang="en-US" altLang="en-US" sz="2700" b="1" dirty="0">
                <a:solidFill>
                  <a:srgbClr val="000000"/>
                </a:solidFill>
                <a:latin typeface="Tahoma" panose="020B0604030504040204" pitchFamily="34" charset="0"/>
                <a:cs typeface="Tahoma" panose="020B0604030504040204" pitchFamily="34" charset="0"/>
              </a:rPr>
              <a:t> </a:t>
            </a:r>
            <a:r>
              <a:rPr lang="en-US" altLang="en-US" sz="2700" b="1" dirty="0" err="1">
                <a:solidFill>
                  <a:srgbClr val="000000"/>
                </a:solidFill>
                <a:latin typeface="Tahoma" panose="020B0604030504040204" pitchFamily="34" charset="0"/>
                <a:cs typeface="Tahoma" panose="020B0604030504040204" pitchFamily="34" charset="0"/>
              </a:rPr>
              <a:t>mỗi</a:t>
            </a:r>
            <a:r>
              <a:rPr lang="en-US" altLang="en-US" sz="2700" b="1" dirty="0">
                <a:solidFill>
                  <a:srgbClr val="000000"/>
                </a:solidFill>
                <a:latin typeface="Tahoma" panose="020B0604030504040204" pitchFamily="34" charset="0"/>
                <a:cs typeface="Tahoma" panose="020B0604030504040204" pitchFamily="34" charset="0"/>
              </a:rPr>
              <a:t> </a:t>
            </a:r>
            <a:r>
              <a:rPr lang="en-US" altLang="en-US" sz="2700" b="1" dirty="0" err="1">
                <a:solidFill>
                  <a:srgbClr val="000000"/>
                </a:solidFill>
                <a:latin typeface="Tahoma" panose="020B0604030504040204" pitchFamily="34" charset="0"/>
                <a:cs typeface="Tahoma" panose="020B0604030504040204" pitchFamily="34" charset="0"/>
              </a:rPr>
              <a:t>hình</a:t>
            </a:r>
            <a:r>
              <a:rPr lang="en-US" altLang="en-US" sz="2700" b="1" dirty="0">
                <a:solidFill>
                  <a:srgbClr val="000000"/>
                </a:solidFill>
                <a:latin typeface="Tahoma" panose="020B0604030504040204" pitchFamily="34" charset="0"/>
                <a:cs typeface="Tahoma" panose="020B0604030504040204" pitchFamily="34" charset="0"/>
              </a:rPr>
              <a:t> 1,2,3 </a:t>
            </a:r>
            <a:r>
              <a:rPr lang="en-US" altLang="en-US" sz="2700" b="1" dirty="0" err="1">
                <a:solidFill>
                  <a:srgbClr val="000000"/>
                </a:solidFill>
                <a:latin typeface="Tahoma" panose="020B0604030504040204" pitchFamily="34" charset="0"/>
                <a:cs typeface="Tahoma" panose="020B0604030504040204" pitchFamily="34" charset="0"/>
              </a:rPr>
              <a:t>có</a:t>
            </a:r>
            <a:r>
              <a:rPr lang="en-US" altLang="en-US" sz="2700" b="1" dirty="0">
                <a:solidFill>
                  <a:srgbClr val="000000"/>
                </a:solidFill>
                <a:latin typeface="Tahoma" panose="020B0604030504040204" pitchFamily="34" charset="0"/>
                <a:cs typeface="Tahoma" panose="020B0604030504040204" pitchFamily="34" charset="0"/>
              </a:rPr>
              <a:t> </a:t>
            </a:r>
            <a:r>
              <a:rPr lang="en-US" altLang="en-US" sz="2700" b="1" dirty="0" err="1">
                <a:solidFill>
                  <a:srgbClr val="000000"/>
                </a:solidFill>
                <a:latin typeface="Tahoma" panose="020B0604030504040204" pitchFamily="34" charset="0"/>
                <a:cs typeface="Tahoma" panose="020B0604030504040204" pitchFamily="34" charset="0"/>
              </a:rPr>
              <a:t>các</a:t>
            </a:r>
            <a:r>
              <a:rPr lang="en-US" altLang="en-US" sz="2700" b="1" dirty="0">
                <a:solidFill>
                  <a:srgbClr val="000000"/>
                </a:solidFill>
                <a:latin typeface="Tahoma" panose="020B0604030504040204" pitchFamily="34" charset="0"/>
                <a:cs typeface="Tahoma" panose="020B0604030504040204" pitchFamily="34" charset="0"/>
              </a:rPr>
              <a:t> tam </a:t>
            </a:r>
            <a:r>
              <a:rPr lang="en-US" altLang="en-US" sz="2700" b="1" dirty="0" err="1">
                <a:solidFill>
                  <a:srgbClr val="000000"/>
                </a:solidFill>
                <a:latin typeface="Tahoma" panose="020B0604030504040204" pitchFamily="34" charset="0"/>
                <a:cs typeface="Tahoma" panose="020B0604030504040204" pitchFamily="34" charset="0"/>
              </a:rPr>
              <a:t>giác</a:t>
            </a:r>
            <a:r>
              <a:rPr lang="en-US" altLang="en-US" sz="2700" b="1" dirty="0">
                <a:solidFill>
                  <a:srgbClr val="000000"/>
                </a:solidFill>
                <a:latin typeface="Tahoma" panose="020B0604030504040204" pitchFamily="34" charset="0"/>
                <a:cs typeface="Tahoma" panose="020B0604030504040204" pitchFamily="34" charset="0"/>
              </a:rPr>
              <a:t> </a:t>
            </a:r>
            <a:r>
              <a:rPr lang="en-US" altLang="en-US" sz="2700" b="1" dirty="0" err="1">
                <a:solidFill>
                  <a:srgbClr val="000000"/>
                </a:solidFill>
                <a:latin typeface="Tahoma" panose="020B0604030504040204" pitchFamily="34" charset="0"/>
                <a:cs typeface="Tahoma" panose="020B0604030504040204" pitchFamily="34" charset="0"/>
              </a:rPr>
              <a:t>vuông</a:t>
            </a:r>
            <a:r>
              <a:rPr lang="en-US" altLang="en-US" sz="2700" b="1" dirty="0">
                <a:solidFill>
                  <a:srgbClr val="000000"/>
                </a:solidFill>
                <a:latin typeface="Tahoma" panose="020B0604030504040204" pitchFamily="34" charset="0"/>
                <a:cs typeface="Tahoma" panose="020B0604030504040204" pitchFamily="34" charset="0"/>
              </a:rPr>
              <a:t> </a:t>
            </a:r>
            <a:r>
              <a:rPr lang="en-US" altLang="en-US" sz="2700" b="1" dirty="0" err="1">
                <a:solidFill>
                  <a:srgbClr val="000000"/>
                </a:solidFill>
                <a:latin typeface="Tahoma" panose="020B0604030504040204" pitchFamily="34" charset="0"/>
                <a:cs typeface="Tahoma" panose="020B0604030504040204" pitchFamily="34" charset="0"/>
              </a:rPr>
              <a:t>nào</a:t>
            </a:r>
            <a:r>
              <a:rPr lang="en-US" altLang="en-US" sz="2700" b="1" dirty="0">
                <a:solidFill>
                  <a:srgbClr val="000000"/>
                </a:solidFill>
                <a:latin typeface="Tahoma" panose="020B0604030504040204" pitchFamily="34" charset="0"/>
                <a:cs typeface="Tahoma" panose="020B0604030504040204" pitchFamily="34" charset="0"/>
              </a:rPr>
              <a:t> </a:t>
            </a:r>
            <a:r>
              <a:rPr lang="en-US" altLang="en-US" sz="2700" b="1" dirty="0" err="1">
                <a:solidFill>
                  <a:srgbClr val="000000"/>
                </a:solidFill>
                <a:latin typeface="Tahoma" panose="020B0604030504040204" pitchFamily="34" charset="0"/>
                <a:cs typeface="Tahoma" panose="020B0604030504040204" pitchFamily="34" charset="0"/>
              </a:rPr>
              <a:t>bằng</a:t>
            </a:r>
            <a:r>
              <a:rPr lang="en-US" altLang="en-US" sz="2700" b="1" dirty="0">
                <a:solidFill>
                  <a:srgbClr val="000000"/>
                </a:solidFill>
                <a:latin typeface="Tahoma" panose="020B0604030504040204" pitchFamily="34" charset="0"/>
                <a:cs typeface="Tahoma" panose="020B0604030504040204" pitchFamily="34" charset="0"/>
              </a:rPr>
              <a:t> </a:t>
            </a:r>
            <a:r>
              <a:rPr lang="en-US" altLang="en-US" sz="2700" b="1" dirty="0" err="1">
                <a:solidFill>
                  <a:srgbClr val="000000"/>
                </a:solidFill>
                <a:latin typeface="Tahoma" panose="020B0604030504040204" pitchFamily="34" charset="0"/>
                <a:cs typeface="Tahoma" panose="020B0604030504040204" pitchFamily="34" charset="0"/>
              </a:rPr>
              <a:t>nhau</a:t>
            </a:r>
            <a:r>
              <a:rPr lang="en-US" altLang="en-US" sz="2700" b="1" dirty="0">
                <a:solidFill>
                  <a:srgbClr val="000000"/>
                </a:solidFill>
                <a:latin typeface="Tahoma" panose="020B0604030504040204" pitchFamily="34" charset="0"/>
                <a:cs typeface="Tahoma" panose="020B0604030504040204" pitchFamily="34" charset="0"/>
              </a:rPr>
              <a:t>? </a:t>
            </a:r>
            <a:r>
              <a:rPr lang="en-US" altLang="en-US" sz="2700" b="1" dirty="0" err="1">
                <a:solidFill>
                  <a:srgbClr val="000000"/>
                </a:solidFill>
                <a:latin typeface="Tahoma" panose="020B0604030504040204" pitchFamily="34" charset="0"/>
                <a:cs typeface="Tahoma" panose="020B0604030504040204" pitchFamily="34" charset="0"/>
              </a:rPr>
              <a:t>Vì</a:t>
            </a:r>
            <a:r>
              <a:rPr lang="en-US" altLang="en-US" sz="2700" b="1" dirty="0">
                <a:solidFill>
                  <a:srgbClr val="000000"/>
                </a:solidFill>
                <a:latin typeface="Tahoma" panose="020B0604030504040204" pitchFamily="34" charset="0"/>
                <a:cs typeface="Tahoma" panose="020B0604030504040204" pitchFamily="34" charset="0"/>
              </a:rPr>
              <a:t> </a:t>
            </a:r>
            <a:r>
              <a:rPr lang="en-US" altLang="en-US" sz="2700" b="1" dirty="0" err="1">
                <a:solidFill>
                  <a:srgbClr val="000000"/>
                </a:solidFill>
                <a:latin typeface="Tahoma" panose="020B0604030504040204" pitchFamily="34" charset="0"/>
                <a:cs typeface="Tahoma" panose="020B0604030504040204" pitchFamily="34" charset="0"/>
              </a:rPr>
              <a:t>sao</a:t>
            </a:r>
            <a:r>
              <a:rPr lang="en-US" altLang="en-US" sz="2700" b="1" dirty="0">
                <a:solidFill>
                  <a:srgbClr val="000000"/>
                </a:solidFill>
                <a:latin typeface="Tahoma" panose="020B0604030504040204" pitchFamily="34" charset="0"/>
                <a:cs typeface="Tahoma" panose="020B0604030504040204" pitchFamily="34" charset="0"/>
              </a:rPr>
              <a:t>?</a:t>
            </a:r>
          </a:p>
        </p:txBody>
      </p:sp>
      <p:grpSp>
        <p:nvGrpSpPr>
          <p:cNvPr id="63495" name="Group 30">
            <a:extLst>
              <a:ext uri="{FF2B5EF4-FFF2-40B4-BE49-F238E27FC236}">
                <a16:creationId xmlns:a16="http://schemas.microsoft.com/office/drawing/2014/main" id="{CBC5A13D-43CB-32B2-97B8-65AA8238CA62}"/>
              </a:ext>
            </a:extLst>
          </p:cNvPr>
          <p:cNvGrpSpPr>
            <a:grpSpLocks/>
          </p:cNvGrpSpPr>
          <p:nvPr/>
        </p:nvGrpSpPr>
        <p:grpSpPr bwMode="auto">
          <a:xfrm>
            <a:off x="8084345" y="2745583"/>
            <a:ext cx="2345532" cy="3128666"/>
            <a:chOff x="415348" y="1357312"/>
            <a:chExt cx="1563688" cy="2085777"/>
          </a:xfrm>
        </p:grpSpPr>
        <p:sp>
          <p:nvSpPr>
            <p:cNvPr id="32" name="Text Box 59">
              <a:extLst>
                <a:ext uri="{FF2B5EF4-FFF2-40B4-BE49-F238E27FC236}">
                  <a16:creationId xmlns:a16="http://schemas.microsoft.com/office/drawing/2014/main" id="{163EDD38-B8E2-9575-61B1-148F355BF79A}"/>
                </a:ext>
              </a:extLst>
            </p:cNvPr>
            <p:cNvSpPr txBox="1">
              <a:spLocks noChangeArrowheads="1"/>
            </p:cNvSpPr>
            <p:nvPr/>
          </p:nvSpPr>
          <p:spPr bwMode="auto">
            <a:xfrm>
              <a:off x="415348" y="3135312"/>
              <a:ext cx="1524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400" u="sng" kern="0" dirty="0" err="1">
                  <a:solidFill>
                    <a:sysClr val="windowText" lastClr="000000"/>
                  </a:solidFill>
                  <a:latin typeface="VNI-Times" pitchFamily="2" charset="0"/>
                </a:rPr>
                <a:t>Hình</a:t>
              </a:r>
              <a:r>
                <a:rPr lang="en-US" sz="2400" u="sng" kern="0" dirty="0">
                  <a:solidFill>
                    <a:sysClr val="windowText" lastClr="000000"/>
                  </a:solidFill>
                  <a:latin typeface="VNI-Times" pitchFamily="2" charset="0"/>
                </a:rPr>
                <a:t> 1</a:t>
              </a:r>
            </a:p>
          </p:txBody>
        </p:sp>
        <p:grpSp>
          <p:nvGrpSpPr>
            <p:cNvPr id="63511" name="Group 67">
              <a:extLst>
                <a:ext uri="{FF2B5EF4-FFF2-40B4-BE49-F238E27FC236}">
                  <a16:creationId xmlns:a16="http://schemas.microsoft.com/office/drawing/2014/main" id="{4D6E9C66-0804-EEA2-78E9-362BF1EE8785}"/>
                </a:ext>
              </a:extLst>
            </p:cNvPr>
            <p:cNvGrpSpPr>
              <a:grpSpLocks/>
            </p:cNvGrpSpPr>
            <p:nvPr/>
          </p:nvGrpSpPr>
          <p:grpSpPr bwMode="auto">
            <a:xfrm>
              <a:off x="421698" y="1357312"/>
              <a:ext cx="1557338" cy="1819277"/>
              <a:chOff x="538" y="986"/>
              <a:chExt cx="981" cy="1146"/>
            </a:xfrm>
          </p:grpSpPr>
          <p:sp>
            <p:nvSpPr>
              <p:cNvPr id="34" name="Line 68">
                <a:extLst>
                  <a:ext uri="{FF2B5EF4-FFF2-40B4-BE49-F238E27FC236}">
                    <a16:creationId xmlns:a16="http://schemas.microsoft.com/office/drawing/2014/main" id="{6B7B02AD-8EDE-1B71-E2F7-72FCB9AEDD4B}"/>
                  </a:ext>
                </a:extLst>
              </p:cNvPr>
              <p:cNvSpPr>
                <a:spLocks noChangeShapeType="1"/>
              </p:cNvSpPr>
              <p:nvPr/>
            </p:nvSpPr>
            <p:spPr bwMode="auto">
              <a:xfrm flipH="1">
                <a:off x="609" y="1108"/>
                <a:ext cx="408" cy="902"/>
              </a:xfrm>
              <a:prstGeom prst="line">
                <a:avLst/>
              </a:prstGeom>
              <a:noFill/>
              <a:ln w="23813">
                <a:solidFill>
                  <a:srgbClr val="000080"/>
                </a:solidFill>
                <a:round/>
                <a:headEnd/>
                <a:tailEnd/>
              </a:ln>
              <a:extLst>
                <a:ext uri="{909E8E84-426E-40DD-AFC4-6F175D3DCCD1}">
                  <a14:hiddenFill xmlns:a14="http://schemas.microsoft.com/office/drawing/2010/main">
                    <a:noFill/>
                  </a14:hiddenFill>
                </a:ext>
              </a:extLst>
            </p:spPr>
            <p:txBody>
              <a:bodyPr/>
              <a:lstStyle/>
              <a:p>
                <a:pPr>
                  <a:defRPr/>
                </a:pPr>
                <a:endParaRPr lang="vi-VN" sz="2700" kern="0">
                  <a:solidFill>
                    <a:sysClr val="windowText" lastClr="000000"/>
                  </a:solidFill>
                  <a:latin typeface="Arial" charset="0"/>
                </a:endParaRPr>
              </a:p>
            </p:txBody>
          </p:sp>
          <p:sp>
            <p:nvSpPr>
              <p:cNvPr id="35" name="Line 69">
                <a:extLst>
                  <a:ext uri="{FF2B5EF4-FFF2-40B4-BE49-F238E27FC236}">
                    <a16:creationId xmlns:a16="http://schemas.microsoft.com/office/drawing/2014/main" id="{1B13EE9D-57EA-A07C-3509-65254F58B269}"/>
                  </a:ext>
                </a:extLst>
              </p:cNvPr>
              <p:cNvSpPr>
                <a:spLocks noChangeShapeType="1"/>
              </p:cNvSpPr>
              <p:nvPr/>
            </p:nvSpPr>
            <p:spPr bwMode="auto">
              <a:xfrm>
                <a:off x="609" y="2010"/>
                <a:ext cx="810" cy="1"/>
              </a:xfrm>
              <a:prstGeom prst="line">
                <a:avLst/>
              </a:prstGeom>
              <a:noFill/>
              <a:ln w="23813">
                <a:solidFill>
                  <a:srgbClr val="000080"/>
                </a:solidFill>
                <a:round/>
                <a:headEnd/>
                <a:tailEnd/>
              </a:ln>
              <a:extLst>
                <a:ext uri="{909E8E84-426E-40DD-AFC4-6F175D3DCCD1}">
                  <a14:hiddenFill xmlns:a14="http://schemas.microsoft.com/office/drawing/2010/main">
                    <a:noFill/>
                  </a14:hiddenFill>
                </a:ext>
              </a:extLst>
            </p:spPr>
            <p:txBody>
              <a:bodyPr/>
              <a:lstStyle/>
              <a:p>
                <a:pPr>
                  <a:defRPr/>
                </a:pPr>
                <a:endParaRPr lang="vi-VN" sz="2700" kern="0">
                  <a:solidFill>
                    <a:sysClr val="windowText" lastClr="000000"/>
                  </a:solidFill>
                  <a:latin typeface="Arial" charset="0"/>
                </a:endParaRPr>
              </a:p>
            </p:txBody>
          </p:sp>
          <p:sp>
            <p:nvSpPr>
              <p:cNvPr id="36" name="Line 70">
                <a:extLst>
                  <a:ext uri="{FF2B5EF4-FFF2-40B4-BE49-F238E27FC236}">
                    <a16:creationId xmlns:a16="http://schemas.microsoft.com/office/drawing/2014/main" id="{980DAB65-2CA2-7B94-18FD-F18F6B96D64B}"/>
                  </a:ext>
                </a:extLst>
              </p:cNvPr>
              <p:cNvSpPr>
                <a:spLocks noChangeShapeType="1"/>
              </p:cNvSpPr>
              <p:nvPr/>
            </p:nvSpPr>
            <p:spPr bwMode="auto">
              <a:xfrm>
                <a:off x="1017" y="1108"/>
                <a:ext cx="402" cy="902"/>
              </a:xfrm>
              <a:prstGeom prst="line">
                <a:avLst/>
              </a:prstGeom>
              <a:noFill/>
              <a:ln w="23813">
                <a:solidFill>
                  <a:srgbClr val="000080"/>
                </a:solidFill>
                <a:round/>
                <a:headEnd/>
                <a:tailEnd/>
              </a:ln>
              <a:extLst>
                <a:ext uri="{909E8E84-426E-40DD-AFC4-6F175D3DCCD1}">
                  <a14:hiddenFill xmlns:a14="http://schemas.microsoft.com/office/drawing/2010/main">
                    <a:noFill/>
                  </a14:hiddenFill>
                </a:ext>
              </a:extLst>
            </p:spPr>
            <p:txBody>
              <a:bodyPr/>
              <a:lstStyle/>
              <a:p>
                <a:pPr>
                  <a:defRPr/>
                </a:pPr>
                <a:endParaRPr lang="vi-VN" sz="2700" kern="0">
                  <a:solidFill>
                    <a:sysClr val="windowText" lastClr="000000"/>
                  </a:solidFill>
                  <a:latin typeface="Arial" charset="0"/>
                </a:endParaRPr>
              </a:p>
            </p:txBody>
          </p:sp>
          <p:sp>
            <p:nvSpPr>
              <p:cNvPr id="37" name="Line 71">
                <a:extLst>
                  <a:ext uri="{FF2B5EF4-FFF2-40B4-BE49-F238E27FC236}">
                    <a16:creationId xmlns:a16="http://schemas.microsoft.com/office/drawing/2014/main" id="{F20B66CD-CC3B-272B-C3CC-720D325C96BA}"/>
                  </a:ext>
                </a:extLst>
              </p:cNvPr>
              <p:cNvSpPr>
                <a:spLocks noChangeShapeType="1"/>
              </p:cNvSpPr>
              <p:nvPr/>
            </p:nvSpPr>
            <p:spPr bwMode="auto">
              <a:xfrm>
                <a:off x="1017" y="1108"/>
                <a:ext cx="1" cy="902"/>
              </a:xfrm>
              <a:prstGeom prst="line">
                <a:avLst/>
              </a:prstGeom>
              <a:noFill/>
              <a:ln w="23813">
                <a:solidFill>
                  <a:srgbClr val="000080"/>
                </a:solidFill>
                <a:round/>
                <a:headEnd/>
                <a:tailEnd/>
              </a:ln>
              <a:extLst>
                <a:ext uri="{909E8E84-426E-40DD-AFC4-6F175D3DCCD1}">
                  <a14:hiddenFill xmlns:a14="http://schemas.microsoft.com/office/drawing/2010/main">
                    <a:noFill/>
                  </a14:hiddenFill>
                </a:ext>
              </a:extLst>
            </p:spPr>
            <p:txBody>
              <a:bodyPr/>
              <a:lstStyle/>
              <a:p>
                <a:pPr>
                  <a:defRPr/>
                </a:pPr>
                <a:endParaRPr lang="vi-VN" sz="2700" kern="0">
                  <a:solidFill>
                    <a:sysClr val="windowText" lastClr="000000"/>
                  </a:solidFill>
                  <a:latin typeface="Arial" charset="0"/>
                </a:endParaRPr>
              </a:p>
            </p:txBody>
          </p:sp>
          <p:sp>
            <p:nvSpPr>
              <p:cNvPr id="38" name="Line 72">
                <a:extLst>
                  <a:ext uri="{FF2B5EF4-FFF2-40B4-BE49-F238E27FC236}">
                    <a16:creationId xmlns:a16="http://schemas.microsoft.com/office/drawing/2014/main" id="{28AF377A-EF66-A7F9-D97E-69F6D439A64C}"/>
                  </a:ext>
                </a:extLst>
              </p:cNvPr>
              <p:cNvSpPr>
                <a:spLocks noChangeShapeType="1"/>
              </p:cNvSpPr>
              <p:nvPr/>
            </p:nvSpPr>
            <p:spPr bwMode="auto">
              <a:xfrm>
                <a:off x="1017" y="1969"/>
                <a:ext cx="41" cy="1"/>
              </a:xfrm>
              <a:prstGeom prst="line">
                <a:avLst/>
              </a:prstGeom>
              <a:noFill/>
              <a:ln w="7938">
                <a:solidFill>
                  <a:srgbClr val="000080"/>
                </a:solidFill>
                <a:round/>
                <a:headEnd/>
                <a:tailEnd/>
              </a:ln>
              <a:extLst>
                <a:ext uri="{909E8E84-426E-40DD-AFC4-6F175D3DCCD1}">
                  <a14:hiddenFill xmlns:a14="http://schemas.microsoft.com/office/drawing/2010/main">
                    <a:noFill/>
                  </a14:hiddenFill>
                </a:ext>
              </a:extLst>
            </p:spPr>
            <p:txBody>
              <a:bodyPr/>
              <a:lstStyle/>
              <a:p>
                <a:pPr>
                  <a:defRPr/>
                </a:pPr>
                <a:endParaRPr lang="vi-VN" sz="2700" kern="0">
                  <a:solidFill>
                    <a:sysClr val="windowText" lastClr="000000"/>
                  </a:solidFill>
                  <a:latin typeface="Arial" charset="0"/>
                </a:endParaRPr>
              </a:p>
            </p:txBody>
          </p:sp>
          <p:sp>
            <p:nvSpPr>
              <p:cNvPr id="39" name="Line 73">
                <a:extLst>
                  <a:ext uri="{FF2B5EF4-FFF2-40B4-BE49-F238E27FC236}">
                    <a16:creationId xmlns:a16="http://schemas.microsoft.com/office/drawing/2014/main" id="{C3DE59E3-99E1-6030-8B3B-77F9DCB1510C}"/>
                  </a:ext>
                </a:extLst>
              </p:cNvPr>
              <p:cNvSpPr>
                <a:spLocks noChangeShapeType="1"/>
              </p:cNvSpPr>
              <p:nvPr/>
            </p:nvSpPr>
            <p:spPr bwMode="auto">
              <a:xfrm>
                <a:off x="1058" y="1969"/>
                <a:ext cx="1" cy="41"/>
              </a:xfrm>
              <a:prstGeom prst="line">
                <a:avLst/>
              </a:prstGeom>
              <a:noFill/>
              <a:ln w="7938">
                <a:solidFill>
                  <a:srgbClr val="000080"/>
                </a:solidFill>
                <a:round/>
                <a:headEnd/>
                <a:tailEnd/>
              </a:ln>
              <a:extLst>
                <a:ext uri="{909E8E84-426E-40DD-AFC4-6F175D3DCCD1}">
                  <a14:hiddenFill xmlns:a14="http://schemas.microsoft.com/office/drawing/2010/main">
                    <a:noFill/>
                  </a14:hiddenFill>
                </a:ext>
              </a:extLst>
            </p:spPr>
            <p:txBody>
              <a:bodyPr/>
              <a:lstStyle/>
              <a:p>
                <a:pPr>
                  <a:defRPr/>
                </a:pPr>
                <a:endParaRPr lang="vi-VN" sz="2700" kern="0">
                  <a:solidFill>
                    <a:sysClr val="windowText" lastClr="000000"/>
                  </a:solidFill>
                  <a:latin typeface="Arial" charset="0"/>
                </a:endParaRPr>
              </a:p>
            </p:txBody>
          </p:sp>
          <p:sp>
            <p:nvSpPr>
              <p:cNvPr id="40" name="Rectangle 74">
                <a:extLst>
                  <a:ext uri="{FF2B5EF4-FFF2-40B4-BE49-F238E27FC236}">
                    <a16:creationId xmlns:a16="http://schemas.microsoft.com/office/drawing/2014/main" id="{D42E9966-BBA9-2301-AE33-89F73DB6C893}"/>
                  </a:ext>
                </a:extLst>
              </p:cNvPr>
              <p:cNvSpPr>
                <a:spLocks noChangeArrowheads="1"/>
              </p:cNvSpPr>
              <p:nvPr/>
            </p:nvSpPr>
            <p:spPr bwMode="auto">
              <a:xfrm>
                <a:off x="818" y="1931"/>
                <a:ext cx="5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2250" b="1" i="1" kern="0">
                    <a:solidFill>
                      <a:srgbClr val="000080"/>
                    </a:solidFill>
                    <a:latin typeface="VNI-Tekon" pitchFamily="2" charset="0"/>
                  </a:rPr>
                  <a:t>/</a:t>
                </a:r>
                <a:endParaRPr lang="en-US" sz="2700" kern="0">
                  <a:solidFill>
                    <a:sysClr val="windowText" lastClr="000000"/>
                  </a:solidFill>
                  <a:latin typeface=".VnArial Narrow" pitchFamily="34" charset="0"/>
                </a:endParaRPr>
              </a:p>
            </p:txBody>
          </p:sp>
          <p:sp>
            <p:nvSpPr>
              <p:cNvPr id="41" name="Rectangle 75">
                <a:extLst>
                  <a:ext uri="{FF2B5EF4-FFF2-40B4-BE49-F238E27FC236}">
                    <a16:creationId xmlns:a16="http://schemas.microsoft.com/office/drawing/2014/main" id="{409A6462-86FB-5234-4FF0-E32A617CD2B6}"/>
                  </a:ext>
                </a:extLst>
              </p:cNvPr>
              <p:cNvSpPr>
                <a:spLocks noChangeArrowheads="1"/>
              </p:cNvSpPr>
              <p:nvPr/>
            </p:nvSpPr>
            <p:spPr bwMode="auto">
              <a:xfrm>
                <a:off x="1175" y="1934"/>
                <a:ext cx="5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2250" b="1" i="1" kern="0">
                    <a:solidFill>
                      <a:srgbClr val="000080"/>
                    </a:solidFill>
                    <a:latin typeface="VNI-Tekon" pitchFamily="2" charset="0"/>
                  </a:rPr>
                  <a:t>/</a:t>
                </a:r>
                <a:endParaRPr lang="en-US" sz="2700" kern="0">
                  <a:solidFill>
                    <a:sysClr val="windowText" lastClr="000000"/>
                  </a:solidFill>
                  <a:latin typeface=".VnArial Narrow" pitchFamily="34" charset="0"/>
                </a:endParaRPr>
              </a:p>
            </p:txBody>
          </p:sp>
          <p:sp>
            <p:nvSpPr>
              <p:cNvPr id="42" name="Oval 76">
                <a:extLst>
                  <a:ext uri="{FF2B5EF4-FFF2-40B4-BE49-F238E27FC236}">
                    <a16:creationId xmlns:a16="http://schemas.microsoft.com/office/drawing/2014/main" id="{5BE95FF3-8F9D-BD8A-5D5F-EE808B39728E}"/>
                  </a:ext>
                </a:extLst>
              </p:cNvPr>
              <p:cNvSpPr>
                <a:spLocks noChangeArrowheads="1"/>
              </p:cNvSpPr>
              <p:nvPr/>
            </p:nvSpPr>
            <p:spPr bwMode="auto">
              <a:xfrm>
                <a:off x="1007" y="1098"/>
                <a:ext cx="25" cy="25"/>
              </a:xfrm>
              <a:prstGeom prst="ellipse">
                <a:avLst/>
              </a:prstGeom>
              <a:solidFill>
                <a:srgbClr val="FF0000"/>
              </a:solidFill>
              <a:ln w="0">
                <a:solidFill>
                  <a:srgbClr val="000000"/>
                </a:solidFill>
                <a:round/>
                <a:headEnd/>
                <a:tailEnd/>
              </a:ln>
            </p:spPr>
            <p:txBody>
              <a:bodyPr/>
              <a:lstStyle/>
              <a:p>
                <a:pPr>
                  <a:defRPr/>
                </a:pPr>
                <a:endParaRPr lang="vi-VN" sz="2700" kern="0">
                  <a:solidFill>
                    <a:sysClr val="windowText" lastClr="000000"/>
                  </a:solidFill>
                  <a:latin typeface="Arial" charset="0"/>
                </a:endParaRPr>
              </a:p>
            </p:txBody>
          </p:sp>
          <p:sp>
            <p:nvSpPr>
              <p:cNvPr id="43" name="Rectangle 77">
                <a:extLst>
                  <a:ext uri="{FF2B5EF4-FFF2-40B4-BE49-F238E27FC236}">
                    <a16:creationId xmlns:a16="http://schemas.microsoft.com/office/drawing/2014/main" id="{D669263F-B37E-E9F5-3A71-C123F3DA2228}"/>
                  </a:ext>
                </a:extLst>
              </p:cNvPr>
              <p:cNvSpPr>
                <a:spLocks noChangeArrowheads="1"/>
              </p:cNvSpPr>
              <p:nvPr/>
            </p:nvSpPr>
            <p:spPr bwMode="auto">
              <a:xfrm>
                <a:off x="991" y="986"/>
                <a:ext cx="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500" b="1" kern="0">
                    <a:solidFill>
                      <a:srgbClr val="FF0000"/>
                    </a:solidFill>
                    <a:latin typeface="Arial" charset="0"/>
                  </a:rPr>
                  <a:t>A</a:t>
                </a:r>
                <a:endParaRPr lang="en-US" sz="2700" kern="0">
                  <a:solidFill>
                    <a:sysClr val="windowText" lastClr="000000"/>
                  </a:solidFill>
                  <a:latin typeface=".VnArial Narrow" pitchFamily="34" charset="0"/>
                </a:endParaRPr>
              </a:p>
            </p:txBody>
          </p:sp>
          <p:sp>
            <p:nvSpPr>
              <p:cNvPr id="44" name="Oval 78">
                <a:extLst>
                  <a:ext uri="{FF2B5EF4-FFF2-40B4-BE49-F238E27FC236}">
                    <a16:creationId xmlns:a16="http://schemas.microsoft.com/office/drawing/2014/main" id="{2958D7A4-B654-9CED-8A62-F1366B09FD52}"/>
                  </a:ext>
                </a:extLst>
              </p:cNvPr>
              <p:cNvSpPr>
                <a:spLocks noChangeArrowheads="1"/>
              </p:cNvSpPr>
              <p:nvPr/>
            </p:nvSpPr>
            <p:spPr bwMode="auto">
              <a:xfrm>
                <a:off x="1409" y="2000"/>
                <a:ext cx="25" cy="25"/>
              </a:xfrm>
              <a:prstGeom prst="ellipse">
                <a:avLst/>
              </a:prstGeom>
              <a:solidFill>
                <a:srgbClr val="FF0000"/>
              </a:solidFill>
              <a:ln w="0">
                <a:solidFill>
                  <a:srgbClr val="000000"/>
                </a:solidFill>
                <a:round/>
                <a:headEnd/>
                <a:tailEnd/>
              </a:ln>
            </p:spPr>
            <p:txBody>
              <a:bodyPr/>
              <a:lstStyle/>
              <a:p>
                <a:pPr>
                  <a:defRPr/>
                </a:pPr>
                <a:endParaRPr lang="vi-VN" sz="2700" kern="0">
                  <a:solidFill>
                    <a:sysClr val="windowText" lastClr="000000"/>
                  </a:solidFill>
                  <a:latin typeface="Arial" charset="0"/>
                </a:endParaRPr>
              </a:p>
            </p:txBody>
          </p:sp>
          <p:sp>
            <p:nvSpPr>
              <p:cNvPr id="45" name="Rectangle 79">
                <a:extLst>
                  <a:ext uri="{FF2B5EF4-FFF2-40B4-BE49-F238E27FC236}">
                    <a16:creationId xmlns:a16="http://schemas.microsoft.com/office/drawing/2014/main" id="{767BA7FB-5CD8-4D9A-630B-B60E0914F861}"/>
                  </a:ext>
                </a:extLst>
              </p:cNvPr>
              <p:cNvSpPr>
                <a:spLocks noChangeArrowheads="1"/>
              </p:cNvSpPr>
              <p:nvPr/>
            </p:nvSpPr>
            <p:spPr bwMode="auto">
              <a:xfrm>
                <a:off x="1460" y="2010"/>
                <a:ext cx="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500" b="1" kern="0">
                    <a:solidFill>
                      <a:srgbClr val="FF0000"/>
                    </a:solidFill>
                    <a:latin typeface="Arial" charset="0"/>
                  </a:rPr>
                  <a:t>C</a:t>
                </a:r>
                <a:endParaRPr lang="en-US" sz="2700" kern="0">
                  <a:solidFill>
                    <a:sysClr val="windowText" lastClr="000000"/>
                  </a:solidFill>
                  <a:latin typeface=".VnArial Narrow" pitchFamily="34" charset="0"/>
                </a:endParaRPr>
              </a:p>
            </p:txBody>
          </p:sp>
          <p:sp>
            <p:nvSpPr>
              <p:cNvPr id="46" name="Oval 80">
                <a:extLst>
                  <a:ext uri="{FF2B5EF4-FFF2-40B4-BE49-F238E27FC236}">
                    <a16:creationId xmlns:a16="http://schemas.microsoft.com/office/drawing/2014/main" id="{375F5EE8-FC92-9D57-5610-2FE92883BF25}"/>
                  </a:ext>
                </a:extLst>
              </p:cNvPr>
              <p:cNvSpPr>
                <a:spLocks noChangeArrowheads="1"/>
              </p:cNvSpPr>
              <p:nvPr/>
            </p:nvSpPr>
            <p:spPr bwMode="auto">
              <a:xfrm>
                <a:off x="599" y="2000"/>
                <a:ext cx="26" cy="25"/>
              </a:xfrm>
              <a:prstGeom prst="ellipse">
                <a:avLst/>
              </a:prstGeom>
              <a:solidFill>
                <a:srgbClr val="FF0000"/>
              </a:solidFill>
              <a:ln w="0">
                <a:solidFill>
                  <a:srgbClr val="000000"/>
                </a:solidFill>
                <a:round/>
                <a:headEnd/>
                <a:tailEnd/>
              </a:ln>
            </p:spPr>
            <p:txBody>
              <a:bodyPr/>
              <a:lstStyle/>
              <a:p>
                <a:pPr>
                  <a:defRPr/>
                </a:pPr>
                <a:endParaRPr lang="vi-VN" sz="2700" kern="0">
                  <a:solidFill>
                    <a:sysClr val="windowText" lastClr="000000"/>
                  </a:solidFill>
                  <a:latin typeface="Arial" charset="0"/>
                </a:endParaRPr>
              </a:p>
            </p:txBody>
          </p:sp>
          <p:sp>
            <p:nvSpPr>
              <p:cNvPr id="47" name="Rectangle 81">
                <a:extLst>
                  <a:ext uri="{FF2B5EF4-FFF2-40B4-BE49-F238E27FC236}">
                    <a16:creationId xmlns:a16="http://schemas.microsoft.com/office/drawing/2014/main" id="{6B06226C-22BB-F90E-0FFE-306E02FD7725}"/>
                  </a:ext>
                </a:extLst>
              </p:cNvPr>
              <p:cNvSpPr>
                <a:spLocks noChangeArrowheads="1"/>
              </p:cNvSpPr>
              <p:nvPr/>
            </p:nvSpPr>
            <p:spPr bwMode="auto">
              <a:xfrm>
                <a:off x="538" y="2020"/>
                <a:ext cx="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500" b="1" kern="0">
                    <a:solidFill>
                      <a:srgbClr val="FF0000"/>
                    </a:solidFill>
                    <a:latin typeface="Arial" charset="0"/>
                  </a:rPr>
                  <a:t>B</a:t>
                </a:r>
                <a:endParaRPr lang="en-US" sz="2700" kern="0">
                  <a:solidFill>
                    <a:sysClr val="windowText" lastClr="000000"/>
                  </a:solidFill>
                  <a:latin typeface=".VnArial Narrow" pitchFamily="34" charset="0"/>
                </a:endParaRPr>
              </a:p>
            </p:txBody>
          </p:sp>
          <p:sp>
            <p:nvSpPr>
              <p:cNvPr id="48" name="Oval 82">
                <a:extLst>
                  <a:ext uri="{FF2B5EF4-FFF2-40B4-BE49-F238E27FC236}">
                    <a16:creationId xmlns:a16="http://schemas.microsoft.com/office/drawing/2014/main" id="{F1495423-6B55-6AC4-BAD1-A52020862AE2}"/>
                  </a:ext>
                </a:extLst>
              </p:cNvPr>
              <p:cNvSpPr>
                <a:spLocks noChangeArrowheads="1"/>
              </p:cNvSpPr>
              <p:nvPr/>
            </p:nvSpPr>
            <p:spPr bwMode="auto">
              <a:xfrm>
                <a:off x="1007" y="2000"/>
                <a:ext cx="25" cy="25"/>
              </a:xfrm>
              <a:prstGeom prst="ellipse">
                <a:avLst/>
              </a:prstGeom>
              <a:solidFill>
                <a:srgbClr val="FF0000"/>
              </a:solidFill>
              <a:ln w="0">
                <a:solidFill>
                  <a:srgbClr val="000000"/>
                </a:solidFill>
                <a:round/>
                <a:headEnd/>
                <a:tailEnd/>
              </a:ln>
            </p:spPr>
            <p:txBody>
              <a:bodyPr/>
              <a:lstStyle/>
              <a:p>
                <a:pPr>
                  <a:defRPr/>
                </a:pPr>
                <a:endParaRPr lang="vi-VN" sz="2700" kern="0">
                  <a:solidFill>
                    <a:sysClr val="windowText" lastClr="000000"/>
                  </a:solidFill>
                  <a:latin typeface="Arial" charset="0"/>
                </a:endParaRPr>
              </a:p>
            </p:txBody>
          </p:sp>
          <p:sp>
            <p:nvSpPr>
              <p:cNvPr id="49" name="Rectangle 83">
                <a:extLst>
                  <a:ext uri="{FF2B5EF4-FFF2-40B4-BE49-F238E27FC236}">
                    <a16:creationId xmlns:a16="http://schemas.microsoft.com/office/drawing/2014/main" id="{2CCFFACF-E648-5729-89A9-B66467B8BB69}"/>
                  </a:ext>
                </a:extLst>
              </p:cNvPr>
              <p:cNvSpPr>
                <a:spLocks noChangeArrowheads="1"/>
              </p:cNvSpPr>
              <p:nvPr/>
            </p:nvSpPr>
            <p:spPr bwMode="auto">
              <a:xfrm>
                <a:off x="981" y="2035"/>
                <a:ext cx="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1500" b="1" kern="0">
                    <a:solidFill>
                      <a:srgbClr val="FF0000"/>
                    </a:solidFill>
                    <a:latin typeface="Arial" charset="0"/>
                  </a:rPr>
                  <a:t>H</a:t>
                </a:r>
                <a:endParaRPr lang="en-US" sz="2700" kern="0">
                  <a:solidFill>
                    <a:sysClr val="windowText" lastClr="000000"/>
                  </a:solidFill>
                  <a:latin typeface=".VnArial Narrow" pitchFamily="34" charset="0"/>
                </a:endParaRPr>
              </a:p>
            </p:txBody>
          </p:sp>
        </p:grpSp>
      </p:grpSp>
      <p:grpSp>
        <p:nvGrpSpPr>
          <p:cNvPr id="63496" name="Group 49">
            <a:extLst>
              <a:ext uri="{FF2B5EF4-FFF2-40B4-BE49-F238E27FC236}">
                <a16:creationId xmlns:a16="http://schemas.microsoft.com/office/drawing/2014/main" id="{03700B11-F38B-0154-E4BD-6605B97FD727}"/>
              </a:ext>
            </a:extLst>
          </p:cNvPr>
          <p:cNvGrpSpPr>
            <a:grpSpLocks/>
          </p:cNvGrpSpPr>
          <p:nvPr/>
        </p:nvGrpSpPr>
        <p:grpSpPr bwMode="auto">
          <a:xfrm>
            <a:off x="12915900" y="2857501"/>
            <a:ext cx="3086100" cy="3008517"/>
            <a:chOff x="5943600" y="1546225"/>
            <a:chExt cx="2057400" cy="2004966"/>
          </a:xfrm>
        </p:grpSpPr>
        <p:grpSp>
          <p:nvGrpSpPr>
            <p:cNvPr id="63505" name="Group 50">
              <a:extLst>
                <a:ext uri="{FF2B5EF4-FFF2-40B4-BE49-F238E27FC236}">
                  <a16:creationId xmlns:a16="http://schemas.microsoft.com/office/drawing/2014/main" id="{770DAD8D-2CCC-124E-DD10-A572BB038C93}"/>
                </a:ext>
              </a:extLst>
            </p:cNvPr>
            <p:cNvGrpSpPr>
              <a:grpSpLocks/>
            </p:cNvGrpSpPr>
            <p:nvPr/>
          </p:nvGrpSpPr>
          <p:grpSpPr bwMode="auto">
            <a:xfrm>
              <a:off x="5943600" y="1546225"/>
              <a:ext cx="2057400" cy="2004966"/>
              <a:chOff x="5943600" y="1546225"/>
              <a:chExt cx="2057400" cy="2004966"/>
            </a:xfrm>
          </p:grpSpPr>
          <p:pic>
            <p:nvPicPr>
              <p:cNvPr id="63508" name="Picture 62">
                <a:extLst>
                  <a:ext uri="{FF2B5EF4-FFF2-40B4-BE49-F238E27FC236}">
                    <a16:creationId xmlns:a16="http://schemas.microsoft.com/office/drawing/2014/main" id="{698F5AA3-D9F3-19B4-7034-6FB59C6CE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46225"/>
                <a:ext cx="2057400"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509" name="Text Box 63">
                <a:extLst>
                  <a:ext uri="{FF2B5EF4-FFF2-40B4-BE49-F238E27FC236}">
                    <a16:creationId xmlns:a16="http://schemas.microsoft.com/office/drawing/2014/main" id="{F0DF0E72-E3E0-938F-F5DD-F794D5FB5531}"/>
                  </a:ext>
                </a:extLst>
              </p:cNvPr>
              <p:cNvSpPr txBox="1">
                <a:spLocks noChangeArrowheads="1"/>
              </p:cNvSpPr>
              <p:nvPr/>
            </p:nvSpPr>
            <p:spPr bwMode="auto">
              <a:xfrm>
                <a:off x="6210300" y="3274291"/>
                <a:ext cx="1524000" cy="2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100" u="sng" dirty="0" err="1">
                    <a:solidFill>
                      <a:srgbClr val="000000"/>
                    </a:solidFill>
                    <a:latin typeface="VNI-Times" pitchFamily="2" charset="0"/>
                  </a:rPr>
                  <a:t>Hình</a:t>
                </a:r>
                <a:r>
                  <a:rPr lang="en-US" altLang="en-US" sz="2100" u="sng" dirty="0">
                    <a:solidFill>
                      <a:srgbClr val="000000"/>
                    </a:solidFill>
                    <a:latin typeface="VNI-Times" pitchFamily="2" charset="0"/>
                  </a:rPr>
                  <a:t> 3</a:t>
                </a:r>
              </a:p>
            </p:txBody>
          </p:sp>
        </p:grpSp>
        <p:sp>
          <p:nvSpPr>
            <p:cNvPr id="63506" name="Text Box 63">
              <a:extLst>
                <a:ext uri="{FF2B5EF4-FFF2-40B4-BE49-F238E27FC236}">
                  <a16:creationId xmlns:a16="http://schemas.microsoft.com/office/drawing/2014/main" id="{56DA5D52-78FE-BE73-F15F-A37D1210FFBC}"/>
                </a:ext>
              </a:extLst>
            </p:cNvPr>
            <p:cNvSpPr txBox="1">
              <a:spLocks noChangeArrowheads="1"/>
            </p:cNvSpPr>
            <p:nvPr/>
          </p:nvSpPr>
          <p:spPr bwMode="auto">
            <a:xfrm>
              <a:off x="6386944" y="2197724"/>
              <a:ext cx="381000" cy="24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solidFill>
                    <a:srgbClr val="000000"/>
                  </a:solidFill>
                </a:rPr>
                <a:t>1</a:t>
              </a:r>
              <a:endParaRPr lang="en-US" altLang="en-US" sz="2100">
                <a:solidFill>
                  <a:srgbClr val="000000"/>
                </a:solidFill>
              </a:endParaRPr>
            </a:p>
          </p:txBody>
        </p:sp>
        <p:sp>
          <p:nvSpPr>
            <p:cNvPr id="63507" name="Text Box 63">
              <a:extLst>
                <a:ext uri="{FF2B5EF4-FFF2-40B4-BE49-F238E27FC236}">
                  <a16:creationId xmlns:a16="http://schemas.microsoft.com/office/drawing/2014/main" id="{DEEC90F1-5E94-E270-F0E0-2CBF6F8F69D3}"/>
                </a:ext>
              </a:extLst>
            </p:cNvPr>
            <p:cNvSpPr txBox="1">
              <a:spLocks noChangeArrowheads="1"/>
            </p:cNvSpPr>
            <p:nvPr/>
          </p:nvSpPr>
          <p:spPr bwMode="auto">
            <a:xfrm>
              <a:off x="6418113" y="2392408"/>
              <a:ext cx="381000" cy="24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solidFill>
                    <a:srgbClr val="000000"/>
                  </a:solidFill>
                </a:rPr>
                <a:t>2</a:t>
              </a:r>
              <a:endParaRPr lang="en-US" altLang="en-US" sz="2100">
                <a:solidFill>
                  <a:srgbClr val="000000"/>
                </a:solidFill>
              </a:endParaRPr>
            </a:p>
          </p:txBody>
        </p:sp>
      </p:grpSp>
      <p:sp>
        <p:nvSpPr>
          <p:cNvPr id="57" name="Text Box 117">
            <a:extLst>
              <a:ext uri="{FF2B5EF4-FFF2-40B4-BE49-F238E27FC236}">
                <a16:creationId xmlns:a16="http://schemas.microsoft.com/office/drawing/2014/main" id="{718985F9-E47E-EA81-DC07-1087186372AF}"/>
              </a:ext>
            </a:extLst>
          </p:cNvPr>
          <p:cNvSpPr txBox="1">
            <a:spLocks noRot="1" noChangeAspect="1" noMove="1" noResize="1" noEditPoints="1" noAdjustHandles="1" noChangeArrowheads="1" noChangeShapeType="1" noTextEdit="1"/>
          </p:cNvSpPr>
          <p:nvPr/>
        </p:nvSpPr>
        <p:spPr bwMode="auto">
          <a:xfrm>
            <a:off x="8873570" y="5829301"/>
            <a:ext cx="7587348" cy="4121321"/>
          </a:xfrm>
          <a:prstGeom prst="rect">
            <a:avLst/>
          </a:prstGeom>
          <a:blipFill rotWithShape="1">
            <a:blip r:embed="rId3"/>
            <a:stretch>
              <a:fillRect l="-3012" t="-2222" b="-777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vi-VN" sz="2700">
                <a:noFill/>
              </a:rPr>
              <a:t> </a:t>
            </a:r>
          </a:p>
        </p:txBody>
      </p:sp>
      <p:grpSp>
        <p:nvGrpSpPr>
          <p:cNvPr id="63498" name="Group 74">
            <a:extLst>
              <a:ext uri="{FF2B5EF4-FFF2-40B4-BE49-F238E27FC236}">
                <a16:creationId xmlns:a16="http://schemas.microsoft.com/office/drawing/2014/main" id="{1FFA7B70-F73C-C201-6F2D-C0D0891FFE1F}"/>
              </a:ext>
            </a:extLst>
          </p:cNvPr>
          <p:cNvGrpSpPr>
            <a:grpSpLocks/>
          </p:cNvGrpSpPr>
          <p:nvPr/>
        </p:nvGrpSpPr>
        <p:grpSpPr bwMode="auto">
          <a:xfrm>
            <a:off x="10508457" y="2533651"/>
            <a:ext cx="2657475" cy="3390634"/>
            <a:chOff x="5486400" y="1715161"/>
            <a:chExt cx="1771650" cy="2260563"/>
          </a:xfrm>
        </p:grpSpPr>
        <p:grpSp>
          <p:nvGrpSpPr>
            <p:cNvPr id="63500" name="Group 75">
              <a:extLst>
                <a:ext uri="{FF2B5EF4-FFF2-40B4-BE49-F238E27FC236}">
                  <a16:creationId xmlns:a16="http://schemas.microsoft.com/office/drawing/2014/main" id="{C2223F4C-722A-9053-CEB5-68760A14A794}"/>
                </a:ext>
              </a:extLst>
            </p:cNvPr>
            <p:cNvGrpSpPr>
              <a:grpSpLocks/>
            </p:cNvGrpSpPr>
            <p:nvPr/>
          </p:nvGrpSpPr>
          <p:grpSpPr bwMode="auto">
            <a:xfrm>
              <a:off x="5486400" y="1715161"/>
              <a:ext cx="1771650" cy="2260563"/>
              <a:chOff x="2971800" y="1516063"/>
              <a:chExt cx="1771650" cy="2260563"/>
            </a:xfrm>
          </p:grpSpPr>
          <p:pic>
            <p:nvPicPr>
              <p:cNvPr id="63503" name="Picture 60">
                <a:extLst>
                  <a:ext uri="{FF2B5EF4-FFF2-40B4-BE49-F238E27FC236}">
                    <a16:creationId xmlns:a16="http://schemas.microsoft.com/office/drawing/2014/main" id="{1CB41BB7-06E3-6418-B406-12F2EF9EFB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516063"/>
                <a:ext cx="17716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504" name="Text Box 61">
                <a:extLst>
                  <a:ext uri="{FF2B5EF4-FFF2-40B4-BE49-F238E27FC236}">
                    <a16:creationId xmlns:a16="http://schemas.microsoft.com/office/drawing/2014/main" id="{5C523AAB-051F-CE59-BA4F-252A697F20A6}"/>
                  </a:ext>
                </a:extLst>
              </p:cNvPr>
              <p:cNvSpPr txBox="1">
                <a:spLocks noChangeArrowheads="1"/>
              </p:cNvSpPr>
              <p:nvPr/>
            </p:nvSpPr>
            <p:spPr bwMode="auto">
              <a:xfrm>
                <a:off x="3080325" y="3468830"/>
                <a:ext cx="1524000" cy="30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u="sng" dirty="0" err="1">
                    <a:solidFill>
                      <a:srgbClr val="000000"/>
                    </a:solidFill>
                    <a:latin typeface="VNI-Times" pitchFamily="2" charset="0"/>
                  </a:rPr>
                  <a:t>Hình</a:t>
                </a:r>
                <a:r>
                  <a:rPr lang="en-US" altLang="en-US" sz="2400" u="sng" dirty="0">
                    <a:solidFill>
                      <a:srgbClr val="000000"/>
                    </a:solidFill>
                    <a:latin typeface="VNI-Times" pitchFamily="2" charset="0"/>
                  </a:rPr>
                  <a:t> 2</a:t>
                </a:r>
              </a:p>
            </p:txBody>
          </p:sp>
        </p:grpSp>
        <p:sp>
          <p:nvSpPr>
            <p:cNvPr id="63501" name="Text Box 63">
              <a:extLst>
                <a:ext uri="{FF2B5EF4-FFF2-40B4-BE49-F238E27FC236}">
                  <a16:creationId xmlns:a16="http://schemas.microsoft.com/office/drawing/2014/main" id="{DA93FA3F-E16E-6281-8267-873898995AD0}"/>
                </a:ext>
              </a:extLst>
            </p:cNvPr>
            <p:cNvSpPr txBox="1">
              <a:spLocks noChangeArrowheads="1"/>
            </p:cNvSpPr>
            <p:nvPr/>
          </p:nvSpPr>
          <p:spPr bwMode="auto">
            <a:xfrm>
              <a:off x="6281319" y="2371754"/>
              <a:ext cx="381000" cy="2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solidFill>
                    <a:srgbClr val="000000"/>
                  </a:solidFill>
                </a:rPr>
                <a:t>2</a:t>
              </a:r>
              <a:endParaRPr lang="en-US" altLang="en-US" sz="2100">
                <a:solidFill>
                  <a:srgbClr val="000000"/>
                </a:solidFill>
              </a:endParaRPr>
            </a:p>
          </p:txBody>
        </p:sp>
        <p:sp>
          <p:nvSpPr>
            <p:cNvPr id="63502" name="Text Box 63">
              <a:extLst>
                <a:ext uri="{FF2B5EF4-FFF2-40B4-BE49-F238E27FC236}">
                  <a16:creationId xmlns:a16="http://schemas.microsoft.com/office/drawing/2014/main" id="{E6608F23-90C2-AB73-F004-7BD18E32C891}"/>
                </a:ext>
              </a:extLst>
            </p:cNvPr>
            <p:cNvSpPr txBox="1">
              <a:spLocks noChangeArrowheads="1"/>
            </p:cNvSpPr>
            <p:nvPr/>
          </p:nvSpPr>
          <p:spPr bwMode="auto">
            <a:xfrm>
              <a:off x="6081388" y="2304615"/>
              <a:ext cx="381000" cy="2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solidFill>
                    <a:srgbClr val="000000"/>
                  </a:solidFill>
                </a:rPr>
                <a:t>1</a:t>
              </a:r>
              <a:endParaRPr lang="en-US" altLang="en-US" sz="2100">
                <a:solidFill>
                  <a:srgbClr val="000000"/>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D26454F-84B5-4872-B392-022155B8FDD9}"/>
              </a:ext>
            </a:extLst>
          </p:cNvPr>
          <p:cNvPicPr>
            <a:picLocks noChangeAspect="1"/>
          </p:cNvPicPr>
          <p:nvPr/>
        </p:nvPicPr>
        <p:blipFill>
          <a:blip r:embed="rId2"/>
          <a:stretch>
            <a:fillRect/>
          </a:stretch>
        </p:blipFill>
        <p:spPr>
          <a:xfrm>
            <a:off x="3971975" y="2749050"/>
            <a:ext cx="13990836" cy="3758911"/>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682011" y="7501501"/>
            <a:ext cx="9826011" cy="3260796"/>
          </a:xfrm>
          <a:prstGeom prst="rect">
            <a:avLst/>
          </a:prstGeom>
        </p:spPr>
      </p:pic>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377082" y="4126917"/>
            <a:ext cx="4076785" cy="10009963"/>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876800" y="6123633"/>
            <a:ext cx="1028451" cy="903751"/>
          </a:xfrm>
          <a:prstGeom prst="rect">
            <a:avLst/>
          </a:prstGeom>
        </p:spPr>
      </p:pic>
      <p:pic>
        <p:nvPicPr>
          <p:cNvPr id="22" name="Picture 2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222532" y="-114300"/>
            <a:ext cx="1163556" cy="1409595"/>
          </a:xfrm>
          <a:prstGeom prst="rect">
            <a:avLst/>
          </a:prstGeom>
        </p:spPr>
      </p:pic>
      <p:sp>
        <p:nvSpPr>
          <p:cNvPr id="18" name="Speech Bubble: Rectangle with Corners Rounded 17">
            <a:extLst>
              <a:ext uri="{FF2B5EF4-FFF2-40B4-BE49-F238E27FC236}">
                <a16:creationId xmlns:a16="http://schemas.microsoft.com/office/drawing/2014/main" id="{447C8EB5-14F0-4C95-94AB-6CA349584429}"/>
              </a:ext>
            </a:extLst>
          </p:cNvPr>
          <p:cNvSpPr/>
          <p:nvPr/>
        </p:nvSpPr>
        <p:spPr>
          <a:xfrm>
            <a:off x="1524000" y="509324"/>
            <a:ext cx="1163556" cy="838200"/>
          </a:xfrm>
          <a:prstGeom prst="wedgeRoundRectCallout">
            <a:avLst>
              <a:gd name="adj1" fmla="val -1211"/>
              <a:gd name="adj2" fmla="val 69657"/>
              <a:gd name="adj3" fmla="val 16667"/>
            </a:avLst>
          </a:prstGeom>
          <a:solidFill>
            <a:srgbClr val="E66947"/>
          </a:solidFill>
          <a:ln>
            <a:solidFill>
              <a:srgbClr val="E66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D5D5D7F1-E465-4D1C-820A-2D8638BC93C5}"/>
              </a:ext>
            </a:extLst>
          </p:cNvPr>
          <p:cNvSpPr txBox="1"/>
          <p:nvPr/>
        </p:nvSpPr>
        <p:spPr>
          <a:xfrm>
            <a:off x="3032745" y="38100"/>
            <a:ext cx="14930066"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4.48,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2F8415F-1D97-29F1-3B17-C96D40FC4020}"/>
                  </a:ext>
                </a:extLst>
              </p:cNvPr>
              <p:cNvSpPr txBox="1"/>
              <p:nvPr/>
            </p:nvSpPr>
            <p:spPr>
              <a:xfrm>
                <a:off x="6636834" y="6507961"/>
                <a:ext cx="11045370" cy="3107326"/>
              </a:xfrm>
              <a:prstGeom prst="rect">
                <a:avLst/>
              </a:prstGeom>
              <a:noFill/>
            </p:spPr>
            <p:txBody>
              <a:bodyPr wrap="square">
                <a:spAutoFit/>
              </a:bodyPr>
              <a:lstStyle/>
              <a:p>
                <a:pPr marL="571500" marR="0" indent="-571500" algn="just">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𝑋𝑌𝑍</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góc vuông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𝐷𝐸𝐹</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𝐺𝐻𝐾</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𝑀𝑁𝑃</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𝑅𝑇𝑆</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C2F8415F-1D97-29F1-3B17-C96D40FC4020}"/>
                  </a:ext>
                </a:extLst>
              </p:cNvPr>
              <p:cNvSpPr txBox="1">
                <a:spLocks noRot="1" noChangeAspect="1" noMove="1" noResize="1" noEditPoints="1" noAdjustHandles="1" noChangeArrowheads="1" noChangeShapeType="1" noTextEdit="1"/>
              </p:cNvSpPr>
              <p:nvPr/>
            </p:nvSpPr>
            <p:spPr>
              <a:xfrm>
                <a:off x="6636834" y="6507961"/>
                <a:ext cx="11045370" cy="3107326"/>
              </a:xfrm>
              <a:prstGeom prst="rect">
                <a:avLst/>
              </a:prstGeom>
              <a:blipFill>
                <a:blip r:embed="rId11"/>
                <a:stretch>
                  <a:fillRect b="-7662"/>
                </a:stretch>
              </a:blipFill>
            </p:spPr>
            <p:txBody>
              <a:bodyPr/>
              <a:lstStyle/>
              <a:p>
                <a:r>
                  <a:rPr lang="en-US">
                    <a:noFill/>
                  </a:rPr>
                  <a:t> </a:t>
                </a:r>
              </a:p>
            </p:txBody>
          </p:sp>
        </mc:Fallback>
      </mc:AlternateContent>
    </p:spTree>
    <p:extLst>
      <p:ext uri="{BB962C8B-B14F-4D97-AF65-F5344CB8AC3E}">
        <p14:creationId xmlns:p14="http://schemas.microsoft.com/office/powerpoint/2010/main" val="25459119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4)">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down)">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03315" y="7627902"/>
            <a:ext cx="9826011" cy="3260796"/>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07418" y="7627902"/>
            <a:ext cx="1806535" cy="1630398"/>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25561" y="7187344"/>
            <a:ext cx="2807372" cy="1421232"/>
          </a:xfrm>
          <a:prstGeom prst="rect">
            <a:avLst/>
          </a:prstGeom>
        </p:spPr>
      </p:pic>
      <p:sp>
        <p:nvSpPr>
          <p:cNvPr id="12" name="Oval 11">
            <a:extLst>
              <a:ext uri="{FF2B5EF4-FFF2-40B4-BE49-F238E27FC236}">
                <a16:creationId xmlns:a16="http://schemas.microsoft.com/office/drawing/2014/main" id="{9D08E897-6559-4AD1-962E-7AD83B8A797E}"/>
              </a:ext>
            </a:extLst>
          </p:cNvPr>
          <p:cNvSpPr/>
          <p:nvPr/>
        </p:nvSpPr>
        <p:spPr>
          <a:xfrm>
            <a:off x="329047" y="268724"/>
            <a:ext cx="3200400" cy="1447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073011D-0CC1-4D9D-A895-0EC3DAC48208}"/>
                  </a:ext>
                </a:extLst>
              </p:cNvPr>
              <p:cNvSpPr txBox="1"/>
              <p:nvPr/>
            </p:nvSpPr>
            <p:spPr>
              <a:xfrm>
                <a:off x="3354169" y="268099"/>
                <a:ext cx="14429506" cy="2242024"/>
              </a:xfrm>
              <a:prstGeom prst="rect">
                <a:avLst/>
              </a:prstGeom>
              <a:noFill/>
            </p:spPr>
            <p:txBody>
              <a:bodyPr wrap="square" rtlCol="0">
                <a:spAutoFit/>
              </a:bodyPr>
              <a:lstStyle/>
              <a:p>
                <a:pPr algn="just">
                  <a:lnSpc>
                    <a:spcPct val="150000"/>
                  </a:lnSpc>
                </a:pPr>
                <a:r>
                  <a:rPr lang="en-US" sz="3200" dirty="0">
                    <a:latin typeface="Arial" panose="020B0604020202020204" pitchFamily="34" charset="0"/>
                    <a:cs typeface="Arial" panose="020B0604020202020204" pitchFamily="34" charset="0"/>
                  </a:rPr>
                  <a:t>Cho </a:t>
                </a:r>
                <a:r>
                  <a:rPr lang="en-US" sz="3200" dirty="0" err="1">
                    <a:latin typeface="Arial" panose="020B0604020202020204" pitchFamily="34" charset="0"/>
                    <a:cs typeface="Arial" panose="020B0604020202020204" pitchFamily="34" charset="0"/>
                  </a:rPr>
                  <a:t>Hình</a:t>
                </a:r>
                <a:r>
                  <a:rPr lang="en-US" sz="3200" dirty="0">
                    <a:latin typeface="Arial" panose="020B0604020202020204" pitchFamily="34" charset="0"/>
                    <a:cs typeface="Arial" panose="020B0604020202020204" pitchFamily="34" charset="0"/>
                  </a:rPr>
                  <a:t> 4.49. </a:t>
                </a:r>
                <a:r>
                  <a:rPr lang="en-US" sz="3200" dirty="0" err="1">
                    <a:latin typeface="Arial" panose="020B0604020202020204" pitchFamily="34" charset="0"/>
                    <a:cs typeface="Arial" panose="020B0604020202020204" pitchFamily="34" charset="0"/>
                  </a:rPr>
                  <a:t>Biết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rằng</a:t>
                </a:r>
                <a:r>
                  <a:rPr lang="en-US" sz="3200" dirty="0">
                    <a:latin typeface="Arial" panose="020B0604020202020204" pitchFamily="34" charset="0"/>
                    <a:cs typeface="Arial" panose="020B0604020202020204" pitchFamily="34" charset="0"/>
                  </a:rPr>
                  <a:t> </a:t>
                </a:r>
                <a14:m>
                  <m:oMath xmlns:m="http://schemas.openxmlformats.org/officeDocument/2006/math">
                    <m:r>
                      <a:rPr lang="en-US" sz="3200" i="1" dirty="0" smtClean="0">
                        <a:latin typeface="Cambria Math" panose="02040503050406030204" pitchFamily="18" charset="0"/>
                        <a:cs typeface="Arial" panose="020B0604020202020204" pitchFamily="34" charset="0"/>
                      </a:rPr>
                      <m:t>𝐴𝐵</m:t>
                    </m:r>
                  </m:oMath>
                </a14:m>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vuông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góc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với</a:t>
                </a:r>
                <a:r>
                  <a:rPr lang="en-US" sz="3200" dirty="0">
                    <a:latin typeface="Arial" panose="020B0604020202020204" pitchFamily="34" charset="0"/>
                    <a:cs typeface="Arial" panose="020B0604020202020204" pitchFamily="34" charset="0"/>
                  </a:rPr>
                  <a:t> </a:t>
                </a:r>
                <a14:m>
                  <m:oMath xmlns:m="http://schemas.openxmlformats.org/officeDocument/2006/math">
                    <m:r>
                      <a:rPr lang="en-US" sz="3200" i="1" dirty="0" smtClean="0">
                        <a:latin typeface="Cambria Math" panose="02040503050406030204" pitchFamily="18" charset="0"/>
                        <a:cs typeface="Arial" panose="020B0604020202020204" pitchFamily="34" charset="0"/>
                      </a:rPr>
                      <m:t>𝐵𝐶</m:t>
                    </m:r>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𝐴𝐷</m:t>
                    </m:r>
                  </m:oMath>
                </a14:m>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vuông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góc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với</a:t>
                </a:r>
                <a:r>
                  <a:rPr lang="en-US" sz="3200" dirty="0">
                    <a:latin typeface="Arial" panose="020B0604020202020204" pitchFamily="34" charset="0"/>
                    <a:cs typeface="Arial" panose="020B0604020202020204" pitchFamily="34" charset="0"/>
                  </a:rPr>
                  <a:t> </a:t>
                </a:r>
                <a14:m>
                  <m:oMath xmlns:m="http://schemas.openxmlformats.org/officeDocument/2006/math">
                    <m:r>
                      <a:rPr lang="en-US" sz="3200" i="1" dirty="0" smtClean="0">
                        <a:latin typeface="Cambria Math" panose="02040503050406030204" pitchFamily="18" charset="0"/>
                        <a:cs typeface="Arial" panose="020B0604020202020204" pitchFamily="34" charset="0"/>
                      </a:rPr>
                      <m:t>𝐶𝐷</m:t>
                    </m:r>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𝐴𝐶</m:t>
                    </m:r>
                  </m:oMath>
                </a14:m>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cắt</a:t>
                </a:r>
                <a:r>
                  <a:rPr lang="en-US" sz="3200" dirty="0">
                    <a:latin typeface="Arial" panose="020B0604020202020204" pitchFamily="34" charset="0"/>
                    <a:cs typeface="Arial" panose="020B0604020202020204" pitchFamily="34" charset="0"/>
                  </a:rPr>
                  <a:t> </a:t>
                </a:r>
                <a14:m>
                  <m:oMath xmlns:m="http://schemas.openxmlformats.org/officeDocument/2006/math">
                    <m:r>
                      <a:rPr lang="en-US" sz="3200" i="1" dirty="0" smtClean="0">
                        <a:latin typeface="Cambria Math" panose="02040503050406030204" pitchFamily="18" charset="0"/>
                        <a:cs typeface="Arial" panose="020B0604020202020204" pitchFamily="34" charset="0"/>
                      </a:rPr>
                      <m:t>𝐵𝐷</m:t>
                    </m:r>
                  </m:oMath>
                </a14:m>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tại</a:t>
                </a:r>
                <a:r>
                  <a:rPr lang="en-US" sz="3200" dirty="0">
                    <a:latin typeface="Arial" panose="020B0604020202020204" pitchFamily="34" charset="0"/>
                    <a:cs typeface="Arial" panose="020B0604020202020204" pitchFamily="34" charset="0"/>
                  </a:rPr>
                  <a:t> </a:t>
                </a:r>
                <a14:m>
                  <m:oMath xmlns:m="http://schemas.openxmlformats.org/officeDocument/2006/math">
                    <m:r>
                      <a:rPr lang="en-US" sz="3200" i="1" dirty="0" smtClean="0">
                        <a:latin typeface="Cambria Math" panose="02040503050406030204" pitchFamily="18" charset="0"/>
                        <a:cs typeface="Arial" panose="020B0604020202020204" pitchFamily="34" charset="0"/>
                      </a:rPr>
                      <m:t>𝐸</m:t>
                    </m:r>
                  </m:oMath>
                </a14:m>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14:m>
                  <m:oMath xmlns:m="http://schemas.openxmlformats.org/officeDocument/2006/math">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𝐵𝐴𝐶</m:t>
                        </m:r>
                      </m:e>
                    </m:acc>
                    <m:r>
                      <a:rPr lang="en-US" sz="3200" b="0" i="1" smtClean="0">
                        <a:latin typeface="Cambria Math" panose="02040503050406030204" pitchFamily="18" charset="0"/>
                      </a:rPr>
                      <m:t>=</m:t>
                    </m:r>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𝐷𝐴𝐶</m:t>
                        </m:r>
                      </m:e>
                    </m:acc>
                  </m:oMath>
                </a14:m>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Chứng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minh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rằng</a:t>
                </a:r>
                <a:r>
                  <a:rPr lang="en-US" sz="3200" dirty="0">
                    <a:latin typeface="Arial" panose="020B0604020202020204" pitchFamily="34" charset="0"/>
                    <a:cs typeface="Arial" panose="020B0604020202020204" pitchFamily="34" charset="0"/>
                  </a:rPr>
                  <a:t>:</a:t>
                </a:r>
              </a:p>
              <a:p>
                <a:pPr algn="just">
                  <a:lnSpc>
                    <a:spcPct val="150000"/>
                  </a:lnSpc>
                </a:pPr>
                <a:r>
                  <a:rPr lang="en-US" sz="3200" dirty="0">
                    <a:latin typeface="Arial" panose="020B0604020202020204" pitchFamily="34" charset="0"/>
                    <a:cs typeface="Arial" panose="020B0604020202020204" pitchFamily="34" charset="0"/>
                  </a:rPr>
                  <a:t>a)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𝐵𝐴𝐶</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𝐷𝐴𝐶</m:t>
                    </m:r>
                  </m:oMath>
                </a14:m>
                <a:r>
                  <a:rPr lang="en-US" sz="3200" dirty="0">
                    <a:latin typeface="Arial" panose="020B0604020202020204" pitchFamily="34" charset="0"/>
                    <a:cs typeface="Arial" panose="020B0604020202020204" pitchFamily="34" charset="0"/>
                  </a:rPr>
                  <a:t>		b) </a:t>
                </a:r>
                <a14:m>
                  <m:oMath xmlns:m="http://schemas.openxmlformats.org/officeDocument/2006/math">
                    <m:r>
                      <a:rPr lang="en-US" sz="3200" i="1" dirty="0" smtClean="0">
                        <a:latin typeface="Cambria Math" panose="02040503050406030204" pitchFamily="18" charset="0"/>
                        <a:cs typeface="Arial" panose="020B0604020202020204" pitchFamily="34" charset="0"/>
                      </a:rPr>
                      <m:t>𝐴𝐶</m:t>
                    </m:r>
                  </m:oMath>
                </a14:m>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vuông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góc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với</a:t>
                </a:r>
                <a:r>
                  <a:rPr lang="en-US" sz="3200" dirty="0">
                    <a:latin typeface="Arial" panose="020B0604020202020204" pitchFamily="34" charset="0"/>
                    <a:cs typeface="Arial" panose="020B0604020202020204" pitchFamily="34" charset="0"/>
                  </a:rPr>
                  <a:t> </a:t>
                </a:r>
                <a14:m>
                  <m:oMath xmlns:m="http://schemas.openxmlformats.org/officeDocument/2006/math">
                    <m:r>
                      <a:rPr lang="en-US" sz="3200" i="1" dirty="0" smtClean="0">
                        <a:latin typeface="Cambria Math" panose="02040503050406030204" pitchFamily="18" charset="0"/>
                        <a:cs typeface="Arial" panose="020B0604020202020204" pitchFamily="34" charset="0"/>
                      </a:rPr>
                      <m:t>𝐵𝐷</m:t>
                    </m:r>
                  </m:oMath>
                </a14:m>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tại</a:t>
                </a:r>
                <a:r>
                  <a:rPr lang="en-US" sz="3200" dirty="0">
                    <a:latin typeface="Arial" panose="020B0604020202020204" pitchFamily="34" charset="0"/>
                    <a:cs typeface="Arial" panose="020B0604020202020204" pitchFamily="34" charset="0"/>
                  </a:rPr>
                  <a:t> </a:t>
                </a:r>
                <a14:m>
                  <m:oMath xmlns:m="http://schemas.openxmlformats.org/officeDocument/2006/math">
                    <m:r>
                      <a:rPr lang="en-US" sz="3200" i="1" dirty="0" smtClean="0">
                        <a:latin typeface="Cambria Math" panose="02040503050406030204" pitchFamily="18" charset="0"/>
                        <a:cs typeface="Arial" panose="020B0604020202020204" pitchFamily="34" charset="0"/>
                      </a:rPr>
                      <m:t>𝐸</m:t>
                    </m:r>
                  </m:oMath>
                </a14:m>
                <a:r>
                  <a:rPr lang="en-US" sz="3200" dirty="0">
                    <a:latin typeface="Arial" panose="020B0604020202020204" pitchFamily="34" charset="0"/>
                    <a:cs typeface="Arial" panose="020B0604020202020204" pitchFamily="34" charset="0"/>
                  </a:rPr>
                  <a:t>.</a:t>
                </a:r>
              </a:p>
            </p:txBody>
          </p:sp>
        </mc:Choice>
        <mc:Fallback xmlns="">
          <p:sp>
            <p:nvSpPr>
              <p:cNvPr id="14" name="TextBox 13">
                <a:extLst>
                  <a:ext uri="{FF2B5EF4-FFF2-40B4-BE49-F238E27FC236}">
                    <a16:creationId xmlns:a16="http://schemas.microsoft.com/office/drawing/2014/main" id="{2073011D-0CC1-4D9D-A895-0EC3DAC48208}"/>
                  </a:ext>
                </a:extLst>
              </p:cNvPr>
              <p:cNvSpPr txBox="1">
                <a:spLocks noRot="1" noChangeAspect="1" noMove="1" noResize="1" noEditPoints="1" noAdjustHandles="1" noChangeArrowheads="1" noChangeShapeType="1" noTextEdit="1"/>
              </p:cNvSpPr>
              <p:nvPr/>
            </p:nvSpPr>
            <p:spPr>
              <a:xfrm>
                <a:off x="3354169" y="268099"/>
                <a:ext cx="14429506" cy="2242024"/>
              </a:xfrm>
              <a:prstGeom prst="rect">
                <a:avLst/>
              </a:prstGeom>
              <a:blipFill>
                <a:blip r:embed="rId8"/>
                <a:stretch>
                  <a:fillRect l="-1056" r="-1098" b="-7880"/>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41095CAE-E6EF-6626-3DBA-EAE6CAD3F4D1}"/>
              </a:ext>
            </a:extLst>
          </p:cNvPr>
          <p:cNvPicPr>
            <a:picLocks noChangeAspect="1"/>
          </p:cNvPicPr>
          <p:nvPr/>
        </p:nvPicPr>
        <p:blipFill>
          <a:blip r:embed="rId9"/>
          <a:stretch>
            <a:fillRect/>
          </a:stretch>
        </p:blipFill>
        <p:spPr>
          <a:xfrm>
            <a:off x="12379731" y="2473272"/>
            <a:ext cx="5655373" cy="5791200"/>
          </a:xfrm>
          <a:prstGeom prst="rect">
            <a:avLst/>
          </a:prstGeom>
        </p:spPr>
      </p:pic>
      <p:sp>
        <p:nvSpPr>
          <p:cNvPr id="3" name="Speech Bubble: Oval 2">
            <a:extLst>
              <a:ext uri="{FF2B5EF4-FFF2-40B4-BE49-F238E27FC236}">
                <a16:creationId xmlns:a16="http://schemas.microsoft.com/office/drawing/2014/main" id="{2EE553F2-380C-F3B3-CCE0-1289C08D725B}"/>
              </a:ext>
            </a:extLst>
          </p:cNvPr>
          <p:cNvSpPr/>
          <p:nvPr/>
        </p:nvSpPr>
        <p:spPr>
          <a:xfrm>
            <a:off x="5181600" y="2510123"/>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642109B-504F-377C-FA4F-05E6ED9A9A39}"/>
                  </a:ext>
                </a:extLst>
              </p:cNvPr>
              <p:cNvSpPr txBox="1"/>
              <p:nvPr/>
            </p:nvSpPr>
            <p:spPr>
              <a:xfrm>
                <a:off x="1751129" y="4305300"/>
                <a:ext cx="10515600" cy="4656852"/>
              </a:xfrm>
              <a:prstGeom prst="rect">
                <a:avLst/>
              </a:prstGeom>
              <a:noFill/>
            </p:spPr>
            <p:txBody>
              <a:bodyPr wrap="square" rtlCol="0">
                <a:spAutoFit/>
              </a:bodyPr>
              <a:lstStyle/>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X</a:t>
                </a:r>
                <a14:m>
                  <m:oMath xmlns:m="http://schemas.openxmlformats.org/officeDocument/2006/math">
                    <m:r>
                      <a:rPr lang="en-US" sz="4000" dirty="0">
                        <a:latin typeface="Cambria Math" panose="02040503050406030204" pitchFamily="18" charset="0"/>
                        <a:cs typeface="Arial" panose="020B0604020202020204" pitchFamily="34" charset="0"/>
                      </a:rPr>
                      <m:t>é</m:t>
                    </m:r>
                    <m:r>
                      <m:rPr>
                        <m:sty m:val="p"/>
                      </m:rPr>
                      <a:rPr lang="en-US" sz="4000" b="0" i="0" dirty="0" smtClean="0">
                        <a:latin typeface="Cambria Math" panose="02040503050406030204" pitchFamily="18" charset="0"/>
                        <a:cs typeface="Arial" panose="020B0604020202020204" pitchFamily="34" charset="0"/>
                      </a:rPr>
                      <m:t>t</m:t>
                    </m:r>
                    <m:r>
                      <a:rPr lang="en-US" sz="4000" b="0" i="0"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𝐵𝐴𝐶</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𝐵𝐴𝐶</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𝑣</m:t>
                    </m:r>
                    <m:r>
                      <a:rPr lang="en-US" sz="4000" b="0" i="1" smtClean="0">
                        <a:latin typeface="Cambria Math" panose="02040503050406030204" pitchFamily="18" charset="0"/>
                        <a:ea typeface="Cambria Math" panose="02040503050406030204" pitchFamily="18" charset="0"/>
                      </a:rPr>
                      <m:t>à ∆</m:t>
                    </m:r>
                    <m:r>
                      <a:rPr lang="en-US" sz="4000" i="1">
                        <a:latin typeface="Cambria Math" panose="02040503050406030204" pitchFamily="18" charset="0"/>
                        <a:ea typeface="Cambria Math" panose="02040503050406030204" pitchFamily="18" charset="0"/>
                      </a:rPr>
                      <m:t>𝐷𝐴𝐶</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𝑐</m:t>
                    </m:r>
                    <m:r>
                      <a:rPr lang="en-US" sz="4000" b="0" i="1" smtClean="0">
                        <a:latin typeface="Cambria Math" panose="02040503050406030204" pitchFamily="18" charset="0"/>
                        <a:ea typeface="Cambria Math" panose="02040503050406030204" pitchFamily="18" charset="0"/>
                      </a:rPr>
                      <m:t>ó</m:t>
                    </m:r>
                  </m:oMath>
                </a14:m>
                <a:endParaRPr lang="en-US" sz="4000" b="0" dirty="0">
                  <a:latin typeface="Arial" panose="020B0604020202020204" pitchFamily="34" charset="0"/>
                  <a:ea typeface="Cambria Math" panose="02040503050406030204" pitchFamily="18" charset="0"/>
                </a:endParaRPr>
              </a:p>
              <a:p>
                <a:pPr algn="just">
                  <a:lnSpc>
                    <a:spcPct val="150000"/>
                  </a:lnSpc>
                </a:pPr>
                <a14:m>
                  <m:oMath xmlns:m="http://schemas.openxmlformats.org/officeDocument/2006/math">
                    <m:r>
                      <a:rPr lang="en-US" sz="4000" b="0" i="1" smtClean="0">
                        <a:latin typeface="Cambria Math" panose="02040503050406030204" pitchFamily="18" charset="0"/>
                      </a:rPr>
                      <m:t>          </m:t>
                    </m:r>
                    <m:acc>
                      <m:accPr>
                        <m:chr m:val="̂"/>
                        <m:ctrlPr>
                          <a:rPr lang="en-US" sz="4000" i="1">
                            <a:latin typeface="Cambria Math" panose="02040503050406030204" pitchFamily="18" charset="0"/>
                          </a:rPr>
                        </m:ctrlPr>
                      </m:accPr>
                      <m:e>
                        <m:r>
                          <a:rPr lang="en-US" sz="4000" b="0" i="1" smtClean="0">
                            <a:latin typeface="Cambria Math" panose="02040503050406030204" pitchFamily="18" charset="0"/>
                          </a:rPr>
                          <m:t> </m:t>
                        </m:r>
                        <m:r>
                          <a:rPr lang="en-US" sz="4000" i="1">
                            <a:latin typeface="Cambria Math" panose="02040503050406030204" pitchFamily="18" charset="0"/>
                          </a:rPr>
                          <m:t>𝐴𝐵𝐶</m:t>
                        </m:r>
                      </m:e>
                    </m:acc>
                    <m:r>
                      <a:rPr lang="en-US" sz="4000" i="1">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𝐴𝐷𝐶</m:t>
                        </m:r>
                      </m:e>
                    </m:acc>
                  </m:oMath>
                </a14:m>
                <a:r>
                  <a:rPr lang="en-US" sz="4000" dirty="0">
                    <a:latin typeface="Arial" panose="020B0604020202020204" pitchFamily="34" charset="0"/>
                    <a:cs typeface="Arial" panose="020B0604020202020204" pitchFamily="34" charset="0"/>
                  </a:rPr>
                  <a:t> = 90</a:t>
                </a:r>
                <a:r>
                  <a:rPr lang="en-US" sz="4000" baseline="30000" dirty="0">
                    <a:latin typeface="Arial" panose="020B0604020202020204" pitchFamily="34" charset="0"/>
                    <a:cs typeface="Arial" panose="020B0604020202020204" pitchFamily="34" charset="0"/>
                  </a:rPr>
                  <a:t>0</a:t>
                </a:r>
                <a:r>
                  <a:rPr lang="en-US" sz="4000" dirty="0">
                    <a:latin typeface="Arial" panose="020B0604020202020204" pitchFamily="34" charset="0"/>
                    <a:cs typeface="Arial" panose="020B0604020202020204" pitchFamily="34" charset="0"/>
                  </a:rPr>
                  <a:t>(</a:t>
                </a:r>
                <a:r>
                  <a:rPr lang="en-US" sz="4000" dirty="0" err="1">
                    <a:latin typeface="Arial" panose="020B0604020202020204" pitchFamily="34" charset="0"/>
                    <a:cs typeface="Arial" panose="020B0604020202020204" pitchFamily="34" charset="0"/>
                  </a:rPr>
                  <a:t>gt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𝐵𝐴𝐶</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𝐷𝐴𝐶</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=&gt;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𝐵𝐴𝐶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𝐷𝐴𝐶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huyền</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nhọn</a:t>
                </a:r>
                <a:r>
                  <a:rPr lang="en-US" sz="4000" dirty="0">
                    <a:latin typeface="Arial" panose="020B0604020202020204" pitchFamily="34" charset="0"/>
                    <a:cs typeface="Arial" panose="020B0604020202020204" pitchFamily="34" charset="0"/>
                  </a:rPr>
                  <a:t>).</a:t>
                </a:r>
              </a:p>
            </p:txBody>
          </p:sp>
        </mc:Choice>
        <mc:Fallback>
          <p:sp>
            <p:nvSpPr>
              <p:cNvPr id="4" name="TextBox 3">
                <a:extLst>
                  <a:ext uri="{FF2B5EF4-FFF2-40B4-BE49-F238E27FC236}">
                    <a16:creationId xmlns:a16="http://schemas.microsoft.com/office/drawing/2014/main" id="{9642109B-504F-377C-FA4F-05E6ED9A9A39}"/>
                  </a:ext>
                </a:extLst>
              </p:cNvPr>
              <p:cNvSpPr txBox="1">
                <a:spLocks noRot="1" noChangeAspect="1" noMove="1" noResize="1" noEditPoints="1" noAdjustHandles="1" noChangeArrowheads="1" noChangeShapeType="1" noTextEdit="1"/>
              </p:cNvSpPr>
              <p:nvPr/>
            </p:nvSpPr>
            <p:spPr>
              <a:xfrm>
                <a:off x="1751129" y="4305300"/>
                <a:ext cx="10515600" cy="4656852"/>
              </a:xfrm>
              <a:prstGeom prst="rect">
                <a:avLst/>
              </a:prstGeom>
              <a:blipFill>
                <a:blip r:embed="rId10"/>
                <a:stretch>
                  <a:fillRect l="-2029" b="-4712"/>
                </a:stretch>
              </a:blipFill>
            </p:spPr>
            <p:txBody>
              <a:bodyPr/>
              <a:lstStyle/>
              <a:p>
                <a:r>
                  <a:rPr lang="en-US">
                    <a:noFill/>
                  </a:rPr>
                  <a:t> </a:t>
                </a:r>
              </a:p>
            </p:txBody>
          </p:sp>
        </mc:Fallback>
      </mc:AlternateContent>
    </p:spTree>
    <p:extLst>
      <p:ext uri="{BB962C8B-B14F-4D97-AF65-F5344CB8AC3E}">
        <p14:creationId xmlns:p14="http://schemas.microsoft.com/office/powerpoint/2010/main" val="427441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additive="base">
                                        <p:cTn id="34"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 calcmode="lin" valueType="num">
                                      <p:cBhvr additive="base">
                                        <p:cTn id="40"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41" dur="5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 calcmode="lin" valueType="num">
                                      <p:cBhvr additive="base">
                                        <p:cTn id="46"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 calcmode="lin" valueType="num">
                                      <p:cBhvr additive="base">
                                        <p:cTn id="52"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53" dur="500"/>
                                        <p:tgtEl>
                                          <p:spTgt spid="4">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 calcmode="lin" valueType="num">
                                      <p:cBhvr additive="base">
                                        <p:cTn id="58"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5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88686" y="6184807"/>
            <a:ext cx="6299218" cy="614698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299454" y="5143500"/>
            <a:ext cx="6552792" cy="6446309"/>
          </a:xfrm>
          <a:prstGeom prst="rect">
            <a:avLst/>
          </a:prstGeom>
        </p:spPr>
      </p:pic>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BB0B08D8-BFA5-429F-A0EB-2C41CA258D26}"/>
                  </a:ext>
                </a:extLst>
              </p:cNvPr>
              <p:cNvSpPr txBox="1"/>
              <p:nvPr/>
            </p:nvSpPr>
            <p:spPr>
              <a:xfrm>
                <a:off x="1402854" y="723900"/>
                <a:ext cx="10896600" cy="8381141"/>
              </a:xfrm>
              <a:prstGeom prst="rect">
                <a:avLst/>
              </a:prstGeom>
              <a:noFill/>
            </p:spPr>
            <p:txBody>
              <a:bodyPr wrap="square">
                <a:spAutoFit/>
              </a:bodyPr>
              <a:lstStyle/>
              <a:p>
                <a:pPr lvl="0" algn="just">
                  <a:lnSpc>
                    <a:spcPct val="150000"/>
                  </a:lnSpc>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Gọi</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E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giao</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điểm</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AC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BD</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lgn="just">
                  <a:lnSpc>
                    <a:spcPct val="150000"/>
                  </a:lnSpc>
                  <a:defRPr/>
                </a:pPr>
                <a:r>
                  <a:rPr kumimoji="0" lang="en-US" sz="40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X</a:t>
                </a:r>
                <a14:m>
                  <m:oMath xmlns:m="http://schemas.openxmlformats.org/officeDocument/2006/math">
                    <m:r>
                      <a:rPr lang="en-US" sz="4000" i="0" dirty="0">
                        <a:solidFill>
                          <a:prstClr val="black"/>
                        </a:solidFill>
                        <a:latin typeface="Cambria Math" panose="02040503050406030204" pitchFamily="18" charset="0"/>
                        <a:cs typeface="Arial" panose="020B0604020202020204" pitchFamily="34" charset="0"/>
                      </a:rPr>
                      <m:t>é</m:t>
                    </m:r>
                    <m:r>
                      <m:rPr>
                        <m:sty m:val="p"/>
                      </m:rPr>
                      <a:rPr lang="en-US" sz="4000" b="0" i="0" dirty="0" smtClean="0">
                        <a:solidFill>
                          <a:prstClr val="black"/>
                        </a:solidFill>
                        <a:latin typeface="Cambria Math" panose="02040503050406030204" pitchFamily="18" charset="0"/>
                        <a:cs typeface="Arial" panose="020B0604020202020204" pitchFamily="34" charset="0"/>
                      </a:rPr>
                      <m:t>t</m:t>
                    </m:r>
                    <m:r>
                      <a:rPr lang="en-US" sz="4000" b="0" i="0" dirty="0" smtClean="0">
                        <a:solidFill>
                          <a:prstClr val="black"/>
                        </a:solidFill>
                        <a:latin typeface="Cambria Math" panose="02040503050406030204" pitchFamily="18" charset="0"/>
                        <a:cs typeface="Arial" panose="020B0604020202020204" pitchFamily="34" charset="0"/>
                      </a:rPr>
                      <m:t> ∆</m:t>
                    </m:r>
                    <m:r>
                      <m:rPr>
                        <m:sty m:val="p"/>
                      </m:rPr>
                      <a:rPr kumimoji="0" lang="en-US" sz="4000" b="0" i="0"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BAE</m:t>
                    </m:r>
                  </m:oMath>
                </a14:m>
                <a:r>
                  <a:rPr kumimoji="0" lang="en-US" sz="40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40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14:m>
                  <m:oMath xmlns:m="http://schemas.openxmlformats.org/officeDocument/2006/math">
                    <m:r>
                      <a:rPr lang="en-US" sz="4000" i="0">
                        <a:solidFill>
                          <a:prstClr val="black"/>
                        </a:solidFill>
                        <a:latin typeface="Cambria Math" panose="02040503050406030204" pitchFamily="18" charset="0"/>
                        <a:ea typeface="Cambria Math" panose="02040503050406030204" pitchFamily="18" charset="0"/>
                      </a:rPr>
                      <m:t>∆ </m:t>
                    </m:r>
                    <m:r>
                      <m:rPr>
                        <m:sty m:val="p"/>
                      </m:rPr>
                      <a:rPr kumimoji="0" lang="en-US" sz="4000" b="0" i="0"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DAE</m:t>
                    </m:r>
                  </m:oMath>
                </a14:m>
                <a:r>
                  <a:rPr kumimoji="0" lang="en-US" sz="40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40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m:rPr>
                        <m:sty m:val="p"/>
                      </m:rPr>
                      <a:rPr kumimoji="0" lang="en-US" sz="4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AE</m:t>
                    </m:r>
                  </m:oMath>
                </a14:m>
                <a:r>
                  <a:rPr kumimoji="0" lang="en-US" sz="40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cạnh</a:t>
                </a:r>
                <a:r>
                  <a:rPr kumimoji="0" lang="en-US" sz="40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chung</a:t>
                </a:r>
                <a:endParaRPr kumimoji="0" lang="en-US" sz="40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prstClr val="black"/>
                    </a:solidFill>
                    <a:effectLst/>
                    <a:uLnTx/>
                    <a:uFillTx/>
                    <a:ea typeface="+mn-ea"/>
                    <a:cs typeface="+mn-cs"/>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𝐷𝐴𝐶</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𝐷𝐴𝐸</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𝐴𝐵</m:t>
                    </m:r>
                    <m:r>
                      <a:rPr kumimoji="0" lang="en-US" sz="4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4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𝐴𝐷</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vì</a:t>
                </a:r>
                <a:r>
                  <a:rPr kumimoji="0" lang="en-US" sz="40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BAC</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DAC</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4000" dirty="0">
                    <a:solidFill>
                      <a:prstClr val="black"/>
                    </a:solidFill>
                    <a:latin typeface="Arial" panose="020B0604020202020204" pitchFamily="34" charset="0"/>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𝐵𝐴𝐸</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𝐷𝐴𝐸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c.g.c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4000" dirty="0">
                    <a:solidFill>
                      <a:prstClr val="black"/>
                    </a:solidFill>
                    <a:latin typeface="Arial" panose="020B0604020202020204" pitchFamily="34" charset="0"/>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𝐷𝐸𝐴</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=180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𝐴𝐶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𝐵𝐷</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p:sp>
            <p:nvSpPr>
              <p:cNvPr id="31" name="TextBox 30">
                <a:extLst>
                  <a:ext uri="{FF2B5EF4-FFF2-40B4-BE49-F238E27FC236}">
                    <a16:creationId xmlns:a16="http://schemas.microsoft.com/office/drawing/2014/main" id="{BB0B08D8-BFA5-429F-A0EB-2C41CA258D26}"/>
                  </a:ext>
                </a:extLst>
              </p:cNvPr>
              <p:cNvSpPr txBox="1">
                <a:spLocks noRot="1" noChangeAspect="1" noMove="1" noResize="1" noEditPoints="1" noAdjustHandles="1" noChangeArrowheads="1" noChangeShapeType="1" noTextEdit="1"/>
              </p:cNvSpPr>
              <p:nvPr/>
            </p:nvSpPr>
            <p:spPr>
              <a:xfrm>
                <a:off x="1402854" y="723900"/>
                <a:ext cx="10896600" cy="8381141"/>
              </a:xfrm>
              <a:prstGeom prst="rect">
                <a:avLst/>
              </a:prstGeom>
              <a:blipFill>
                <a:blip r:embed="rId6"/>
                <a:stretch>
                  <a:fillRect l="-1957" b="-218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4960A81-202C-04B1-08AB-F6069A296819}"/>
              </a:ext>
            </a:extLst>
          </p:cNvPr>
          <p:cNvPicPr>
            <a:picLocks noChangeAspect="1"/>
          </p:cNvPicPr>
          <p:nvPr/>
        </p:nvPicPr>
        <p:blipFill>
          <a:blip r:embed="rId7"/>
          <a:stretch>
            <a:fillRect/>
          </a:stretch>
        </p:blipFill>
        <p:spPr>
          <a:xfrm>
            <a:off x="11734800" y="340843"/>
            <a:ext cx="5655373" cy="5791200"/>
          </a:xfrm>
          <a:prstGeom prst="rect">
            <a:avLst/>
          </a:prstGeom>
        </p:spPr>
      </p:pic>
    </p:spTree>
    <p:extLst>
      <p:ext uri="{BB962C8B-B14F-4D97-AF65-F5344CB8AC3E}">
        <p14:creationId xmlns:p14="http://schemas.microsoft.com/office/powerpoint/2010/main" val="328097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randombar(horizontal)">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randombar(horizontal)">
                                      <p:cBhvr>
                                        <p:cTn id="22" dur="500"/>
                                        <p:tgtEl>
                                          <p:spTgt spid="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1">
                                            <p:txEl>
                                              <p:pRg st="4" end="4"/>
                                            </p:txEl>
                                          </p:spTgt>
                                        </p:tgtEl>
                                        <p:attrNameLst>
                                          <p:attrName>style.visibility</p:attrName>
                                        </p:attrNameLst>
                                      </p:cBhvr>
                                      <p:to>
                                        <p:strVal val="visible"/>
                                      </p:to>
                                    </p:set>
                                    <p:animEffect transition="in" filter="randombar(horizontal)">
                                      <p:cBhvr>
                                        <p:cTn id="27" dur="500"/>
                                        <p:tgtEl>
                                          <p:spTgt spid="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1">
                                            <p:txEl>
                                              <p:pRg st="5" end="5"/>
                                            </p:txEl>
                                          </p:spTgt>
                                        </p:tgtEl>
                                        <p:attrNameLst>
                                          <p:attrName>style.visibility</p:attrName>
                                        </p:attrNameLst>
                                      </p:cBhvr>
                                      <p:to>
                                        <p:strVal val="visible"/>
                                      </p:to>
                                    </p:set>
                                    <p:animEffect transition="in" filter="randombar(horizontal)">
                                      <p:cBhvr>
                                        <p:cTn id="32" dur="500"/>
                                        <p:tgtEl>
                                          <p:spTgt spid="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xEl>
                                              <p:pRg st="6" end="6"/>
                                            </p:txEl>
                                          </p:spTgt>
                                        </p:tgtEl>
                                        <p:attrNameLst>
                                          <p:attrName>style.visibility</p:attrName>
                                        </p:attrNameLst>
                                      </p:cBhvr>
                                      <p:to>
                                        <p:strVal val="visible"/>
                                      </p:to>
                                    </p:set>
                                    <p:animEffect transition="in" filter="randombar(horizontal)">
                                      <p:cBhvr>
                                        <p:cTn id="37" dur="500"/>
                                        <p:tgtEl>
                                          <p:spTgt spid="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1">
                                            <p:txEl>
                                              <p:pRg st="7" end="7"/>
                                            </p:txEl>
                                          </p:spTgt>
                                        </p:tgtEl>
                                        <p:attrNameLst>
                                          <p:attrName>style.visibility</p:attrName>
                                        </p:attrNameLst>
                                      </p:cBhvr>
                                      <p:to>
                                        <p:strVal val="visible"/>
                                      </p:to>
                                    </p:set>
                                    <p:animEffect transition="in" filter="randombar(horizontal)">
                                      <p:cBhvr>
                                        <p:cTn id="42" dur="500"/>
                                        <p:tgtEl>
                                          <p:spTgt spid="3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1">
                                            <p:txEl>
                                              <p:pRg st="8" end="8"/>
                                            </p:txEl>
                                          </p:spTgt>
                                        </p:tgtEl>
                                        <p:attrNameLst>
                                          <p:attrName>style.visibility</p:attrName>
                                        </p:attrNameLst>
                                      </p:cBhvr>
                                      <p:to>
                                        <p:strVal val="visible"/>
                                      </p:to>
                                    </p:set>
                                    <p:animEffect transition="in" filter="randombar(horizontal)">
                                      <p:cBhvr>
                                        <p:cTn id="47" dur="500"/>
                                        <p:tgtEl>
                                          <p:spTgt spid="3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circle(in)">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82011" y="7475502"/>
            <a:ext cx="9826011" cy="3260796"/>
          </a:xfrm>
          <a:prstGeom prst="rect">
            <a:avLst/>
          </a:prstGeom>
        </p:spPr>
      </p:pic>
      <p:grpSp>
        <p:nvGrpSpPr>
          <p:cNvPr id="14" name="Group 13">
            <a:extLst>
              <a:ext uri="{FF2B5EF4-FFF2-40B4-BE49-F238E27FC236}">
                <a16:creationId xmlns:a16="http://schemas.microsoft.com/office/drawing/2014/main" id="{16DEC5B5-F297-4596-AFF5-15E89E42F0D1}"/>
              </a:ext>
            </a:extLst>
          </p:cNvPr>
          <p:cNvGrpSpPr/>
          <p:nvPr/>
        </p:nvGrpSpPr>
        <p:grpSpPr>
          <a:xfrm>
            <a:off x="1035957" y="723900"/>
            <a:ext cx="16970766" cy="9372600"/>
            <a:chOff x="1028700" y="3837303"/>
            <a:chExt cx="8794592" cy="5420997"/>
          </a:xfrm>
        </p:grpSpPr>
        <p:grpSp>
          <p:nvGrpSpPr>
            <p:cNvPr id="6" name="Group 6"/>
            <p:cNvGrpSpPr/>
            <p:nvPr/>
          </p:nvGrpSpPr>
          <p:grpSpPr>
            <a:xfrm>
              <a:off x="1181100" y="3837303"/>
              <a:ext cx="8642192" cy="5420997"/>
              <a:chOff x="0" y="-57150"/>
              <a:chExt cx="2276133" cy="1427752"/>
            </a:xfrm>
          </p:grpSpPr>
          <p:sp>
            <p:nvSpPr>
              <p:cNvPr id="7" name="Freeform 7"/>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0"/>
            <p:cNvSpPr/>
            <p:nvPr/>
          </p:nvSpPr>
          <p:spPr>
            <a:xfrm>
              <a:off x="1028700" y="3901894"/>
              <a:ext cx="8642192" cy="5204006"/>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EFEFEF"/>
            </a:solidFill>
            <a:ln w="57150">
              <a:solidFill>
                <a:srgbClr val="383838"/>
              </a:solidFill>
            </a:ln>
          </p:spPr>
        </p:sp>
      </p:grpSp>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11876" y="1175357"/>
            <a:ext cx="1494847" cy="1313597"/>
          </a:xfrm>
          <a:prstGeom prst="rect">
            <a:avLst/>
          </a:prstGeom>
        </p:spPr>
      </p:pic>
      <p:grpSp>
        <p:nvGrpSpPr>
          <p:cNvPr id="17" name="Group 16">
            <a:extLst>
              <a:ext uri="{FF2B5EF4-FFF2-40B4-BE49-F238E27FC236}">
                <a16:creationId xmlns:a16="http://schemas.microsoft.com/office/drawing/2014/main" id="{96ABBA26-06DB-40D4-89CA-E9A09DB8CF32}"/>
              </a:ext>
            </a:extLst>
          </p:cNvPr>
          <p:cNvGrpSpPr/>
          <p:nvPr/>
        </p:nvGrpSpPr>
        <p:grpSpPr>
          <a:xfrm>
            <a:off x="4876714" y="345115"/>
            <a:ext cx="4876800" cy="1599115"/>
            <a:chOff x="1676400" y="1182185"/>
            <a:chExt cx="4876800" cy="1599115"/>
          </a:xfrm>
        </p:grpSpPr>
        <p:grpSp>
          <p:nvGrpSpPr>
            <p:cNvPr id="19" name="Group 18">
              <a:extLst>
                <a:ext uri="{FF2B5EF4-FFF2-40B4-BE49-F238E27FC236}">
                  <a16:creationId xmlns:a16="http://schemas.microsoft.com/office/drawing/2014/main" id="{A8F2A9AF-E271-4582-834D-01005098E910}"/>
                </a:ext>
              </a:extLst>
            </p:cNvPr>
            <p:cNvGrpSpPr/>
            <p:nvPr/>
          </p:nvGrpSpPr>
          <p:grpSpPr>
            <a:xfrm>
              <a:off x="1676400" y="1182185"/>
              <a:ext cx="4876800" cy="1599115"/>
              <a:chOff x="457200" y="693112"/>
              <a:chExt cx="5638800" cy="1840156"/>
            </a:xfrm>
          </p:grpSpPr>
          <p:grpSp>
            <p:nvGrpSpPr>
              <p:cNvPr id="21" name="Group 6">
                <a:extLst>
                  <a:ext uri="{FF2B5EF4-FFF2-40B4-BE49-F238E27FC236}">
                    <a16:creationId xmlns:a16="http://schemas.microsoft.com/office/drawing/2014/main" id="{92062EEF-3F91-4C1D-B4C9-ABC12776AFC1}"/>
                  </a:ext>
                </a:extLst>
              </p:cNvPr>
              <p:cNvGrpSpPr/>
              <p:nvPr/>
            </p:nvGrpSpPr>
            <p:grpSpPr>
              <a:xfrm>
                <a:off x="706691" y="903621"/>
                <a:ext cx="5389309" cy="1629647"/>
                <a:chOff x="0" y="0"/>
                <a:chExt cx="2015407" cy="675160"/>
              </a:xfrm>
            </p:grpSpPr>
            <p:sp>
              <p:nvSpPr>
                <p:cNvPr id="23" name="Freeform 7">
                  <a:extLst>
                    <a:ext uri="{FF2B5EF4-FFF2-40B4-BE49-F238E27FC236}">
                      <a16:creationId xmlns:a16="http://schemas.microsoft.com/office/drawing/2014/main" id="{C434B299-AAB0-4575-AAE4-16730CADBA40}"/>
                    </a:ext>
                  </a:extLst>
                </p:cNvPr>
                <p:cNvSpPr/>
                <p:nvPr/>
              </p:nvSpPr>
              <p:spPr>
                <a:xfrm>
                  <a:off x="0" y="0"/>
                  <a:ext cx="2015407" cy="675160"/>
                </a:xfrm>
                <a:custGeom>
                  <a:avLst/>
                  <a:gdLst/>
                  <a:ahLst/>
                  <a:cxnLst/>
                  <a:rect l="l" t="t" r="r" b="b"/>
                  <a:pathLst>
                    <a:path w="2015407" h="675160">
                      <a:moveTo>
                        <a:pt x="42266" y="0"/>
                      </a:moveTo>
                      <a:lnTo>
                        <a:pt x="1973142" y="0"/>
                      </a:lnTo>
                      <a:cubicBezTo>
                        <a:pt x="1996484" y="0"/>
                        <a:pt x="2015407" y="18923"/>
                        <a:pt x="2015407" y="42266"/>
                      </a:cubicBezTo>
                      <a:lnTo>
                        <a:pt x="2015407" y="632894"/>
                      </a:lnTo>
                      <a:cubicBezTo>
                        <a:pt x="2015407" y="656237"/>
                        <a:pt x="1996484" y="675160"/>
                        <a:pt x="1973142" y="675160"/>
                      </a:cubicBezTo>
                      <a:lnTo>
                        <a:pt x="42266" y="675160"/>
                      </a:lnTo>
                      <a:cubicBezTo>
                        <a:pt x="18923" y="675160"/>
                        <a:pt x="0" y="656237"/>
                        <a:pt x="0" y="632894"/>
                      </a:cubicBezTo>
                      <a:lnTo>
                        <a:pt x="0" y="42266"/>
                      </a:lnTo>
                      <a:cubicBezTo>
                        <a:pt x="0" y="18923"/>
                        <a:pt x="18923" y="0"/>
                        <a:pt x="42266" y="0"/>
                      </a:cubicBezTo>
                      <a:close/>
                    </a:path>
                  </a:pathLst>
                </a:custGeom>
                <a:solidFill>
                  <a:srgbClr val="F4BA92"/>
                </a:solidFill>
                <a:ln w="57150">
                  <a:solidFill>
                    <a:srgbClr val="383838"/>
                  </a:solidFill>
                </a:ln>
              </p:spPr>
              <p:txBody>
                <a:bodyPr/>
                <a:lstStyle/>
                <a:p>
                  <a:endParaRPr lang="en-US" dirty="0"/>
                </a:p>
              </p:txBody>
            </p:sp>
            <p:sp>
              <p:nvSpPr>
                <p:cNvPr id="24" name="TextBox 8">
                  <a:extLst>
                    <a:ext uri="{FF2B5EF4-FFF2-40B4-BE49-F238E27FC236}">
                      <a16:creationId xmlns:a16="http://schemas.microsoft.com/office/drawing/2014/main" id="{85929CB9-5C34-4EEC-A6C5-407977637CEB}"/>
                    </a:ext>
                  </a:extLst>
                </p:cNvPr>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22" name="Picture 26">
                <a:extLst>
                  <a:ext uri="{FF2B5EF4-FFF2-40B4-BE49-F238E27FC236}">
                    <a16:creationId xmlns:a16="http://schemas.microsoft.com/office/drawing/2014/main" id="{98220FF3-AEBF-494D-BADD-661B240EECC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7200" y="693112"/>
                <a:ext cx="804787" cy="804787"/>
              </a:xfrm>
              <a:prstGeom prst="rect">
                <a:avLst/>
              </a:prstGeom>
            </p:spPr>
          </p:pic>
        </p:grpSp>
        <p:sp>
          <p:nvSpPr>
            <p:cNvPr id="20" name="TextBox 19">
              <a:extLst>
                <a:ext uri="{FF2B5EF4-FFF2-40B4-BE49-F238E27FC236}">
                  <a16:creationId xmlns:a16="http://schemas.microsoft.com/office/drawing/2014/main" id="{04B4E498-4D41-40A0-A141-45FE2CB27415}"/>
                </a:ext>
              </a:extLst>
            </p:cNvPr>
            <p:cNvSpPr txBox="1"/>
            <p:nvPr/>
          </p:nvSpPr>
          <p:spPr>
            <a:xfrm>
              <a:off x="2120312" y="1706338"/>
              <a:ext cx="4204751"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2</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38E9E3B-F12F-48D0-9D2E-E09F1FE04ED3}"/>
                  </a:ext>
                </a:extLst>
              </p:cNvPr>
              <p:cNvSpPr txBox="1"/>
              <p:nvPr/>
            </p:nvSpPr>
            <p:spPr>
              <a:xfrm>
                <a:off x="1335066" y="1760904"/>
                <a:ext cx="16380622" cy="3013838"/>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lượt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𝑀𝐵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𝑀𝐵</m:t>
                    </m:r>
                  </m:oMath>
                </a14:m>
                <a:r>
                  <a:rPr lang="en-US" sz="4400" dirty="0">
                    <a:latin typeface="Arial" panose="020B0604020202020204" pitchFamily="34" charset="0"/>
                    <a:cs typeface="Arial" panose="020B0604020202020204" pitchFamily="34" charset="0"/>
                  </a:rPr>
                  <a:t>. </a:t>
                </a:r>
              </a:p>
            </p:txBody>
          </p:sp>
        </mc:Choice>
        <mc:Fallback xmlns="">
          <p:sp>
            <p:nvSpPr>
              <p:cNvPr id="15" name="TextBox 14">
                <a:extLst>
                  <a:ext uri="{FF2B5EF4-FFF2-40B4-BE49-F238E27FC236}">
                    <a16:creationId xmlns:a16="http://schemas.microsoft.com/office/drawing/2014/main" id="{238E9E3B-F12F-48D0-9D2E-E09F1FE04ED3}"/>
                  </a:ext>
                </a:extLst>
              </p:cNvPr>
              <p:cNvSpPr txBox="1">
                <a:spLocks noRot="1" noChangeAspect="1" noMove="1" noResize="1" noEditPoints="1" noAdjustHandles="1" noChangeArrowheads="1" noChangeShapeType="1" noTextEdit="1"/>
              </p:cNvSpPr>
              <p:nvPr/>
            </p:nvSpPr>
            <p:spPr>
              <a:xfrm>
                <a:off x="1335066" y="1760904"/>
                <a:ext cx="16380622" cy="3013838"/>
              </a:xfrm>
              <a:prstGeom prst="rect">
                <a:avLst/>
              </a:prstGeom>
              <a:blipFill>
                <a:blip r:embed="rId8"/>
                <a:stretch>
                  <a:fillRect l="-1489" r="-1526" b="-8704"/>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600F759C-B13D-9CD8-ECDA-EBC93166BE33}"/>
              </a:ext>
            </a:extLst>
          </p:cNvPr>
          <p:cNvPicPr>
            <a:picLocks noChangeAspect="1"/>
          </p:cNvPicPr>
          <p:nvPr/>
        </p:nvPicPr>
        <p:blipFill>
          <a:blip r:embed="rId9"/>
          <a:stretch>
            <a:fillRect/>
          </a:stretch>
        </p:blipFill>
        <p:spPr>
          <a:xfrm>
            <a:off x="9445458" y="5051540"/>
            <a:ext cx="6715806" cy="4244501"/>
          </a:xfrm>
          <a:prstGeom prst="rect">
            <a:avLst/>
          </a:prstGeom>
        </p:spPr>
      </p:pic>
    </p:spTree>
    <p:extLst>
      <p:ext uri="{BB962C8B-B14F-4D97-AF65-F5344CB8AC3E}">
        <p14:creationId xmlns:p14="http://schemas.microsoft.com/office/powerpoint/2010/main" val="15714961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p:cTn id="11"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BCB6F64-AC66-9CA4-63C6-52949DA7FD8C}"/>
              </a:ext>
            </a:extLst>
          </p:cNvPr>
          <p:cNvSpPr>
            <a:spLocks noChangeArrowheads="1"/>
          </p:cNvSpPr>
          <p:nvPr/>
        </p:nvSpPr>
        <p:spPr bwMode="auto">
          <a:xfrm>
            <a:off x="10629900" y="9715500"/>
            <a:ext cx="4343400" cy="571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pic>
        <p:nvPicPr>
          <p:cNvPr id="51203" name="Picture 3" descr="Entertainment-02-june[1]">
            <a:extLst>
              <a:ext uri="{FF2B5EF4-FFF2-40B4-BE49-F238E27FC236}">
                <a16:creationId xmlns:a16="http://schemas.microsoft.com/office/drawing/2014/main" id="{0DE3B38A-5E06-622E-85AE-C1E09A66EF0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401300" y="7200900"/>
            <a:ext cx="3086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Vitcon99719[1]">
            <a:extLst>
              <a:ext uri="{FF2B5EF4-FFF2-40B4-BE49-F238E27FC236}">
                <a16:creationId xmlns:a16="http://schemas.microsoft.com/office/drawing/2014/main" id="{5FCAC857-D24A-BC1D-0A47-AB18320D63E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9615488"/>
            <a:ext cx="74295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6" descr="chimbay2">
            <a:extLst>
              <a:ext uri="{FF2B5EF4-FFF2-40B4-BE49-F238E27FC236}">
                <a16:creationId xmlns:a16="http://schemas.microsoft.com/office/drawing/2014/main" id="{9496881D-8941-5BB3-263C-CAC2ACB114C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2286000" y="1"/>
            <a:ext cx="1714500" cy="116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7" descr="WaterLily-02-june">
            <a:extLst>
              <a:ext uri="{FF2B5EF4-FFF2-40B4-BE49-F238E27FC236}">
                <a16:creationId xmlns:a16="http://schemas.microsoft.com/office/drawing/2014/main" id="{9FC2C49B-0C23-5F61-2E41-F1A94D9CC3E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5414963"/>
            <a:ext cx="1600200" cy="115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8" descr="WaterLily-02-june">
            <a:extLst>
              <a:ext uri="{FF2B5EF4-FFF2-40B4-BE49-F238E27FC236}">
                <a16:creationId xmlns:a16="http://schemas.microsoft.com/office/drawing/2014/main" id="{EC5A3424-489A-9AD5-6AF5-E0A3C941B52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857500" y="6400801"/>
            <a:ext cx="2057400" cy="14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9" descr="WaterLily-02-june">
            <a:extLst>
              <a:ext uri="{FF2B5EF4-FFF2-40B4-BE49-F238E27FC236}">
                <a16:creationId xmlns:a16="http://schemas.microsoft.com/office/drawing/2014/main" id="{C2FEE26F-B174-89BA-F5A7-B22A75C422E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600450" y="7000876"/>
            <a:ext cx="1200150" cy="87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0" descr="chimbay2">
            <a:extLst>
              <a:ext uri="{FF2B5EF4-FFF2-40B4-BE49-F238E27FC236}">
                <a16:creationId xmlns:a16="http://schemas.microsoft.com/office/drawing/2014/main" id="{8E0A3530-E11B-9948-77C2-968A08CCBCD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401800" y="0"/>
            <a:ext cx="1600200" cy="118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4315" name="Tim_Anh_Troi_Ve_Em.mp3">
            <a:hlinkClick r:id="" action="ppaction://media"/>
            <a:extLst>
              <a:ext uri="{FF2B5EF4-FFF2-40B4-BE49-F238E27FC236}">
                <a16:creationId xmlns:a16="http://schemas.microsoft.com/office/drawing/2014/main" id="{DAD03A25-B517-FC5B-A5BB-BC7E4131CA57}"/>
              </a:ext>
            </a:extLst>
          </p:cNvPr>
          <p:cNvPicPr>
            <a:picLocks noGrp="1" noRot="1" noChangeAspect="1" noChangeArrowheads="1"/>
          </p:cNvPicPr>
          <p:nvPr>
            <p:ph idx="4294967295"/>
            <a:audioFile r:link="rId1"/>
          </p:nvPr>
        </p:nvPicPr>
        <p:blipFill>
          <a:blip r:embed="rId8">
            <a:extLst>
              <a:ext uri="{28A0092B-C50C-407E-A947-70E740481C1C}">
                <a14:useLocalDpi xmlns:a14="http://schemas.microsoft.com/office/drawing/2010/main" val="0"/>
              </a:ext>
            </a:extLst>
          </a:blip>
          <a:srcRect/>
          <a:stretch>
            <a:fillRect/>
          </a:stretch>
        </p:blipFill>
        <p:spPr>
          <a:xfrm>
            <a:off x="14630400" y="3024188"/>
            <a:ext cx="457200" cy="47863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4316" name="WordArt 12">
            <a:extLst>
              <a:ext uri="{FF2B5EF4-FFF2-40B4-BE49-F238E27FC236}">
                <a16:creationId xmlns:a16="http://schemas.microsoft.com/office/drawing/2014/main" id="{1B964CFB-3653-5FBE-407F-574BE1E52C9D}"/>
              </a:ext>
            </a:extLst>
          </p:cNvPr>
          <p:cNvSpPr>
            <a:spLocks noChangeArrowheads="1" noChangeShapeType="1" noTextEdit="1"/>
          </p:cNvSpPr>
          <p:nvPr/>
        </p:nvSpPr>
        <p:spPr bwMode="auto">
          <a:xfrm flipH="1">
            <a:off x="15887700" y="8229600"/>
            <a:ext cx="114300" cy="342900"/>
          </a:xfrm>
          <a:prstGeom prst="rect">
            <a:avLst/>
          </a:prstGeom>
        </p:spPr>
        <p:txBody>
          <a:bodyPr wrap="none" fromWordArt="1">
            <a:prstTxWarp prst="textWave2">
              <a:avLst>
                <a:gd name="adj1" fmla="val 13005"/>
                <a:gd name="adj2" fmla="val 0"/>
              </a:avLst>
            </a:prstTxWarp>
          </a:bodyPr>
          <a:lstStyle/>
          <a:p>
            <a:pPr algn="ctr"/>
            <a:r>
              <a:rPr lang="pt-BR" sz="7200" b="1" kern="10">
                <a:ln w="28575">
                  <a:solidFill>
                    <a:srgbClr val="0000FF"/>
                  </a:solidFill>
                  <a:round/>
                  <a:headEnd/>
                  <a:tailEnd/>
                </a:ln>
                <a:solidFill>
                  <a:srgbClr val="66FFFF"/>
                </a:solidFill>
                <a:effectLst>
                  <a:outerShdw dist="107763" dir="13500000" algn="ctr" rotWithShape="0">
                    <a:srgbClr val="C0C0C0">
                      <a:alpha val="50000"/>
                    </a:srgbClr>
                  </a:outerShdw>
                </a:effectLst>
                <a:latin typeface=".VnArabia"/>
              </a:rPr>
              <a:t>Tr©n träng c¶m ¬n </a:t>
            </a:r>
          </a:p>
          <a:p>
            <a:pPr algn="ctr"/>
            <a:r>
              <a:rPr lang="pt-BR" sz="7200" b="1" kern="10">
                <a:ln w="28575">
                  <a:solidFill>
                    <a:srgbClr val="0000FF"/>
                  </a:solidFill>
                  <a:round/>
                  <a:headEnd/>
                  <a:tailEnd/>
                </a:ln>
                <a:solidFill>
                  <a:srgbClr val="66FFFF"/>
                </a:solidFill>
                <a:effectLst>
                  <a:outerShdw dist="107763" dir="13500000" algn="ctr" rotWithShape="0">
                    <a:srgbClr val="C0C0C0">
                      <a:alpha val="50000"/>
                    </a:srgbClr>
                  </a:outerShdw>
                </a:effectLst>
                <a:latin typeface=".VnArabia"/>
              </a:rPr>
              <a:t>thÇy c« gi¸o vµ c¸c em </a:t>
            </a:r>
            <a:endParaRPr lang="en-US" sz="7200" b="1" kern="10">
              <a:ln w="28575">
                <a:solidFill>
                  <a:srgbClr val="0000FF"/>
                </a:solidFill>
                <a:round/>
                <a:headEnd/>
                <a:tailEnd/>
              </a:ln>
              <a:solidFill>
                <a:srgbClr val="66FFFF"/>
              </a:solidFill>
              <a:effectLst>
                <a:outerShdw dist="107763" dir="13500000" algn="ctr" rotWithShape="0">
                  <a:srgbClr val="C0C0C0">
                    <a:alpha val="50000"/>
                  </a:srgbClr>
                </a:outerShdw>
              </a:effectLst>
              <a:latin typeface=".VnArabia"/>
            </a:endParaRPr>
          </a:p>
        </p:txBody>
      </p:sp>
      <p:pic>
        <p:nvPicPr>
          <p:cNvPr id="51212" name="Picture 18" descr="BT_GD2">
            <a:extLst>
              <a:ext uri="{FF2B5EF4-FFF2-40B4-BE49-F238E27FC236}">
                <a16:creationId xmlns:a16="http://schemas.microsoft.com/office/drawing/2014/main" id="{174EE9AB-BB41-C0B2-E348-35E6B51174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0"/>
            <a:ext cx="4800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3" name="WordArt 13">
            <a:extLst>
              <a:ext uri="{FF2B5EF4-FFF2-40B4-BE49-F238E27FC236}">
                <a16:creationId xmlns:a16="http://schemas.microsoft.com/office/drawing/2014/main" id="{E1DEA308-6B29-0718-BFB9-95536A69446F}"/>
              </a:ext>
            </a:extLst>
          </p:cNvPr>
          <p:cNvSpPr>
            <a:spLocks noChangeArrowheads="1" noChangeShapeType="1" noTextEdit="1"/>
          </p:cNvSpPr>
          <p:nvPr/>
        </p:nvSpPr>
        <p:spPr bwMode="auto">
          <a:xfrm>
            <a:off x="2971800" y="1828800"/>
            <a:ext cx="12573000" cy="4600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en-US" sz="5400" b="1" kern="10">
                <a:solidFill>
                  <a:schemeClr val="accent2"/>
                </a:solidFill>
                <a:effectLst>
                  <a:outerShdw dist="35921" dir="2700000" algn="ctr" rotWithShape="0">
                    <a:srgbClr val="C0C0C0">
                      <a:alpha val="79999"/>
                    </a:srgbClr>
                  </a:outerShdw>
                </a:effectLst>
                <a:latin typeface="Tahoma" panose="020B0604030504040204" pitchFamily="34" charset="0"/>
                <a:ea typeface="Tahoma" panose="020B0604030504040204" pitchFamily="34" charset="0"/>
                <a:cs typeface="Tahoma" panose="020B0604030504040204" pitchFamily="34" charset="0"/>
              </a:rPr>
              <a:t> NHIỆT LIỆT CHÀO MỪNG CÁC THẦY CÔ GIÁO VỀ DỰ GIỜ THAWNM LỚP</a:t>
            </a:r>
          </a:p>
        </p:txBody>
      </p:sp>
      <p:pic>
        <p:nvPicPr>
          <p:cNvPr id="51214" name="Picture 20" descr="BOOKS3">
            <a:extLst>
              <a:ext uri="{FF2B5EF4-FFF2-40B4-BE49-F238E27FC236}">
                <a16:creationId xmlns:a16="http://schemas.microsoft.com/office/drawing/2014/main" id="{AB0017FC-014A-2F8D-C44C-A04F9F9AEC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8900" y="7886700"/>
            <a:ext cx="36004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iterate type="lt">
                                    <p:tmPct val="0"/>
                                  </p:iterate>
                                  <p:childTnLst>
                                    <p:set>
                                      <p:cBhvr>
                                        <p:cTn id="6" dur="1" fill="hold">
                                          <p:stCondLst>
                                            <p:cond delay="0"/>
                                          </p:stCondLst>
                                        </p:cTn>
                                        <p:tgtEl>
                                          <p:spTgt spid="354316"/>
                                        </p:tgtEl>
                                        <p:attrNameLst>
                                          <p:attrName>style.visibility</p:attrName>
                                        </p:attrNameLst>
                                      </p:cBhvr>
                                      <p:to>
                                        <p:strVal val="visible"/>
                                      </p:to>
                                    </p:set>
                                    <p:anim calcmode="lin" valueType="num">
                                      <p:cBhvr>
                                        <p:cTn id="7" dur="1000" fill="hold"/>
                                        <p:tgtEl>
                                          <p:spTgt spid="354316"/>
                                        </p:tgtEl>
                                        <p:attrNameLst>
                                          <p:attrName>ppt_w</p:attrName>
                                        </p:attrNameLst>
                                      </p:cBhvr>
                                      <p:tavLst>
                                        <p:tav tm="0">
                                          <p:val>
                                            <p:fltVal val="0"/>
                                          </p:val>
                                        </p:tav>
                                        <p:tav tm="100000">
                                          <p:val>
                                            <p:strVal val="#ppt_w"/>
                                          </p:val>
                                        </p:tav>
                                      </p:tavLst>
                                    </p:anim>
                                    <p:anim calcmode="lin" valueType="num">
                                      <p:cBhvr>
                                        <p:cTn id="8" dur="1000" fill="hold"/>
                                        <p:tgtEl>
                                          <p:spTgt spid="35431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35431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811000" y="150958"/>
            <a:ext cx="10499663" cy="1032904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602415" y="6224408"/>
            <a:ext cx="5286989" cy="607065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401800" y="2564289"/>
            <a:ext cx="4247399" cy="789212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31395" y="257577"/>
            <a:ext cx="1856410" cy="1631320"/>
          </a:xfrm>
          <a:prstGeom prst="rect">
            <a:avLst/>
          </a:prstGeom>
        </p:spPr>
      </p:pic>
      <p:sp>
        <p:nvSpPr>
          <p:cNvPr id="27" name="TextBox 26">
            <a:extLst>
              <a:ext uri="{FF2B5EF4-FFF2-40B4-BE49-F238E27FC236}">
                <a16:creationId xmlns:a16="http://schemas.microsoft.com/office/drawing/2014/main" id="{6DA9788A-2ED9-413C-A160-570B8F2A73B7}"/>
              </a:ext>
            </a:extLst>
          </p:cNvPr>
          <p:cNvSpPr txBox="1"/>
          <p:nvPr/>
        </p:nvSpPr>
        <p:spPr>
          <a:xfrm>
            <a:off x="413901" y="152772"/>
            <a:ext cx="12205574" cy="2171428"/>
          </a:xfrm>
          <a:prstGeom prst="rect">
            <a:avLst/>
          </a:prstGeom>
          <a:noFill/>
        </p:spPr>
        <p:txBody>
          <a:bodyPr wrap="square" rtlCol="0">
            <a:spAutoFit/>
          </a:bodyPr>
          <a:lstStyle/>
          <a:p>
            <a:pPr algn="just">
              <a:lnSpc>
                <a:spcPct val="150000"/>
              </a:lnSpc>
            </a:pPr>
            <a:r>
              <a:rPr lang="en-US" sz="4800" b="1" dirty="0">
                <a:solidFill>
                  <a:schemeClr val="accent2">
                    <a:lumMod val="75000"/>
                  </a:schemeClr>
                </a:solidFill>
                <a:latin typeface="Arial" panose="020B0604020202020204" pitchFamily="34" charset="0"/>
                <a:cs typeface="Arial" panose="020B0604020202020204" pitchFamily="34" charset="0"/>
              </a:rPr>
              <a:t>II. TRƯỜNG HỢP BẰNG NHAU ĐẶC BIỆT CỦA TAM GIÁC VUÔNG</a:t>
            </a:r>
          </a:p>
        </p:txBody>
      </p:sp>
      <p:sp>
        <p:nvSpPr>
          <p:cNvPr id="28" name="Rectangle: Rounded Corners 27">
            <a:extLst>
              <a:ext uri="{FF2B5EF4-FFF2-40B4-BE49-F238E27FC236}">
                <a16:creationId xmlns:a16="http://schemas.microsoft.com/office/drawing/2014/main" id="{D6168169-EF93-4420-865F-3D09ADEC1481}"/>
              </a:ext>
            </a:extLst>
          </p:cNvPr>
          <p:cNvSpPr/>
          <p:nvPr/>
        </p:nvSpPr>
        <p:spPr>
          <a:xfrm>
            <a:off x="6469432" y="2477035"/>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HĐ4</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04CCA15-F010-467B-9871-0D360192705B}"/>
                  </a:ext>
                </a:extLst>
              </p:cNvPr>
              <p:cNvSpPr txBox="1"/>
              <p:nvPr/>
            </p:nvSpPr>
            <p:spPr>
              <a:xfrm>
                <a:off x="568675" y="3543300"/>
                <a:ext cx="13833125" cy="647292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Vẽ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=90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=3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=3 </m:t>
                    </m:r>
                    <m:r>
                      <a:rPr lang="en-US" sz="4000" i="1" dirty="0" smtClean="0">
                        <a:latin typeface="Cambria Math" panose="02040503050406030204" pitchFamily="18" charset="0"/>
                        <a:cs typeface="Arial" panose="020B0604020202020204" pitchFamily="34" charset="0"/>
                      </a:rPr>
                      <m:t>𝑐𝑚</m:t>
                    </m:r>
                  </m:oMath>
                </a14:m>
                <a:endParaRPr lang="en-US" sz="40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a:t>
                </a:r>
              </a:p>
            </p:txBody>
          </p:sp>
        </mc:Choice>
        <mc:Fallback xmlns="">
          <p:sp>
            <p:nvSpPr>
              <p:cNvPr id="6" name="TextBox 5">
                <a:extLst>
                  <a:ext uri="{FF2B5EF4-FFF2-40B4-BE49-F238E27FC236}">
                    <a16:creationId xmlns:a16="http://schemas.microsoft.com/office/drawing/2014/main" id="{D04CCA15-F010-467B-9871-0D360192705B}"/>
                  </a:ext>
                </a:extLst>
              </p:cNvPr>
              <p:cNvSpPr txBox="1">
                <a:spLocks noRot="1" noChangeAspect="1" noMove="1" noResize="1" noEditPoints="1" noAdjustHandles="1" noChangeArrowheads="1" noChangeShapeType="1" noTextEdit="1"/>
              </p:cNvSpPr>
              <p:nvPr/>
            </p:nvSpPr>
            <p:spPr>
              <a:xfrm>
                <a:off x="568675" y="3543300"/>
                <a:ext cx="13833125" cy="6472926"/>
              </a:xfrm>
              <a:prstGeom prst="rect">
                <a:avLst/>
              </a:prstGeom>
              <a:blipFill>
                <a:blip r:embed="rId10"/>
                <a:stretch>
                  <a:fillRect l="-1586" r="-1542" b="-3107"/>
                </a:stretch>
              </a:blipFill>
            </p:spPr>
            <p:txBody>
              <a:bodyPr/>
              <a:lstStyle/>
              <a:p>
                <a:r>
                  <a:rPr lang="en-US">
                    <a:noFill/>
                  </a:rPr>
                  <a:t> </a:t>
                </a:r>
              </a:p>
            </p:txBody>
          </p:sp>
        </mc:Fallback>
      </mc:AlternateContent>
    </p:spTree>
    <p:extLst>
      <p:ext uri="{BB962C8B-B14F-4D97-AF65-F5344CB8AC3E}">
        <p14:creationId xmlns:p14="http://schemas.microsoft.com/office/powerpoint/2010/main" val="120346925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194809" y="7286956"/>
            <a:ext cx="9826011" cy="3260796"/>
          </a:xfrm>
          <a:prstGeom prst="rect">
            <a:avLst/>
          </a:prstGeom>
        </p:spPr>
      </p:pic>
      <p:pic>
        <p:nvPicPr>
          <p:cNvPr id="25" name="Picture 2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2930682"/>
            <a:ext cx="7909734" cy="8614561"/>
          </a:xfrm>
          <a:prstGeom prst="rect">
            <a:avLst/>
          </a:prstGeom>
        </p:spPr>
      </p:pic>
      <p:pic>
        <p:nvPicPr>
          <p:cNvPr id="26"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1000" y="872996"/>
            <a:ext cx="1222504" cy="1222504"/>
          </a:xfrm>
          <a:prstGeom prst="rect">
            <a:avLst/>
          </a:prstGeom>
        </p:spPr>
      </p:pic>
      <p:pic>
        <p:nvPicPr>
          <p:cNvPr id="15" name="Picture 14">
            <a:extLst>
              <a:ext uri="{FF2B5EF4-FFF2-40B4-BE49-F238E27FC236}">
                <a16:creationId xmlns:a16="http://schemas.microsoft.com/office/drawing/2014/main" id="{7F12079C-D4EB-428E-88B1-E8184B3E65A4}"/>
              </a:ext>
            </a:extLst>
          </p:cNvPr>
          <p:cNvPicPr>
            <a:picLocks noChangeAspect="1"/>
          </p:cNvPicPr>
          <p:nvPr/>
        </p:nvPicPr>
        <p:blipFill>
          <a:blip r:embed="rId8"/>
          <a:stretch>
            <a:fillRect/>
          </a:stretch>
        </p:blipFill>
        <p:spPr>
          <a:xfrm>
            <a:off x="10251268" y="2095500"/>
            <a:ext cx="5776132" cy="6854587"/>
          </a:xfrm>
          <a:prstGeom prst="rect">
            <a:avLst/>
          </a:prstGeom>
        </p:spPr>
      </p:pic>
      <p:sp>
        <p:nvSpPr>
          <p:cNvPr id="19" name="TextBox 18">
            <a:extLst>
              <a:ext uri="{FF2B5EF4-FFF2-40B4-BE49-F238E27FC236}">
                <a16:creationId xmlns:a16="http://schemas.microsoft.com/office/drawing/2014/main" id="{6D2CD885-7725-45CC-BE85-02E8F766CFDB}"/>
              </a:ext>
            </a:extLst>
          </p:cNvPr>
          <p:cNvSpPr txBox="1"/>
          <p:nvPr/>
        </p:nvSpPr>
        <p:spPr>
          <a:xfrm>
            <a:off x="5562600" y="759788"/>
            <a:ext cx="5776132" cy="769441"/>
          </a:xfrm>
          <a:prstGeom prst="rect">
            <a:avLst/>
          </a:prstGeom>
          <a:noFill/>
        </p:spPr>
        <p:txBody>
          <a:bodyPr wrap="square" rtlCol="0">
            <a:spAutoFit/>
          </a:bodyPr>
          <a:lstStyle/>
          <a:p>
            <a:pPr algn="ctr"/>
            <a:r>
              <a:rPr lang="en-US" sz="4400" b="1" dirty="0">
                <a:solidFill>
                  <a:srgbClr val="FF0000"/>
                </a:solidFill>
                <a:latin typeface="Arial" panose="020B0604020202020204" pitchFamily="34" charset="0"/>
                <a:cs typeface="Arial" panose="020B0604020202020204" pitchFamily="34" charset="0"/>
              </a:rPr>
              <a:t>KẾT QUẢ</a:t>
            </a:r>
          </a:p>
        </p:txBody>
      </p:sp>
    </p:spTree>
    <p:extLst>
      <p:ext uri="{BB962C8B-B14F-4D97-AF65-F5344CB8AC3E}">
        <p14:creationId xmlns:p14="http://schemas.microsoft.com/office/powerpoint/2010/main" val="243558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5081" y="-84149"/>
            <a:ext cx="5155197" cy="360035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6570" flipH="1">
            <a:off x="13803557" y="6716645"/>
            <a:ext cx="5560046" cy="492420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664" y="-1712231"/>
            <a:ext cx="5240901" cy="548186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18965" y="5284998"/>
            <a:ext cx="3087137" cy="4921523"/>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666604" y="7337403"/>
            <a:ext cx="1549387" cy="2840543"/>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68786" y="383726"/>
            <a:ext cx="1206448" cy="1088820"/>
          </a:xfrm>
          <a:prstGeom prst="rect">
            <a:avLst/>
          </a:prstGeom>
        </p:spPr>
      </p:pic>
      <p:pic>
        <p:nvPicPr>
          <p:cNvPr id="21" name="Picture 2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9050" y="3961712"/>
            <a:ext cx="988307" cy="868474"/>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068800" y="880891"/>
            <a:ext cx="988307" cy="868474"/>
          </a:xfrm>
          <a:prstGeom prst="rect">
            <a:avLst/>
          </a:prstGeom>
        </p:spPr>
      </p:pic>
      <p:sp>
        <p:nvSpPr>
          <p:cNvPr id="23" name="Rectangle: Rounded Corners 22">
            <a:extLst>
              <a:ext uri="{FF2B5EF4-FFF2-40B4-BE49-F238E27FC236}">
                <a16:creationId xmlns:a16="http://schemas.microsoft.com/office/drawing/2014/main" id="{509209D5-4044-48AD-A6C7-799DBFEEEB19}"/>
              </a:ext>
            </a:extLst>
          </p:cNvPr>
          <p:cNvSpPr/>
          <p:nvPr/>
        </p:nvSpPr>
        <p:spPr>
          <a:xfrm>
            <a:off x="8128195" y="1505361"/>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HĐ5</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0BE9F31-8984-4540-A74D-D7A05F3D82F9}"/>
                  </a:ext>
                </a:extLst>
              </p:cNvPr>
              <p:cNvSpPr txBox="1"/>
              <p:nvPr/>
            </p:nvSpPr>
            <p:spPr>
              <a:xfrm>
                <a:off x="2399603" y="2795453"/>
                <a:ext cx="14183977" cy="4696094"/>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Tương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thêm</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r>
                          <a:rPr lang="en-US" sz="4000" b="0" i="1" smtClean="0">
                            <a:latin typeface="Cambria Math" panose="02040503050406030204" pitchFamily="18" charset="0"/>
                          </a:rPr>
                          <m:t>′</m:t>
                        </m:r>
                      </m:e>
                    </m:acc>
                    <m:r>
                      <a:rPr lang="en-US" sz="4000" b="0" i="1" smtClean="0">
                        <a:latin typeface="Cambria Math" panose="02040503050406030204" pitchFamily="18" charset="0"/>
                      </a:rPr>
                      <m:t>=90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’=3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hoặc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compa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mc:Choice>
        <mc:Fallback xmlns="">
          <p:sp>
            <p:nvSpPr>
              <p:cNvPr id="19" name="TextBox 18">
                <a:extLst>
                  <a:ext uri="{FF2B5EF4-FFF2-40B4-BE49-F238E27FC236}">
                    <a16:creationId xmlns:a16="http://schemas.microsoft.com/office/drawing/2014/main" id="{40BE9F31-8984-4540-A74D-D7A05F3D82F9}"/>
                  </a:ext>
                </a:extLst>
              </p:cNvPr>
              <p:cNvSpPr txBox="1">
                <a:spLocks noRot="1" noChangeAspect="1" noMove="1" noResize="1" noEditPoints="1" noAdjustHandles="1" noChangeArrowheads="1" noChangeShapeType="1" noTextEdit="1"/>
              </p:cNvSpPr>
              <p:nvPr/>
            </p:nvSpPr>
            <p:spPr>
              <a:xfrm>
                <a:off x="2399603" y="2795453"/>
                <a:ext cx="14183977" cy="4696094"/>
              </a:xfrm>
              <a:prstGeom prst="rect">
                <a:avLst/>
              </a:prstGeom>
              <a:blipFill>
                <a:blip r:embed="rId16"/>
                <a:stretch>
                  <a:fillRect l="-1548" r="-1548" b="-4675"/>
                </a:stretch>
              </a:blipFill>
            </p:spPr>
            <p:txBody>
              <a:bodyPr/>
              <a:lstStyle/>
              <a:p>
                <a:r>
                  <a:rPr lang="en-US">
                    <a:noFill/>
                  </a:rPr>
                  <a:t> </a:t>
                </a:r>
              </a:p>
            </p:txBody>
          </p:sp>
        </mc:Fallback>
      </mc:AlternateContent>
    </p:spTree>
    <p:extLst>
      <p:ext uri="{BB962C8B-B14F-4D97-AF65-F5344CB8AC3E}">
        <p14:creationId xmlns:p14="http://schemas.microsoft.com/office/powerpoint/2010/main" val="28464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 calcmode="lin" valueType="num">
                                      <p:cBhvr additive="base">
                                        <p:cTn id="12" dur="500"/>
                                        <p:tgtEl>
                                          <p:spTgt spid="19">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 calcmode="lin" valueType="num">
                                      <p:cBhvr additive="base">
                                        <p:cTn id="18" dur="500"/>
                                        <p:tgtEl>
                                          <p:spTgt spid="19">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9">
                                            <p:txEl>
                                              <p:pRg st="2" end="2"/>
                                            </p:txEl>
                                          </p:spTgt>
                                        </p:tgtEl>
                                        <p:attrNameLst>
                                          <p:attrName>style.visibility</p:attrName>
                                        </p:attrNameLst>
                                      </p:cBhvr>
                                      <p:to>
                                        <p:strVal val="visible"/>
                                      </p:to>
                                    </p:set>
                                    <p:anim calcmode="lin" valueType="num">
                                      <p:cBhvr additive="base">
                                        <p:cTn id="24" dur="500"/>
                                        <p:tgtEl>
                                          <p:spTgt spid="19">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317840" y="5725157"/>
            <a:ext cx="6200914" cy="6317712"/>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60457" y="5725157"/>
            <a:ext cx="6200914" cy="6317712"/>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722667" y="6017394"/>
            <a:ext cx="6015581" cy="4517154"/>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3187" y="6017394"/>
            <a:ext cx="6015581" cy="4517154"/>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028700" y="1014255"/>
            <a:ext cx="1792437" cy="1575104"/>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15466863" y="1014255"/>
            <a:ext cx="1792437" cy="1575104"/>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3BF03FA-E9BB-4505-87CB-1295D96A4C0D}"/>
                  </a:ext>
                </a:extLst>
              </p:cNvPr>
              <p:cNvSpPr txBox="1"/>
              <p:nvPr/>
            </p:nvSpPr>
            <p:spPr>
              <a:xfrm>
                <a:off x="9753600" y="3484260"/>
                <a:ext cx="6874328" cy="3774175"/>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Hai tam giác vuông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bằng nhau (cặp cạnh góc vuông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A3BF03FA-E9BB-4505-87CB-1295D96A4C0D}"/>
                  </a:ext>
                </a:extLst>
              </p:cNvPr>
              <p:cNvSpPr txBox="1">
                <a:spLocks noRot="1" noChangeAspect="1" noMove="1" noResize="1" noEditPoints="1" noAdjustHandles="1" noChangeArrowheads="1" noChangeShapeType="1" noTextEdit="1"/>
              </p:cNvSpPr>
              <p:nvPr/>
            </p:nvSpPr>
            <p:spPr>
              <a:xfrm>
                <a:off x="9753600" y="3484260"/>
                <a:ext cx="6874328" cy="3774175"/>
              </a:xfrm>
              <a:prstGeom prst="rect">
                <a:avLst/>
              </a:prstGeom>
              <a:blipFill>
                <a:blip r:embed="rId8"/>
                <a:stretch>
                  <a:fillRect l="-3103" r="-3103" b="-5977"/>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BB7F138D-E362-40B2-AFAB-739F04FA471C}"/>
              </a:ext>
            </a:extLst>
          </p:cNvPr>
          <p:cNvPicPr>
            <a:picLocks noChangeAspect="1"/>
          </p:cNvPicPr>
          <p:nvPr/>
        </p:nvPicPr>
        <p:blipFill>
          <a:blip r:embed="rId9"/>
          <a:stretch>
            <a:fillRect/>
          </a:stretch>
        </p:blipFill>
        <p:spPr>
          <a:xfrm>
            <a:off x="1957575" y="3109272"/>
            <a:ext cx="7010400" cy="4524153"/>
          </a:xfrm>
          <a:prstGeom prst="rect">
            <a:avLst/>
          </a:prstGeom>
        </p:spPr>
      </p:pic>
      <p:sp>
        <p:nvSpPr>
          <p:cNvPr id="21" name="Speech Bubble: Oval 20">
            <a:extLst>
              <a:ext uri="{FF2B5EF4-FFF2-40B4-BE49-F238E27FC236}">
                <a16:creationId xmlns:a16="http://schemas.microsoft.com/office/drawing/2014/main" id="{555BFFCE-BB2F-468B-AA50-CBA862C3C208}"/>
              </a:ext>
            </a:extLst>
          </p:cNvPr>
          <p:cNvSpPr/>
          <p:nvPr/>
        </p:nvSpPr>
        <p:spPr>
          <a:xfrm>
            <a:off x="7848600" y="1223318"/>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595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500"/>
                                        <p:tgtEl>
                                          <p:spTgt spid="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animEffect transition="in" filter="fade">
                                      <p:cBhvr>
                                        <p:cTn id="21"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8338" y="-425585"/>
            <a:ext cx="22444676" cy="11138170"/>
          </a:xfrm>
          <a:prstGeom prst="rect">
            <a:avLst/>
          </a:prstGeom>
        </p:spPr>
      </p:pic>
      <p:grpSp>
        <p:nvGrpSpPr>
          <p:cNvPr id="3" name="Group 3"/>
          <p:cNvGrpSpPr/>
          <p:nvPr/>
        </p:nvGrpSpPr>
        <p:grpSpPr>
          <a:xfrm>
            <a:off x="4656365" y="648897"/>
            <a:ext cx="9415198" cy="9083308"/>
            <a:chOff x="0" y="0"/>
            <a:chExt cx="2479723" cy="2392311"/>
          </a:xfrm>
        </p:grpSpPr>
        <p:sp>
          <p:nvSpPr>
            <p:cNvPr id="4" name="Freeform 4"/>
            <p:cNvSpPr/>
            <p:nvPr/>
          </p:nvSpPr>
          <p:spPr>
            <a:xfrm>
              <a:off x="0" y="0"/>
              <a:ext cx="2479723" cy="2392312"/>
            </a:xfrm>
            <a:custGeom>
              <a:avLst/>
              <a:gdLst/>
              <a:ahLst/>
              <a:cxnLst/>
              <a:rect l="l" t="t" r="r" b="b"/>
              <a:pathLst>
                <a:path w="2479723" h="2392312">
                  <a:moveTo>
                    <a:pt x="32891" y="0"/>
                  </a:moveTo>
                  <a:lnTo>
                    <a:pt x="2446832" y="0"/>
                  </a:lnTo>
                  <a:cubicBezTo>
                    <a:pt x="2464997" y="0"/>
                    <a:pt x="2479723" y="14726"/>
                    <a:pt x="2479723" y="32891"/>
                  </a:cubicBezTo>
                  <a:lnTo>
                    <a:pt x="2479723" y="2359420"/>
                  </a:lnTo>
                  <a:cubicBezTo>
                    <a:pt x="2479723" y="2377586"/>
                    <a:pt x="2464997" y="2392312"/>
                    <a:pt x="2446832" y="2392312"/>
                  </a:cubicBezTo>
                  <a:lnTo>
                    <a:pt x="32891" y="2392312"/>
                  </a:lnTo>
                  <a:cubicBezTo>
                    <a:pt x="14726" y="2392312"/>
                    <a:pt x="0" y="2377586"/>
                    <a:pt x="0" y="2359420"/>
                  </a:cubicBezTo>
                  <a:lnTo>
                    <a:pt x="0" y="32891"/>
                  </a:lnTo>
                  <a:cubicBezTo>
                    <a:pt x="0" y="14726"/>
                    <a:pt x="14726" y="0"/>
                    <a:pt x="32891" y="0"/>
                  </a:cubicBezTo>
                  <a:close/>
                </a:path>
              </a:pathLst>
            </a:custGeom>
            <a:solidFill>
              <a:srgbClr val="E66947"/>
            </a:solidFill>
            <a:ln w="57150">
              <a:solidFill>
                <a:srgbClr val="383838"/>
              </a:solidFill>
            </a:ln>
          </p:spPr>
        </p:sp>
        <p:sp>
          <p:nvSpPr>
            <p:cNvPr id="5" name="TextBox 5"/>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4436401" y="394051"/>
            <a:ext cx="9415198" cy="9158365"/>
            <a:chOff x="0" y="0"/>
            <a:chExt cx="2479723" cy="2412080"/>
          </a:xfrm>
        </p:grpSpPr>
        <p:sp>
          <p:nvSpPr>
            <p:cNvPr id="7" name="Freeform 7"/>
            <p:cNvSpPr/>
            <p:nvPr/>
          </p:nvSpPr>
          <p:spPr>
            <a:xfrm>
              <a:off x="0" y="0"/>
              <a:ext cx="2479723" cy="2412080"/>
            </a:xfrm>
            <a:custGeom>
              <a:avLst/>
              <a:gdLst/>
              <a:ahLst/>
              <a:cxnLst/>
              <a:rect l="l" t="t" r="r" b="b"/>
              <a:pathLst>
                <a:path w="2479723" h="2412080">
                  <a:moveTo>
                    <a:pt x="32891" y="0"/>
                  </a:moveTo>
                  <a:lnTo>
                    <a:pt x="2446832" y="0"/>
                  </a:lnTo>
                  <a:cubicBezTo>
                    <a:pt x="2464997" y="0"/>
                    <a:pt x="2479723" y="14726"/>
                    <a:pt x="2479723" y="32891"/>
                  </a:cubicBezTo>
                  <a:lnTo>
                    <a:pt x="2479723" y="2379188"/>
                  </a:lnTo>
                  <a:cubicBezTo>
                    <a:pt x="2479723" y="2397354"/>
                    <a:pt x="2464997" y="2412080"/>
                    <a:pt x="2446832" y="2412080"/>
                  </a:cubicBezTo>
                  <a:lnTo>
                    <a:pt x="32891" y="2412080"/>
                  </a:lnTo>
                  <a:cubicBezTo>
                    <a:pt x="14726" y="2412080"/>
                    <a:pt x="0" y="2397354"/>
                    <a:pt x="0" y="2379188"/>
                  </a:cubicBezTo>
                  <a:lnTo>
                    <a:pt x="0" y="32891"/>
                  </a:lnTo>
                  <a:cubicBezTo>
                    <a:pt x="0" y="14726"/>
                    <a:pt x="14726" y="0"/>
                    <a:pt x="32891"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1702" y="5267107"/>
            <a:ext cx="5734967" cy="500506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94941" y="1269631"/>
            <a:ext cx="1816518" cy="1596265"/>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11596" y="6980688"/>
            <a:ext cx="5082217" cy="381628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9509" y="-1248904"/>
            <a:ext cx="5659536" cy="411480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13019435" y="6682170"/>
            <a:ext cx="5891811" cy="4114800"/>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07672" y="-1028700"/>
            <a:ext cx="4784227" cy="4461332"/>
          </a:xfrm>
          <a:prstGeom prst="rect">
            <a:avLst/>
          </a:prstGeom>
        </p:spPr>
      </p:pic>
      <p:grpSp>
        <p:nvGrpSpPr>
          <p:cNvPr id="15" name="Group 15"/>
          <p:cNvGrpSpPr/>
          <p:nvPr/>
        </p:nvGrpSpPr>
        <p:grpSpPr>
          <a:xfrm>
            <a:off x="7785062" y="162011"/>
            <a:ext cx="2998285" cy="1145146"/>
            <a:chOff x="0" y="0"/>
            <a:chExt cx="911283" cy="348050"/>
          </a:xfrm>
        </p:grpSpPr>
        <p:sp>
          <p:nvSpPr>
            <p:cNvPr id="16" name="Freeform 16"/>
            <p:cNvSpPr/>
            <p:nvPr/>
          </p:nvSpPr>
          <p:spPr>
            <a:xfrm>
              <a:off x="0" y="0"/>
              <a:ext cx="911283" cy="348050"/>
            </a:xfrm>
            <a:custGeom>
              <a:avLst/>
              <a:gdLst/>
              <a:ahLst/>
              <a:cxnLst/>
              <a:rect l="l" t="t" r="r" b="b"/>
              <a:pathLst>
                <a:path w="911283" h="348050">
                  <a:moveTo>
                    <a:pt x="174025" y="0"/>
                  </a:moveTo>
                  <a:lnTo>
                    <a:pt x="737258" y="0"/>
                  </a:lnTo>
                  <a:cubicBezTo>
                    <a:pt x="833369" y="0"/>
                    <a:pt x="911283" y="77914"/>
                    <a:pt x="911283" y="174025"/>
                  </a:cubicBezTo>
                  <a:lnTo>
                    <a:pt x="911283" y="174025"/>
                  </a:lnTo>
                  <a:cubicBezTo>
                    <a:pt x="911283" y="220179"/>
                    <a:pt x="892948" y="264443"/>
                    <a:pt x="860312" y="297079"/>
                  </a:cubicBezTo>
                  <a:cubicBezTo>
                    <a:pt x="827676" y="329715"/>
                    <a:pt x="783412" y="348050"/>
                    <a:pt x="737258" y="348050"/>
                  </a:cubicBezTo>
                  <a:lnTo>
                    <a:pt x="174025" y="348050"/>
                  </a:lnTo>
                  <a:cubicBezTo>
                    <a:pt x="77914" y="348050"/>
                    <a:pt x="0" y="270136"/>
                    <a:pt x="0" y="174025"/>
                  </a:cubicBezTo>
                  <a:lnTo>
                    <a:pt x="0" y="174025"/>
                  </a:lnTo>
                  <a:cubicBezTo>
                    <a:pt x="0" y="77914"/>
                    <a:pt x="77914" y="0"/>
                    <a:pt x="174025" y="0"/>
                  </a:cubicBezTo>
                  <a:close/>
                </a:path>
              </a:pathLst>
            </a:custGeom>
            <a:solidFill>
              <a:srgbClr val="F4BA92"/>
            </a:solidFill>
            <a:ln w="57150">
              <a:solidFill>
                <a:srgbClr val="383838"/>
              </a:solidFill>
            </a:ln>
          </p:spPr>
        </p:sp>
        <p:sp>
          <p:nvSpPr>
            <p:cNvPr id="17" name="TextBox 17"/>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477266" y="344137"/>
            <a:ext cx="1613875" cy="762923"/>
          </a:xfrm>
          <a:prstGeom prst="rect">
            <a:avLst/>
          </a:prstGeom>
        </p:spPr>
      </p:pic>
      <p:sp>
        <p:nvSpPr>
          <p:cNvPr id="21" name="TextBox 20">
            <a:extLst>
              <a:ext uri="{FF2B5EF4-FFF2-40B4-BE49-F238E27FC236}">
                <a16:creationId xmlns:a16="http://schemas.microsoft.com/office/drawing/2014/main" id="{23DC4DC9-D397-43DA-88D6-2754161EA413}"/>
              </a:ext>
            </a:extLst>
          </p:cNvPr>
          <p:cNvSpPr txBox="1"/>
          <p:nvPr/>
        </p:nvSpPr>
        <p:spPr>
          <a:xfrm>
            <a:off x="5231939" y="2458042"/>
            <a:ext cx="8093430" cy="5713167"/>
          </a:xfrm>
          <a:prstGeom prst="rect">
            <a:avLst/>
          </a:prstGeom>
          <a:noFill/>
        </p:spPr>
        <p:txBody>
          <a:bodyPr wrap="square">
            <a:spAutoFit/>
          </a:bodyPr>
          <a:lstStyle/>
          <a:p>
            <a:pPr marL="0" marR="0" algn="ctr">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Định lí:</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Nếu cạnh huyền và một góc vuông của tam giác vuông này bằng cạnh huyền và một cạnh góc vuông của tam giác vuông kia thì hai tam giác vuông đó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552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6570" flipH="1">
            <a:off x="13803557" y="6716645"/>
            <a:ext cx="5560046" cy="49242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38606" y="8229600"/>
            <a:ext cx="4282533" cy="411480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25223" y="6604692"/>
            <a:ext cx="5000597" cy="5268828"/>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19301">
            <a:off x="16628904" y="171772"/>
            <a:ext cx="1382238" cy="1382238"/>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320023" y="-122314"/>
            <a:ext cx="1163556" cy="1409595"/>
          </a:xfrm>
          <a:prstGeom prst="rect">
            <a:avLst/>
          </a:prstGeom>
        </p:spPr>
      </p:pic>
      <p:pic>
        <p:nvPicPr>
          <p:cNvPr id="17" name="Picture 16">
            <a:extLst>
              <a:ext uri="{FF2B5EF4-FFF2-40B4-BE49-F238E27FC236}">
                <a16:creationId xmlns:a16="http://schemas.microsoft.com/office/drawing/2014/main" id="{25123E1A-E2F8-4ACD-ADC6-D842F72CE70B}"/>
              </a:ext>
            </a:extLst>
          </p:cNvPr>
          <p:cNvPicPr>
            <a:picLocks noChangeAspect="1"/>
          </p:cNvPicPr>
          <p:nvPr/>
        </p:nvPicPr>
        <p:blipFill>
          <a:blip r:embed="rId16"/>
          <a:stretch>
            <a:fillRect/>
          </a:stretch>
        </p:blipFill>
        <p:spPr>
          <a:xfrm>
            <a:off x="10668000" y="2765197"/>
            <a:ext cx="7010400" cy="4524153"/>
          </a:xfrm>
          <a:prstGeom prst="rect">
            <a:avLst/>
          </a:prstGeom>
        </p:spPr>
      </p:pic>
      <p:grpSp>
        <p:nvGrpSpPr>
          <p:cNvPr id="18" name="Group 17">
            <a:extLst>
              <a:ext uri="{FF2B5EF4-FFF2-40B4-BE49-F238E27FC236}">
                <a16:creationId xmlns:a16="http://schemas.microsoft.com/office/drawing/2014/main" id="{F8F1453E-9BE5-4ADF-A321-826A508ED271}"/>
              </a:ext>
            </a:extLst>
          </p:cNvPr>
          <p:cNvGrpSpPr/>
          <p:nvPr/>
        </p:nvGrpSpPr>
        <p:grpSpPr>
          <a:xfrm>
            <a:off x="2972223" y="3008965"/>
            <a:ext cx="6667699" cy="3747206"/>
            <a:chOff x="6436553" y="5448300"/>
            <a:chExt cx="6667699" cy="3747206"/>
          </a:xfrm>
        </p:grpSpPr>
        <p:cxnSp>
          <p:nvCxnSpPr>
            <p:cNvPr id="19" name="Straight Connector 18">
              <a:extLst>
                <a:ext uri="{FF2B5EF4-FFF2-40B4-BE49-F238E27FC236}">
                  <a16:creationId xmlns:a16="http://schemas.microsoft.com/office/drawing/2014/main" id="{6FB38522-284D-409C-B62B-43AE1B94392C}"/>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BE20A5C-6B0E-4A7A-B76F-48575FB428BF}"/>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8A0B98F-31C9-4DC0-81C0-8E6483CB24D5}"/>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22" name="TextBox 21">
              <a:extLst>
                <a:ext uri="{FF2B5EF4-FFF2-40B4-BE49-F238E27FC236}">
                  <a16:creationId xmlns:a16="http://schemas.microsoft.com/office/drawing/2014/main" id="{3124DF23-E674-4039-868B-544417E0D1E3}"/>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26773E6-EFE0-4D47-87D9-023B95BDABC5}"/>
                  </a:ext>
                </a:extLst>
              </p:cNvPr>
              <p:cNvSpPr txBox="1"/>
              <p:nvPr/>
            </p:nvSpPr>
            <p:spPr>
              <a:xfrm>
                <a:off x="4234653" y="2673076"/>
                <a:ext cx="5921531" cy="32070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cs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cs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326773E6-EFE0-4D47-87D9-023B95BDABC5}"/>
                  </a:ext>
                </a:extLst>
              </p:cNvPr>
              <p:cNvSpPr txBox="1">
                <a:spLocks noRot="1" noChangeAspect="1" noMove="1" noResize="1" noEditPoints="1" noAdjustHandles="1" noChangeArrowheads="1" noChangeShapeType="1" noTextEdit="1"/>
              </p:cNvSpPr>
              <p:nvPr/>
            </p:nvSpPr>
            <p:spPr>
              <a:xfrm>
                <a:off x="4234653" y="2673076"/>
                <a:ext cx="5921531" cy="3207032"/>
              </a:xfrm>
              <a:prstGeom prst="rect">
                <a:avLst/>
              </a:prstGeom>
              <a:blipFill>
                <a:blip r:embed="rId17"/>
                <a:stretch>
                  <a:fillRect b="-4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B2B839D-29B5-4935-8B4E-61ACA259926E}"/>
                  </a:ext>
                </a:extLst>
              </p:cNvPr>
              <p:cNvSpPr txBox="1"/>
              <p:nvPr/>
            </p:nvSpPr>
            <p:spPr>
              <a:xfrm>
                <a:off x="4404496" y="5874579"/>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24" name="TextBox 23">
                <a:extLst>
                  <a:ext uri="{FF2B5EF4-FFF2-40B4-BE49-F238E27FC236}">
                    <a16:creationId xmlns:a16="http://schemas.microsoft.com/office/drawing/2014/main" id="{9B2B839D-29B5-4935-8B4E-61ACA259926E}"/>
                  </a:ext>
                </a:extLst>
              </p:cNvPr>
              <p:cNvSpPr txBox="1">
                <a:spLocks noRot="1" noChangeAspect="1" noMove="1" noResize="1" noEditPoints="1" noAdjustHandles="1" noChangeArrowheads="1" noChangeShapeType="1" noTextEdit="1"/>
              </p:cNvSpPr>
              <p:nvPr/>
            </p:nvSpPr>
            <p:spPr>
              <a:xfrm>
                <a:off x="4404496" y="5874579"/>
                <a:ext cx="3961771" cy="901465"/>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271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strVal val="#ppt_w+.3"/>
                                          </p:val>
                                        </p:tav>
                                        <p:tav tm="100000">
                                          <p:val>
                                            <p:strVal val="#ppt_w"/>
                                          </p:val>
                                        </p:tav>
                                      </p:tavLst>
                                    </p:anim>
                                    <p:anim calcmode="lin" valueType="num">
                                      <p:cBhvr>
                                        <p:cTn id="33" dur="500" fill="hold"/>
                                        <p:tgtEl>
                                          <p:spTgt spid="17"/>
                                        </p:tgtEl>
                                        <p:attrNameLst>
                                          <p:attrName>ppt_h</p:attrName>
                                        </p:attrNameLst>
                                      </p:cBhvr>
                                      <p:tavLst>
                                        <p:tav tm="0">
                                          <p:val>
                                            <p:strVal val="#ppt_h"/>
                                          </p:val>
                                        </p:tav>
                                        <p:tav tm="100000">
                                          <p:val>
                                            <p:strVal val="#ppt_h"/>
                                          </p:val>
                                        </p:tav>
                                      </p:tavLst>
                                    </p:anim>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2681">
            <a:off x="15658451" y="-1853840"/>
            <a:ext cx="4954495" cy="568887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178" y="4844505"/>
            <a:ext cx="9004294" cy="91738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6200" y="4844505"/>
            <a:ext cx="4199410" cy="8460350"/>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80981" y="0"/>
            <a:ext cx="1816518" cy="1596265"/>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839026" y="8567181"/>
            <a:ext cx="1382238" cy="1382238"/>
          </a:xfrm>
          <a:prstGeom prst="rect">
            <a:avLst/>
          </a:prstGeom>
        </p:spPr>
      </p:pic>
      <p:sp>
        <p:nvSpPr>
          <p:cNvPr id="20" name="Speech Bubble: Rectangle with Corners Rounded 19">
            <a:extLst>
              <a:ext uri="{FF2B5EF4-FFF2-40B4-BE49-F238E27FC236}">
                <a16:creationId xmlns:a16="http://schemas.microsoft.com/office/drawing/2014/main" id="{0C442A80-1345-4EBF-939B-41FA6F984805}"/>
              </a:ext>
            </a:extLst>
          </p:cNvPr>
          <p:cNvSpPr/>
          <p:nvPr/>
        </p:nvSpPr>
        <p:spPr>
          <a:xfrm>
            <a:off x="533400" y="571500"/>
            <a:ext cx="1163556" cy="838200"/>
          </a:xfrm>
          <a:prstGeom prst="wedgeRoundRectCallout">
            <a:avLst>
              <a:gd name="adj1" fmla="val -1211"/>
              <a:gd name="adj2" fmla="val 69657"/>
              <a:gd name="adj3" fmla="val 16667"/>
            </a:avLst>
          </a:prstGeom>
          <a:solidFill>
            <a:srgbClr val="E66947"/>
          </a:solidFill>
          <a:ln>
            <a:solidFill>
              <a:srgbClr val="E66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1E3085B3-3F61-4F10-89DF-688AF8030F5B}"/>
              </a:ext>
            </a:extLst>
          </p:cNvPr>
          <p:cNvSpPr txBox="1"/>
          <p:nvPr/>
        </p:nvSpPr>
        <p:spPr>
          <a:xfrm>
            <a:off x="1858564" y="429578"/>
            <a:ext cx="12725400" cy="90159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ra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endParaRPr lang="en-US" sz="4000"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6F1F0DED-1FC1-4732-9A07-4EA8787278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47800" y="1551986"/>
            <a:ext cx="14433181" cy="3558081"/>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67F5479-0F21-4924-8632-0C85A1D0E68C}"/>
                  </a:ext>
                </a:extLst>
              </p:cNvPr>
              <p:cNvSpPr txBox="1"/>
              <p:nvPr/>
            </p:nvSpPr>
            <p:spPr>
              <a:xfrm>
                <a:off x="9111343" y="7287275"/>
                <a:ext cx="5352143" cy="2144177"/>
              </a:xfrm>
              <a:prstGeom prst="rect">
                <a:avLst/>
              </a:prstGeom>
              <a:noFill/>
            </p:spPr>
            <p:txBody>
              <a:bodyPr wrap="square">
                <a:spAutoFit/>
              </a:bodyPr>
              <a:lstStyle/>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𝐺𝐻𝐾</m:t>
                      </m:r>
                    </m:oMath>
                  </m:oMathPara>
                </a14:m>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𝐷𝐸𝐹</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𝑀𝑁𝑃</m:t>
                      </m:r>
                    </m:oMath>
                  </m:oMathPara>
                </a14:m>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B67F5479-0F21-4924-8632-0C85A1D0E68C}"/>
                  </a:ext>
                </a:extLst>
              </p:cNvPr>
              <p:cNvSpPr txBox="1">
                <a:spLocks noRot="1" noChangeAspect="1" noMove="1" noResize="1" noEditPoints="1" noAdjustHandles="1" noChangeArrowheads="1" noChangeShapeType="1" noTextEdit="1"/>
              </p:cNvSpPr>
              <p:nvPr/>
            </p:nvSpPr>
            <p:spPr>
              <a:xfrm>
                <a:off x="9111343" y="7287275"/>
                <a:ext cx="5352143" cy="2144177"/>
              </a:xfrm>
              <a:prstGeom prst="rect">
                <a:avLst/>
              </a:prstGeom>
              <a:blipFill>
                <a:blip r:embed="rId13"/>
                <a:stretch>
                  <a:fillRect/>
                </a:stretch>
              </a:blipFill>
            </p:spPr>
            <p:txBody>
              <a:bodyPr/>
              <a:lstStyle/>
              <a:p>
                <a:r>
                  <a:rPr lang="en-US">
                    <a:noFill/>
                  </a:rPr>
                  <a:t> </a:t>
                </a:r>
              </a:p>
            </p:txBody>
          </p:sp>
        </mc:Fallback>
      </mc:AlternateContent>
      <p:sp>
        <p:nvSpPr>
          <p:cNvPr id="26" name="Arrow: Down 25">
            <a:extLst>
              <a:ext uri="{FF2B5EF4-FFF2-40B4-BE49-F238E27FC236}">
                <a16:creationId xmlns:a16="http://schemas.microsoft.com/office/drawing/2014/main" id="{5FB28E4E-65A2-4E59-A9F2-2853B15E5D51}"/>
              </a:ext>
            </a:extLst>
          </p:cNvPr>
          <p:cNvSpPr/>
          <p:nvPr/>
        </p:nvSpPr>
        <p:spPr>
          <a:xfrm>
            <a:off x="11379777" y="5556694"/>
            <a:ext cx="1066800" cy="155198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7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4)">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strVal val="#ppt_x"/>
                                          </p:val>
                                        </p:tav>
                                        <p:tav tm="100000">
                                          <p:val>
                                            <p:strVal val="#ppt_x"/>
                                          </p:val>
                                        </p:tav>
                                      </p:tavLst>
                                    </p:anim>
                                    <p:anim calcmode="lin" valueType="num">
                                      <p:cBhvr>
                                        <p:cTn id="22" dur="500" fill="hold"/>
                                        <p:tgtEl>
                                          <p:spTgt spid="2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strVal val="#ppt_x"/>
                                          </p:val>
                                        </p:tav>
                                        <p:tav tm="100000">
                                          <p:val>
                                            <p:strVal val="#ppt_x"/>
                                          </p:val>
                                        </p:tav>
                                      </p:tavLst>
                                    </p:anim>
                                    <p:anim calcmode="lin" valueType="num">
                                      <p:cBhvr>
                                        <p:cTn id="27"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p:bldP spid="25" grpId="0"/>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3813" y="4813722"/>
            <a:ext cx="9004294" cy="917389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682011" y="7501501"/>
            <a:ext cx="9826011" cy="326079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533042">
            <a:off x="5211436" y="8216243"/>
            <a:ext cx="5695369" cy="5149562"/>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28700" y="4134130"/>
            <a:ext cx="4573332" cy="11229163"/>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724097" y="4134130"/>
            <a:ext cx="1028451" cy="903751"/>
          </a:xfrm>
          <a:prstGeom prst="rect">
            <a:avLst/>
          </a:prstGeom>
        </p:spPr>
      </p:pic>
      <p:sp>
        <p:nvSpPr>
          <p:cNvPr id="21" name="Oval 20">
            <a:extLst>
              <a:ext uri="{FF2B5EF4-FFF2-40B4-BE49-F238E27FC236}">
                <a16:creationId xmlns:a16="http://schemas.microsoft.com/office/drawing/2014/main" id="{D9EEDB47-67AE-40C3-A5D5-D2E73317AC99}"/>
              </a:ext>
            </a:extLst>
          </p:cNvPr>
          <p:cNvSpPr/>
          <p:nvPr/>
        </p:nvSpPr>
        <p:spPr>
          <a:xfrm>
            <a:off x="381000" y="823774"/>
            <a:ext cx="3200400" cy="1447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ABA8B4A-888C-4CD8-9F06-C8668681675A}"/>
                  </a:ext>
                </a:extLst>
              </p:cNvPr>
              <p:cNvSpPr txBox="1"/>
              <p:nvPr/>
            </p:nvSpPr>
            <p:spPr>
              <a:xfrm>
                <a:off x="3882571" y="253524"/>
                <a:ext cx="13182600" cy="274825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đỉnh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đỉnh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𝐴𝐷𝐶</m:t>
                    </m:r>
                  </m:oMath>
                </a14:m>
                <a:r>
                  <a:rPr lang="en-US" sz="4000" dirty="0">
                    <a:latin typeface="Arial" panose="020B0604020202020204" pitchFamily="34" charset="0"/>
                    <a:cs typeface="Arial" panose="020B0604020202020204" pitchFamily="34" charset="0"/>
                  </a:rPr>
                  <a:t>.</a:t>
                </a:r>
              </a:p>
            </p:txBody>
          </p:sp>
        </mc:Choice>
        <mc:Fallback xmlns="">
          <p:sp>
            <p:nvSpPr>
              <p:cNvPr id="18" name="TextBox 17">
                <a:extLst>
                  <a:ext uri="{FF2B5EF4-FFF2-40B4-BE49-F238E27FC236}">
                    <a16:creationId xmlns:a16="http://schemas.microsoft.com/office/drawing/2014/main" id="{EABA8B4A-888C-4CD8-9F06-C8668681675A}"/>
                  </a:ext>
                </a:extLst>
              </p:cNvPr>
              <p:cNvSpPr txBox="1">
                <a:spLocks noRot="1" noChangeAspect="1" noMove="1" noResize="1" noEditPoints="1" noAdjustHandles="1" noChangeArrowheads="1" noChangeShapeType="1" noTextEdit="1"/>
              </p:cNvSpPr>
              <p:nvPr/>
            </p:nvSpPr>
            <p:spPr>
              <a:xfrm>
                <a:off x="3882571" y="253524"/>
                <a:ext cx="13182600" cy="2748253"/>
              </a:xfrm>
              <a:prstGeom prst="rect">
                <a:avLst/>
              </a:prstGeom>
              <a:blipFill>
                <a:blip r:embed="rId12"/>
                <a:stretch>
                  <a:fillRect l="-1665" r="-1619" b="-8889"/>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BB0F5A2A-FC45-4344-976E-E7D1BF94B4EB}"/>
              </a:ext>
            </a:extLst>
          </p:cNvPr>
          <p:cNvGrpSpPr/>
          <p:nvPr/>
        </p:nvGrpSpPr>
        <p:grpSpPr>
          <a:xfrm>
            <a:off x="9352120" y="3973149"/>
            <a:ext cx="6667699" cy="3747206"/>
            <a:chOff x="6436553" y="5448300"/>
            <a:chExt cx="6667699" cy="3747206"/>
          </a:xfrm>
        </p:grpSpPr>
        <p:cxnSp>
          <p:nvCxnSpPr>
            <p:cNvPr id="25" name="Straight Connector 24">
              <a:extLst>
                <a:ext uri="{FF2B5EF4-FFF2-40B4-BE49-F238E27FC236}">
                  <a16:creationId xmlns:a16="http://schemas.microsoft.com/office/drawing/2014/main" id="{5F195E27-DB82-40CD-B2FC-14BDDEC3B8DB}"/>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0838C2DF-FDE6-4F39-A0BC-83CA3C6892CC}"/>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53B3305E-A900-4179-851C-E235F483D5C1}"/>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28" name="TextBox 27">
              <a:extLst>
                <a:ext uri="{FF2B5EF4-FFF2-40B4-BE49-F238E27FC236}">
                  <a16:creationId xmlns:a16="http://schemas.microsoft.com/office/drawing/2014/main" id="{91D0D85B-AA80-4068-BCD1-50AE732885C5}"/>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D6A7C7C-ED11-49F5-8754-DAABFDC861EB}"/>
                  </a:ext>
                </a:extLst>
              </p:cNvPr>
              <p:cNvSpPr txBox="1"/>
              <p:nvPr/>
            </p:nvSpPr>
            <p:spPr>
              <a:xfrm>
                <a:off x="10933315" y="3626774"/>
                <a:ext cx="4148057" cy="3165931"/>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b="0" i="1" smtClean="0">
                            <a:effectLst/>
                            <a:latin typeface="Cambria Math" panose="02040503050406030204" pitchFamily="18" charset="0"/>
                            <a:ea typeface="Cambria Math" panose="02040503050406030204" pitchFamily="18" charset="0"/>
                          </a:rPr>
                        </m:ctrlPr>
                      </m:accPr>
                      <m:e>
                        <m:r>
                          <a:rPr lang="en-US" sz="4000" b="0" i="1" smtClean="0">
                            <a:effectLst/>
                            <a:latin typeface="Cambria Math" panose="02040503050406030204" pitchFamily="18" charset="0"/>
                            <a:ea typeface="Cambria Math" panose="02040503050406030204" pitchFamily="18" charset="0"/>
                          </a:rPr>
                          <m:t>𝐵</m:t>
                        </m:r>
                      </m:e>
                    </m:acc>
                    <m:r>
                      <a:rPr lang="en-US" sz="4000" b="0" i="1" smtClean="0">
                        <a:effectLst/>
                        <a:latin typeface="Cambria Math" panose="02040503050406030204" pitchFamily="18" charset="0"/>
                        <a:ea typeface="Cambria Math" panose="02040503050406030204" pitchFamily="18" charset="0"/>
                      </a:rPr>
                      <m:t>=90°</m:t>
                    </m:r>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r>
                      <a:rPr lang="en-US"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𝐴𝐷𝐶</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b="0" i="1" smtClean="0">
                            <a:effectLst/>
                            <a:latin typeface="Cambria Math" panose="02040503050406030204" pitchFamily="18" charset="0"/>
                            <a:ea typeface="Cambria Math" panose="02040503050406030204" pitchFamily="18" charset="0"/>
                          </a:rPr>
                        </m:ctrlPr>
                      </m:accPr>
                      <m:e>
                        <m:r>
                          <a:rPr lang="en-US" sz="4000" b="0" i="1" smtClean="0">
                            <a:effectLst/>
                            <a:latin typeface="Cambria Math" panose="02040503050406030204" pitchFamily="18" charset="0"/>
                            <a:ea typeface="Cambria Math" panose="02040503050406030204" pitchFamily="18" charset="0"/>
                          </a:rPr>
                          <m:t>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cs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𝐴𝐷</m:t>
                    </m:r>
                  </m:oMath>
                </a14:m>
                <a:r>
                  <a:rPr lang="en-US" sz="4000" dirty="0">
                    <a:latin typeface="Arial" panose="020B0604020202020204" pitchFamily="34"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AD6A7C7C-ED11-49F5-8754-DAABFDC861EB}"/>
                  </a:ext>
                </a:extLst>
              </p:cNvPr>
              <p:cNvSpPr txBox="1">
                <a:spLocks noRot="1" noChangeAspect="1" noMove="1" noResize="1" noEditPoints="1" noAdjustHandles="1" noChangeArrowheads="1" noChangeShapeType="1" noTextEdit="1"/>
              </p:cNvSpPr>
              <p:nvPr/>
            </p:nvSpPr>
            <p:spPr>
              <a:xfrm>
                <a:off x="10933315" y="3626774"/>
                <a:ext cx="4148057" cy="3165931"/>
              </a:xfrm>
              <a:prstGeom prst="rect">
                <a:avLst/>
              </a:prstGeom>
              <a:blipFill>
                <a:blip r:embed="rId13"/>
                <a:stretch>
                  <a:fillRect b="-46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DC619F2-5277-41D4-9413-1C4A6D4CCF8B}"/>
                  </a:ext>
                </a:extLst>
              </p:cNvPr>
              <p:cNvSpPr txBox="1"/>
              <p:nvPr/>
            </p:nvSpPr>
            <p:spPr>
              <a:xfrm>
                <a:off x="10686547" y="6833320"/>
                <a:ext cx="3776316" cy="111825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Para xmlns:m="http://schemas.openxmlformats.org/officeDocument/2006/math">
                    <m:oMathParaPr>
                      <m:jc m:val="centerGroup"/>
                    </m:oMathParaPr>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𝐴𝐷𝐶</m:t>
                      </m:r>
                    </m:oMath>
                  </m:oMathPara>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p:txBody>
          </p:sp>
        </mc:Choice>
        <mc:Fallback xmlns="">
          <p:sp>
            <p:nvSpPr>
              <p:cNvPr id="30" name="TextBox 29">
                <a:extLst>
                  <a:ext uri="{FF2B5EF4-FFF2-40B4-BE49-F238E27FC236}">
                    <a16:creationId xmlns:a16="http://schemas.microsoft.com/office/drawing/2014/main" id="{DDC619F2-5277-41D4-9413-1C4A6D4CCF8B}"/>
                  </a:ext>
                </a:extLst>
              </p:cNvPr>
              <p:cNvSpPr txBox="1">
                <a:spLocks noRot="1" noChangeAspect="1" noMove="1" noResize="1" noEditPoints="1" noAdjustHandles="1" noChangeArrowheads="1" noChangeShapeType="1" noTextEdit="1"/>
              </p:cNvSpPr>
              <p:nvPr/>
            </p:nvSpPr>
            <p:spPr>
              <a:xfrm>
                <a:off x="10686547" y="6833320"/>
                <a:ext cx="3776316" cy="1118255"/>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009138"/>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wipe(left)">
                                      <p:cBhvr>
                                        <p:cTn id="18" dur="500"/>
                                        <p:tgtEl>
                                          <p:spTgt spid="2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xEl>
                                              <p:pRg st="1" end="1"/>
                                            </p:txEl>
                                          </p:spTgt>
                                        </p:tgtEl>
                                        <p:attrNameLst>
                                          <p:attrName>style.visibility</p:attrName>
                                        </p:attrNameLst>
                                      </p:cBhvr>
                                      <p:to>
                                        <p:strVal val="visible"/>
                                      </p:to>
                                    </p:set>
                                    <p:animEffect transition="in" filter="wipe(left)">
                                      <p:cBhvr>
                                        <p:cTn id="23" dur="500"/>
                                        <p:tgtEl>
                                          <p:spTgt spid="2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xEl>
                                              <p:pRg st="2" end="2"/>
                                            </p:txEl>
                                          </p:spTgt>
                                        </p:tgtEl>
                                        <p:attrNameLst>
                                          <p:attrName>style.visibility</p:attrName>
                                        </p:attrNameLst>
                                      </p:cBhvr>
                                      <p:to>
                                        <p:strVal val="visible"/>
                                      </p:to>
                                    </p:set>
                                    <p:animEffect transition="in" filter="wipe(left)">
                                      <p:cBhvr>
                                        <p:cTn id="28" dur="500"/>
                                        <p:tgtEl>
                                          <p:spTgt spid="2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wipe(up)">
                                      <p:cBhvr>
                                        <p:cTn id="33"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97393" y="-335791"/>
            <a:ext cx="22082785" cy="10958582"/>
          </a:xfrm>
          <a:prstGeom prst="rect">
            <a:avLst/>
          </a:prstGeom>
        </p:spPr>
      </p:pic>
      <p:grpSp>
        <p:nvGrpSpPr>
          <p:cNvPr id="5" name="Group 4">
            <a:extLst>
              <a:ext uri="{FF2B5EF4-FFF2-40B4-BE49-F238E27FC236}">
                <a16:creationId xmlns:a16="http://schemas.microsoft.com/office/drawing/2014/main" id="{E38BE150-965A-40DA-B59A-710B5B357A4F}"/>
              </a:ext>
            </a:extLst>
          </p:cNvPr>
          <p:cNvGrpSpPr/>
          <p:nvPr/>
        </p:nvGrpSpPr>
        <p:grpSpPr>
          <a:xfrm>
            <a:off x="1165022" y="414793"/>
            <a:ext cx="15957954" cy="9533635"/>
            <a:chOff x="2424604" y="1683011"/>
            <a:chExt cx="13591193" cy="7073378"/>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77004" y="1835411"/>
              <a:ext cx="13438793" cy="692097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24604" y="1683011"/>
              <a:ext cx="13438793" cy="6920978"/>
            </a:xfrm>
            <a:prstGeom prst="rect">
              <a:avLst/>
            </a:prstGeom>
          </p:spPr>
        </p:pic>
      </p:gr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325600" y="7607801"/>
            <a:ext cx="3771670" cy="4330727"/>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97149" y="414793"/>
            <a:ext cx="3186482" cy="1613156"/>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3187" y="6572354"/>
            <a:ext cx="5550303" cy="4167773"/>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86150" y="7492516"/>
            <a:ext cx="1653126" cy="1452685"/>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635221" y="1157616"/>
            <a:ext cx="1653126" cy="1452685"/>
          </a:xfrm>
          <a:prstGeom prst="rect">
            <a:avLst/>
          </a:prstGeom>
        </p:spPr>
      </p:pic>
      <p:pic>
        <p:nvPicPr>
          <p:cNvPr id="11" name="Picture 10">
            <a:extLst>
              <a:ext uri="{FF2B5EF4-FFF2-40B4-BE49-F238E27FC236}">
                <a16:creationId xmlns:a16="http://schemas.microsoft.com/office/drawing/2014/main" id="{9BE48730-162C-494F-B577-F6F17410DA9E}"/>
              </a:ext>
            </a:extLst>
          </p:cNvPr>
          <p:cNvPicPr>
            <a:picLocks noChangeAspect="1"/>
          </p:cNvPicPr>
          <p:nvPr/>
        </p:nvPicPr>
        <p:blipFill>
          <a:blip r:embed="rId16"/>
          <a:stretch>
            <a:fillRect/>
          </a:stretch>
        </p:blipFill>
        <p:spPr>
          <a:xfrm>
            <a:off x="1800424" y="2871555"/>
            <a:ext cx="5438575" cy="4827262"/>
          </a:xfrm>
          <a:prstGeom prst="rect">
            <a:avLst/>
          </a:prstGeom>
        </p:spPr>
      </p:pic>
      <p:sp>
        <p:nvSpPr>
          <p:cNvPr id="12" name="Speech Bubble: Oval 11">
            <a:extLst>
              <a:ext uri="{FF2B5EF4-FFF2-40B4-BE49-F238E27FC236}">
                <a16:creationId xmlns:a16="http://schemas.microsoft.com/office/drawing/2014/main" id="{7F05A5AD-9883-49FF-BB9D-5B181655E93D}"/>
              </a:ext>
            </a:extLst>
          </p:cNvPr>
          <p:cNvSpPr/>
          <p:nvPr/>
        </p:nvSpPr>
        <p:spPr>
          <a:xfrm>
            <a:off x="7759129" y="80010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AAAF214-BEAF-42C1-B6E9-CA9452C5C72A}"/>
                  </a:ext>
                </a:extLst>
              </p:cNvPr>
              <p:cNvSpPr txBox="1"/>
              <p:nvPr/>
            </p:nvSpPr>
            <p:spPr>
              <a:xfrm>
                <a:off x="7360844" y="2610301"/>
                <a:ext cx="9184908" cy="551824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gt</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chung</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huyền</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8AAAF214-BEAF-42C1-B6E9-CA9452C5C72A}"/>
                  </a:ext>
                </a:extLst>
              </p:cNvPr>
              <p:cNvSpPr txBox="1">
                <a:spLocks noRot="1" noChangeAspect="1" noMove="1" noResize="1" noEditPoints="1" noAdjustHandles="1" noChangeArrowheads="1" noChangeShapeType="1" noTextEdit="1"/>
              </p:cNvSpPr>
              <p:nvPr/>
            </p:nvSpPr>
            <p:spPr>
              <a:xfrm>
                <a:off x="7360844" y="2610301"/>
                <a:ext cx="9184908" cy="5518242"/>
              </a:xfrm>
              <a:prstGeom prst="rect">
                <a:avLst/>
              </a:prstGeom>
              <a:blipFill>
                <a:blip r:embed="rId17"/>
                <a:stretch>
                  <a:fillRect l="-2322" r="-2389" b="-3867"/>
                </a:stretch>
              </a:blipFill>
            </p:spPr>
            <p:txBody>
              <a:bodyPr/>
              <a:lstStyle/>
              <a:p>
                <a:r>
                  <a:rPr lang="en-US">
                    <a:noFill/>
                  </a:rPr>
                  <a:t> </a:t>
                </a:r>
              </a:p>
            </p:txBody>
          </p:sp>
        </mc:Fallback>
      </mc:AlternateContent>
    </p:spTree>
    <p:extLst>
      <p:ext uri="{BB962C8B-B14F-4D97-AF65-F5344CB8AC3E}">
        <p14:creationId xmlns:p14="http://schemas.microsoft.com/office/powerpoint/2010/main" val="152782283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5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fade">
                                      <p:cBhvr>
                                        <p:cTn id="29" dur="500"/>
                                        <p:tgtEl>
                                          <p:spTgt spid="1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xEl>
                                              <p:pRg st="3" end="3"/>
                                            </p:txEl>
                                          </p:spTgt>
                                        </p:tgtEl>
                                        <p:attrNameLst>
                                          <p:attrName>style.visibility</p:attrName>
                                        </p:attrNameLst>
                                      </p:cBhvr>
                                      <p:to>
                                        <p:strVal val="visible"/>
                                      </p:to>
                                    </p:set>
                                    <p:animEffect transition="in" filter="fade">
                                      <p:cBhvr>
                                        <p:cTn id="34"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00184" y="6682519"/>
            <a:ext cx="8287632" cy="899052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4202">
            <a:off x="-2001204" y="6489779"/>
            <a:ext cx="5989989" cy="6102815"/>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03315" y="7627902"/>
            <a:ext cx="9826011" cy="3260796"/>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07418" y="7627902"/>
            <a:ext cx="1806535" cy="1630398"/>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25561" y="7187344"/>
            <a:ext cx="2807372" cy="1421232"/>
          </a:xfrm>
          <a:prstGeom prst="rect">
            <a:avLst/>
          </a:prstGeom>
        </p:spPr>
      </p:pic>
      <p:grpSp>
        <p:nvGrpSpPr>
          <p:cNvPr id="14" name="Group 13">
            <a:extLst>
              <a:ext uri="{FF2B5EF4-FFF2-40B4-BE49-F238E27FC236}">
                <a16:creationId xmlns:a16="http://schemas.microsoft.com/office/drawing/2014/main" id="{DBE085E9-C704-4058-9629-D00DCE2BB4FF}"/>
              </a:ext>
            </a:extLst>
          </p:cNvPr>
          <p:cNvGrpSpPr/>
          <p:nvPr/>
        </p:nvGrpSpPr>
        <p:grpSpPr>
          <a:xfrm>
            <a:off x="6705600" y="1112390"/>
            <a:ext cx="4876800" cy="1599115"/>
            <a:chOff x="1676400" y="1182185"/>
            <a:chExt cx="4876800" cy="1599115"/>
          </a:xfrm>
        </p:grpSpPr>
        <p:grpSp>
          <p:nvGrpSpPr>
            <p:cNvPr id="15" name="Group 14">
              <a:extLst>
                <a:ext uri="{FF2B5EF4-FFF2-40B4-BE49-F238E27FC236}">
                  <a16:creationId xmlns:a16="http://schemas.microsoft.com/office/drawing/2014/main" id="{2A886FF8-B3A0-49AA-9C49-B56DA739CE2E}"/>
                </a:ext>
              </a:extLst>
            </p:cNvPr>
            <p:cNvGrpSpPr/>
            <p:nvPr/>
          </p:nvGrpSpPr>
          <p:grpSpPr>
            <a:xfrm>
              <a:off x="1676400" y="1182185"/>
              <a:ext cx="4876800" cy="1599115"/>
              <a:chOff x="457200" y="693112"/>
              <a:chExt cx="5638800" cy="1840156"/>
            </a:xfrm>
          </p:grpSpPr>
          <p:grpSp>
            <p:nvGrpSpPr>
              <p:cNvPr id="17" name="Group 6">
                <a:extLst>
                  <a:ext uri="{FF2B5EF4-FFF2-40B4-BE49-F238E27FC236}">
                    <a16:creationId xmlns:a16="http://schemas.microsoft.com/office/drawing/2014/main" id="{9F846A60-00CB-4C3E-9EF6-486614810E86}"/>
                  </a:ext>
                </a:extLst>
              </p:cNvPr>
              <p:cNvGrpSpPr/>
              <p:nvPr/>
            </p:nvGrpSpPr>
            <p:grpSpPr>
              <a:xfrm>
                <a:off x="706691" y="903621"/>
                <a:ext cx="5389309" cy="1629647"/>
                <a:chOff x="0" y="0"/>
                <a:chExt cx="2015407" cy="675160"/>
              </a:xfrm>
            </p:grpSpPr>
            <p:sp>
              <p:nvSpPr>
                <p:cNvPr id="19" name="Freeform 7">
                  <a:extLst>
                    <a:ext uri="{FF2B5EF4-FFF2-40B4-BE49-F238E27FC236}">
                      <a16:creationId xmlns:a16="http://schemas.microsoft.com/office/drawing/2014/main" id="{06D3CD6C-3DB0-4CC4-B683-900E046AE0FC}"/>
                    </a:ext>
                  </a:extLst>
                </p:cNvPr>
                <p:cNvSpPr/>
                <p:nvPr/>
              </p:nvSpPr>
              <p:spPr>
                <a:xfrm>
                  <a:off x="0" y="0"/>
                  <a:ext cx="2015407" cy="675160"/>
                </a:xfrm>
                <a:custGeom>
                  <a:avLst/>
                  <a:gdLst/>
                  <a:ahLst/>
                  <a:cxnLst/>
                  <a:rect l="l" t="t" r="r" b="b"/>
                  <a:pathLst>
                    <a:path w="2015407" h="675160">
                      <a:moveTo>
                        <a:pt x="42266" y="0"/>
                      </a:moveTo>
                      <a:lnTo>
                        <a:pt x="1973142" y="0"/>
                      </a:lnTo>
                      <a:cubicBezTo>
                        <a:pt x="1996484" y="0"/>
                        <a:pt x="2015407" y="18923"/>
                        <a:pt x="2015407" y="42266"/>
                      </a:cubicBezTo>
                      <a:lnTo>
                        <a:pt x="2015407" y="632894"/>
                      </a:lnTo>
                      <a:cubicBezTo>
                        <a:pt x="2015407" y="656237"/>
                        <a:pt x="1996484" y="675160"/>
                        <a:pt x="1973142" y="675160"/>
                      </a:cubicBezTo>
                      <a:lnTo>
                        <a:pt x="42266" y="675160"/>
                      </a:lnTo>
                      <a:cubicBezTo>
                        <a:pt x="18923" y="675160"/>
                        <a:pt x="0" y="656237"/>
                        <a:pt x="0" y="632894"/>
                      </a:cubicBezTo>
                      <a:lnTo>
                        <a:pt x="0" y="42266"/>
                      </a:lnTo>
                      <a:cubicBezTo>
                        <a:pt x="0" y="18923"/>
                        <a:pt x="18923" y="0"/>
                        <a:pt x="42266" y="0"/>
                      </a:cubicBezTo>
                      <a:close/>
                    </a:path>
                  </a:pathLst>
                </a:custGeom>
                <a:solidFill>
                  <a:srgbClr val="F4BA92"/>
                </a:solidFill>
                <a:ln w="57150">
                  <a:solidFill>
                    <a:srgbClr val="383838"/>
                  </a:solidFill>
                </a:ln>
              </p:spPr>
              <p:txBody>
                <a:bodyPr/>
                <a:lstStyle/>
                <a:p>
                  <a:endParaRPr lang="en-US" dirty="0"/>
                </a:p>
              </p:txBody>
            </p:sp>
            <p:sp>
              <p:nvSpPr>
                <p:cNvPr id="20" name="TextBox 8">
                  <a:extLst>
                    <a:ext uri="{FF2B5EF4-FFF2-40B4-BE49-F238E27FC236}">
                      <a16:creationId xmlns:a16="http://schemas.microsoft.com/office/drawing/2014/main" id="{F1328F5F-6EA0-42A0-85D2-9618E698627A}"/>
                    </a:ext>
                  </a:extLst>
                </p:cNvPr>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18" name="Picture 26">
                <a:extLst>
                  <a:ext uri="{FF2B5EF4-FFF2-40B4-BE49-F238E27FC236}">
                    <a16:creationId xmlns:a16="http://schemas.microsoft.com/office/drawing/2014/main" id="{FB33A0F1-BB56-4598-9AF6-DF96A42999E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57200" y="693112"/>
                <a:ext cx="804787" cy="804787"/>
              </a:xfrm>
              <a:prstGeom prst="rect">
                <a:avLst/>
              </a:prstGeom>
            </p:spPr>
          </p:pic>
        </p:grpSp>
        <p:sp>
          <p:nvSpPr>
            <p:cNvPr id="16" name="TextBox 15">
              <a:extLst>
                <a:ext uri="{FF2B5EF4-FFF2-40B4-BE49-F238E27FC236}">
                  <a16:creationId xmlns:a16="http://schemas.microsoft.com/office/drawing/2014/main" id="{4C08365D-4B64-4BB3-A837-F14C4DDB879A}"/>
                </a:ext>
              </a:extLst>
            </p:cNvPr>
            <p:cNvSpPr txBox="1"/>
            <p:nvPr/>
          </p:nvSpPr>
          <p:spPr>
            <a:xfrm>
              <a:off x="2120312" y="1706338"/>
              <a:ext cx="4204751"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3</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E74361B-FD88-4255-899A-B8AAFB5BE156}"/>
                  </a:ext>
                </a:extLst>
              </p:cNvPr>
              <p:cNvSpPr txBox="1"/>
              <p:nvPr/>
            </p:nvSpPr>
            <p:spPr>
              <a:xfrm>
                <a:off x="2986095" y="3030564"/>
                <a:ext cx="12315810" cy="3013838"/>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nằm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𝑁</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4.54.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ra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3E74361B-FD88-4255-899A-B8AAFB5BE156}"/>
                  </a:ext>
                </a:extLst>
              </p:cNvPr>
              <p:cNvSpPr txBox="1">
                <a:spLocks noRot="1" noChangeAspect="1" noMove="1" noResize="1" noEditPoints="1" noAdjustHandles="1" noChangeArrowheads="1" noChangeShapeType="1" noTextEdit="1"/>
              </p:cNvSpPr>
              <p:nvPr/>
            </p:nvSpPr>
            <p:spPr>
              <a:xfrm>
                <a:off x="2986095" y="3030564"/>
                <a:ext cx="12315810" cy="3013838"/>
              </a:xfrm>
              <a:prstGeom prst="rect">
                <a:avLst/>
              </a:prstGeom>
              <a:blipFill>
                <a:blip r:embed="rId14"/>
                <a:stretch>
                  <a:fillRect l="-2030" r="-1980" b="-8485"/>
                </a:stretch>
              </a:blipFill>
            </p:spPr>
            <p:txBody>
              <a:bodyPr/>
              <a:lstStyle/>
              <a:p>
                <a:r>
                  <a:rPr lang="en-US">
                    <a:noFill/>
                  </a:rPr>
                  <a:t> </a:t>
                </a:r>
              </a:p>
            </p:txBody>
          </p:sp>
        </mc:Fallback>
      </mc:AlternateContent>
    </p:spTree>
    <p:extLst>
      <p:ext uri="{BB962C8B-B14F-4D97-AF65-F5344CB8AC3E}">
        <p14:creationId xmlns:p14="http://schemas.microsoft.com/office/powerpoint/2010/main" val="761158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p:cTn id="12"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a:extLst>
              <a:ext uri="{FF2B5EF4-FFF2-40B4-BE49-F238E27FC236}">
                <a16:creationId xmlns:a16="http://schemas.microsoft.com/office/drawing/2014/main" id="{E30AF010-D9AC-07F5-EE58-FFE81D9D8B33}"/>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114425" indent="-428625" eaLnBrk="0" hangingPunct="0">
              <a:defRPr>
                <a:solidFill>
                  <a:schemeClr val="tx1"/>
                </a:solidFill>
                <a:latin typeface="Arial" panose="020B0604020202020204" pitchFamily="34" charset="0"/>
                <a:cs typeface="Arial" panose="020B0604020202020204" pitchFamily="34" charset="0"/>
              </a:defRPr>
            </a:lvl2pPr>
            <a:lvl3pPr marL="1714500" indent="-342900" eaLnBrk="0" hangingPunct="0">
              <a:defRPr>
                <a:solidFill>
                  <a:schemeClr val="tx1"/>
                </a:solidFill>
                <a:latin typeface="Arial" panose="020B0604020202020204" pitchFamily="34" charset="0"/>
                <a:cs typeface="Arial" panose="020B0604020202020204" pitchFamily="34" charset="0"/>
              </a:defRPr>
            </a:lvl3pPr>
            <a:lvl4pPr marL="2400300" indent="-342900" eaLnBrk="0" hangingPunct="0">
              <a:defRPr>
                <a:solidFill>
                  <a:schemeClr val="tx1"/>
                </a:solidFill>
                <a:latin typeface="Arial" panose="020B0604020202020204" pitchFamily="34" charset="0"/>
                <a:cs typeface="Arial" panose="020B0604020202020204" pitchFamily="34" charset="0"/>
              </a:defRPr>
            </a:lvl4pPr>
            <a:lvl5pPr marL="3086100" indent="-342900" eaLnBrk="0" hangingPunct="0">
              <a:defRPr>
                <a:solidFill>
                  <a:schemeClr val="tx1"/>
                </a:solidFill>
                <a:latin typeface="Arial" panose="020B0604020202020204" pitchFamily="34" charset="0"/>
                <a:cs typeface="Arial" panose="020B0604020202020204" pitchFamily="34" charset="0"/>
              </a:defRPr>
            </a:lvl5pPr>
            <a:lvl6pPr marL="3771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4577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5143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829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29F785-3E65-4985-B471-32ECF5A9E527}" type="slidenum">
              <a:rPr lang="en-US" altLang="en-US"/>
              <a:pPr eaLnBrk="1" hangingPunct="1"/>
              <a:t>3</a:t>
            </a:fld>
            <a:endParaRPr lang="en-US" altLang="en-US"/>
          </a:p>
        </p:txBody>
      </p:sp>
      <p:pic>
        <p:nvPicPr>
          <p:cNvPr id="10" name="Picture 3" descr="C:\Users\Administrator\Downloads\interro-15.gif">
            <a:extLst>
              <a:ext uri="{FF2B5EF4-FFF2-40B4-BE49-F238E27FC236}">
                <a16:creationId xmlns:a16="http://schemas.microsoft.com/office/drawing/2014/main" id="{0187A937-0E6B-3754-44D4-5ACFB519D9C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28901" y="1600200"/>
            <a:ext cx="1585913"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86D88A4-252D-4778-C40D-B4AA7873F7C7}"/>
              </a:ext>
            </a:extLst>
          </p:cNvPr>
          <p:cNvSpPr txBox="1"/>
          <p:nvPr/>
        </p:nvSpPr>
        <p:spPr>
          <a:xfrm>
            <a:off x="4595813" y="1714500"/>
            <a:ext cx="10858500" cy="1569660"/>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noFill/>
          </a:ln>
          <a:effectLst>
            <a:glow rad="101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a:spAutoFit/>
          </a:bodyPr>
          <a:lstStyle/>
          <a:p>
            <a:pPr algn="ctr" eaLnBrk="0" hangingPunct="0">
              <a:defRPr/>
            </a:pPr>
            <a:r>
              <a:rPr lang="vi-VN" sz="4800" b="1">
                <a:solidFill>
                  <a:srgbClr val="FFFF00"/>
                </a:solidFill>
                <a:effectLst>
                  <a:outerShdw blurRad="60007" dist="310007" dir="7680000" sy="30000" kx="1300200" algn="ctr" rotWithShape="0">
                    <a:prstClr val="black">
                      <a:alpha val="32000"/>
                    </a:prstClr>
                  </a:outerShdw>
                </a:effectLst>
                <a:latin typeface="Arial" charset="0"/>
              </a:rPr>
              <a:t>Nêu tên các trường hợp bằng nhau của hai tam giác.</a:t>
            </a:r>
          </a:p>
        </p:txBody>
      </p:sp>
      <p:sp>
        <p:nvSpPr>
          <p:cNvPr id="5" name="AutoShape 3">
            <a:extLst>
              <a:ext uri="{FF2B5EF4-FFF2-40B4-BE49-F238E27FC236}">
                <a16:creationId xmlns:a16="http://schemas.microsoft.com/office/drawing/2014/main" id="{31589822-13BA-189E-F301-C09A2E814FF1}"/>
              </a:ext>
            </a:extLst>
          </p:cNvPr>
          <p:cNvSpPr>
            <a:spLocks noChangeArrowheads="1"/>
          </p:cNvSpPr>
          <p:nvPr/>
        </p:nvSpPr>
        <p:spPr bwMode="auto">
          <a:xfrm>
            <a:off x="7086600" y="0"/>
            <a:ext cx="4686300" cy="1485900"/>
          </a:xfrm>
          <a:prstGeom prst="horizontalScroll">
            <a:avLst>
              <a:gd name="adj" fmla="val 12500"/>
            </a:avLst>
          </a:prstGeom>
          <a:solidFill>
            <a:srgbClr val="A50021"/>
          </a:solidFill>
          <a:ln w="222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i="1" dirty="0">
                <a:solidFill>
                  <a:schemeClr val="bg1"/>
                </a:solidFill>
              </a:rPr>
              <a:t>KHỞI ĐỘNG</a:t>
            </a:r>
            <a:endParaRPr lang="en-US" altLang="en-US" sz="3600" b="1" i="1" dirty="0">
              <a:solidFill>
                <a:schemeClr val="bg1"/>
              </a:solidFill>
              <a:latin typeface="Tahoma" panose="020B0604030504040204" pitchFamily="34" charset="0"/>
            </a:endParaRPr>
          </a:p>
        </p:txBody>
      </p:sp>
      <p:sp>
        <p:nvSpPr>
          <p:cNvPr id="6" name="TextBox 4">
            <a:extLst>
              <a:ext uri="{FF2B5EF4-FFF2-40B4-BE49-F238E27FC236}">
                <a16:creationId xmlns:a16="http://schemas.microsoft.com/office/drawing/2014/main" id="{89CF8666-9890-CD83-23A3-0203C43372A2}"/>
              </a:ext>
            </a:extLst>
          </p:cNvPr>
          <p:cNvSpPr txBox="1">
            <a:spLocks noChangeArrowheads="1"/>
          </p:cNvSpPr>
          <p:nvPr/>
        </p:nvSpPr>
        <p:spPr bwMode="auto">
          <a:xfrm>
            <a:off x="8805863" y="3543301"/>
            <a:ext cx="2514600" cy="73866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200" b="1" i="1" u="sng">
                <a:solidFill>
                  <a:srgbClr val="FF0000"/>
                </a:solidFill>
              </a:rPr>
              <a:t>Trả lời:</a:t>
            </a:r>
            <a:endParaRPr lang="vi-VN" altLang="en-US" sz="4200" b="1" i="1" u="sng">
              <a:solidFill>
                <a:srgbClr val="FF0000"/>
              </a:solidFill>
            </a:endParaRPr>
          </a:p>
        </p:txBody>
      </p:sp>
      <p:sp>
        <p:nvSpPr>
          <p:cNvPr id="7" name="Text Box 6">
            <a:extLst>
              <a:ext uri="{FF2B5EF4-FFF2-40B4-BE49-F238E27FC236}">
                <a16:creationId xmlns:a16="http://schemas.microsoft.com/office/drawing/2014/main" id="{7B033432-7E54-691A-2C9F-69FB73A2165C}"/>
              </a:ext>
            </a:extLst>
          </p:cNvPr>
          <p:cNvSpPr txBox="1">
            <a:spLocks noChangeArrowheads="1"/>
          </p:cNvSpPr>
          <p:nvPr/>
        </p:nvSpPr>
        <p:spPr bwMode="auto">
          <a:xfrm>
            <a:off x="5493545" y="4572000"/>
            <a:ext cx="10508456" cy="2308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sz="3600" b="1">
                <a:solidFill>
                  <a:srgbClr val="0033CC"/>
                </a:solidFill>
                <a:cs typeface="Tahoma" panose="020B0604030504040204" pitchFamily="34" charset="0"/>
              </a:rPr>
              <a:t>Có 3 trường hợp bằng nhau của hai tam giác:</a:t>
            </a:r>
          </a:p>
          <a:p>
            <a:pPr algn="ctr"/>
            <a:r>
              <a:rPr lang="en-US" altLang="en-US" sz="3600" b="1" i="1">
                <a:solidFill>
                  <a:srgbClr val="0033CC"/>
                </a:solidFill>
                <a:cs typeface="Tahoma" panose="020B0604030504040204" pitchFamily="34" charset="0"/>
              </a:rPr>
              <a:t>1. Cạnh – cạnh – cạnh</a:t>
            </a:r>
          </a:p>
          <a:p>
            <a:pPr algn="ctr"/>
            <a:r>
              <a:rPr lang="en-US" altLang="en-US" sz="3600" b="1" i="1">
                <a:solidFill>
                  <a:srgbClr val="0033CC"/>
                </a:solidFill>
                <a:cs typeface="Tahoma" panose="020B0604030504040204" pitchFamily="34" charset="0"/>
              </a:rPr>
              <a:t>2. Cạnh – góc – cạnh </a:t>
            </a:r>
          </a:p>
          <a:p>
            <a:pPr algn="ctr"/>
            <a:r>
              <a:rPr lang="en-US" altLang="en-US" sz="3600" b="1" i="1">
                <a:solidFill>
                  <a:srgbClr val="0033CC"/>
                </a:solidFill>
                <a:cs typeface="Tahoma" panose="020B0604030504040204" pitchFamily="34" charset="0"/>
              </a:rPr>
              <a:t>3. Góc -  cạnh - góc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50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7">
                                            <p:bg/>
                                          </p:spTgt>
                                        </p:tgtEl>
                                        <p:attrNameLst>
                                          <p:attrName>style.visibility</p:attrName>
                                        </p:attrNameLst>
                                      </p:cBhvr>
                                      <p:to>
                                        <p:strVal val="visible"/>
                                      </p:to>
                                    </p:set>
                                    <p:anim calcmode="discrete" valueType="clr">
                                      <p:cBhvr override="childStyle">
                                        <p:cTn id="26" dur="200"/>
                                        <p:tgtEl>
                                          <p:spTgt spid="7">
                                            <p:bg/>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200"/>
                                        <p:tgtEl>
                                          <p:spTgt spid="7">
                                            <p:bg/>
                                          </p:spTgt>
                                        </p:tgtEl>
                                        <p:attrNameLst>
                                          <p:attrName>fillcolor</p:attrName>
                                        </p:attrNameLst>
                                      </p:cBhvr>
                                      <p:tavLst>
                                        <p:tav tm="0">
                                          <p:val>
                                            <p:clrVal>
                                              <a:schemeClr val="accent2"/>
                                            </p:clrVal>
                                          </p:val>
                                        </p:tav>
                                        <p:tav tm="50000">
                                          <p:val>
                                            <p:clrVal>
                                              <a:schemeClr val="hlink"/>
                                            </p:clrVal>
                                          </p:val>
                                        </p:tav>
                                      </p:tavLst>
                                    </p:anim>
                                    <p:set>
                                      <p:cBhvr>
                                        <p:cTn id="28" dur="200"/>
                                        <p:tgtEl>
                                          <p:spTgt spid="7">
                                            <p:bg/>
                                          </p:spTgt>
                                        </p:tgtEl>
                                        <p:attrNameLst>
                                          <p:attrName>fill.type</p:attrName>
                                        </p:attrNameLst>
                                      </p:cBhvr>
                                      <p:to>
                                        <p:strVal val="solid"/>
                                      </p:to>
                                    </p:set>
                                  </p:childTnLst>
                                </p:cTn>
                              </p:par>
                              <p:par>
                                <p:cTn id="29" presetID="22" presetClass="entr" presetSubtype="8"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childTnLst>
                          </p:cTn>
                        </p:par>
                        <p:par>
                          <p:cTn id="32" fill="hold" nodeType="afterGroup">
                            <p:stCondLst>
                              <p:cond delay="1000"/>
                            </p:stCondLst>
                            <p:childTnLst>
                              <p:par>
                                <p:cTn id="33" presetID="27" presetClass="entr" presetSubtype="0" fill="hold" grpId="0" nodeType="afterEffect">
                                  <p:stCondLst>
                                    <p:cond delay="0"/>
                                  </p:stCondLst>
                                  <p:iterate type="lt">
                                    <p:tmPct val="13333"/>
                                  </p:iterate>
                                  <p:childTnLst>
                                    <p:set>
                                      <p:cBhvr>
                                        <p:cTn id="34"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35" dur="20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20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37" dur="200"/>
                                        <p:tgtEl>
                                          <p:spTgt spid="7">
                                            <p:txEl>
                                              <p:pRg st="1" end="1"/>
                                            </p:txEl>
                                          </p:spTgt>
                                        </p:tgtEl>
                                        <p:attrNameLst>
                                          <p:attrName>fill.type</p:attrName>
                                        </p:attrNameLst>
                                      </p:cBhvr>
                                      <p:to>
                                        <p:strVal val="solid"/>
                                      </p:to>
                                    </p:set>
                                  </p:childTnLst>
                                </p:cTn>
                              </p:par>
                            </p:childTnLst>
                          </p:cTn>
                        </p:par>
                        <p:par>
                          <p:cTn id="38" fill="hold" nodeType="afterGroup">
                            <p:stCondLst>
                              <p:cond delay="1600"/>
                            </p:stCondLst>
                            <p:childTnLst>
                              <p:par>
                                <p:cTn id="39" presetID="27" presetClass="entr" presetSubtype="0" fill="hold" grpId="0" nodeType="afterEffect">
                                  <p:stCondLst>
                                    <p:cond delay="0"/>
                                  </p:stCondLst>
                                  <p:iterate type="lt">
                                    <p:tmPct val="17857"/>
                                  </p:iterate>
                                  <p:childTnLst>
                                    <p:set>
                                      <p:cBhvr>
                                        <p:cTn id="40"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41" dur="20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20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43" dur="200"/>
                                        <p:tgtEl>
                                          <p:spTgt spid="7">
                                            <p:txEl>
                                              <p:pRg st="2" end="2"/>
                                            </p:txEl>
                                          </p:spTgt>
                                        </p:tgtEl>
                                        <p:attrNameLst>
                                          <p:attrName>fill.type</p:attrName>
                                        </p:attrNameLst>
                                      </p:cBhvr>
                                      <p:to>
                                        <p:strVal val="solid"/>
                                      </p:to>
                                    </p:set>
                                  </p:childTnLst>
                                </p:cTn>
                              </p:par>
                            </p:childTnLst>
                          </p:cTn>
                        </p:par>
                        <p:par>
                          <p:cTn id="44" fill="hold" nodeType="afterGroup">
                            <p:stCondLst>
                              <p:cond delay="2300"/>
                            </p:stCondLst>
                            <p:childTnLst>
                              <p:par>
                                <p:cTn id="45" presetID="27" presetClass="entr" presetSubtype="0" fill="hold" grpId="0" nodeType="afterEffect">
                                  <p:stCondLst>
                                    <p:cond delay="0"/>
                                  </p:stCondLst>
                                  <p:iterate type="lt">
                                    <p:tmPct val="17857"/>
                                  </p:iterate>
                                  <p:childTnLst>
                                    <p:set>
                                      <p:cBhvr>
                                        <p:cTn id="46" dur="1" fill="hold">
                                          <p:stCondLst>
                                            <p:cond delay="0"/>
                                          </p:stCondLst>
                                        </p:cTn>
                                        <p:tgtEl>
                                          <p:spTgt spid="7">
                                            <p:txEl>
                                              <p:pRg st="3" end="3"/>
                                            </p:txEl>
                                          </p:spTgt>
                                        </p:tgtEl>
                                        <p:attrNameLst>
                                          <p:attrName>style.visibility</p:attrName>
                                        </p:attrNameLst>
                                      </p:cBhvr>
                                      <p:to>
                                        <p:strVal val="visible"/>
                                      </p:to>
                                    </p:set>
                                    <p:anim calcmode="discrete" valueType="clr">
                                      <p:cBhvr override="childStyle">
                                        <p:cTn id="47" dur="200"/>
                                        <p:tgtEl>
                                          <p:spTgt spid="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200"/>
                                        <p:tgtEl>
                                          <p:spTgt spid="7">
                                            <p:txEl>
                                              <p:pRg st="3" end="3"/>
                                            </p:txEl>
                                          </p:spTgt>
                                        </p:tgtEl>
                                        <p:attrNameLst>
                                          <p:attrName>fillcolor</p:attrName>
                                        </p:attrNameLst>
                                      </p:cBhvr>
                                      <p:tavLst>
                                        <p:tav tm="0">
                                          <p:val>
                                            <p:clrVal>
                                              <a:schemeClr val="accent2"/>
                                            </p:clrVal>
                                          </p:val>
                                        </p:tav>
                                        <p:tav tm="50000">
                                          <p:val>
                                            <p:clrVal>
                                              <a:schemeClr val="hlink"/>
                                            </p:clrVal>
                                          </p:val>
                                        </p:tav>
                                      </p:tavLst>
                                    </p:anim>
                                    <p:set>
                                      <p:cBhvr>
                                        <p:cTn id="49" dur="200"/>
                                        <p:tgtEl>
                                          <p:spTgt spid="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91651" y="5974838"/>
            <a:ext cx="7546257" cy="566655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07841">
            <a:off x="14192141" y="8921235"/>
            <a:ext cx="4921374" cy="5650847"/>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259300" y="39914"/>
            <a:ext cx="704605" cy="2072367"/>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56574" y="27214"/>
            <a:ext cx="704605" cy="2072367"/>
          </a:xfrm>
          <a:prstGeom prst="rect">
            <a:avLst/>
          </a:prstGeom>
        </p:spPr>
      </p:pic>
      <p:pic>
        <p:nvPicPr>
          <p:cNvPr id="11" name="Picture 10">
            <a:extLst>
              <a:ext uri="{FF2B5EF4-FFF2-40B4-BE49-F238E27FC236}">
                <a16:creationId xmlns:a16="http://schemas.microsoft.com/office/drawing/2014/main" id="{FF2ABCAE-9B20-4609-BDFB-81BC01154F00}"/>
              </a:ext>
            </a:extLst>
          </p:cNvPr>
          <p:cNvPicPr>
            <a:picLocks noChangeAspect="1"/>
          </p:cNvPicPr>
          <p:nvPr/>
        </p:nvPicPr>
        <p:blipFill>
          <a:blip r:embed="rId8"/>
          <a:stretch>
            <a:fillRect/>
          </a:stretch>
        </p:blipFill>
        <p:spPr>
          <a:xfrm>
            <a:off x="457200" y="2776537"/>
            <a:ext cx="5314950" cy="4733925"/>
          </a:xfrm>
          <a:prstGeom prst="rect">
            <a:avLst/>
          </a:prstGeom>
        </p:spPr>
      </p:pic>
      <p:sp>
        <p:nvSpPr>
          <p:cNvPr id="20" name="Speech Bubble: Oval 19">
            <a:extLst>
              <a:ext uri="{FF2B5EF4-FFF2-40B4-BE49-F238E27FC236}">
                <a16:creationId xmlns:a16="http://schemas.microsoft.com/office/drawing/2014/main" id="{EB70BAB3-EA6E-422E-83C9-9D735C56CFE3}"/>
              </a:ext>
            </a:extLst>
          </p:cNvPr>
          <p:cNvSpPr/>
          <p:nvPr/>
        </p:nvSpPr>
        <p:spPr>
          <a:xfrm>
            <a:off x="7848600" y="673778"/>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CD36244-90BB-441B-8583-622EEB888D6C}"/>
                  </a:ext>
                </a:extLst>
              </p:cNvPr>
              <p:cNvSpPr txBox="1"/>
              <p:nvPr/>
            </p:nvSpPr>
            <p:spPr>
              <a:xfrm>
                <a:off x="6653301" y="2548868"/>
                <a:ext cx="11634699" cy="6851940"/>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𝑂𝐴𝑃</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Tương tự có </a:t>
                </a:r>
                <a14:m>
                  <m:oMath xmlns:m="http://schemas.openxmlformats.org/officeDocument/2006/math">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𝑂𝐴𝑁</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𝑂𝐶𝑁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𝑂𝐶𝑀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CCD36244-90BB-441B-8583-622EEB888D6C}"/>
                  </a:ext>
                </a:extLst>
              </p:cNvPr>
              <p:cNvSpPr txBox="1">
                <a:spLocks noRot="1" noChangeAspect="1" noMove="1" noResize="1" noEditPoints="1" noAdjustHandles="1" noChangeArrowheads="1" noChangeShapeType="1" noTextEdit="1"/>
              </p:cNvSpPr>
              <p:nvPr/>
            </p:nvSpPr>
            <p:spPr>
              <a:xfrm>
                <a:off x="6653301" y="2548868"/>
                <a:ext cx="11634699" cy="6851940"/>
              </a:xfrm>
              <a:prstGeom prst="rect">
                <a:avLst/>
              </a:prstGeom>
              <a:blipFill>
                <a:blip r:embed="rId9"/>
                <a:stretch>
                  <a:fillRect l="-1833" r="-1833" b="-2847"/>
                </a:stretch>
              </a:blipFill>
            </p:spPr>
            <p:txBody>
              <a:bodyPr/>
              <a:lstStyle/>
              <a:p>
                <a:r>
                  <a:rPr lang="en-US">
                    <a:noFill/>
                  </a:rPr>
                  <a:t> </a:t>
                </a:r>
              </a:p>
            </p:txBody>
          </p:sp>
        </mc:Fallback>
      </mc:AlternateContent>
    </p:spTree>
    <p:extLst>
      <p:ext uri="{BB962C8B-B14F-4D97-AF65-F5344CB8AC3E}">
        <p14:creationId xmlns:p14="http://schemas.microsoft.com/office/powerpoint/2010/main" val="931646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22" dur="5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7" dur="500"/>
                                        <p:tgtEl>
                                          <p:spTgt spid="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32" dur="500"/>
                                        <p:tgtEl>
                                          <p:spTgt spid="2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3">
                                            <p:txEl>
                                              <p:pRg st="4" end="4"/>
                                            </p:txEl>
                                          </p:spTgt>
                                        </p:tgtEl>
                                        <p:attrNameLst>
                                          <p:attrName>style.visibility</p:attrName>
                                        </p:attrNameLst>
                                      </p:cBhvr>
                                      <p:to>
                                        <p:strVal val="visible"/>
                                      </p:to>
                                    </p:set>
                                    <p:animEffect transition="in" filter="randombar(horizontal)">
                                      <p:cBhvr>
                                        <p:cTn id="37"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99454" y="5143500"/>
            <a:ext cx="6552792" cy="6446309"/>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DEDA4C1-FFC1-4E41-A2A5-6BAD11A3B509}"/>
                  </a:ext>
                </a:extLst>
              </p:cNvPr>
              <p:cNvSpPr txBox="1"/>
              <p:nvPr/>
            </p:nvSpPr>
            <p:spPr>
              <a:xfrm>
                <a:off x="1295400" y="576943"/>
                <a:ext cx="8839200" cy="4594912"/>
              </a:xfrm>
              <a:prstGeom prst="rect">
                <a:avLst/>
              </a:prstGeom>
              <a:noFill/>
            </p:spPr>
            <p:txBody>
              <a:bodyPr wrap="square" rtlCol="0">
                <a:spAutoFit/>
              </a:bodyPr>
              <a:lstStyle/>
              <a:p>
                <a:pPr algn="just">
                  <a:lnSpc>
                    <a:spcPct val="150000"/>
                  </a:lnSpc>
                </a:pPr>
                <a:r>
                  <a:rPr lang="en-US" sz="4000" b="1" i="1" dirty="0" err="1">
                    <a:latin typeface="Arial" panose="020B0604020202020204" pitchFamily="34" charset="0"/>
                    <a:cs typeface="Arial" panose="020B0604020202020204" pitchFamily="34" charset="0"/>
                  </a:rPr>
                  <a:t>Thử</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thách</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nhỏ</a:t>
                </a:r>
                <a:r>
                  <a:rPr lang="en-US" sz="4000" b="1" i="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chiếc</a:t>
                </a:r>
                <a:r>
                  <a:rPr lang="en-US" sz="4000" dirty="0">
                    <a:latin typeface="Arial" panose="020B0604020202020204" pitchFamily="34" charset="0"/>
                    <a:cs typeface="Arial" panose="020B0604020202020204" pitchFamily="34" charset="0"/>
                  </a:rPr>
                  <a:t> thang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𝐵𝐻</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𝐻</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4.55.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𝐵𝐴𝐻</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𝐻</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BDEDA4C1-FFC1-4E41-A2A5-6BAD11A3B509}"/>
                  </a:ext>
                </a:extLst>
              </p:cNvPr>
              <p:cNvSpPr txBox="1">
                <a:spLocks noRot="1" noChangeAspect="1" noMove="1" noResize="1" noEditPoints="1" noAdjustHandles="1" noChangeArrowheads="1" noChangeShapeType="1" noTextEdit="1"/>
              </p:cNvSpPr>
              <p:nvPr/>
            </p:nvSpPr>
            <p:spPr>
              <a:xfrm>
                <a:off x="1295400" y="576943"/>
                <a:ext cx="8839200" cy="4594912"/>
              </a:xfrm>
              <a:prstGeom prst="rect">
                <a:avLst/>
              </a:prstGeom>
              <a:blipFill>
                <a:blip r:embed="rId8"/>
                <a:stretch>
                  <a:fillRect l="-2483" r="-2414" b="-49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D69C1FE-9CC2-4CBD-9A1D-0609D6DBD34E}"/>
                  </a:ext>
                </a:extLst>
              </p:cNvPr>
              <p:cNvSpPr txBox="1"/>
              <p:nvPr/>
            </p:nvSpPr>
            <p:spPr>
              <a:xfrm>
                <a:off x="4267200" y="6888316"/>
                <a:ext cx="11963400" cy="2827184"/>
              </a:xfrm>
              <a:prstGeom prst="rect">
                <a:avLst/>
              </a:prstGeom>
              <a:noFill/>
            </p:spPr>
            <p:txBody>
              <a:bodyPr wrap="square">
                <a:spAutoFit/>
              </a:bodyPr>
              <a:lstStyle/>
              <a:p>
                <a:pPr marL="0" marR="0" algn="just">
                  <a:lnSpc>
                    <a:spcPct val="150000"/>
                  </a:lnSpc>
                  <a:spcBef>
                    <a:spcPts val="0"/>
                  </a:spcBef>
                  <a:spcAft>
                    <a:spcPts val="800"/>
                  </a:spcAf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𝐻𝐴𝐵</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𝐻</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𝐻𝐵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𝐻</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r>
                  <a:rPr lang="nl-NL" sz="40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𝐻𝐴𝐵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𝐻</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5D69C1FE-9CC2-4CBD-9A1D-0609D6DBD34E}"/>
                  </a:ext>
                </a:extLst>
              </p:cNvPr>
              <p:cNvSpPr txBox="1">
                <a:spLocks noRot="1" noChangeAspect="1" noMove="1" noResize="1" noEditPoints="1" noAdjustHandles="1" noChangeArrowheads="1" noChangeShapeType="1" noTextEdit="1"/>
              </p:cNvSpPr>
              <p:nvPr/>
            </p:nvSpPr>
            <p:spPr>
              <a:xfrm>
                <a:off x="4267200" y="6888316"/>
                <a:ext cx="11963400" cy="2827184"/>
              </a:xfrm>
              <a:prstGeom prst="rect">
                <a:avLst/>
              </a:prstGeom>
              <a:blipFill>
                <a:blip r:embed="rId9"/>
                <a:stretch>
                  <a:fillRect l="-1783" r="-866" b="-819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70DD6E9-EDD6-C4E8-3696-111D4EF9ECB9}"/>
              </a:ext>
            </a:extLst>
          </p:cNvPr>
          <p:cNvPicPr>
            <a:picLocks noChangeAspect="1"/>
          </p:cNvPicPr>
          <p:nvPr/>
        </p:nvPicPr>
        <p:blipFill>
          <a:blip r:embed="rId10"/>
          <a:stretch>
            <a:fillRect/>
          </a:stretch>
        </p:blipFill>
        <p:spPr>
          <a:xfrm>
            <a:off x="11811000" y="419100"/>
            <a:ext cx="5072063" cy="5204378"/>
          </a:xfrm>
          <a:prstGeom prst="rect">
            <a:avLst/>
          </a:prstGeom>
        </p:spPr>
      </p:pic>
      <p:sp>
        <p:nvSpPr>
          <p:cNvPr id="5" name="TextBox 4">
            <a:extLst>
              <a:ext uri="{FF2B5EF4-FFF2-40B4-BE49-F238E27FC236}">
                <a16:creationId xmlns:a16="http://schemas.microsoft.com/office/drawing/2014/main" id="{695B383A-0585-BDEB-22E1-A6469541B8E5}"/>
              </a:ext>
            </a:extLst>
          </p:cNvPr>
          <p:cNvSpPr txBox="1"/>
          <p:nvPr/>
        </p:nvSpPr>
        <p:spPr>
          <a:xfrm>
            <a:off x="7620000" y="5790618"/>
            <a:ext cx="3581124"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369047"/>
      </p:ext>
    </p:extLst>
  </p:cSld>
  <p:clrMapOvr>
    <a:masterClrMapping/>
  </p:clrMapOvr>
  <mc:AlternateContent xmlns:mc="http://schemas.openxmlformats.org/markup-compatibility/2006" xmlns:p14="http://schemas.microsoft.com/office/powerpoint/2010/main">
    <mc:Choice Requires="p14">
      <p:transition spd="slow" p14:dur="9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22" dur="500"/>
                                        <p:tgtEl>
                                          <p:spTgt spid="3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27" dur="500"/>
                                        <p:tgtEl>
                                          <p:spTgt spid="3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3">
                                            <p:txEl>
                                              <p:pRg st="2" end="2"/>
                                            </p:txEl>
                                          </p:spTgt>
                                        </p:tgtEl>
                                        <p:attrNameLst>
                                          <p:attrName>style.visibility</p:attrName>
                                        </p:attrNameLst>
                                      </p:cBhvr>
                                      <p:to>
                                        <p:strVal val="visible"/>
                                      </p:to>
                                    </p:set>
                                    <p:animEffect transition="in" filter="randombar(horizontal)">
                                      <p:cBhvr>
                                        <p:cTn id="32"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5203720" y="280413"/>
            <a:ext cx="7880559" cy="1765326"/>
            <a:chOff x="0" y="0"/>
            <a:chExt cx="2276133" cy="696892"/>
          </a:xfrm>
        </p:grpSpPr>
        <p:sp>
          <p:nvSpPr>
            <p:cNvPr id="3" name="Freeform 3"/>
            <p:cNvSpPr/>
            <p:nvPr/>
          </p:nvSpPr>
          <p:spPr>
            <a:xfrm>
              <a:off x="0" y="0"/>
              <a:ext cx="2276133" cy="696892"/>
            </a:xfrm>
            <a:custGeom>
              <a:avLst/>
              <a:gdLst/>
              <a:ahLst/>
              <a:cxnLst/>
              <a:rect l="l" t="t" r="r" b="b"/>
              <a:pathLst>
                <a:path w="2276133" h="696892">
                  <a:moveTo>
                    <a:pt x="35833" y="0"/>
                  </a:moveTo>
                  <a:lnTo>
                    <a:pt x="2240300" y="0"/>
                  </a:lnTo>
                  <a:cubicBezTo>
                    <a:pt x="2260090" y="0"/>
                    <a:pt x="2276133" y="16043"/>
                    <a:pt x="2276133" y="35833"/>
                  </a:cubicBezTo>
                  <a:lnTo>
                    <a:pt x="2276133" y="661059"/>
                  </a:lnTo>
                  <a:cubicBezTo>
                    <a:pt x="2276133" y="670563"/>
                    <a:pt x="2272357" y="679677"/>
                    <a:pt x="2265637" y="686397"/>
                  </a:cubicBezTo>
                  <a:cubicBezTo>
                    <a:pt x="2258918" y="693117"/>
                    <a:pt x="2249803" y="696892"/>
                    <a:pt x="2240300" y="696892"/>
                  </a:cubicBezTo>
                  <a:lnTo>
                    <a:pt x="35833" y="696892"/>
                  </a:lnTo>
                  <a:cubicBezTo>
                    <a:pt x="16043" y="696892"/>
                    <a:pt x="0" y="680849"/>
                    <a:pt x="0" y="661059"/>
                  </a:cubicBezTo>
                  <a:lnTo>
                    <a:pt x="0" y="35833"/>
                  </a:lnTo>
                  <a:cubicBezTo>
                    <a:pt x="0" y="16043"/>
                    <a:pt x="16043" y="0"/>
                    <a:pt x="35833" y="0"/>
                  </a:cubicBezTo>
                  <a:close/>
                </a:path>
              </a:pathLst>
            </a:custGeom>
            <a:solidFill>
              <a:srgbClr val="B1E1D2"/>
            </a:solidFill>
            <a:ln w="57150">
              <a:solidFill>
                <a:srgbClr val="383838"/>
              </a:solidFill>
            </a:ln>
          </p:spPr>
        </p:sp>
        <p:sp>
          <p:nvSpPr>
            <p:cNvPr id="4" name="TextBox 4"/>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14400" y="8051106"/>
            <a:ext cx="9826011" cy="3260796"/>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89512" y="337581"/>
            <a:ext cx="1382238" cy="1382238"/>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03641" y="822955"/>
            <a:ext cx="1494847" cy="1313597"/>
          </a:xfrm>
          <a:prstGeom prst="rect">
            <a:avLst/>
          </a:prstGeom>
        </p:spPr>
      </p:pic>
      <p:sp>
        <p:nvSpPr>
          <p:cNvPr id="14" name="TextBox 13">
            <a:extLst>
              <a:ext uri="{FF2B5EF4-FFF2-40B4-BE49-F238E27FC236}">
                <a16:creationId xmlns:a16="http://schemas.microsoft.com/office/drawing/2014/main" id="{6D9CAEE2-7364-7BD3-BA4B-90EC1DD2B074}"/>
              </a:ext>
            </a:extLst>
          </p:cNvPr>
          <p:cNvSpPr txBox="1"/>
          <p:nvPr/>
        </p:nvSpPr>
        <p:spPr>
          <a:xfrm>
            <a:off x="5608597" y="605496"/>
            <a:ext cx="7070804"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id="{562B5A3B-F641-4429-5843-449B28D6BD8D}"/>
              </a:ext>
            </a:extLst>
          </p:cNvPr>
          <p:cNvSpPr txBox="1"/>
          <p:nvPr/>
        </p:nvSpPr>
        <p:spPr>
          <a:xfrm>
            <a:off x="1904999" y="2370822"/>
            <a:ext cx="14478000" cy="182492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4.20 (SGK – tr.79)</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19" name="Picture 18">
            <a:extLst>
              <a:ext uri="{FF2B5EF4-FFF2-40B4-BE49-F238E27FC236}">
                <a16:creationId xmlns:a16="http://schemas.microsoft.com/office/drawing/2014/main" id="{75423136-D544-EB0D-FB2E-019A8A205C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400" y="4520828"/>
            <a:ext cx="12605651" cy="3876762"/>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flipV="1">
            <a:off x="11713418" y="5088681"/>
            <a:ext cx="8075721" cy="7880558"/>
          </a:xfrm>
          <a:prstGeom prst="rect">
            <a:avLst/>
          </a:prstGeom>
        </p:spPr>
      </p:pic>
    </p:spTree>
    <p:extLst>
      <p:ext uri="{BB962C8B-B14F-4D97-AF65-F5344CB8AC3E}">
        <p14:creationId xmlns:p14="http://schemas.microsoft.com/office/powerpoint/2010/main" val="835542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 calcmode="lin" valueType="num">
                                      <p:cBhvr>
                                        <p:cTn id="21" dur="500" fill="hold"/>
                                        <p:tgtEl>
                                          <p:spTgt spid="19"/>
                                        </p:tgtEl>
                                        <p:attrNameLst>
                                          <p:attrName>style.rotation</p:attrName>
                                        </p:attrNameLst>
                                      </p:cBhvr>
                                      <p:tavLst>
                                        <p:tav tm="0">
                                          <p:val>
                                            <p:fltVal val="90"/>
                                          </p:val>
                                        </p:tav>
                                        <p:tav tm="100000">
                                          <p:val>
                                            <p:fltVal val="0"/>
                                          </p:val>
                                        </p:tav>
                                      </p:tavLst>
                                    </p:anim>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299454" y="5143500"/>
            <a:ext cx="6552792" cy="6446309"/>
          </a:xfrm>
          <a:prstGeom prst="rect">
            <a:avLst/>
          </a:prstGeom>
        </p:spPr>
      </p:pic>
      <p:sp>
        <p:nvSpPr>
          <p:cNvPr id="11" name="TextBox 11"/>
          <p:cNvSpPr txBox="1"/>
          <p:nvPr/>
        </p:nvSpPr>
        <p:spPr>
          <a:xfrm>
            <a:off x="10045262" y="6637038"/>
            <a:ext cx="2909372" cy="3113937"/>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6" name="Picture 3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39099" y="5894117"/>
            <a:ext cx="1306778" cy="1148331"/>
          </a:xfrm>
          <a:prstGeom prst="rect">
            <a:avLst/>
          </a:prstGeom>
        </p:spPr>
      </p:pic>
      <p:pic>
        <p:nvPicPr>
          <p:cNvPr id="37" name="Picture 3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28600" y="-190500"/>
            <a:ext cx="2515896" cy="3047892"/>
          </a:xfrm>
          <a:prstGeom prst="rect">
            <a:avLst/>
          </a:prstGeom>
        </p:spPr>
      </p:pic>
      <p:pic>
        <p:nvPicPr>
          <p:cNvPr id="31" name="Picture 30">
            <a:extLst>
              <a:ext uri="{FF2B5EF4-FFF2-40B4-BE49-F238E27FC236}">
                <a16:creationId xmlns:a16="http://schemas.microsoft.com/office/drawing/2014/main" id="{742F6EEA-9F11-87AE-045D-327447035C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6349" y="1926741"/>
            <a:ext cx="12605651" cy="3876762"/>
          </a:xfrm>
          <a:prstGeom prst="rect">
            <a:avLst/>
          </a:prstGeom>
        </p:spPr>
      </p:pic>
      <p:sp>
        <p:nvSpPr>
          <p:cNvPr id="30" name="Speech Bubble: Oval 29">
            <a:extLst>
              <a:ext uri="{FF2B5EF4-FFF2-40B4-BE49-F238E27FC236}">
                <a16:creationId xmlns:a16="http://schemas.microsoft.com/office/drawing/2014/main" id="{7C588674-1D4A-700A-1FD0-391F2611BD3C}"/>
              </a:ext>
            </a:extLst>
          </p:cNvPr>
          <p:cNvSpPr/>
          <p:nvPr/>
        </p:nvSpPr>
        <p:spPr>
          <a:xfrm>
            <a:off x="8013777" y="54867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D69F408-0DC4-CF10-8B9C-AEB440A8F869}"/>
                  </a:ext>
                </a:extLst>
              </p:cNvPr>
              <p:cNvSpPr txBox="1"/>
              <p:nvPr/>
            </p:nvSpPr>
            <p:spPr>
              <a:xfrm>
                <a:off x="3411581" y="5894117"/>
                <a:ext cx="11795189" cy="4133247"/>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𝐴𝐶𝐵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góc vuông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𝐸𝐻𝐺</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𝐹𝐺𝐻</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𝑀𝐾𝑄</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𝑀𝑃𝑁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𝑆𝑉𝑇</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𝑇𝑈𝑆</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4" name="TextBox 33">
                <a:extLst>
                  <a:ext uri="{FF2B5EF4-FFF2-40B4-BE49-F238E27FC236}">
                    <a16:creationId xmlns:a16="http://schemas.microsoft.com/office/drawing/2014/main" id="{FD69F408-0DC4-CF10-8B9C-AEB440A8F869}"/>
                  </a:ext>
                </a:extLst>
              </p:cNvPr>
              <p:cNvSpPr txBox="1">
                <a:spLocks noRot="1" noChangeAspect="1" noMove="1" noResize="1" noEditPoints="1" noAdjustHandles="1" noChangeArrowheads="1" noChangeShapeType="1" noTextEdit="1"/>
              </p:cNvSpPr>
              <p:nvPr/>
            </p:nvSpPr>
            <p:spPr>
              <a:xfrm>
                <a:off x="3411581" y="5894117"/>
                <a:ext cx="11795189" cy="4133247"/>
              </a:xfrm>
              <a:prstGeom prst="rect">
                <a:avLst/>
              </a:prstGeom>
              <a:blipFill>
                <a:blip r:embed="rId9"/>
                <a:stretch>
                  <a:fillRect l="-1860" b="-5457"/>
                </a:stretch>
              </a:blipFill>
            </p:spPr>
            <p:txBody>
              <a:bodyPr/>
              <a:lstStyle/>
              <a:p>
                <a:r>
                  <a:rPr lang="en-US">
                    <a:noFill/>
                  </a:rPr>
                  <a:t> </a:t>
                </a:r>
              </a:p>
            </p:txBody>
          </p:sp>
        </mc:Fallback>
      </mc:AlternateContent>
    </p:spTree>
    <p:extLst>
      <p:ext uri="{BB962C8B-B14F-4D97-AF65-F5344CB8AC3E}">
        <p14:creationId xmlns:p14="http://schemas.microsoft.com/office/powerpoint/2010/main" val="719276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ircle(i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animEffect transition="in" filter="fade">
                                      <p:cBhvr>
                                        <p:cTn id="17" dur="500"/>
                                        <p:tgtEl>
                                          <p:spTgt spid="3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xEl>
                                              <p:pRg st="1" end="1"/>
                                            </p:txEl>
                                          </p:spTgt>
                                        </p:tgtEl>
                                        <p:attrNameLst>
                                          <p:attrName>style.visibility</p:attrName>
                                        </p:attrNameLst>
                                      </p:cBhvr>
                                      <p:to>
                                        <p:strVal val="visible"/>
                                      </p:to>
                                    </p:set>
                                    <p:animEffect transition="in" filter="fade">
                                      <p:cBhvr>
                                        <p:cTn id="22" dur="500"/>
                                        <p:tgtEl>
                                          <p:spTgt spid="3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xEl>
                                              <p:pRg st="2" end="2"/>
                                            </p:txEl>
                                          </p:spTgt>
                                        </p:tgtEl>
                                        <p:attrNameLst>
                                          <p:attrName>style.visibility</p:attrName>
                                        </p:attrNameLst>
                                      </p:cBhvr>
                                      <p:to>
                                        <p:strVal val="visible"/>
                                      </p:to>
                                    </p:set>
                                    <p:animEffect transition="in" filter="fade">
                                      <p:cBhvr>
                                        <p:cTn id="27" dur="500"/>
                                        <p:tgtEl>
                                          <p:spTgt spid="3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xEl>
                                              <p:pRg st="3" end="3"/>
                                            </p:txEl>
                                          </p:spTgt>
                                        </p:tgtEl>
                                        <p:attrNameLst>
                                          <p:attrName>style.visibility</p:attrName>
                                        </p:attrNameLst>
                                      </p:cBhvr>
                                      <p:to>
                                        <p:strVal val="visible"/>
                                      </p:to>
                                    </p:set>
                                    <p:animEffect transition="in" filter="fade">
                                      <p:cBhvr>
                                        <p:cTn id="32"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52584" y="1260766"/>
            <a:ext cx="10499663" cy="1032904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9935984" y="1260766"/>
            <a:ext cx="10582770" cy="1078210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02415" y="6224408"/>
            <a:ext cx="5286989" cy="607065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862397" y="682052"/>
            <a:ext cx="4959050" cy="921445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6272" y="408981"/>
            <a:ext cx="1856410" cy="1631320"/>
          </a:xfrm>
          <a:prstGeom prst="rect">
            <a:avLst/>
          </a:prstGeom>
        </p:spPr>
      </p:pic>
      <p:grpSp>
        <p:nvGrpSpPr>
          <p:cNvPr id="8" name="Group 7">
            <a:extLst>
              <a:ext uri="{FF2B5EF4-FFF2-40B4-BE49-F238E27FC236}">
                <a16:creationId xmlns:a16="http://schemas.microsoft.com/office/drawing/2014/main" id="{69876B27-EFC9-FAFF-D12F-A80611CEEFFD}"/>
              </a:ext>
            </a:extLst>
          </p:cNvPr>
          <p:cNvGrpSpPr/>
          <p:nvPr/>
        </p:nvGrpSpPr>
        <p:grpSpPr>
          <a:xfrm>
            <a:off x="672479" y="2247900"/>
            <a:ext cx="10761431" cy="5334000"/>
            <a:chOff x="1174477" y="5524500"/>
            <a:chExt cx="9493523" cy="4038600"/>
          </a:xfrm>
        </p:grpSpPr>
        <p:sp>
          <p:nvSpPr>
            <p:cNvPr id="10" name="Freeform 10"/>
            <p:cNvSpPr/>
            <p:nvPr/>
          </p:nvSpPr>
          <p:spPr>
            <a:xfrm>
              <a:off x="1260882" y="5668717"/>
              <a:ext cx="9407118" cy="3894383"/>
            </a:xfrm>
            <a:custGeom>
              <a:avLst/>
              <a:gdLst/>
              <a:ahLst/>
              <a:cxnLst/>
              <a:rect l="l" t="t" r="r" b="b"/>
              <a:pathLst>
                <a:path w="1626253" h="297618">
                  <a:moveTo>
                    <a:pt x="52431" y="0"/>
                  </a:moveTo>
                  <a:lnTo>
                    <a:pt x="1573822" y="0"/>
                  </a:lnTo>
                  <a:cubicBezTo>
                    <a:pt x="1587728" y="0"/>
                    <a:pt x="1601064" y="5524"/>
                    <a:pt x="1610896" y="15357"/>
                  </a:cubicBezTo>
                  <a:cubicBezTo>
                    <a:pt x="1620729" y="25190"/>
                    <a:pt x="1626253" y="38526"/>
                    <a:pt x="1626253" y="52431"/>
                  </a:cubicBezTo>
                  <a:lnTo>
                    <a:pt x="1626253" y="245187"/>
                  </a:lnTo>
                  <a:cubicBezTo>
                    <a:pt x="1626253" y="274144"/>
                    <a:pt x="1602779" y="297618"/>
                    <a:pt x="1573822" y="297618"/>
                  </a:cubicBezTo>
                  <a:lnTo>
                    <a:pt x="52431" y="297618"/>
                  </a:lnTo>
                  <a:cubicBezTo>
                    <a:pt x="38526" y="297618"/>
                    <a:pt x="25190" y="292094"/>
                    <a:pt x="15357" y="282262"/>
                  </a:cubicBezTo>
                  <a:cubicBezTo>
                    <a:pt x="5524" y="272429"/>
                    <a:pt x="0" y="259093"/>
                    <a:pt x="0" y="245187"/>
                  </a:cubicBezTo>
                  <a:lnTo>
                    <a:pt x="0" y="52431"/>
                  </a:lnTo>
                  <a:cubicBezTo>
                    <a:pt x="0" y="38526"/>
                    <a:pt x="5524" y="25190"/>
                    <a:pt x="15357" y="15357"/>
                  </a:cubicBezTo>
                  <a:cubicBezTo>
                    <a:pt x="25190" y="5524"/>
                    <a:pt x="38526" y="0"/>
                    <a:pt x="52431" y="0"/>
                  </a:cubicBezTo>
                  <a:close/>
                </a:path>
              </a:pathLst>
            </a:custGeom>
            <a:solidFill>
              <a:srgbClr val="F4BA92"/>
            </a:solidFill>
            <a:ln w="57150">
              <a:solidFill>
                <a:srgbClr val="383838"/>
              </a:solidFill>
            </a:ln>
          </p:spPr>
        </p:sp>
        <p:sp>
          <p:nvSpPr>
            <p:cNvPr id="19" name="Freeform 19"/>
            <p:cNvSpPr/>
            <p:nvPr/>
          </p:nvSpPr>
          <p:spPr>
            <a:xfrm>
              <a:off x="1174477" y="5524500"/>
              <a:ext cx="9407118" cy="3894383"/>
            </a:xfrm>
            <a:custGeom>
              <a:avLst/>
              <a:gdLst/>
              <a:ahLst/>
              <a:cxnLst/>
              <a:rect l="l" t="t" r="r" b="b"/>
              <a:pathLst>
                <a:path w="1626253" h="297618">
                  <a:moveTo>
                    <a:pt x="52431" y="0"/>
                  </a:moveTo>
                  <a:lnTo>
                    <a:pt x="1573822" y="0"/>
                  </a:lnTo>
                  <a:cubicBezTo>
                    <a:pt x="1587728" y="0"/>
                    <a:pt x="1601064" y="5524"/>
                    <a:pt x="1610896" y="15357"/>
                  </a:cubicBezTo>
                  <a:cubicBezTo>
                    <a:pt x="1620729" y="25190"/>
                    <a:pt x="1626253" y="38526"/>
                    <a:pt x="1626253" y="52431"/>
                  </a:cubicBezTo>
                  <a:lnTo>
                    <a:pt x="1626253" y="245187"/>
                  </a:lnTo>
                  <a:cubicBezTo>
                    <a:pt x="1626253" y="274144"/>
                    <a:pt x="1602779" y="297618"/>
                    <a:pt x="1573822" y="297618"/>
                  </a:cubicBezTo>
                  <a:lnTo>
                    <a:pt x="52431" y="297618"/>
                  </a:lnTo>
                  <a:cubicBezTo>
                    <a:pt x="38526" y="297618"/>
                    <a:pt x="25190" y="292094"/>
                    <a:pt x="15357" y="282262"/>
                  </a:cubicBezTo>
                  <a:cubicBezTo>
                    <a:pt x="5524" y="272429"/>
                    <a:pt x="0" y="259093"/>
                    <a:pt x="0" y="245187"/>
                  </a:cubicBezTo>
                  <a:lnTo>
                    <a:pt x="0" y="52431"/>
                  </a:lnTo>
                  <a:cubicBezTo>
                    <a:pt x="0" y="38526"/>
                    <a:pt x="5524" y="25190"/>
                    <a:pt x="15357" y="15357"/>
                  </a:cubicBezTo>
                  <a:cubicBezTo>
                    <a:pt x="25190" y="5524"/>
                    <a:pt x="38526" y="0"/>
                    <a:pt x="52431" y="0"/>
                  </a:cubicBezTo>
                  <a:close/>
                </a:path>
              </a:pathLst>
            </a:custGeom>
            <a:solidFill>
              <a:srgbClr val="EFEFEF"/>
            </a:solidFill>
            <a:ln w="57150">
              <a:solidFill>
                <a:srgbClr val="383838"/>
              </a:solidFill>
            </a:ln>
          </p:spPr>
          <p:txBody>
            <a:bodyPr/>
            <a:lstStyle/>
            <a:p>
              <a:endParaRPr lang="en-US" dirty="0"/>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E91A8AE-2976-749D-6112-D1E1EBB5AA0C}"/>
                  </a:ext>
                </a:extLst>
              </p:cNvPr>
              <p:cNvSpPr txBox="1"/>
              <p:nvPr/>
            </p:nvSpPr>
            <p:spPr>
              <a:xfrm>
                <a:off x="1448410" y="3551864"/>
                <a:ext cx="9121779" cy="2779222"/>
              </a:xfrm>
              <a:prstGeom prst="rect">
                <a:avLst/>
              </a:prstGeom>
              <a:noFill/>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Bài 4.21 (SGK – tr.79)</a:t>
                </a:r>
                <a:r>
                  <a:rPr lang="en-US" sz="4000" dirty="0">
                    <a:latin typeface="Arial" panose="020B0604020202020204" pitchFamily="34" charset="0"/>
                    <a:cs typeface="Arial" panose="020B0604020202020204" pitchFamily="34" charset="0"/>
                  </a:rPr>
                  <a:t> 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4.56,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𝐶𝐷</m:t>
                    </m:r>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𝐵𝐴𝐶</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𝐵𝐷𝐶</m:t>
                        </m:r>
                      </m:e>
                    </m:acc>
                    <m:r>
                      <a:rPr lang="en-US" sz="4000" b="0" i="1" smtClean="0">
                        <a:latin typeface="Cambria Math" panose="02040503050406030204" pitchFamily="18" charset="0"/>
                      </a:rPr>
                      <m:t>=90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𝐴𝐵𝐸</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𝐷𝐶𝐸</m:t>
                    </m:r>
                  </m:oMath>
                </a14:m>
                <a:r>
                  <a:rPr lang="en-US" sz="4000" dirty="0">
                    <a:latin typeface="Arial" panose="020B0604020202020204" pitchFamily="34" charset="0"/>
                    <a:cs typeface="Arial" panose="020B0604020202020204" pitchFamily="34" charset="0"/>
                  </a:rPr>
                  <a:t>.</a:t>
                </a:r>
              </a:p>
            </p:txBody>
          </p:sp>
        </mc:Choice>
        <mc:Fallback xmlns="">
          <p:sp>
            <p:nvSpPr>
              <p:cNvPr id="27" name="TextBox 26">
                <a:extLst>
                  <a:ext uri="{FF2B5EF4-FFF2-40B4-BE49-F238E27FC236}">
                    <a16:creationId xmlns:a16="http://schemas.microsoft.com/office/drawing/2014/main" id="{5E91A8AE-2976-749D-6112-D1E1EBB5AA0C}"/>
                  </a:ext>
                </a:extLst>
              </p:cNvPr>
              <p:cNvSpPr txBox="1">
                <a:spLocks noRot="1" noChangeAspect="1" noMove="1" noResize="1" noEditPoints="1" noAdjustHandles="1" noChangeArrowheads="1" noChangeShapeType="1" noTextEdit="1"/>
              </p:cNvSpPr>
              <p:nvPr/>
            </p:nvSpPr>
            <p:spPr>
              <a:xfrm>
                <a:off x="1448410" y="3551864"/>
                <a:ext cx="9121779" cy="2779222"/>
              </a:xfrm>
              <a:prstGeom prst="rect">
                <a:avLst/>
              </a:prstGeom>
              <a:blipFill>
                <a:blip r:embed="rId12"/>
                <a:stretch>
                  <a:fillRect l="-2406" r="-2340" b="-8553"/>
                </a:stretch>
              </a:blipFill>
            </p:spPr>
            <p:txBody>
              <a:bodyPr/>
              <a:lstStyle/>
              <a:p>
                <a:r>
                  <a:rPr lang="en-US">
                    <a:noFill/>
                  </a:rPr>
                  <a:t> </a:t>
                </a:r>
              </a:p>
            </p:txBody>
          </p:sp>
        </mc:Fallback>
      </mc:AlternateContent>
    </p:spTree>
    <p:extLst>
      <p:ext uri="{BB962C8B-B14F-4D97-AF65-F5344CB8AC3E}">
        <p14:creationId xmlns:p14="http://schemas.microsoft.com/office/powerpoint/2010/main" val="1072313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heel(3)">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194809" y="7286956"/>
            <a:ext cx="9826011" cy="3260796"/>
          </a:xfrm>
          <a:prstGeom prst="rect">
            <a:avLst/>
          </a:prstGeom>
        </p:spPr>
      </p:pic>
      <p:pic>
        <p:nvPicPr>
          <p:cNvPr id="26" name="Picture 2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256560" y="216187"/>
            <a:ext cx="804787" cy="804787"/>
          </a:xfrm>
          <a:prstGeom prst="rect">
            <a:avLst/>
          </a:prstGeom>
        </p:spPr>
      </p:pic>
      <p:pic>
        <p:nvPicPr>
          <p:cNvPr id="2" name="Picture 1">
            <a:extLst>
              <a:ext uri="{FF2B5EF4-FFF2-40B4-BE49-F238E27FC236}">
                <a16:creationId xmlns:a16="http://schemas.microsoft.com/office/drawing/2014/main" id="{B4D16CCD-B980-0E0E-B2EE-4523EEEE473F}"/>
              </a:ext>
            </a:extLst>
          </p:cNvPr>
          <p:cNvPicPr>
            <a:picLocks noChangeAspect="1"/>
          </p:cNvPicPr>
          <p:nvPr/>
        </p:nvPicPr>
        <p:blipFill>
          <a:blip r:embed="rId6"/>
          <a:stretch>
            <a:fillRect/>
          </a:stretch>
        </p:blipFill>
        <p:spPr>
          <a:xfrm>
            <a:off x="163602" y="2324100"/>
            <a:ext cx="7467600" cy="3672366"/>
          </a:xfrm>
          <a:prstGeom prst="rect">
            <a:avLst/>
          </a:prstGeom>
        </p:spPr>
      </p:pic>
      <p:sp>
        <p:nvSpPr>
          <p:cNvPr id="15" name="Speech Bubble: Oval 14">
            <a:extLst>
              <a:ext uri="{FF2B5EF4-FFF2-40B4-BE49-F238E27FC236}">
                <a16:creationId xmlns:a16="http://schemas.microsoft.com/office/drawing/2014/main" id="{451F5363-4790-A994-F619-EA3658B80B99}"/>
              </a:ext>
            </a:extLst>
          </p:cNvPr>
          <p:cNvSpPr/>
          <p:nvPr/>
        </p:nvSpPr>
        <p:spPr>
          <a:xfrm>
            <a:off x="8001000" y="49530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25" name="Picture 2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58678" y="5791488"/>
            <a:ext cx="4465722" cy="4863657"/>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C82E9D6-2748-46AB-C1E2-339C8F1CE460}"/>
                  </a:ext>
                </a:extLst>
              </p:cNvPr>
              <p:cNvSpPr txBox="1"/>
              <p:nvPr/>
            </p:nvSpPr>
            <p:spPr>
              <a:xfrm>
                <a:off x="7861749" y="2036728"/>
                <a:ext cx="10199598" cy="7919476"/>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acc>
                      <m:accPr>
                        <m:chr m:val="̂"/>
                        <m:ctrlPr>
                          <a:rPr lang="en-US" sz="4000" i="1" smtClean="0">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𝐴𝐸𝐵</m:t>
                        </m:r>
                      </m:e>
                    </m:acc>
                  </m:oMath>
                </a14:m>
                <a:r>
                  <a:rPr lang="en-US" sz="4000" b="0" i="0" dirty="0">
                    <a:effectLst/>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𝐷𝐶𝐸</m:t>
                        </m:r>
                      </m:e>
                    </m:acc>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latin typeface="Cambria Math" panose="02040503050406030204" pitchFamily="18" charset="0"/>
                            <a:ea typeface="Cambria Math" panose="02040503050406030204" pitchFamily="18" charset="0"/>
                            <a:cs typeface="Cambria Math" panose="02040503050406030204" pitchFamily="18" charset="0"/>
                          </a:rPr>
                          <m:t>𝐷𝐸𝐶</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1200"/>
                  </a:spcAft>
                </a:pPr>
                <a:r>
                  <a:rPr lang="nl-NL" sz="4000" dirty="0">
                    <a:latin typeface="Arial" panose="020B0604020202020204" pitchFamily="34" charset="0"/>
                    <a:ea typeface="Times New Roman" panose="02020603050405020304" pitchFamily="18" charset="0"/>
                    <a:cs typeface="Arial" panose="020B0604020202020204" pitchFamily="34" charset="0"/>
                  </a:rPr>
                  <a:t>Mà </a:t>
                </a:r>
                <a14:m>
                  <m:oMath xmlns:m="http://schemas.openxmlformats.org/officeDocument/2006/math">
                    <m:acc>
                      <m:accPr>
                        <m:chr m:val="̂"/>
                        <m:ctrlPr>
                          <a:rPr lang="en-US" sz="4000" i="1" smtClean="0">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𝐴𝐸𝐵</m:t>
                        </m:r>
                      </m:e>
                    </m:acc>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latin typeface="Cambria Math" panose="02040503050406030204" pitchFamily="18" charset="0"/>
                            <a:ea typeface="Cambria Math" panose="02040503050406030204" pitchFamily="18" charset="0"/>
                            <a:cs typeface="Cambria Math" panose="02040503050406030204" pitchFamily="18" charset="0"/>
                          </a:rPr>
                          <m:t>𝐷𝐸𝐶</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(hai góc đối đỉnh)</a:t>
                </a: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oMath>
                </a14:m>
                <a:r>
                  <a:rPr lang="en-US" sz="4000" b="0" i="0" dirty="0">
                    <a:effectLst/>
                    <a:latin typeface="Arial" panose="020B0604020202020204" pitchFamily="34" charset="0"/>
                    <a:ea typeface="Cambria Math" panose="02040503050406030204" pitchFamily="18" charset="0"/>
                    <a:cs typeface="Arial" panose="020B0604020202020204" pitchFamily="34" charset="0"/>
                  </a:rPr>
                  <a:t>(</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vuông</a:t>
                </a:r>
                <a:r>
                  <a:rPr lang="en-US" sz="4000" b="0" i="0" dirty="0">
                    <a:effectLst/>
                    <a:latin typeface="Arial" panose="020B0604020202020204" pitchFamily="34" charset="0"/>
                    <a:ea typeface="Cambria Math" panose="02040503050406030204" pitchFamily="18" charset="0"/>
                    <a:cs typeface="Arial" panose="020B0604020202020204" pitchFamily="34" charset="0"/>
                  </a:rPr>
                  <a:t>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tại</a:t>
                </a:r>
                <a:r>
                  <a:rPr lang="en-US" sz="4000" b="0" i="0" dirty="0">
                    <a:effectLst/>
                    <a:latin typeface="Arial" panose="020B0604020202020204" pitchFamily="34" charset="0"/>
                    <a:ea typeface="Cambria Math" panose="02040503050406030204" pitchFamily="18" charset="0"/>
                    <a:cs typeface="Arial" panose="020B0604020202020204" pitchFamily="34" charset="0"/>
                  </a:rPr>
                  <a:t> A) và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𝐷𝐶𝐸</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(vuông tại D)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effectLs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(theo giả thiết),</a:t>
                </a: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𝐷𝐶𝐸</m:t>
                        </m:r>
                      </m:e>
                    </m:acc>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Do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𝐷𝐶𝐸</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nhọn</a:t>
                </a:r>
                <a:r>
                  <a:rPr lang="en-US" sz="4000" dirty="0">
                    <a:latin typeface="Arial" panose="020B0604020202020204" pitchFamily="34"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CC82E9D6-2748-46AB-C1E2-339C8F1CE460}"/>
                  </a:ext>
                </a:extLst>
              </p:cNvPr>
              <p:cNvSpPr txBox="1">
                <a:spLocks noRot="1" noChangeAspect="1" noMove="1" noResize="1" noEditPoints="1" noAdjustHandles="1" noChangeArrowheads="1" noChangeShapeType="1" noTextEdit="1"/>
              </p:cNvSpPr>
              <p:nvPr/>
            </p:nvSpPr>
            <p:spPr>
              <a:xfrm>
                <a:off x="7861749" y="2036728"/>
                <a:ext cx="10199598" cy="7919476"/>
              </a:xfrm>
              <a:prstGeom prst="rect">
                <a:avLst/>
              </a:prstGeom>
              <a:blipFill>
                <a:blip r:embed="rId9"/>
                <a:stretch>
                  <a:fillRect l="-2152" r="-2092" b="-2386"/>
                </a:stretch>
              </a:blipFill>
            </p:spPr>
            <p:txBody>
              <a:bodyPr/>
              <a:lstStyle/>
              <a:p>
                <a:r>
                  <a:rPr lang="en-US">
                    <a:noFill/>
                  </a:rPr>
                  <a:t> </a:t>
                </a:r>
              </a:p>
            </p:txBody>
          </p:sp>
        </mc:Fallback>
      </mc:AlternateContent>
    </p:spTree>
    <p:extLst>
      <p:ext uri="{BB962C8B-B14F-4D97-AF65-F5344CB8AC3E}">
        <p14:creationId xmlns:p14="http://schemas.microsoft.com/office/powerpoint/2010/main" val="26959902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0.7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21" dur="500"/>
                                        <p:tgtEl>
                                          <p:spTgt spid="2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26" dur="500"/>
                                        <p:tgtEl>
                                          <p:spTgt spid="2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31" dur="500"/>
                                        <p:tgtEl>
                                          <p:spTgt spid="2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9">
                                            <p:txEl>
                                              <p:pRg st="3" end="3"/>
                                            </p:txEl>
                                          </p:spTgt>
                                        </p:tgtEl>
                                        <p:attrNameLst>
                                          <p:attrName>style.visibility</p:attrName>
                                        </p:attrNameLst>
                                      </p:cBhvr>
                                      <p:to>
                                        <p:strVal val="visible"/>
                                      </p:to>
                                    </p:set>
                                    <p:animEffect transition="in" filter="randombar(horizontal)">
                                      <p:cBhvr>
                                        <p:cTn id="36" dur="500"/>
                                        <p:tgtEl>
                                          <p:spTgt spid="2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9">
                                            <p:txEl>
                                              <p:pRg st="4" end="4"/>
                                            </p:txEl>
                                          </p:spTgt>
                                        </p:tgtEl>
                                        <p:attrNameLst>
                                          <p:attrName>style.visibility</p:attrName>
                                        </p:attrNameLst>
                                      </p:cBhvr>
                                      <p:to>
                                        <p:strVal val="visible"/>
                                      </p:to>
                                    </p:set>
                                    <p:animEffect transition="in" filter="randombar(horizontal)">
                                      <p:cBhvr>
                                        <p:cTn id="41" dur="500"/>
                                        <p:tgtEl>
                                          <p:spTgt spid="29">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9">
                                            <p:txEl>
                                              <p:pRg st="5" end="5"/>
                                            </p:txEl>
                                          </p:spTgt>
                                        </p:tgtEl>
                                        <p:attrNameLst>
                                          <p:attrName>style.visibility</p:attrName>
                                        </p:attrNameLst>
                                      </p:cBhvr>
                                      <p:to>
                                        <p:strVal val="visible"/>
                                      </p:to>
                                    </p:set>
                                    <p:animEffect transition="in" filter="randombar(horizontal)">
                                      <p:cBhvr>
                                        <p:cTn id="46"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5081" y="-84149"/>
            <a:ext cx="5155197" cy="360035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6570" flipH="1">
            <a:off x="13803557" y="6716645"/>
            <a:ext cx="5560046" cy="492420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664" y="-1712231"/>
            <a:ext cx="5240901" cy="548186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04501" y="1853862"/>
            <a:ext cx="6454799" cy="10290259"/>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990657" y="3845363"/>
            <a:ext cx="4319510" cy="7919101"/>
          </a:xfrm>
          <a:prstGeom prst="rect">
            <a:avLst/>
          </a:prstGeom>
        </p:spPr>
      </p:pic>
      <p:sp>
        <p:nvSpPr>
          <p:cNvPr id="17" name="Freeform 17"/>
          <p:cNvSpPr/>
          <p:nvPr/>
        </p:nvSpPr>
        <p:spPr>
          <a:xfrm>
            <a:off x="1054100" y="2476500"/>
            <a:ext cx="8961957" cy="5333999"/>
          </a:xfrm>
          <a:custGeom>
            <a:avLst/>
            <a:gdLst/>
            <a:ahLst/>
            <a:cxnLst/>
            <a:rect l="l" t="t" r="r" b="b"/>
            <a:pathLst>
              <a:path w="2017093" h="477711">
                <a:moveTo>
                  <a:pt x="40435" y="0"/>
                </a:moveTo>
                <a:lnTo>
                  <a:pt x="1976658" y="0"/>
                </a:lnTo>
                <a:cubicBezTo>
                  <a:pt x="1987382" y="0"/>
                  <a:pt x="1997667" y="4260"/>
                  <a:pt x="2005250" y="11843"/>
                </a:cubicBezTo>
                <a:cubicBezTo>
                  <a:pt x="2012833" y="19426"/>
                  <a:pt x="2017093" y="29711"/>
                  <a:pt x="2017093" y="40435"/>
                </a:cubicBezTo>
                <a:lnTo>
                  <a:pt x="2017093" y="437276"/>
                </a:lnTo>
                <a:cubicBezTo>
                  <a:pt x="2017093" y="448000"/>
                  <a:pt x="2012833" y="458285"/>
                  <a:pt x="2005250" y="465868"/>
                </a:cubicBezTo>
                <a:cubicBezTo>
                  <a:pt x="1997667" y="473451"/>
                  <a:pt x="1987382" y="477711"/>
                  <a:pt x="1976658" y="477711"/>
                </a:cubicBezTo>
                <a:lnTo>
                  <a:pt x="40435" y="477711"/>
                </a:lnTo>
                <a:cubicBezTo>
                  <a:pt x="29711" y="477711"/>
                  <a:pt x="19426" y="473451"/>
                  <a:pt x="11843" y="465868"/>
                </a:cubicBezTo>
                <a:cubicBezTo>
                  <a:pt x="4260" y="458285"/>
                  <a:pt x="0" y="448000"/>
                  <a:pt x="0" y="437276"/>
                </a:cubicBezTo>
                <a:lnTo>
                  <a:pt x="0" y="40435"/>
                </a:lnTo>
                <a:cubicBezTo>
                  <a:pt x="0" y="29711"/>
                  <a:pt x="4260" y="19426"/>
                  <a:pt x="11843" y="11843"/>
                </a:cubicBezTo>
                <a:cubicBezTo>
                  <a:pt x="19426" y="4260"/>
                  <a:pt x="29711" y="0"/>
                  <a:pt x="40435" y="0"/>
                </a:cubicBezTo>
                <a:close/>
              </a:path>
            </a:pathLst>
          </a:custGeom>
          <a:solidFill>
            <a:srgbClr val="EFEFEF"/>
          </a:solidFill>
          <a:ln w="57150">
            <a:solidFill>
              <a:srgbClr val="383838"/>
            </a:solidFill>
          </a:ln>
        </p:spPr>
      </p:sp>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496503" y="4117806"/>
            <a:ext cx="988307" cy="868474"/>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462729" y="985388"/>
            <a:ext cx="988307" cy="868474"/>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F72E8A5-C6A6-576F-A66A-50745DFD04C9}"/>
                  </a:ext>
                </a:extLst>
              </p:cNvPr>
              <p:cNvSpPr txBox="1"/>
              <p:nvPr/>
            </p:nvSpPr>
            <p:spPr>
              <a:xfrm>
                <a:off x="1441674" y="2817240"/>
                <a:ext cx="8185191" cy="4626266"/>
              </a:xfrm>
              <a:prstGeom prst="rect">
                <a:avLst/>
              </a:prstGeom>
              <a:noFill/>
            </p:spPr>
            <p:txBody>
              <a:bodyPr wrap="square">
                <a:spAutoFit/>
              </a:bodyPr>
              <a:lstStyle/>
              <a:p>
                <a:pPr marL="0" marR="0" algn="just">
                  <a:lnSpc>
                    <a:spcPct val="150000"/>
                  </a:lnSpc>
                  <a:spcBef>
                    <a:spcPts val="600"/>
                  </a:spcBef>
                  <a:spcAft>
                    <a:spcPts val="800"/>
                  </a:spcAft>
                </a:pPr>
                <a:r>
                  <a:rPr lang="nl-NL"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1:</a:t>
                </a: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 tam giác vuông </a:t>
                </a:r>
                <a14:m>
                  <m:oMath xmlns:m="http://schemas.openxmlformats.org/officeDocument/2006/math">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𝐷𝐸𝐹</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acc>
                      <m:accPr>
                        <m:chr m:val="̂"/>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𝐷</m:t>
                        </m:r>
                      </m:e>
                    </m:acc>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𝐷𝐹</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Hãy bổ sung thêm một điều kiện bằng nhau (về cạnh hay về góc) để </a:t>
                </a:r>
                <a14:m>
                  <m:oMath xmlns:m="http://schemas.openxmlformats.org/officeDocument/2006/math">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𝐷𝐸𝐹</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4F72E8A5-C6A6-576F-A66A-50745DFD04C9}"/>
                  </a:ext>
                </a:extLst>
              </p:cNvPr>
              <p:cNvSpPr txBox="1">
                <a:spLocks noRot="1" noChangeAspect="1" noMove="1" noResize="1" noEditPoints="1" noAdjustHandles="1" noChangeArrowheads="1" noChangeShapeType="1" noTextEdit="1"/>
              </p:cNvSpPr>
              <p:nvPr/>
            </p:nvSpPr>
            <p:spPr>
              <a:xfrm>
                <a:off x="1441674" y="2817240"/>
                <a:ext cx="8185191" cy="4626266"/>
              </a:xfrm>
              <a:prstGeom prst="rect">
                <a:avLst/>
              </a:prstGeom>
              <a:blipFill>
                <a:blip r:embed="rId14"/>
                <a:stretch>
                  <a:fillRect l="-2606" r="-2681" b="-4743"/>
                </a:stretch>
              </a:blipFill>
            </p:spPr>
            <p:txBody>
              <a:bodyPr/>
              <a:lstStyle/>
              <a:p>
                <a:r>
                  <a:rPr lang="en-US">
                    <a:noFill/>
                  </a:rPr>
                  <a:t> </a:t>
                </a:r>
              </a:p>
            </p:txBody>
          </p:sp>
        </mc:Fallback>
      </mc:AlternateContent>
    </p:spTree>
    <p:extLst>
      <p:ext uri="{BB962C8B-B14F-4D97-AF65-F5344CB8AC3E}">
        <p14:creationId xmlns:p14="http://schemas.microsoft.com/office/powerpoint/2010/main" val="36215154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circle(in)">
                                      <p:cBhvr>
                                        <p:cTn id="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6570" flipH="1">
            <a:off x="13677108" y="6581767"/>
            <a:ext cx="5560046" cy="49242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38606" y="8229600"/>
            <a:ext cx="4282533" cy="411480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88264" y="8229600"/>
            <a:ext cx="5000597" cy="5268828"/>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19301">
            <a:off x="16628904" y="171772"/>
            <a:ext cx="1382238" cy="1382238"/>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320023" y="-122314"/>
            <a:ext cx="1163556" cy="1409595"/>
          </a:xfrm>
          <a:prstGeom prst="rect">
            <a:avLst/>
          </a:prstGeom>
        </p:spPr>
      </p:pic>
      <p:sp>
        <p:nvSpPr>
          <p:cNvPr id="2" name="Speech Bubble: Oval 1">
            <a:extLst>
              <a:ext uri="{FF2B5EF4-FFF2-40B4-BE49-F238E27FC236}">
                <a16:creationId xmlns:a16="http://schemas.microsoft.com/office/drawing/2014/main" id="{AFE11BA0-ABF3-6838-7B71-E6D6EDAAFD38}"/>
              </a:ext>
            </a:extLst>
          </p:cNvPr>
          <p:cNvSpPr/>
          <p:nvPr/>
        </p:nvSpPr>
        <p:spPr>
          <a:xfrm>
            <a:off x="8602653" y="32175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50B6AB4-B2C6-5997-C52D-95D0EADF6FEF}"/>
                  </a:ext>
                </a:extLst>
              </p:cNvPr>
              <p:cNvSpPr txBox="1"/>
              <p:nvPr/>
            </p:nvSpPr>
            <p:spPr>
              <a:xfrm>
                <a:off x="3393886" y="1760253"/>
                <a:ext cx="12471400" cy="693459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Các cách để thêm điều kiện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1200"/>
                  </a:spcAft>
                  <a:buFont typeface="Symbol" panose="05050102010706020507" pitchFamily="18" charset="2"/>
                  <a:buChar char="-"/>
                </a:pPr>
                <a:r>
                  <a:rPr lang="nl-NL"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 1:</a:t>
                </a: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𝐷𝐸</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tam giác bằng nhau theo trường hợp hai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1200"/>
                  </a:spcAft>
                  <a:buFont typeface="Symbol" panose="05050102010706020507" pitchFamily="18" charset="2"/>
                  <a:buChar char="-"/>
                </a:pPr>
                <a:r>
                  <a:rPr lang="nl-NL"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 2:</a:t>
                </a: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𝐸</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hoặc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𝐹</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tam giác bằng nhau theo trường hợp cạnh góc vuông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1200"/>
                  </a:spcAft>
                  <a:buFont typeface="Symbol" panose="05050102010706020507" pitchFamily="18" charset="2"/>
                  <a:buChar char="-"/>
                </a:pPr>
                <a:r>
                  <a:rPr lang="nl-NL"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 3:</a:t>
                </a: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tam giác bằng nhau theo trường hợp cạnh huyền –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350B6AB4-B2C6-5997-C52D-95D0EADF6FEF}"/>
                  </a:ext>
                </a:extLst>
              </p:cNvPr>
              <p:cNvSpPr txBox="1">
                <a:spLocks noRot="1" noChangeAspect="1" noMove="1" noResize="1" noEditPoints="1" noAdjustHandles="1" noChangeArrowheads="1" noChangeShapeType="1" noTextEdit="1"/>
              </p:cNvSpPr>
              <p:nvPr/>
            </p:nvSpPr>
            <p:spPr>
              <a:xfrm>
                <a:off x="3393886" y="1760253"/>
                <a:ext cx="12471400" cy="6934591"/>
              </a:xfrm>
              <a:prstGeom prst="rect">
                <a:avLst/>
              </a:prstGeom>
              <a:blipFill>
                <a:blip r:embed="rId16"/>
                <a:stretch>
                  <a:fillRect l="-1760" r="-1711" b="-2902"/>
                </a:stretch>
              </a:blipFill>
            </p:spPr>
            <p:txBody>
              <a:bodyPr/>
              <a:lstStyle/>
              <a:p>
                <a:r>
                  <a:rPr lang="en-US">
                    <a:noFill/>
                  </a:rPr>
                  <a:t> </a:t>
                </a:r>
              </a:p>
            </p:txBody>
          </p:sp>
        </mc:Fallback>
      </mc:AlternateContent>
    </p:spTree>
    <p:extLst>
      <p:ext uri="{BB962C8B-B14F-4D97-AF65-F5344CB8AC3E}">
        <p14:creationId xmlns:p14="http://schemas.microsoft.com/office/powerpoint/2010/main" val="42630170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2681">
            <a:off x="15658451" y="-1853840"/>
            <a:ext cx="4954495" cy="568887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178" y="4844505"/>
            <a:ext cx="9004294" cy="91738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6200" y="4844505"/>
            <a:ext cx="4199410" cy="8460350"/>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80981" y="0"/>
            <a:ext cx="1816518" cy="1596265"/>
          </a:xfrm>
          <a:prstGeom prst="rect">
            <a:avLst/>
          </a:prstGeom>
        </p:spPr>
      </p:pic>
      <p:grpSp>
        <p:nvGrpSpPr>
          <p:cNvPr id="5" name="Group 2">
            <a:extLst>
              <a:ext uri="{FF2B5EF4-FFF2-40B4-BE49-F238E27FC236}">
                <a16:creationId xmlns:a16="http://schemas.microsoft.com/office/drawing/2014/main" id="{DFED9FF8-44CE-FD69-5DAB-2EB93B118560}"/>
              </a:ext>
            </a:extLst>
          </p:cNvPr>
          <p:cNvGrpSpPr/>
          <p:nvPr/>
        </p:nvGrpSpPr>
        <p:grpSpPr>
          <a:xfrm>
            <a:off x="5203719" y="1007468"/>
            <a:ext cx="7880559" cy="1765326"/>
            <a:chOff x="0" y="0"/>
            <a:chExt cx="2276133" cy="696892"/>
          </a:xfrm>
        </p:grpSpPr>
        <p:sp>
          <p:nvSpPr>
            <p:cNvPr id="6" name="Freeform 3">
              <a:extLst>
                <a:ext uri="{FF2B5EF4-FFF2-40B4-BE49-F238E27FC236}">
                  <a16:creationId xmlns:a16="http://schemas.microsoft.com/office/drawing/2014/main" id="{ED962182-93CD-EEF9-A106-F15B834F6D96}"/>
                </a:ext>
              </a:extLst>
            </p:cNvPr>
            <p:cNvSpPr/>
            <p:nvPr/>
          </p:nvSpPr>
          <p:spPr>
            <a:xfrm>
              <a:off x="0" y="0"/>
              <a:ext cx="2276133" cy="696892"/>
            </a:xfrm>
            <a:custGeom>
              <a:avLst/>
              <a:gdLst/>
              <a:ahLst/>
              <a:cxnLst/>
              <a:rect l="l" t="t" r="r" b="b"/>
              <a:pathLst>
                <a:path w="2276133" h="696892">
                  <a:moveTo>
                    <a:pt x="35833" y="0"/>
                  </a:moveTo>
                  <a:lnTo>
                    <a:pt x="2240300" y="0"/>
                  </a:lnTo>
                  <a:cubicBezTo>
                    <a:pt x="2260090" y="0"/>
                    <a:pt x="2276133" y="16043"/>
                    <a:pt x="2276133" y="35833"/>
                  </a:cubicBezTo>
                  <a:lnTo>
                    <a:pt x="2276133" y="661059"/>
                  </a:lnTo>
                  <a:cubicBezTo>
                    <a:pt x="2276133" y="670563"/>
                    <a:pt x="2272357" y="679677"/>
                    <a:pt x="2265637" y="686397"/>
                  </a:cubicBezTo>
                  <a:cubicBezTo>
                    <a:pt x="2258918" y="693117"/>
                    <a:pt x="2249803" y="696892"/>
                    <a:pt x="2240300" y="696892"/>
                  </a:cubicBezTo>
                  <a:lnTo>
                    <a:pt x="35833" y="696892"/>
                  </a:lnTo>
                  <a:cubicBezTo>
                    <a:pt x="16043" y="696892"/>
                    <a:pt x="0" y="680849"/>
                    <a:pt x="0" y="661059"/>
                  </a:cubicBezTo>
                  <a:lnTo>
                    <a:pt x="0" y="35833"/>
                  </a:lnTo>
                  <a:cubicBezTo>
                    <a:pt x="0" y="16043"/>
                    <a:pt x="16043" y="0"/>
                    <a:pt x="35833" y="0"/>
                  </a:cubicBezTo>
                  <a:close/>
                </a:path>
              </a:pathLst>
            </a:custGeom>
            <a:solidFill>
              <a:srgbClr val="B1E1D2"/>
            </a:solidFill>
            <a:ln w="57150">
              <a:solidFill>
                <a:srgbClr val="383838"/>
              </a:solidFill>
            </a:ln>
          </p:spPr>
        </p:sp>
        <p:sp>
          <p:nvSpPr>
            <p:cNvPr id="7" name="TextBox 4">
              <a:extLst>
                <a:ext uri="{FF2B5EF4-FFF2-40B4-BE49-F238E27FC236}">
                  <a16:creationId xmlns:a16="http://schemas.microsoft.com/office/drawing/2014/main" id="{09D6D9C8-A818-5360-2153-3BA1F10D7BDD}"/>
                </a:ext>
              </a:extLst>
            </p:cNvPr>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a:extLst>
              <a:ext uri="{FF2B5EF4-FFF2-40B4-BE49-F238E27FC236}">
                <a16:creationId xmlns:a16="http://schemas.microsoft.com/office/drawing/2014/main" id="{2089706F-9954-FC76-9B6E-A86F205F867F}"/>
              </a:ext>
            </a:extLst>
          </p:cNvPr>
          <p:cNvSpPr txBox="1"/>
          <p:nvPr/>
        </p:nvSpPr>
        <p:spPr>
          <a:xfrm>
            <a:off x="5608596" y="1251473"/>
            <a:ext cx="7070804"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20D5DD8-5833-4B58-2D83-9E73F2476479}"/>
                  </a:ext>
                </a:extLst>
              </p:cNvPr>
              <p:cNvSpPr txBox="1"/>
              <p:nvPr/>
            </p:nvSpPr>
            <p:spPr>
              <a:xfrm>
                <a:off x="6802128" y="3949322"/>
                <a:ext cx="10012512" cy="2748253"/>
              </a:xfrm>
              <a:prstGeom prst="rect">
                <a:avLst/>
              </a:prstGeom>
              <a:noFill/>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Bài 4.22 (SGK – tr.79)</a:t>
                </a:r>
                <a:r>
                  <a:rPr lang="en-US" sz="4000" dirty="0">
                    <a:latin typeface="Arial" panose="020B0604020202020204" pitchFamily="34" charset="0"/>
                    <a:cs typeface="Arial" panose="020B0604020202020204" pitchFamily="34" charset="0"/>
                  </a:rPr>
                  <a:t> 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𝐴𝐵𝐶𝐷</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𝐴𝐵𝑀</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𝐷𝐶𝑀</m:t>
                    </m:r>
                  </m:oMath>
                </a14:m>
                <a:r>
                  <a:rPr lang="en-US" sz="4000" dirty="0">
                    <a:latin typeface="Arial" panose="020B0604020202020204" pitchFamily="34" charset="0"/>
                    <a:cs typeface="Arial" panose="020B0604020202020204" pitchFamily="34" charset="0"/>
                  </a:rPr>
                  <a:t>.</a:t>
                </a:r>
              </a:p>
            </p:txBody>
          </p:sp>
        </mc:Choice>
        <mc:Fallback xmlns="">
          <p:sp>
            <p:nvSpPr>
              <p:cNvPr id="9" name="TextBox 8">
                <a:extLst>
                  <a:ext uri="{FF2B5EF4-FFF2-40B4-BE49-F238E27FC236}">
                    <a16:creationId xmlns:a16="http://schemas.microsoft.com/office/drawing/2014/main" id="{C20D5DD8-5833-4B58-2D83-9E73F2476479}"/>
                  </a:ext>
                </a:extLst>
              </p:cNvPr>
              <p:cNvSpPr txBox="1">
                <a:spLocks noRot="1" noChangeAspect="1" noMove="1" noResize="1" noEditPoints="1" noAdjustHandles="1" noChangeArrowheads="1" noChangeShapeType="1" noTextEdit="1"/>
              </p:cNvSpPr>
              <p:nvPr/>
            </p:nvSpPr>
            <p:spPr>
              <a:xfrm>
                <a:off x="6802128" y="3949322"/>
                <a:ext cx="10012512" cy="2748253"/>
              </a:xfrm>
              <a:prstGeom prst="rect">
                <a:avLst/>
              </a:prstGeom>
              <a:blipFill>
                <a:blip r:embed="rId10"/>
                <a:stretch>
                  <a:fillRect l="-2192" r="-2132" b="-8647"/>
                </a:stretch>
              </a:blipFill>
            </p:spPr>
            <p:txBody>
              <a:bodyPr/>
              <a:lstStyle/>
              <a:p>
                <a:r>
                  <a:rPr lang="en-US">
                    <a:noFill/>
                  </a:rPr>
                  <a:t> </a:t>
                </a:r>
              </a:p>
            </p:txBody>
          </p:sp>
        </mc:Fallback>
      </mc:AlternateContent>
    </p:spTree>
    <p:extLst>
      <p:ext uri="{BB962C8B-B14F-4D97-AF65-F5344CB8AC3E}">
        <p14:creationId xmlns:p14="http://schemas.microsoft.com/office/powerpoint/2010/main" val="26341267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91651" y="5974838"/>
            <a:ext cx="7546257" cy="566655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07841">
            <a:off x="14192141" y="8921235"/>
            <a:ext cx="4921374" cy="5650847"/>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259300" y="39914"/>
            <a:ext cx="704605" cy="2072367"/>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56574" y="27214"/>
            <a:ext cx="704605" cy="2072367"/>
          </a:xfrm>
          <a:prstGeom prst="rect">
            <a:avLst/>
          </a:prstGeom>
        </p:spPr>
      </p:pic>
      <p:sp>
        <p:nvSpPr>
          <p:cNvPr id="3" name="Speech Bubble: Oval 2">
            <a:extLst>
              <a:ext uri="{FF2B5EF4-FFF2-40B4-BE49-F238E27FC236}">
                <a16:creationId xmlns:a16="http://schemas.microsoft.com/office/drawing/2014/main" id="{5DFA71B7-ECA5-80FA-011D-CDBB6A27A410}"/>
              </a:ext>
            </a:extLst>
          </p:cNvPr>
          <p:cNvSpPr/>
          <p:nvPr/>
        </p:nvSpPr>
        <p:spPr>
          <a:xfrm>
            <a:off x="7848600" y="344145"/>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13B0EE92-2F02-9207-910B-CCF55026033F}"/>
              </a:ext>
            </a:extLst>
          </p:cNvPr>
          <p:cNvPicPr>
            <a:picLocks noChangeAspect="1"/>
          </p:cNvPicPr>
          <p:nvPr/>
        </p:nvPicPr>
        <p:blipFill>
          <a:blip r:embed="rId8"/>
          <a:stretch>
            <a:fillRect/>
          </a:stretch>
        </p:blipFill>
        <p:spPr>
          <a:xfrm>
            <a:off x="459085" y="3238500"/>
            <a:ext cx="5924550" cy="402450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7DFCB6-6D48-712F-9550-CC23A1BB8587}"/>
                  </a:ext>
                </a:extLst>
              </p:cNvPr>
              <p:cNvSpPr txBox="1"/>
              <p:nvPr/>
            </p:nvSpPr>
            <p:spPr>
              <a:xfrm>
                <a:off x="6791202" y="2933700"/>
                <a:ext cx="10820400" cy="5056577"/>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𝐴𝐵𝑀</m:t>
                    </m:r>
                  </m:oMath>
                </a14:m>
                <a:r>
                  <a:rPr lang="en-US" sz="4000" b="0" i="0" dirty="0">
                    <a:effectLst/>
                    <a:latin typeface="Arial" panose="020B0604020202020204" pitchFamily="34" charset="0"/>
                    <a:ea typeface="Cambria Math" panose="02040503050406030204" pitchFamily="18" charset="0"/>
                    <a:cs typeface="Arial" panose="020B0604020202020204" pitchFamily="34" charset="0"/>
                  </a:rPr>
                  <a:t>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vuông</a:t>
                </a:r>
                <a:r>
                  <a:rPr lang="en-US" sz="4000" b="0" i="0" dirty="0">
                    <a:effectLst/>
                    <a:latin typeface="Arial" panose="020B0604020202020204" pitchFamily="34" charset="0"/>
                    <a:ea typeface="Cambria Math" panose="02040503050406030204" pitchFamily="18" charset="0"/>
                    <a:cs typeface="Arial" panose="020B0604020202020204" pitchFamily="34" charset="0"/>
                  </a:rPr>
                  <a:t>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tại</a:t>
                </a:r>
                <a:r>
                  <a:rPr lang="en-US" sz="4000" b="0" i="0" dirty="0">
                    <a:effectLst/>
                    <a:latin typeface="Arial" panose="020B0604020202020204" pitchFamily="34" charset="0"/>
                    <a:ea typeface="Cambria Math" panose="02040503050406030204" pitchFamily="18" charset="0"/>
                    <a:cs typeface="Arial" panose="020B0604020202020204" pitchFamily="34" charset="0"/>
                  </a:rPr>
                  <a:t> B)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và</a:t>
                </a:r>
                <a:r>
                  <a:rPr lang="en-US" sz="4000" b="0" i="0" dirty="0">
                    <a:effectLst/>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(vuông tại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đối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chữ</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nhật</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1200"/>
                  </a:spcAft>
                </a:pPr>
                <a:r>
                  <a:rPr lang="nl-NL" sz="4000" dirty="0">
                    <a:effectLs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trung điểm của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1200"/>
                  </a:spcAft>
                </a:pPr>
                <a:r>
                  <a:rPr lang="nl-NL" sz="4000" dirty="0">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𝐴𝐵𝑀</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𝐷𝐶𝑀</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góc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7" name="TextBox 6">
                <a:extLst>
                  <a:ext uri="{FF2B5EF4-FFF2-40B4-BE49-F238E27FC236}">
                    <a16:creationId xmlns:a16="http://schemas.microsoft.com/office/drawing/2014/main" id="{EC7DFCB6-6D48-712F-9550-CC23A1BB8587}"/>
                  </a:ext>
                </a:extLst>
              </p:cNvPr>
              <p:cNvSpPr txBox="1">
                <a:spLocks noRot="1" noChangeAspect="1" noMove="1" noResize="1" noEditPoints="1" noAdjustHandles="1" noChangeArrowheads="1" noChangeShapeType="1" noTextEdit="1"/>
              </p:cNvSpPr>
              <p:nvPr/>
            </p:nvSpPr>
            <p:spPr>
              <a:xfrm>
                <a:off x="6791202" y="2933700"/>
                <a:ext cx="10820400" cy="5056577"/>
              </a:xfrm>
              <a:prstGeom prst="rect">
                <a:avLst/>
              </a:prstGeom>
              <a:blipFill>
                <a:blip r:embed="rId9"/>
                <a:stretch>
                  <a:fillRect l="-1972" r="-2028" b="-4217"/>
                </a:stretch>
              </a:blipFill>
            </p:spPr>
            <p:txBody>
              <a:bodyPr/>
              <a:lstStyle/>
              <a:p>
                <a:r>
                  <a:rPr lang="en-US">
                    <a:noFill/>
                  </a:rPr>
                  <a:t> </a:t>
                </a:r>
              </a:p>
            </p:txBody>
          </p:sp>
        </mc:Fallback>
      </mc:AlternateContent>
    </p:spTree>
    <p:extLst>
      <p:ext uri="{BB962C8B-B14F-4D97-AF65-F5344CB8AC3E}">
        <p14:creationId xmlns:p14="http://schemas.microsoft.com/office/powerpoint/2010/main" val="3541414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strips(downRigh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strips(downRight)">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strips(downRight)">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strips(downRight)">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a:extLst>
              <a:ext uri="{FF2B5EF4-FFF2-40B4-BE49-F238E27FC236}">
                <a16:creationId xmlns:a16="http://schemas.microsoft.com/office/drawing/2014/main" id="{56CE5F03-B92B-08F2-D1BB-EF89E68005A5}"/>
              </a:ext>
            </a:extLst>
          </p:cNvPr>
          <p:cNvSpPr txBox="1">
            <a:spLocks noChangeArrowheads="1"/>
          </p:cNvSpPr>
          <p:nvPr/>
        </p:nvSpPr>
        <p:spPr bwMode="auto">
          <a:xfrm>
            <a:off x="2628900" y="1028701"/>
            <a:ext cx="133731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2700">
              <a:solidFill>
                <a:srgbClr val="000000"/>
              </a:solidFill>
            </a:endParaRPr>
          </a:p>
        </p:txBody>
      </p:sp>
      <p:graphicFrame>
        <p:nvGraphicFramePr>
          <p:cNvPr id="4226" name="Group 130">
            <a:extLst>
              <a:ext uri="{FF2B5EF4-FFF2-40B4-BE49-F238E27FC236}">
                <a16:creationId xmlns:a16="http://schemas.microsoft.com/office/drawing/2014/main" id="{8B655A99-ABDE-0564-8D74-6F9FE4B0B80F}"/>
              </a:ext>
            </a:extLst>
          </p:cNvPr>
          <p:cNvGraphicFramePr>
            <a:graphicFrameLocks noGrp="1"/>
          </p:cNvGraphicFramePr>
          <p:nvPr/>
        </p:nvGraphicFramePr>
        <p:xfrm>
          <a:off x="3200400" y="914401"/>
          <a:ext cx="12344400" cy="9041610"/>
        </p:xfrm>
        <a:graphic>
          <a:graphicData uri="http://schemas.openxmlformats.org/drawingml/2006/table">
            <a:tbl>
              <a:tblPr/>
              <a:tblGrid>
                <a:gridCol w="5372100">
                  <a:extLst>
                    <a:ext uri="{9D8B030D-6E8A-4147-A177-3AD203B41FA5}">
                      <a16:colId xmlns:a16="http://schemas.microsoft.com/office/drawing/2014/main" val="20000"/>
                    </a:ext>
                  </a:extLst>
                </a:gridCol>
                <a:gridCol w="6972300">
                  <a:extLst>
                    <a:ext uri="{9D8B030D-6E8A-4147-A177-3AD203B41FA5}">
                      <a16:colId xmlns:a16="http://schemas.microsoft.com/office/drawing/2014/main" val="20001"/>
                    </a:ext>
                  </a:extLst>
                </a:gridCol>
              </a:tblGrid>
              <a:tr h="1100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455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10001"/>
                  </a:ext>
                </a:extLst>
              </a:tr>
              <a:tr h="26503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2"/>
                  </a:ext>
                </a:extLst>
              </a:tr>
              <a:tr h="26455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EEAB0"/>
                    </a:solidFill>
                  </a:tcPr>
                </a:tc>
                <a:extLst>
                  <a:ext uri="{0D108BD9-81ED-4DB2-BD59-A6C34878D82A}">
                    <a16:rowId xmlns:a16="http://schemas.microsoft.com/office/drawing/2014/main" val="10003"/>
                  </a:ext>
                </a:extLst>
              </a:tr>
            </a:tbl>
          </a:graphicData>
        </a:graphic>
      </p:graphicFrame>
      <p:grpSp>
        <p:nvGrpSpPr>
          <p:cNvPr id="4119" name="Group 23">
            <a:extLst>
              <a:ext uri="{FF2B5EF4-FFF2-40B4-BE49-F238E27FC236}">
                <a16:creationId xmlns:a16="http://schemas.microsoft.com/office/drawing/2014/main" id="{4F14B933-3E0F-0A4D-972B-BBD3508FB4B5}"/>
              </a:ext>
            </a:extLst>
          </p:cNvPr>
          <p:cNvGrpSpPr>
            <a:grpSpLocks/>
          </p:cNvGrpSpPr>
          <p:nvPr/>
        </p:nvGrpSpPr>
        <p:grpSpPr bwMode="auto">
          <a:xfrm>
            <a:off x="9944100" y="4572002"/>
            <a:ext cx="4343400" cy="2450308"/>
            <a:chOff x="3264" y="1929"/>
            <a:chExt cx="1824" cy="1029"/>
          </a:xfrm>
        </p:grpSpPr>
        <p:sp>
          <p:nvSpPr>
            <p:cNvPr id="53351" name="Text Box 24">
              <a:extLst>
                <a:ext uri="{FF2B5EF4-FFF2-40B4-BE49-F238E27FC236}">
                  <a16:creationId xmlns:a16="http://schemas.microsoft.com/office/drawing/2014/main" id="{51185CC9-7F13-FC12-A2C2-9FF87AA4CA9F}"/>
                </a:ext>
              </a:extLst>
            </p:cNvPr>
            <p:cNvSpPr txBox="1">
              <a:spLocks noChangeArrowheads="1"/>
            </p:cNvSpPr>
            <p:nvPr/>
          </p:nvSpPr>
          <p:spPr bwMode="auto">
            <a:xfrm>
              <a:off x="3360" y="2697"/>
              <a:ext cx="13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2700" b="1">
                <a:solidFill>
                  <a:srgbClr val="FF0066"/>
                </a:solidFill>
              </a:endParaRPr>
            </a:p>
          </p:txBody>
        </p:sp>
        <p:sp>
          <p:nvSpPr>
            <p:cNvPr id="53352" name="AutoShape 25">
              <a:extLst>
                <a:ext uri="{FF2B5EF4-FFF2-40B4-BE49-F238E27FC236}">
                  <a16:creationId xmlns:a16="http://schemas.microsoft.com/office/drawing/2014/main" id="{4E456506-23EB-6C61-F120-8255AC229DB8}"/>
                </a:ext>
              </a:extLst>
            </p:cNvPr>
            <p:cNvSpPr>
              <a:spLocks noChangeArrowheads="1"/>
            </p:cNvSpPr>
            <p:nvPr/>
          </p:nvSpPr>
          <p:spPr bwMode="auto">
            <a:xfrm>
              <a:off x="3413" y="2138"/>
              <a:ext cx="484" cy="658"/>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3353" name="Text Box 26">
              <a:extLst>
                <a:ext uri="{FF2B5EF4-FFF2-40B4-BE49-F238E27FC236}">
                  <a16:creationId xmlns:a16="http://schemas.microsoft.com/office/drawing/2014/main" id="{F425F79F-7E0E-87D8-BD45-A5A407D3E224}"/>
                </a:ext>
              </a:extLst>
            </p:cNvPr>
            <p:cNvSpPr txBox="1">
              <a:spLocks noChangeArrowheads="1"/>
            </p:cNvSpPr>
            <p:nvPr/>
          </p:nvSpPr>
          <p:spPr bwMode="auto">
            <a:xfrm>
              <a:off x="3338" y="2012"/>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2700" b="1">
                <a:solidFill>
                  <a:srgbClr val="FF0066"/>
                </a:solidFill>
              </a:endParaRPr>
            </a:p>
          </p:txBody>
        </p:sp>
        <p:sp>
          <p:nvSpPr>
            <p:cNvPr id="53354" name="Text Box 27">
              <a:extLst>
                <a:ext uri="{FF2B5EF4-FFF2-40B4-BE49-F238E27FC236}">
                  <a16:creationId xmlns:a16="http://schemas.microsoft.com/office/drawing/2014/main" id="{8136F78B-5DAE-D36B-A2C9-22BE88588B08}"/>
                </a:ext>
              </a:extLst>
            </p:cNvPr>
            <p:cNvSpPr txBox="1">
              <a:spLocks noChangeArrowheads="1"/>
            </p:cNvSpPr>
            <p:nvPr/>
          </p:nvSpPr>
          <p:spPr bwMode="auto">
            <a:xfrm>
              <a:off x="3264" y="2745"/>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2700" b="1">
                <a:solidFill>
                  <a:srgbClr val="FF0066"/>
                </a:solidFill>
              </a:endParaRPr>
            </a:p>
          </p:txBody>
        </p:sp>
        <p:sp>
          <p:nvSpPr>
            <p:cNvPr id="53355" name="Text Box 28">
              <a:extLst>
                <a:ext uri="{FF2B5EF4-FFF2-40B4-BE49-F238E27FC236}">
                  <a16:creationId xmlns:a16="http://schemas.microsoft.com/office/drawing/2014/main" id="{0443729A-BDA3-BD06-D713-E8413FE222D0}"/>
                </a:ext>
              </a:extLst>
            </p:cNvPr>
            <p:cNvSpPr txBox="1">
              <a:spLocks noChangeArrowheads="1"/>
            </p:cNvSpPr>
            <p:nvPr/>
          </p:nvSpPr>
          <p:spPr bwMode="auto">
            <a:xfrm>
              <a:off x="3897" y="2745"/>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C</a:t>
              </a:r>
            </a:p>
          </p:txBody>
        </p:sp>
        <p:sp>
          <p:nvSpPr>
            <p:cNvPr id="53356" name="Rectangle 29">
              <a:extLst>
                <a:ext uri="{FF2B5EF4-FFF2-40B4-BE49-F238E27FC236}">
                  <a16:creationId xmlns:a16="http://schemas.microsoft.com/office/drawing/2014/main" id="{38648E5B-E540-369B-C4DE-0FB518195E0D}"/>
                </a:ext>
              </a:extLst>
            </p:cNvPr>
            <p:cNvSpPr>
              <a:spLocks noChangeArrowheads="1"/>
            </p:cNvSpPr>
            <p:nvPr/>
          </p:nvSpPr>
          <p:spPr bwMode="auto">
            <a:xfrm>
              <a:off x="3413" y="2745"/>
              <a:ext cx="74" cy="51"/>
            </a:xfrm>
            <a:prstGeom prst="rect">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3357" name="AutoShape 30">
              <a:extLst>
                <a:ext uri="{FF2B5EF4-FFF2-40B4-BE49-F238E27FC236}">
                  <a16:creationId xmlns:a16="http://schemas.microsoft.com/office/drawing/2014/main" id="{D54F9B97-D3C5-0FBB-CF19-E593DF25F5DC}"/>
                </a:ext>
              </a:extLst>
            </p:cNvPr>
            <p:cNvSpPr>
              <a:spLocks noChangeArrowheads="1"/>
            </p:cNvSpPr>
            <p:nvPr/>
          </p:nvSpPr>
          <p:spPr bwMode="auto">
            <a:xfrm>
              <a:off x="4455" y="2138"/>
              <a:ext cx="484" cy="658"/>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3358" name="Text Box 31">
              <a:extLst>
                <a:ext uri="{FF2B5EF4-FFF2-40B4-BE49-F238E27FC236}">
                  <a16:creationId xmlns:a16="http://schemas.microsoft.com/office/drawing/2014/main" id="{5830CDE0-5681-A4CD-93EB-7EF88CB36810}"/>
                </a:ext>
              </a:extLst>
            </p:cNvPr>
            <p:cNvSpPr txBox="1">
              <a:spLocks noChangeArrowheads="1"/>
            </p:cNvSpPr>
            <p:nvPr/>
          </p:nvSpPr>
          <p:spPr bwMode="auto">
            <a:xfrm>
              <a:off x="4411" y="1929"/>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E</a:t>
              </a:r>
            </a:p>
          </p:txBody>
        </p:sp>
        <p:sp>
          <p:nvSpPr>
            <p:cNvPr id="53359" name="Text Box 32">
              <a:extLst>
                <a:ext uri="{FF2B5EF4-FFF2-40B4-BE49-F238E27FC236}">
                  <a16:creationId xmlns:a16="http://schemas.microsoft.com/office/drawing/2014/main" id="{B603A655-E41E-DBA1-5998-729CD317D2C1}"/>
                </a:ext>
              </a:extLst>
            </p:cNvPr>
            <p:cNvSpPr txBox="1">
              <a:spLocks noChangeArrowheads="1"/>
            </p:cNvSpPr>
            <p:nvPr/>
          </p:nvSpPr>
          <p:spPr bwMode="auto">
            <a:xfrm>
              <a:off x="4306" y="2745"/>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D</a:t>
              </a:r>
            </a:p>
          </p:txBody>
        </p:sp>
        <p:sp>
          <p:nvSpPr>
            <p:cNvPr id="53360" name="Text Box 33">
              <a:extLst>
                <a:ext uri="{FF2B5EF4-FFF2-40B4-BE49-F238E27FC236}">
                  <a16:creationId xmlns:a16="http://schemas.microsoft.com/office/drawing/2014/main" id="{01A1693C-2CA7-954A-9937-65ADF0520ED6}"/>
                </a:ext>
              </a:extLst>
            </p:cNvPr>
            <p:cNvSpPr txBox="1">
              <a:spLocks noChangeArrowheads="1"/>
            </p:cNvSpPr>
            <p:nvPr/>
          </p:nvSpPr>
          <p:spPr bwMode="auto">
            <a:xfrm>
              <a:off x="4939" y="2745"/>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F</a:t>
              </a:r>
            </a:p>
          </p:txBody>
        </p:sp>
        <p:sp>
          <p:nvSpPr>
            <p:cNvPr id="53361" name="Rectangle 34">
              <a:extLst>
                <a:ext uri="{FF2B5EF4-FFF2-40B4-BE49-F238E27FC236}">
                  <a16:creationId xmlns:a16="http://schemas.microsoft.com/office/drawing/2014/main" id="{D621F414-8A7C-F252-63E6-C5BD0F2D234C}"/>
                </a:ext>
              </a:extLst>
            </p:cNvPr>
            <p:cNvSpPr>
              <a:spLocks noChangeArrowheads="1"/>
            </p:cNvSpPr>
            <p:nvPr/>
          </p:nvSpPr>
          <p:spPr bwMode="auto">
            <a:xfrm>
              <a:off x="4455" y="2745"/>
              <a:ext cx="75" cy="51"/>
            </a:xfrm>
            <a:prstGeom prst="rect">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3362" name="AutoShape 35">
              <a:extLst>
                <a:ext uri="{FF2B5EF4-FFF2-40B4-BE49-F238E27FC236}">
                  <a16:creationId xmlns:a16="http://schemas.microsoft.com/office/drawing/2014/main" id="{220C1C7A-03E5-0BD7-D6CC-A1E6A8084AD4}"/>
                </a:ext>
              </a:extLst>
            </p:cNvPr>
            <p:cNvSpPr>
              <a:spLocks noChangeArrowheads="1"/>
            </p:cNvSpPr>
            <p:nvPr/>
          </p:nvSpPr>
          <p:spPr bwMode="auto">
            <a:xfrm>
              <a:off x="3413" y="2138"/>
              <a:ext cx="484" cy="658"/>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3363" name="Text Box 36">
              <a:extLst>
                <a:ext uri="{FF2B5EF4-FFF2-40B4-BE49-F238E27FC236}">
                  <a16:creationId xmlns:a16="http://schemas.microsoft.com/office/drawing/2014/main" id="{A6D7A637-1A76-80CE-A7E8-B2FBF776AE67}"/>
                </a:ext>
              </a:extLst>
            </p:cNvPr>
            <p:cNvSpPr txBox="1">
              <a:spLocks noChangeArrowheads="1"/>
            </p:cNvSpPr>
            <p:nvPr/>
          </p:nvSpPr>
          <p:spPr bwMode="auto">
            <a:xfrm>
              <a:off x="3355" y="1929"/>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B</a:t>
              </a:r>
            </a:p>
          </p:txBody>
        </p:sp>
        <p:sp>
          <p:nvSpPr>
            <p:cNvPr id="53364" name="Text Box 37">
              <a:extLst>
                <a:ext uri="{FF2B5EF4-FFF2-40B4-BE49-F238E27FC236}">
                  <a16:creationId xmlns:a16="http://schemas.microsoft.com/office/drawing/2014/main" id="{FFC65AA6-884F-7EF2-B370-48F116BE41BE}"/>
                </a:ext>
              </a:extLst>
            </p:cNvPr>
            <p:cNvSpPr txBox="1">
              <a:spLocks noChangeArrowheads="1"/>
            </p:cNvSpPr>
            <p:nvPr/>
          </p:nvSpPr>
          <p:spPr bwMode="auto">
            <a:xfrm>
              <a:off x="3264" y="2745"/>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A</a:t>
              </a:r>
            </a:p>
          </p:txBody>
        </p:sp>
        <p:sp>
          <p:nvSpPr>
            <p:cNvPr id="53365" name="Text Box 38">
              <a:extLst>
                <a:ext uri="{FF2B5EF4-FFF2-40B4-BE49-F238E27FC236}">
                  <a16:creationId xmlns:a16="http://schemas.microsoft.com/office/drawing/2014/main" id="{1E2F3556-3685-6598-F7F0-779E4913377C}"/>
                </a:ext>
              </a:extLst>
            </p:cNvPr>
            <p:cNvSpPr txBox="1">
              <a:spLocks noChangeArrowheads="1"/>
            </p:cNvSpPr>
            <p:nvPr/>
          </p:nvSpPr>
          <p:spPr bwMode="auto">
            <a:xfrm>
              <a:off x="3897" y="2745"/>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C</a:t>
              </a:r>
            </a:p>
          </p:txBody>
        </p:sp>
        <p:sp>
          <p:nvSpPr>
            <p:cNvPr id="53366" name="Rectangle 39">
              <a:extLst>
                <a:ext uri="{FF2B5EF4-FFF2-40B4-BE49-F238E27FC236}">
                  <a16:creationId xmlns:a16="http://schemas.microsoft.com/office/drawing/2014/main" id="{D81E00D7-3C59-21BD-BBD4-5A4FE38B223B}"/>
                </a:ext>
              </a:extLst>
            </p:cNvPr>
            <p:cNvSpPr>
              <a:spLocks noChangeArrowheads="1"/>
            </p:cNvSpPr>
            <p:nvPr/>
          </p:nvSpPr>
          <p:spPr bwMode="auto">
            <a:xfrm>
              <a:off x="3413" y="2745"/>
              <a:ext cx="74" cy="51"/>
            </a:xfrm>
            <a:prstGeom prst="rect">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grpSp>
      <p:grpSp>
        <p:nvGrpSpPr>
          <p:cNvPr id="4136" name="Group 40">
            <a:extLst>
              <a:ext uri="{FF2B5EF4-FFF2-40B4-BE49-F238E27FC236}">
                <a16:creationId xmlns:a16="http://schemas.microsoft.com/office/drawing/2014/main" id="{A33712D3-82E2-4E51-A101-1BA65A4A29E8}"/>
              </a:ext>
            </a:extLst>
          </p:cNvPr>
          <p:cNvGrpSpPr>
            <a:grpSpLocks/>
          </p:cNvGrpSpPr>
          <p:nvPr/>
        </p:nvGrpSpPr>
        <p:grpSpPr bwMode="auto">
          <a:xfrm>
            <a:off x="10151270" y="5822157"/>
            <a:ext cx="3200400" cy="1028700"/>
            <a:chOff x="3360" y="2448"/>
            <a:chExt cx="1344" cy="432"/>
          </a:xfrm>
        </p:grpSpPr>
        <p:sp>
          <p:nvSpPr>
            <p:cNvPr id="53345" name="Line 41">
              <a:extLst>
                <a:ext uri="{FF2B5EF4-FFF2-40B4-BE49-F238E27FC236}">
                  <a16:creationId xmlns:a16="http://schemas.microsoft.com/office/drawing/2014/main" id="{31DF36FB-8320-E304-4F18-2AE107BD0457}"/>
                </a:ext>
              </a:extLst>
            </p:cNvPr>
            <p:cNvSpPr>
              <a:spLocks noChangeShapeType="1"/>
            </p:cNvSpPr>
            <p:nvPr/>
          </p:nvSpPr>
          <p:spPr bwMode="auto">
            <a:xfrm>
              <a:off x="3648" y="2736"/>
              <a:ext cx="0"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346" name="Line 42">
              <a:extLst>
                <a:ext uri="{FF2B5EF4-FFF2-40B4-BE49-F238E27FC236}">
                  <a16:creationId xmlns:a16="http://schemas.microsoft.com/office/drawing/2014/main" id="{785B3DB6-B934-951B-C684-705CE634A818}"/>
                </a:ext>
              </a:extLst>
            </p:cNvPr>
            <p:cNvSpPr>
              <a:spLocks noChangeShapeType="1"/>
            </p:cNvSpPr>
            <p:nvPr/>
          </p:nvSpPr>
          <p:spPr bwMode="auto">
            <a:xfrm>
              <a:off x="4704" y="2736"/>
              <a:ext cx="0"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347" name="Line 43">
              <a:extLst>
                <a:ext uri="{FF2B5EF4-FFF2-40B4-BE49-F238E27FC236}">
                  <a16:creationId xmlns:a16="http://schemas.microsoft.com/office/drawing/2014/main" id="{37D85D9D-217E-AA10-5C49-59E59ED3C4A2}"/>
                </a:ext>
              </a:extLst>
            </p:cNvPr>
            <p:cNvSpPr>
              <a:spLocks noChangeShapeType="1"/>
            </p:cNvSpPr>
            <p:nvPr/>
          </p:nvSpPr>
          <p:spPr bwMode="auto">
            <a:xfrm>
              <a:off x="3360" y="2448"/>
              <a:ext cx="144" cy="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348" name="Line 44">
              <a:extLst>
                <a:ext uri="{FF2B5EF4-FFF2-40B4-BE49-F238E27FC236}">
                  <a16:creationId xmlns:a16="http://schemas.microsoft.com/office/drawing/2014/main" id="{693787A5-5AAE-09DC-9BEB-56FF7CB2F0D0}"/>
                </a:ext>
              </a:extLst>
            </p:cNvPr>
            <p:cNvSpPr>
              <a:spLocks noChangeShapeType="1"/>
            </p:cNvSpPr>
            <p:nvPr/>
          </p:nvSpPr>
          <p:spPr bwMode="auto">
            <a:xfrm>
              <a:off x="3360" y="2496"/>
              <a:ext cx="144" cy="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349" name="Line 45">
              <a:extLst>
                <a:ext uri="{FF2B5EF4-FFF2-40B4-BE49-F238E27FC236}">
                  <a16:creationId xmlns:a16="http://schemas.microsoft.com/office/drawing/2014/main" id="{1C5A31E3-7E6F-2D2D-25A7-E66D27F929DD}"/>
                </a:ext>
              </a:extLst>
            </p:cNvPr>
            <p:cNvSpPr>
              <a:spLocks noChangeShapeType="1"/>
            </p:cNvSpPr>
            <p:nvPr/>
          </p:nvSpPr>
          <p:spPr bwMode="auto">
            <a:xfrm>
              <a:off x="4368" y="2448"/>
              <a:ext cx="144" cy="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350" name="Line 46">
              <a:extLst>
                <a:ext uri="{FF2B5EF4-FFF2-40B4-BE49-F238E27FC236}">
                  <a16:creationId xmlns:a16="http://schemas.microsoft.com/office/drawing/2014/main" id="{11F24EFB-F424-9C23-0C7D-F55576A74016}"/>
                </a:ext>
              </a:extLst>
            </p:cNvPr>
            <p:cNvSpPr>
              <a:spLocks noChangeShapeType="1"/>
            </p:cNvSpPr>
            <p:nvPr/>
          </p:nvSpPr>
          <p:spPr bwMode="auto">
            <a:xfrm>
              <a:off x="4368" y="2496"/>
              <a:ext cx="144" cy="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sp>
        <p:nvSpPr>
          <p:cNvPr id="4143" name="Text Box 47">
            <a:extLst>
              <a:ext uri="{FF2B5EF4-FFF2-40B4-BE49-F238E27FC236}">
                <a16:creationId xmlns:a16="http://schemas.microsoft.com/office/drawing/2014/main" id="{2356A773-5680-C88A-533F-A312EE37588E}"/>
              </a:ext>
            </a:extLst>
          </p:cNvPr>
          <p:cNvSpPr txBox="1">
            <a:spLocks noChangeArrowheads="1"/>
          </p:cNvSpPr>
          <p:nvPr/>
        </p:nvSpPr>
        <p:spPr bwMode="auto">
          <a:xfrm>
            <a:off x="3200400" y="1028700"/>
            <a:ext cx="5257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000" b="1">
                <a:solidFill>
                  <a:srgbClr val="FF0000"/>
                </a:solidFill>
              </a:rPr>
              <a:t>Các trường hợp bằng nhau của tam giác</a:t>
            </a:r>
          </a:p>
        </p:txBody>
      </p:sp>
      <p:sp>
        <p:nvSpPr>
          <p:cNvPr id="4144" name="Text Box 48">
            <a:extLst>
              <a:ext uri="{FF2B5EF4-FFF2-40B4-BE49-F238E27FC236}">
                <a16:creationId xmlns:a16="http://schemas.microsoft.com/office/drawing/2014/main" id="{7C11CAD5-33EB-C0EB-5EC8-7ABBFD2B4900}"/>
              </a:ext>
            </a:extLst>
          </p:cNvPr>
          <p:cNvSpPr txBox="1">
            <a:spLocks noChangeArrowheads="1"/>
          </p:cNvSpPr>
          <p:nvPr/>
        </p:nvSpPr>
        <p:spPr bwMode="auto">
          <a:xfrm>
            <a:off x="8686800" y="1169195"/>
            <a:ext cx="6629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000" b="1">
                <a:solidFill>
                  <a:srgbClr val="FF0000"/>
                </a:solidFill>
              </a:rPr>
              <a:t>Tương ứng với tam giác vuông</a:t>
            </a:r>
          </a:p>
        </p:txBody>
      </p:sp>
      <p:grpSp>
        <p:nvGrpSpPr>
          <p:cNvPr id="6" name="Group 5">
            <a:extLst>
              <a:ext uri="{FF2B5EF4-FFF2-40B4-BE49-F238E27FC236}">
                <a16:creationId xmlns:a16="http://schemas.microsoft.com/office/drawing/2014/main" id="{614CF0D2-3784-D8E6-DE08-E95BD11BB673}"/>
              </a:ext>
            </a:extLst>
          </p:cNvPr>
          <p:cNvGrpSpPr>
            <a:grpSpLocks/>
          </p:cNvGrpSpPr>
          <p:nvPr/>
        </p:nvGrpSpPr>
        <p:grpSpPr bwMode="auto">
          <a:xfrm>
            <a:off x="8686800" y="7315201"/>
            <a:ext cx="2819400" cy="2472362"/>
            <a:chOff x="4267200" y="4876800"/>
            <a:chExt cx="1879600" cy="1648242"/>
          </a:xfrm>
        </p:grpSpPr>
        <p:sp>
          <p:nvSpPr>
            <p:cNvPr id="53333" name="Rectangle 54">
              <a:extLst>
                <a:ext uri="{FF2B5EF4-FFF2-40B4-BE49-F238E27FC236}">
                  <a16:creationId xmlns:a16="http://schemas.microsoft.com/office/drawing/2014/main" id="{950F150C-38AE-0E8B-31FB-12803FE79E05}"/>
                </a:ext>
              </a:extLst>
            </p:cNvPr>
            <p:cNvSpPr>
              <a:spLocks noChangeArrowheads="1"/>
            </p:cNvSpPr>
            <p:nvPr/>
          </p:nvSpPr>
          <p:spPr bwMode="auto">
            <a:xfrm>
              <a:off x="5461000" y="6167438"/>
              <a:ext cx="85725" cy="87313"/>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3334" name="Rectangle 59">
              <a:extLst>
                <a:ext uri="{FF2B5EF4-FFF2-40B4-BE49-F238E27FC236}">
                  <a16:creationId xmlns:a16="http://schemas.microsoft.com/office/drawing/2014/main" id="{F3ACC61F-1272-5770-7A61-08A90BF94890}"/>
                </a:ext>
              </a:extLst>
            </p:cNvPr>
            <p:cNvSpPr>
              <a:spLocks noChangeArrowheads="1"/>
            </p:cNvSpPr>
            <p:nvPr/>
          </p:nvSpPr>
          <p:spPr bwMode="auto">
            <a:xfrm>
              <a:off x="4470400" y="6176963"/>
              <a:ext cx="85725" cy="87313"/>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grpSp>
          <p:nvGrpSpPr>
            <p:cNvPr id="53335" name="Group 3">
              <a:extLst>
                <a:ext uri="{FF2B5EF4-FFF2-40B4-BE49-F238E27FC236}">
                  <a16:creationId xmlns:a16="http://schemas.microsoft.com/office/drawing/2014/main" id="{CD31A136-E3A9-A250-A4C5-7AE341C9BC18}"/>
                </a:ext>
              </a:extLst>
            </p:cNvPr>
            <p:cNvGrpSpPr>
              <a:grpSpLocks/>
            </p:cNvGrpSpPr>
            <p:nvPr/>
          </p:nvGrpSpPr>
          <p:grpSpPr bwMode="auto">
            <a:xfrm>
              <a:off x="4267200" y="4876800"/>
              <a:ext cx="1879600" cy="1648242"/>
              <a:chOff x="4267200" y="4876800"/>
              <a:chExt cx="1879600" cy="1648242"/>
            </a:xfrm>
          </p:grpSpPr>
          <p:sp>
            <p:nvSpPr>
              <p:cNvPr id="53336" name="Text Box 51">
                <a:extLst>
                  <a:ext uri="{FF2B5EF4-FFF2-40B4-BE49-F238E27FC236}">
                    <a16:creationId xmlns:a16="http://schemas.microsoft.com/office/drawing/2014/main" id="{81D8984C-83ED-83C7-387B-074520A2FB95}"/>
                  </a:ext>
                </a:extLst>
              </p:cNvPr>
              <p:cNvSpPr txBox="1">
                <a:spLocks noChangeArrowheads="1"/>
              </p:cNvSpPr>
              <p:nvPr/>
            </p:nvSpPr>
            <p:spPr bwMode="auto">
              <a:xfrm>
                <a:off x="5330825" y="4876800"/>
                <a:ext cx="2159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E</a:t>
                </a:r>
              </a:p>
            </p:txBody>
          </p:sp>
          <p:grpSp>
            <p:nvGrpSpPr>
              <p:cNvPr id="53337" name="Group 2">
                <a:extLst>
                  <a:ext uri="{FF2B5EF4-FFF2-40B4-BE49-F238E27FC236}">
                    <a16:creationId xmlns:a16="http://schemas.microsoft.com/office/drawing/2014/main" id="{B66C9A3A-8C59-5F5B-BCAF-33C7CC312731}"/>
                  </a:ext>
                </a:extLst>
              </p:cNvPr>
              <p:cNvGrpSpPr>
                <a:grpSpLocks/>
              </p:cNvGrpSpPr>
              <p:nvPr/>
            </p:nvGrpSpPr>
            <p:grpSpPr bwMode="auto">
              <a:xfrm>
                <a:off x="4267200" y="4876800"/>
                <a:ext cx="1879600" cy="1648242"/>
                <a:chOff x="4267200" y="4876800"/>
                <a:chExt cx="1879600" cy="1648242"/>
              </a:xfrm>
            </p:grpSpPr>
            <p:sp>
              <p:nvSpPr>
                <p:cNvPr id="53338" name="AutoShape 50">
                  <a:extLst>
                    <a:ext uri="{FF2B5EF4-FFF2-40B4-BE49-F238E27FC236}">
                      <a16:creationId xmlns:a16="http://schemas.microsoft.com/office/drawing/2014/main" id="{5D01DFA6-A070-F1D5-7D7F-B6E57C28A945}"/>
                    </a:ext>
                  </a:extLst>
                </p:cNvPr>
                <p:cNvSpPr>
                  <a:spLocks noChangeArrowheads="1"/>
                </p:cNvSpPr>
                <p:nvPr/>
              </p:nvSpPr>
              <p:spPr bwMode="auto">
                <a:xfrm>
                  <a:off x="5461000" y="5178425"/>
                  <a:ext cx="558800" cy="1085850"/>
                </a:xfrm>
                <a:prstGeom prst="rtTriangle">
                  <a:avLst/>
                </a:prstGeom>
                <a:noFill/>
                <a:ln w="28575">
                  <a:solidFill>
                    <a:srgbClr val="0066FF"/>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3339" name="Text Box 52">
                  <a:extLst>
                    <a:ext uri="{FF2B5EF4-FFF2-40B4-BE49-F238E27FC236}">
                      <a16:creationId xmlns:a16="http://schemas.microsoft.com/office/drawing/2014/main" id="{35D52B78-BF32-31B8-A734-B092B8564DBD}"/>
                    </a:ext>
                  </a:extLst>
                </p:cNvPr>
                <p:cNvSpPr txBox="1">
                  <a:spLocks noChangeArrowheads="1"/>
                </p:cNvSpPr>
                <p:nvPr/>
              </p:nvSpPr>
              <p:spPr bwMode="auto">
                <a:xfrm>
                  <a:off x="5245100" y="6176963"/>
                  <a:ext cx="2159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D</a:t>
                  </a:r>
                </a:p>
              </p:txBody>
            </p:sp>
            <p:sp>
              <p:nvSpPr>
                <p:cNvPr id="53340" name="Text Box 53">
                  <a:extLst>
                    <a:ext uri="{FF2B5EF4-FFF2-40B4-BE49-F238E27FC236}">
                      <a16:creationId xmlns:a16="http://schemas.microsoft.com/office/drawing/2014/main" id="{FB66F8DF-4744-69EC-880A-E6940BBEBE76}"/>
                    </a:ext>
                  </a:extLst>
                </p:cNvPr>
                <p:cNvSpPr txBox="1">
                  <a:spLocks noChangeArrowheads="1"/>
                </p:cNvSpPr>
                <p:nvPr/>
              </p:nvSpPr>
              <p:spPr bwMode="auto">
                <a:xfrm>
                  <a:off x="5930900" y="6175375"/>
                  <a:ext cx="2159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F</a:t>
                  </a:r>
                </a:p>
              </p:txBody>
            </p:sp>
            <p:sp>
              <p:nvSpPr>
                <p:cNvPr id="53341" name="AutoShape 56">
                  <a:extLst>
                    <a:ext uri="{FF2B5EF4-FFF2-40B4-BE49-F238E27FC236}">
                      <a16:creationId xmlns:a16="http://schemas.microsoft.com/office/drawing/2014/main" id="{8B8E9AE5-EEF9-4AF1-5465-F281DC4F64FD}"/>
                    </a:ext>
                  </a:extLst>
                </p:cNvPr>
                <p:cNvSpPr>
                  <a:spLocks noChangeArrowheads="1"/>
                </p:cNvSpPr>
                <p:nvPr/>
              </p:nvSpPr>
              <p:spPr bwMode="auto">
                <a:xfrm>
                  <a:off x="4470400" y="5187950"/>
                  <a:ext cx="558800" cy="1085850"/>
                </a:xfrm>
                <a:prstGeom prst="rtTriangle">
                  <a:avLst/>
                </a:prstGeom>
                <a:noFill/>
                <a:ln w="28575">
                  <a:solidFill>
                    <a:srgbClr val="0066FF"/>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3342" name="Text Box 57">
                  <a:extLst>
                    <a:ext uri="{FF2B5EF4-FFF2-40B4-BE49-F238E27FC236}">
                      <a16:creationId xmlns:a16="http://schemas.microsoft.com/office/drawing/2014/main" id="{54273FA1-A580-F32D-7D39-3CEA9553F14C}"/>
                    </a:ext>
                  </a:extLst>
                </p:cNvPr>
                <p:cNvSpPr txBox="1">
                  <a:spLocks noChangeArrowheads="1"/>
                </p:cNvSpPr>
                <p:nvPr/>
              </p:nvSpPr>
              <p:spPr bwMode="auto">
                <a:xfrm>
                  <a:off x="4267200" y="6186488"/>
                  <a:ext cx="2159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A</a:t>
                  </a:r>
                </a:p>
              </p:txBody>
            </p:sp>
            <p:sp>
              <p:nvSpPr>
                <p:cNvPr id="53343" name="Text Box 58">
                  <a:extLst>
                    <a:ext uri="{FF2B5EF4-FFF2-40B4-BE49-F238E27FC236}">
                      <a16:creationId xmlns:a16="http://schemas.microsoft.com/office/drawing/2014/main" id="{F7FA4B3D-163C-63A6-B0DE-0CE4499AC4E1}"/>
                    </a:ext>
                  </a:extLst>
                </p:cNvPr>
                <p:cNvSpPr txBox="1">
                  <a:spLocks noChangeArrowheads="1"/>
                </p:cNvSpPr>
                <p:nvPr/>
              </p:nvSpPr>
              <p:spPr bwMode="auto">
                <a:xfrm>
                  <a:off x="4965700" y="6184900"/>
                  <a:ext cx="2159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C</a:t>
                  </a:r>
                </a:p>
              </p:txBody>
            </p:sp>
            <p:sp>
              <p:nvSpPr>
                <p:cNvPr id="53344" name="Text Box 61">
                  <a:extLst>
                    <a:ext uri="{FF2B5EF4-FFF2-40B4-BE49-F238E27FC236}">
                      <a16:creationId xmlns:a16="http://schemas.microsoft.com/office/drawing/2014/main" id="{3D370517-8409-4958-0ACA-B4D70C7F762D}"/>
                    </a:ext>
                  </a:extLst>
                </p:cNvPr>
                <p:cNvSpPr txBox="1">
                  <a:spLocks noChangeArrowheads="1"/>
                </p:cNvSpPr>
                <p:nvPr/>
              </p:nvSpPr>
              <p:spPr bwMode="auto">
                <a:xfrm>
                  <a:off x="4419600" y="4876800"/>
                  <a:ext cx="2921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B</a:t>
                  </a:r>
                </a:p>
              </p:txBody>
            </p:sp>
          </p:grpSp>
        </p:grpSp>
      </p:grpSp>
      <p:grpSp>
        <p:nvGrpSpPr>
          <p:cNvPr id="7" name="Group 6">
            <a:extLst>
              <a:ext uri="{FF2B5EF4-FFF2-40B4-BE49-F238E27FC236}">
                <a16:creationId xmlns:a16="http://schemas.microsoft.com/office/drawing/2014/main" id="{6C8EF6A7-344A-311E-7985-93B2414C20F2}"/>
              </a:ext>
            </a:extLst>
          </p:cNvPr>
          <p:cNvGrpSpPr>
            <a:grpSpLocks/>
          </p:cNvGrpSpPr>
          <p:nvPr/>
        </p:nvGrpSpPr>
        <p:grpSpPr bwMode="auto">
          <a:xfrm>
            <a:off x="12382500" y="7315201"/>
            <a:ext cx="2819400" cy="2472362"/>
            <a:chOff x="6731000" y="4876800"/>
            <a:chExt cx="1879600" cy="1648242"/>
          </a:xfrm>
        </p:grpSpPr>
        <p:sp>
          <p:nvSpPr>
            <p:cNvPr id="53322" name="Rectangle 67">
              <a:extLst>
                <a:ext uri="{FF2B5EF4-FFF2-40B4-BE49-F238E27FC236}">
                  <a16:creationId xmlns:a16="http://schemas.microsoft.com/office/drawing/2014/main" id="{EC7B62ED-5B73-BDF9-F905-1CCD9F9779DA}"/>
                </a:ext>
              </a:extLst>
            </p:cNvPr>
            <p:cNvSpPr>
              <a:spLocks noChangeArrowheads="1"/>
            </p:cNvSpPr>
            <p:nvPr/>
          </p:nvSpPr>
          <p:spPr bwMode="auto">
            <a:xfrm>
              <a:off x="7924800" y="6167438"/>
              <a:ext cx="85725" cy="87313"/>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3323" name="Rectangle 72">
              <a:extLst>
                <a:ext uri="{FF2B5EF4-FFF2-40B4-BE49-F238E27FC236}">
                  <a16:creationId xmlns:a16="http://schemas.microsoft.com/office/drawing/2014/main" id="{5210B4A4-EAE9-3E26-DFDC-CA90859BA20B}"/>
                </a:ext>
              </a:extLst>
            </p:cNvPr>
            <p:cNvSpPr>
              <a:spLocks noChangeArrowheads="1"/>
            </p:cNvSpPr>
            <p:nvPr/>
          </p:nvSpPr>
          <p:spPr bwMode="auto">
            <a:xfrm>
              <a:off x="6934200" y="6176963"/>
              <a:ext cx="85725" cy="87313"/>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grpSp>
          <p:nvGrpSpPr>
            <p:cNvPr id="53324" name="Group 4">
              <a:extLst>
                <a:ext uri="{FF2B5EF4-FFF2-40B4-BE49-F238E27FC236}">
                  <a16:creationId xmlns:a16="http://schemas.microsoft.com/office/drawing/2014/main" id="{8B6575C3-B85C-0F16-708C-F6A182F2BBFD}"/>
                </a:ext>
              </a:extLst>
            </p:cNvPr>
            <p:cNvGrpSpPr>
              <a:grpSpLocks/>
            </p:cNvGrpSpPr>
            <p:nvPr/>
          </p:nvGrpSpPr>
          <p:grpSpPr bwMode="auto">
            <a:xfrm>
              <a:off x="6731000" y="4876800"/>
              <a:ext cx="1879600" cy="1648242"/>
              <a:chOff x="6731000" y="4876800"/>
              <a:chExt cx="1879600" cy="1648242"/>
            </a:xfrm>
          </p:grpSpPr>
          <p:sp>
            <p:nvSpPr>
              <p:cNvPr id="53325" name="AutoShape 63">
                <a:extLst>
                  <a:ext uri="{FF2B5EF4-FFF2-40B4-BE49-F238E27FC236}">
                    <a16:creationId xmlns:a16="http://schemas.microsoft.com/office/drawing/2014/main" id="{3661630E-ED7C-7E6C-7B35-95BB10C953AA}"/>
                  </a:ext>
                </a:extLst>
              </p:cNvPr>
              <p:cNvSpPr>
                <a:spLocks noChangeArrowheads="1"/>
              </p:cNvSpPr>
              <p:nvPr/>
            </p:nvSpPr>
            <p:spPr bwMode="auto">
              <a:xfrm>
                <a:off x="7924800" y="5178425"/>
                <a:ext cx="558800" cy="1085850"/>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3326" name="Text Box 64">
                <a:extLst>
                  <a:ext uri="{FF2B5EF4-FFF2-40B4-BE49-F238E27FC236}">
                    <a16:creationId xmlns:a16="http://schemas.microsoft.com/office/drawing/2014/main" id="{5C8ED026-A7C9-32F0-5564-25463A063B3F}"/>
                  </a:ext>
                </a:extLst>
              </p:cNvPr>
              <p:cNvSpPr txBox="1">
                <a:spLocks noChangeArrowheads="1"/>
              </p:cNvSpPr>
              <p:nvPr/>
            </p:nvSpPr>
            <p:spPr bwMode="auto">
              <a:xfrm>
                <a:off x="7794625" y="4876800"/>
                <a:ext cx="2159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E</a:t>
                </a:r>
              </a:p>
            </p:txBody>
          </p:sp>
          <p:sp>
            <p:nvSpPr>
              <p:cNvPr id="53327" name="Text Box 65">
                <a:extLst>
                  <a:ext uri="{FF2B5EF4-FFF2-40B4-BE49-F238E27FC236}">
                    <a16:creationId xmlns:a16="http://schemas.microsoft.com/office/drawing/2014/main" id="{FB2D3A05-EFE8-C04E-AF14-3FD788814B0F}"/>
                  </a:ext>
                </a:extLst>
              </p:cNvPr>
              <p:cNvSpPr txBox="1">
                <a:spLocks noChangeArrowheads="1"/>
              </p:cNvSpPr>
              <p:nvPr/>
            </p:nvSpPr>
            <p:spPr bwMode="auto">
              <a:xfrm>
                <a:off x="7708900" y="6176963"/>
                <a:ext cx="2159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D</a:t>
                </a:r>
              </a:p>
            </p:txBody>
          </p:sp>
          <p:sp>
            <p:nvSpPr>
              <p:cNvPr id="53328" name="Text Box 66">
                <a:extLst>
                  <a:ext uri="{FF2B5EF4-FFF2-40B4-BE49-F238E27FC236}">
                    <a16:creationId xmlns:a16="http://schemas.microsoft.com/office/drawing/2014/main" id="{D17F4294-B278-8E0F-B628-FE4CAFD748D6}"/>
                  </a:ext>
                </a:extLst>
              </p:cNvPr>
              <p:cNvSpPr txBox="1">
                <a:spLocks noChangeArrowheads="1"/>
              </p:cNvSpPr>
              <p:nvPr/>
            </p:nvSpPr>
            <p:spPr bwMode="auto">
              <a:xfrm>
                <a:off x="8394700" y="6175375"/>
                <a:ext cx="2159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F</a:t>
                </a:r>
              </a:p>
            </p:txBody>
          </p:sp>
          <p:sp>
            <p:nvSpPr>
              <p:cNvPr id="53329" name="AutoShape 69">
                <a:extLst>
                  <a:ext uri="{FF2B5EF4-FFF2-40B4-BE49-F238E27FC236}">
                    <a16:creationId xmlns:a16="http://schemas.microsoft.com/office/drawing/2014/main" id="{0D05D7A1-3C91-1933-99B8-AB3B6C9C11F3}"/>
                  </a:ext>
                </a:extLst>
              </p:cNvPr>
              <p:cNvSpPr>
                <a:spLocks noChangeArrowheads="1"/>
              </p:cNvSpPr>
              <p:nvPr/>
            </p:nvSpPr>
            <p:spPr bwMode="auto">
              <a:xfrm>
                <a:off x="6934200" y="5187950"/>
                <a:ext cx="558800" cy="1085850"/>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3330" name="Text Box 70">
                <a:extLst>
                  <a:ext uri="{FF2B5EF4-FFF2-40B4-BE49-F238E27FC236}">
                    <a16:creationId xmlns:a16="http://schemas.microsoft.com/office/drawing/2014/main" id="{F92AEE8C-9250-6770-0C11-D1E4CA9477D8}"/>
                  </a:ext>
                </a:extLst>
              </p:cNvPr>
              <p:cNvSpPr txBox="1">
                <a:spLocks noChangeArrowheads="1"/>
              </p:cNvSpPr>
              <p:nvPr/>
            </p:nvSpPr>
            <p:spPr bwMode="auto">
              <a:xfrm>
                <a:off x="6731000" y="6186488"/>
                <a:ext cx="2159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A</a:t>
                </a:r>
              </a:p>
            </p:txBody>
          </p:sp>
          <p:sp>
            <p:nvSpPr>
              <p:cNvPr id="53331" name="Text Box 71">
                <a:extLst>
                  <a:ext uri="{FF2B5EF4-FFF2-40B4-BE49-F238E27FC236}">
                    <a16:creationId xmlns:a16="http://schemas.microsoft.com/office/drawing/2014/main" id="{9A8C8A40-FEF9-D66D-49B8-4E733AD842A3}"/>
                  </a:ext>
                </a:extLst>
              </p:cNvPr>
              <p:cNvSpPr txBox="1">
                <a:spLocks noChangeArrowheads="1"/>
              </p:cNvSpPr>
              <p:nvPr/>
            </p:nvSpPr>
            <p:spPr bwMode="auto">
              <a:xfrm>
                <a:off x="7327900" y="6184900"/>
                <a:ext cx="2159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C</a:t>
                </a:r>
              </a:p>
            </p:txBody>
          </p:sp>
          <p:sp>
            <p:nvSpPr>
              <p:cNvPr id="53332" name="Text Box 74">
                <a:extLst>
                  <a:ext uri="{FF2B5EF4-FFF2-40B4-BE49-F238E27FC236}">
                    <a16:creationId xmlns:a16="http://schemas.microsoft.com/office/drawing/2014/main" id="{D44BEDEA-4BA3-E7E2-96C8-337D653BA423}"/>
                  </a:ext>
                </a:extLst>
              </p:cNvPr>
              <p:cNvSpPr txBox="1">
                <a:spLocks noChangeArrowheads="1"/>
              </p:cNvSpPr>
              <p:nvPr/>
            </p:nvSpPr>
            <p:spPr bwMode="auto">
              <a:xfrm>
                <a:off x="6883400" y="4876800"/>
                <a:ext cx="2921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B</a:t>
                </a:r>
              </a:p>
            </p:txBody>
          </p:sp>
        </p:grpSp>
      </p:grpSp>
      <p:sp>
        <p:nvSpPr>
          <p:cNvPr id="53274" name="Line 80">
            <a:extLst>
              <a:ext uri="{FF2B5EF4-FFF2-40B4-BE49-F238E27FC236}">
                <a16:creationId xmlns:a16="http://schemas.microsoft.com/office/drawing/2014/main" id="{BEF97979-435F-985D-BB69-01EDF82333B7}"/>
              </a:ext>
            </a:extLst>
          </p:cNvPr>
          <p:cNvSpPr>
            <a:spLocks noChangeShapeType="1"/>
          </p:cNvSpPr>
          <p:nvPr/>
        </p:nvSpPr>
        <p:spPr bwMode="auto">
          <a:xfrm>
            <a:off x="11887200" y="7315201"/>
            <a:ext cx="0" cy="26455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nvGrpSpPr>
          <p:cNvPr id="4180" name="Group 84">
            <a:extLst>
              <a:ext uri="{FF2B5EF4-FFF2-40B4-BE49-F238E27FC236}">
                <a16:creationId xmlns:a16="http://schemas.microsoft.com/office/drawing/2014/main" id="{3E2B9A4A-E13F-83F7-8C28-3D2DFD4DFD30}"/>
              </a:ext>
            </a:extLst>
          </p:cNvPr>
          <p:cNvGrpSpPr>
            <a:grpSpLocks/>
          </p:cNvGrpSpPr>
          <p:nvPr/>
        </p:nvGrpSpPr>
        <p:grpSpPr bwMode="auto">
          <a:xfrm>
            <a:off x="3200400" y="2307433"/>
            <a:ext cx="4914900" cy="7365205"/>
            <a:chOff x="336" y="768"/>
            <a:chExt cx="2064" cy="3093"/>
          </a:xfrm>
        </p:grpSpPr>
        <p:grpSp>
          <p:nvGrpSpPr>
            <p:cNvPr id="53286" name="Group 85">
              <a:extLst>
                <a:ext uri="{FF2B5EF4-FFF2-40B4-BE49-F238E27FC236}">
                  <a16:creationId xmlns:a16="http://schemas.microsoft.com/office/drawing/2014/main" id="{AFA3CDE2-C7A8-4E82-AB11-E93540CA8598}"/>
                </a:ext>
              </a:extLst>
            </p:cNvPr>
            <p:cNvGrpSpPr>
              <a:grpSpLocks/>
            </p:cNvGrpSpPr>
            <p:nvPr/>
          </p:nvGrpSpPr>
          <p:grpSpPr bwMode="auto">
            <a:xfrm>
              <a:off x="336" y="768"/>
              <a:ext cx="2064" cy="3093"/>
              <a:chOff x="480" y="960"/>
              <a:chExt cx="2064" cy="3093"/>
            </a:xfrm>
          </p:grpSpPr>
          <p:sp>
            <p:nvSpPr>
              <p:cNvPr id="53288" name="PubTriangle">
                <a:extLst>
                  <a:ext uri="{FF2B5EF4-FFF2-40B4-BE49-F238E27FC236}">
                    <a16:creationId xmlns:a16="http://schemas.microsoft.com/office/drawing/2014/main" id="{D6E295D6-38CA-3961-1BD6-88467165C438}"/>
                  </a:ext>
                </a:extLst>
              </p:cNvPr>
              <p:cNvSpPr>
                <a:spLocks noEditPoints="1" noChangeArrowheads="1"/>
              </p:cNvSpPr>
              <p:nvPr/>
            </p:nvSpPr>
            <p:spPr bwMode="auto">
              <a:xfrm rot="-7164370">
                <a:off x="432" y="1008"/>
                <a:ext cx="912" cy="816"/>
              </a:xfrm>
              <a:custGeom>
                <a:avLst/>
                <a:gdLst>
                  <a:gd name="T0" fmla="*/ 19 w 21600"/>
                  <a:gd name="T1" fmla="*/ 0 h 21600"/>
                  <a:gd name="T2" fmla="*/ 10 w 21600"/>
                  <a:gd name="T3" fmla="*/ 15 h 21600"/>
                  <a:gd name="T4" fmla="*/ 0 w 21600"/>
                  <a:gd name="T5" fmla="*/ 31 h 21600"/>
                  <a:gd name="T6" fmla="*/ 19 w 21600"/>
                  <a:gd name="T7" fmla="*/ 23 h 21600"/>
                  <a:gd name="T8" fmla="*/ 39 w 21600"/>
                  <a:gd name="T9" fmla="*/ 15 h 21600"/>
                  <a:gd name="T10" fmla="*/ 29 w 21600"/>
                  <a:gd name="T11" fmla="*/ 8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sz="2700"/>
              </a:p>
            </p:txBody>
          </p:sp>
          <p:sp>
            <p:nvSpPr>
              <p:cNvPr id="53289" name="PubTriangle">
                <a:extLst>
                  <a:ext uri="{FF2B5EF4-FFF2-40B4-BE49-F238E27FC236}">
                    <a16:creationId xmlns:a16="http://schemas.microsoft.com/office/drawing/2014/main" id="{51B2C781-8FC4-D2C4-5D48-6B98489B319B}"/>
                  </a:ext>
                </a:extLst>
              </p:cNvPr>
              <p:cNvSpPr>
                <a:spLocks noEditPoints="1" noChangeArrowheads="1"/>
              </p:cNvSpPr>
              <p:nvPr/>
            </p:nvSpPr>
            <p:spPr bwMode="auto">
              <a:xfrm rot="-7164370">
                <a:off x="1536" y="1008"/>
                <a:ext cx="912" cy="816"/>
              </a:xfrm>
              <a:custGeom>
                <a:avLst/>
                <a:gdLst>
                  <a:gd name="T0" fmla="*/ 19 w 21600"/>
                  <a:gd name="T1" fmla="*/ 0 h 21600"/>
                  <a:gd name="T2" fmla="*/ 10 w 21600"/>
                  <a:gd name="T3" fmla="*/ 15 h 21600"/>
                  <a:gd name="T4" fmla="*/ 0 w 21600"/>
                  <a:gd name="T5" fmla="*/ 31 h 21600"/>
                  <a:gd name="T6" fmla="*/ 19 w 21600"/>
                  <a:gd name="T7" fmla="*/ 23 h 21600"/>
                  <a:gd name="T8" fmla="*/ 39 w 21600"/>
                  <a:gd name="T9" fmla="*/ 15 h 21600"/>
                  <a:gd name="T10" fmla="*/ 29 w 21600"/>
                  <a:gd name="T11" fmla="*/ 8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sz="2700"/>
              </a:p>
            </p:txBody>
          </p:sp>
          <p:sp>
            <p:nvSpPr>
              <p:cNvPr id="53290" name="Line 88">
                <a:extLst>
                  <a:ext uri="{FF2B5EF4-FFF2-40B4-BE49-F238E27FC236}">
                    <a16:creationId xmlns:a16="http://schemas.microsoft.com/office/drawing/2014/main" id="{136EB75A-B159-3AB5-7158-A4AFAB3C6CFC}"/>
                  </a:ext>
                </a:extLst>
              </p:cNvPr>
              <p:cNvSpPr>
                <a:spLocks noChangeShapeType="1"/>
              </p:cNvSpPr>
              <p:nvPr/>
            </p:nvSpPr>
            <p:spPr bwMode="auto">
              <a:xfrm flipV="1">
                <a:off x="2016" y="1536"/>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291" name="Line 89">
                <a:extLst>
                  <a:ext uri="{FF2B5EF4-FFF2-40B4-BE49-F238E27FC236}">
                    <a16:creationId xmlns:a16="http://schemas.microsoft.com/office/drawing/2014/main" id="{7BE33194-69A4-0569-022A-5E21B3CA82B7}"/>
                  </a:ext>
                </a:extLst>
              </p:cNvPr>
              <p:cNvSpPr>
                <a:spLocks noChangeShapeType="1"/>
              </p:cNvSpPr>
              <p:nvPr/>
            </p:nvSpPr>
            <p:spPr bwMode="auto">
              <a:xfrm flipV="1">
                <a:off x="2112" y="1200"/>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292" name="Line 90">
                <a:extLst>
                  <a:ext uri="{FF2B5EF4-FFF2-40B4-BE49-F238E27FC236}">
                    <a16:creationId xmlns:a16="http://schemas.microsoft.com/office/drawing/2014/main" id="{2A35783E-9737-F698-47DC-1BFA92397EB1}"/>
                  </a:ext>
                </a:extLst>
              </p:cNvPr>
              <p:cNvSpPr>
                <a:spLocks noChangeShapeType="1"/>
              </p:cNvSpPr>
              <p:nvPr/>
            </p:nvSpPr>
            <p:spPr bwMode="auto">
              <a:xfrm flipV="1">
                <a:off x="2160" y="1248"/>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293" name="Line 91">
                <a:extLst>
                  <a:ext uri="{FF2B5EF4-FFF2-40B4-BE49-F238E27FC236}">
                    <a16:creationId xmlns:a16="http://schemas.microsoft.com/office/drawing/2014/main" id="{B46F2E4B-1396-40E7-7261-72DCDE8AC94E}"/>
                  </a:ext>
                </a:extLst>
              </p:cNvPr>
              <p:cNvSpPr>
                <a:spLocks noChangeShapeType="1"/>
              </p:cNvSpPr>
              <p:nvPr/>
            </p:nvSpPr>
            <p:spPr bwMode="auto">
              <a:xfrm flipV="1">
                <a:off x="1008" y="1200"/>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294" name="Line 92">
                <a:extLst>
                  <a:ext uri="{FF2B5EF4-FFF2-40B4-BE49-F238E27FC236}">
                    <a16:creationId xmlns:a16="http://schemas.microsoft.com/office/drawing/2014/main" id="{DEC6B634-1860-9A89-F6B3-C9501BF4D290}"/>
                  </a:ext>
                </a:extLst>
              </p:cNvPr>
              <p:cNvSpPr>
                <a:spLocks noChangeShapeType="1"/>
              </p:cNvSpPr>
              <p:nvPr/>
            </p:nvSpPr>
            <p:spPr bwMode="auto">
              <a:xfrm flipV="1">
                <a:off x="1056" y="1248"/>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295" name="Line 93">
                <a:extLst>
                  <a:ext uri="{FF2B5EF4-FFF2-40B4-BE49-F238E27FC236}">
                    <a16:creationId xmlns:a16="http://schemas.microsoft.com/office/drawing/2014/main" id="{6963D657-996B-613E-B5BC-4FAFF17B6FEA}"/>
                  </a:ext>
                </a:extLst>
              </p:cNvPr>
              <p:cNvSpPr>
                <a:spLocks noChangeShapeType="1"/>
              </p:cNvSpPr>
              <p:nvPr/>
            </p:nvSpPr>
            <p:spPr bwMode="auto">
              <a:xfrm flipV="1">
                <a:off x="960" y="1536"/>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296" name="Line 94">
                <a:extLst>
                  <a:ext uri="{FF2B5EF4-FFF2-40B4-BE49-F238E27FC236}">
                    <a16:creationId xmlns:a16="http://schemas.microsoft.com/office/drawing/2014/main" id="{F3AA6623-31B3-D190-5761-1C13D6C83CA9}"/>
                  </a:ext>
                </a:extLst>
              </p:cNvPr>
              <p:cNvSpPr>
                <a:spLocks noChangeShapeType="1"/>
              </p:cNvSpPr>
              <p:nvPr/>
            </p:nvSpPr>
            <p:spPr bwMode="auto">
              <a:xfrm flipV="1">
                <a:off x="528" y="1248"/>
                <a:ext cx="144" cy="96"/>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297" name="Line 95">
                <a:extLst>
                  <a:ext uri="{FF2B5EF4-FFF2-40B4-BE49-F238E27FC236}">
                    <a16:creationId xmlns:a16="http://schemas.microsoft.com/office/drawing/2014/main" id="{60E572DF-343E-5996-49CF-B894B363143A}"/>
                  </a:ext>
                </a:extLst>
              </p:cNvPr>
              <p:cNvSpPr>
                <a:spLocks noChangeShapeType="1"/>
              </p:cNvSpPr>
              <p:nvPr/>
            </p:nvSpPr>
            <p:spPr bwMode="auto">
              <a:xfrm flipH="1" flipV="1">
                <a:off x="576" y="1200"/>
                <a:ext cx="48" cy="192"/>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298" name="Line 96">
                <a:extLst>
                  <a:ext uri="{FF2B5EF4-FFF2-40B4-BE49-F238E27FC236}">
                    <a16:creationId xmlns:a16="http://schemas.microsoft.com/office/drawing/2014/main" id="{96D64172-9C5B-FB2A-225B-D8FA26376D86}"/>
                  </a:ext>
                </a:extLst>
              </p:cNvPr>
              <p:cNvSpPr>
                <a:spLocks noChangeShapeType="1"/>
              </p:cNvSpPr>
              <p:nvPr/>
            </p:nvSpPr>
            <p:spPr bwMode="auto">
              <a:xfrm flipV="1">
                <a:off x="1632" y="1248"/>
                <a:ext cx="144" cy="96"/>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299" name="Line 97">
                <a:extLst>
                  <a:ext uri="{FF2B5EF4-FFF2-40B4-BE49-F238E27FC236}">
                    <a16:creationId xmlns:a16="http://schemas.microsoft.com/office/drawing/2014/main" id="{30FC347D-C247-E387-CB3F-111F2AF869CB}"/>
                  </a:ext>
                </a:extLst>
              </p:cNvPr>
              <p:cNvSpPr>
                <a:spLocks noChangeShapeType="1"/>
              </p:cNvSpPr>
              <p:nvPr/>
            </p:nvSpPr>
            <p:spPr bwMode="auto">
              <a:xfrm flipH="1" flipV="1">
                <a:off x="1680" y="1200"/>
                <a:ext cx="48" cy="192"/>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300" name="PubTriangle">
                <a:extLst>
                  <a:ext uri="{FF2B5EF4-FFF2-40B4-BE49-F238E27FC236}">
                    <a16:creationId xmlns:a16="http://schemas.microsoft.com/office/drawing/2014/main" id="{1B4DF9D9-A1CC-6781-55F3-0CD41CACCD46}"/>
                  </a:ext>
                </a:extLst>
              </p:cNvPr>
              <p:cNvSpPr>
                <a:spLocks noEditPoints="1" noChangeArrowheads="1"/>
              </p:cNvSpPr>
              <p:nvPr/>
            </p:nvSpPr>
            <p:spPr bwMode="auto">
              <a:xfrm rot="-7164370">
                <a:off x="480" y="2064"/>
                <a:ext cx="912" cy="816"/>
              </a:xfrm>
              <a:custGeom>
                <a:avLst/>
                <a:gdLst>
                  <a:gd name="T0" fmla="*/ 19 w 21600"/>
                  <a:gd name="T1" fmla="*/ 0 h 21600"/>
                  <a:gd name="T2" fmla="*/ 10 w 21600"/>
                  <a:gd name="T3" fmla="*/ 15 h 21600"/>
                  <a:gd name="T4" fmla="*/ 0 w 21600"/>
                  <a:gd name="T5" fmla="*/ 31 h 21600"/>
                  <a:gd name="T6" fmla="*/ 19 w 21600"/>
                  <a:gd name="T7" fmla="*/ 23 h 21600"/>
                  <a:gd name="T8" fmla="*/ 39 w 21600"/>
                  <a:gd name="T9" fmla="*/ 15 h 21600"/>
                  <a:gd name="T10" fmla="*/ 29 w 21600"/>
                  <a:gd name="T11" fmla="*/ 8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sz="2700"/>
              </a:p>
            </p:txBody>
          </p:sp>
          <p:sp>
            <p:nvSpPr>
              <p:cNvPr id="53301" name="Line 99">
                <a:extLst>
                  <a:ext uri="{FF2B5EF4-FFF2-40B4-BE49-F238E27FC236}">
                    <a16:creationId xmlns:a16="http://schemas.microsoft.com/office/drawing/2014/main" id="{306655E6-A517-841F-356C-0ED5DC36E9A6}"/>
                  </a:ext>
                </a:extLst>
              </p:cNvPr>
              <p:cNvSpPr>
                <a:spLocks noChangeShapeType="1"/>
              </p:cNvSpPr>
              <p:nvPr/>
            </p:nvSpPr>
            <p:spPr bwMode="auto">
              <a:xfrm flipV="1">
                <a:off x="576" y="2352"/>
                <a:ext cx="144" cy="48"/>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302" name="Line 100">
                <a:extLst>
                  <a:ext uri="{FF2B5EF4-FFF2-40B4-BE49-F238E27FC236}">
                    <a16:creationId xmlns:a16="http://schemas.microsoft.com/office/drawing/2014/main" id="{85279BE5-02E1-13DB-ECC9-1780D2CB9FA8}"/>
                  </a:ext>
                </a:extLst>
              </p:cNvPr>
              <p:cNvSpPr>
                <a:spLocks noChangeShapeType="1"/>
              </p:cNvSpPr>
              <p:nvPr/>
            </p:nvSpPr>
            <p:spPr bwMode="auto">
              <a:xfrm flipV="1">
                <a:off x="576" y="2400"/>
                <a:ext cx="144" cy="48"/>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303" name="Line 101">
                <a:extLst>
                  <a:ext uri="{FF2B5EF4-FFF2-40B4-BE49-F238E27FC236}">
                    <a16:creationId xmlns:a16="http://schemas.microsoft.com/office/drawing/2014/main" id="{0111483E-0EA6-7993-4D84-D9CF037387B4}"/>
                  </a:ext>
                </a:extLst>
              </p:cNvPr>
              <p:cNvSpPr>
                <a:spLocks noChangeShapeType="1"/>
              </p:cNvSpPr>
              <p:nvPr/>
            </p:nvSpPr>
            <p:spPr bwMode="auto">
              <a:xfrm flipV="1">
                <a:off x="1008" y="2592"/>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304" name="PubTriangle">
                <a:extLst>
                  <a:ext uri="{FF2B5EF4-FFF2-40B4-BE49-F238E27FC236}">
                    <a16:creationId xmlns:a16="http://schemas.microsoft.com/office/drawing/2014/main" id="{525AE067-6499-9D24-2F69-5238A3D4981F}"/>
                  </a:ext>
                </a:extLst>
              </p:cNvPr>
              <p:cNvSpPr>
                <a:spLocks noEditPoints="1" noChangeArrowheads="1"/>
              </p:cNvSpPr>
              <p:nvPr/>
            </p:nvSpPr>
            <p:spPr bwMode="auto">
              <a:xfrm rot="-7164370">
                <a:off x="1536" y="3168"/>
                <a:ext cx="912" cy="816"/>
              </a:xfrm>
              <a:custGeom>
                <a:avLst/>
                <a:gdLst>
                  <a:gd name="T0" fmla="*/ 19 w 21600"/>
                  <a:gd name="T1" fmla="*/ 0 h 21600"/>
                  <a:gd name="T2" fmla="*/ 10 w 21600"/>
                  <a:gd name="T3" fmla="*/ 15 h 21600"/>
                  <a:gd name="T4" fmla="*/ 0 w 21600"/>
                  <a:gd name="T5" fmla="*/ 31 h 21600"/>
                  <a:gd name="T6" fmla="*/ 19 w 21600"/>
                  <a:gd name="T7" fmla="*/ 23 h 21600"/>
                  <a:gd name="T8" fmla="*/ 39 w 21600"/>
                  <a:gd name="T9" fmla="*/ 15 h 21600"/>
                  <a:gd name="T10" fmla="*/ 29 w 21600"/>
                  <a:gd name="T11" fmla="*/ 8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sz="2700"/>
              </a:p>
            </p:txBody>
          </p:sp>
          <p:sp>
            <p:nvSpPr>
              <p:cNvPr id="53305" name="PubTriangle">
                <a:extLst>
                  <a:ext uri="{FF2B5EF4-FFF2-40B4-BE49-F238E27FC236}">
                    <a16:creationId xmlns:a16="http://schemas.microsoft.com/office/drawing/2014/main" id="{59605E87-CD3A-85F3-7A77-35B9BFFCBC2D}"/>
                  </a:ext>
                </a:extLst>
              </p:cNvPr>
              <p:cNvSpPr>
                <a:spLocks noEditPoints="1" noChangeArrowheads="1"/>
              </p:cNvSpPr>
              <p:nvPr/>
            </p:nvSpPr>
            <p:spPr bwMode="auto">
              <a:xfrm rot="-7164370">
                <a:off x="480" y="3168"/>
                <a:ext cx="912" cy="816"/>
              </a:xfrm>
              <a:custGeom>
                <a:avLst/>
                <a:gdLst>
                  <a:gd name="T0" fmla="*/ 19 w 21600"/>
                  <a:gd name="T1" fmla="*/ 0 h 21600"/>
                  <a:gd name="T2" fmla="*/ 10 w 21600"/>
                  <a:gd name="T3" fmla="*/ 15 h 21600"/>
                  <a:gd name="T4" fmla="*/ 0 w 21600"/>
                  <a:gd name="T5" fmla="*/ 31 h 21600"/>
                  <a:gd name="T6" fmla="*/ 19 w 21600"/>
                  <a:gd name="T7" fmla="*/ 23 h 21600"/>
                  <a:gd name="T8" fmla="*/ 39 w 21600"/>
                  <a:gd name="T9" fmla="*/ 15 h 21600"/>
                  <a:gd name="T10" fmla="*/ 29 w 21600"/>
                  <a:gd name="T11" fmla="*/ 8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sz="2700"/>
              </a:p>
            </p:txBody>
          </p:sp>
          <p:sp>
            <p:nvSpPr>
              <p:cNvPr id="53306" name="Line 104">
                <a:extLst>
                  <a:ext uri="{FF2B5EF4-FFF2-40B4-BE49-F238E27FC236}">
                    <a16:creationId xmlns:a16="http://schemas.microsoft.com/office/drawing/2014/main" id="{412CC494-A847-E15E-1C35-9BAEEF5D364A}"/>
                  </a:ext>
                </a:extLst>
              </p:cNvPr>
              <p:cNvSpPr>
                <a:spLocks noChangeShapeType="1"/>
              </p:cNvSpPr>
              <p:nvPr/>
            </p:nvSpPr>
            <p:spPr bwMode="auto">
              <a:xfrm flipV="1">
                <a:off x="1008" y="3696"/>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307" name="Text Box 105">
                <a:extLst>
                  <a:ext uri="{FF2B5EF4-FFF2-40B4-BE49-F238E27FC236}">
                    <a16:creationId xmlns:a16="http://schemas.microsoft.com/office/drawing/2014/main" id="{B19CDEE7-F4B7-CCEE-448D-E7178A40235F}"/>
                  </a:ext>
                </a:extLst>
              </p:cNvPr>
              <p:cNvSpPr txBox="1">
                <a:spLocks noChangeArrowheads="1"/>
              </p:cNvSpPr>
              <p:nvPr/>
            </p:nvSpPr>
            <p:spPr bwMode="auto">
              <a:xfrm>
                <a:off x="1392" y="3840"/>
                <a:ext cx="100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000000"/>
                    </a:solidFill>
                  </a:rPr>
                  <a:t>g.c.g</a:t>
                </a:r>
              </a:p>
            </p:txBody>
          </p:sp>
          <p:sp>
            <p:nvSpPr>
              <p:cNvPr id="53308" name="Text Box 106">
                <a:extLst>
                  <a:ext uri="{FF2B5EF4-FFF2-40B4-BE49-F238E27FC236}">
                    <a16:creationId xmlns:a16="http://schemas.microsoft.com/office/drawing/2014/main" id="{8501D8FB-0E18-7B46-8414-11B3A041C9AF}"/>
                  </a:ext>
                </a:extLst>
              </p:cNvPr>
              <p:cNvSpPr txBox="1">
                <a:spLocks noChangeArrowheads="1"/>
              </p:cNvSpPr>
              <p:nvPr/>
            </p:nvSpPr>
            <p:spPr bwMode="auto">
              <a:xfrm>
                <a:off x="960" y="2784"/>
                <a:ext cx="1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700" b="1">
                    <a:solidFill>
                      <a:srgbClr val="000000"/>
                    </a:solidFill>
                  </a:rPr>
                  <a:t>c.g.c</a:t>
                </a:r>
              </a:p>
            </p:txBody>
          </p:sp>
          <p:sp>
            <p:nvSpPr>
              <p:cNvPr id="53309" name="Text Box 107">
                <a:extLst>
                  <a:ext uri="{FF2B5EF4-FFF2-40B4-BE49-F238E27FC236}">
                    <a16:creationId xmlns:a16="http://schemas.microsoft.com/office/drawing/2014/main" id="{163B71B4-B331-1D9C-D419-674DC8A01ADE}"/>
                  </a:ext>
                </a:extLst>
              </p:cNvPr>
              <p:cNvSpPr txBox="1">
                <a:spLocks noChangeArrowheads="1"/>
              </p:cNvSpPr>
              <p:nvPr/>
            </p:nvSpPr>
            <p:spPr bwMode="auto">
              <a:xfrm>
                <a:off x="912" y="1680"/>
                <a:ext cx="1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700" b="1">
                    <a:solidFill>
                      <a:srgbClr val="000000"/>
                    </a:solidFill>
                  </a:rPr>
                  <a:t>c.c.c</a:t>
                </a:r>
              </a:p>
            </p:txBody>
          </p:sp>
          <p:sp>
            <p:nvSpPr>
              <p:cNvPr id="53310" name="Arc 108">
                <a:extLst>
                  <a:ext uri="{FF2B5EF4-FFF2-40B4-BE49-F238E27FC236}">
                    <a16:creationId xmlns:a16="http://schemas.microsoft.com/office/drawing/2014/main" id="{66194AD0-3B6F-3E9B-45B1-38D1E1A8DD7E}"/>
                  </a:ext>
                </a:extLst>
              </p:cNvPr>
              <p:cNvSpPr>
                <a:spLocks/>
              </p:cNvSpPr>
              <p:nvPr/>
            </p:nvSpPr>
            <p:spPr bwMode="auto">
              <a:xfrm>
                <a:off x="1680" y="3649"/>
                <a:ext cx="96" cy="127"/>
              </a:xfrm>
              <a:custGeom>
                <a:avLst/>
                <a:gdLst>
                  <a:gd name="T0" fmla="*/ 0 w 21600"/>
                  <a:gd name="T1" fmla="*/ 0 h 28605"/>
                  <a:gd name="T2" fmla="*/ 0 w 21600"/>
                  <a:gd name="T3" fmla="*/ 1 h 28605"/>
                  <a:gd name="T4" fmla="*/ 0 w 21600"/>
                  <a:gd name="T5" fmla="*/ 0 h 28605"/>
                  <a:gd name="T6" fmla="*/ 0 60000 65536"/>
                  <a:gd name="T7" fmla="*/ 0 60000 65536"/>
                  <a:gd name="T8" fmla="*/ 0 60000 65536"/>
                </a:gdLst>
                <a:ahLst/>
                <a:cxnLst>
                  <a:cxn ang="T6">
                    <a:pos x="T0" y="T1"/>
                  </a:cxn>
                  <a:cxn ang="T7">
                    <a:pos x="T2" y="T3"/>
                  </a:cxn>
                  <a:cxn ang="T8">
                    <a:pos x="T4" y="T5"/>
                  </a:cxn>
                </a:cxnLst>
                <a:rect l="0" t="0" r="r" b="b"/>
                <a:pathLst>
                  <a:path w="21600" h="28605" fill="none" extrusionOk="0">
                    <a:moveTo>
                      <a:pt x="-1" y="0"/>
                    </a:moveTo>
                    <a:cubicBezTo>
                      <a:pt x="11929" y="0"/>
                      <a:pt x="21600" y="9670"/>
                      <a:pt x="21600" y="21600"/>
                    </a:cubicBezTo>
                    <a:cubicBezTo>
                      <a:pt x="21600" y="23983"/>
                      <a:pt x="21205" y="26350"/>
                      <a:pt x="20432" y="28605"/>
                    </a:cubicBezTo>
                  </a:path>
                  <a:path w="21600" h="28605" stroke="0" extrusionOk="0">
                    <a:moveTo>
                      <a:pt x="-1" y="0"/>
                    </a:moveTo>
                    <a:cubicBezTo>
                      <a:pt x="11929" y="0"/>
                      <a:pt x="21600" y="9670"/>
                      <a:pt x="21600" y="21600"/>
                    </a:cubicBezTo>
                    <a:cubicBezTo>
                      <a:pt x="21600" y="23983"/>
                      <a:pt x="21205" y="26350"/>
                      <a:pt x="20432" y="28605"/>
                    </a:cubicBezTo>
                    <a:lnTo>
                      <a:pt x="0" y="21600"/>
                    </a:lnTo>
                    <a:lnTo>
                      <a:pt x="-1"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3311" name="Arc 109">
                <a:extLst>
                  <a:ext uri="{FF2B5EF4-FFF2-40B4-BE49-F238E27FC236}">
                    <a16:creationId xmlns:a16="http://schemas.microsoft.com/office/drawing/2014/main" id="{4A145520-E164-DF05-972A-5550D99292ED}"/>
                  </a:ext>
                </a:extLst>
              </p:cNvPr>
              <p:cNvSpPr>
                <a:spLocks/>
              </p:cNvSpPr>
              <p:nvPr/>
            </p:nvSpPr>
            <p:spPr bwMode="auto">
              <a:xfrm flipH="1">
                <a:off x="2352" y="3648"/>
                <a:ext cx="48" cy="144"/>
              </a:xfrm>
              <a:custGeom>
                <a:avLst/>
                <a:gdLst>
                  <a:gd name="T0" fmla="*/ 0 w 21600"/>
                  <a:gd name="T1" fmla="*/ 0 h 24068"/>
                  <a:gd name="T2" fmla="*/ 0 w 21600"/>
                  <a:gd name="T3" fmla="*/ 1 h 24068"/>
                  <a:gd name="T4" fmla="*/ 0 w 21600"/>
                  <a:gd name="T5" fmla="*/ 1 h 24068"/>
                  <a:gd name="T6" fmla="*/ 0 60000 65536"/>
                  <a:gd name="T7" fmla="*/ 0 60000 65536"/>
                  <a:gd name="T8" fmla="*/ 0 60000 65536"/>
                </a:gdLst>
                <a:ahLst/>
                <a:cxnLst>
                  <a:cxn ang="T6">
                    <a:pos x="T0" y="T1"/>
                  </a:cxn>
                  <a:cxn ang="T7">
                    <a:pos x="T2" y="T3"/>
                  </a:cxn>
                  <a:cxn ang="T8">
                    <a:pos x="T4" y="T5"/>
                  </a:cxn>
                </a:cxnLst>
                <a:rect l="0" t="0" r="r" b="b"/>
                <a:pathLst>
                  <a:path w="21600" h="24068" fill="none" extrusionOk="0">
                    <a:moveTo>
                      <a:pt x="5002" y="0"/>
                    </a:moveTo>
                    <a:cubicBezTo>
                      <a:pt x="14733" y="2317"/>
                      <a:pt x="21600" y="11010"/>
                      <a:pt x="21600" y="21013"/>
                    </a:cubicBezTo>
                    <a:cubicBezTo>
                      <a:pt x="21600" y="22035"/>
                      <a:pt x="21527" y="23056"/>
                      <a:pt x="21382" y="24067"/>
                    </a:cubicBezTo>
                  </a:path>
                  <a:path w="21600" h="24068" stroke="0" extrusionOk="0">
                    <a:moveTo>
                      <a:pt x="5002" y="0"/>
                    </a:moveTo>
                    <a:cubicBezTo>
                      <a:pt x="14733" y="2317"/>
                      <a:pt x="21600" y="11010"/>
                      <a:pt x="21600" y="21013"/>
                    </a:cubicBezTo>
                    <a:cubicBezTo>
                      <a:pt x="21600" y="22035"/>
                      <a:pt x="21527" y="23056"/>
                      <a:pt x="21382" y="24067"/>
                    </a:cubicBezTo>
                    <a:lnTo>
                      <a:pt x="0" y="21013"/>
                    </a:lnTo>
                    <a:lnTo>
                      <a:pt x="5002"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3312" name="Arc 110">
                <a:extLst>
                  <a:ext uri="{FF2B5EF4-FFF2-40B4-BE49-F238E27FC236}">
                    <a16:creationId xmlns:a16="http://schemas.microsoft.com/office/drawing/2014/main" id="{F053C07C-0BBE-E181-0CB0-FD62DFDC56D4}"/>
                  </a:ext>
                </a:extLst>
              </p:cNvPr>
              <p:cNvSpPr>
                <a:spLocks/>
              </p:cNvSpPr>
              <p:nvPr/>
            </p:nvSpPr>
            <p:spPr bwMode="auto">
              <a:xfrm flipH="1">
                <a:off x="2304" y="3600"/>
                <a:ext cx="96" cy="192"/>
              </a:xfrm>
              <a:custGeom>
                <a:avLst/>
                <a:gdLst>
                  <a:gd name="T0" fmla="*/ 0 w 21600"/>
                  <a:gd name="T1" fmla="*/ 0 h 24068"/>
                  <a:gd name="T2" fmla="*/ 0 w 21600"/>
                  <a:gd name="T3" fmla="*/ 2 h 24068"/>
                  <a:gd name="T4" fmla="*/ 0 w 21600"/>
                  <a:gd name="T5" fmla="*/ 1 h 24068"/>
                  <a:gd name="T6" fmla="*/ 0 60000 65536"/>
                  <a:gd name="T7" fmla="*/ 0 60000 65536"/>
                  <a:gd name="T8" fmla="*/ 0 60000 65536"/>
                </a:gdLst>
                <a:ahLst/>
                <a:cxnLst>
                  <a:cxn ang="T6">
                    <a:pos x="T0" y="T1"/>
                  </a:cxn>
                  <a:cxn ang="T7">
                    <a:pos x="T2" y="T3"/>
                  </a:cxn>
                  <a:cxn ang="T8">
                    <a:pos x="T4" y="T5"/>
                  </a:cxn>
                </a:cxnLst>
                <a:rect l="0" t="0" r="r" b="b"/>
                <a:pathLst>
                  <a:path w="21600" h="24068" fill="none" extrusionOk="0">
                    <a:moveTo>
                      <a:pt x="5002" y="0"/>
                    </a:moveTo>
                    <a:cubicBezTo>
                      <a:pt x="14733" y="2317"/>
                      <a:pt x="21600" y="11010"/>
                      <a:pt x="21600" y="21013"/>
                    </a:cubicBezTo>
                    <a:cubicBezTo>
                      <a:pt x="21600" y="22035"/>
                      <a:pt x="21527" y="23056"/>
                      <a:pt x="21382" y="24067"/>
                    </a:cubicBezTo>
                  </a:path>
                  <a:path w="21600" h="24068" stroke="0" extrusionOk="0">
                    <a:moveTo>
                      <a:pt x="5002" y="0"/>
                    </a:moveTo>
                    <a:cubicBezTo>
                      <a:pt x="14733" y="2317"/>
                      <a:pt x="21600" y="11010"/>
                      <a:pt x="21600" y="21013"/>
                    </a:cubicBezTo>
                    <a:cubicBezTo>
                      <a:pt x="21600" y="22035"/>
                      <a:pt x="21527" y="23056"/>
                      <a:pt x="21382" y="24067"/>
                    </a:cubicBezTo>
                    <a:lnTo>
                      <a:pt x="0" y="21013"/>
                    </a:lnTo>
                    <a:lnTo>
                      <a:pt x="5002"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3313" name="Arc 111">
                <a:extLst>
                  <a:ext uri="{FF2B5EF4-FFF2-40B4-BE49-F238E27FC236}">
                    <a16:creationId xmlns:a16="http://schemas.microsoft.com/office/drawing/2014/main" id="{7DB07411-6A01-D1B7-269E-ADE49B277C9D}"/>
                  </a:ext>
                </a:extLst>
              </p:cNvPr>
              <p:cNvSpPr>
                <a:spLocks/>
              </p:cNvSpPr>
              <p:nvPr/>
            </p:nvSpPr>
            <p:spPr bwMode="auto">
              <a:xfrm flipH="1">
                <a:off x="1296" y="3648"/>
                <a:ext cx="48" cy="144"/>
              </a:xfrm>
              <a:custGeom>
                <a:avLst/>
                <a:gdLst>
                  <a:gd name="T0" fmla="*/ 0 w 21600"/>
                  <a:gd name="T1" fmla="*/ 0 h 24068"/>
                  <a:gd name="T2" fmla="*/ 0 w 21600"/>
                  <a:gd name="T3" fmla="*/ 1 h 24068"/>
                  <a:gd name="T4" fmla="*/ 0 w 21600"/>
                  <a:gd name="T5" fmla="*/ 1 h 24068"/>
                  <a:gd name="T6" fmla="*/ 0 60000 65536"/>
                  <a:gd name="T7" fmla="*/ 0 60000 65536"/>
                  <a:gd name="T8" fmla="*/ 0 60000 65536"/>
                </a:gdLst>
                <a:ahLst/>
                <a:cxnLst>
                  <a:cxn ang="T6">
                    <a:pos x="T0" y="T1"/>
                  </a:cxn>
                  <a:cxn ang="T7">
                    <a:pos x="T2" y="T3"/>
                  </a:cxn>
                  <a:cxn ang="T8">
                    <a:pos x="T4" y="T5"/>
                  </a:cxn>
                </a:cxnLst>
                <a:rect l="0" t="0" r="r" b="b"/>
                <a:pathLst>
                  <a:path w="21600" h="24068" fill="none" extrusionOk="0">
                    <a:moveTo>
                      <a:pt x="5002" y="0"/>
                    </a:moveTo>
                    <a:cubicBezTo>
                      <a:pt x="14733" y="2317"/>
                      <a:pt x="21600" y="11010"/>
                      <a:pt x="21600" y="21013"/>
                    </a:cubicBezTo>
                    <a:cubicBezTo>
                      <a:pt x="21600" y="22035"/>
                      <a:pt x="21527" y="23056"/>
                      <a:pt x="21382" y="24067"/>
                    </a:cubicBezTo>
                  </a:path>
                  <a:path w="21600" h="24068" stroke="0" extrusionOk="0">
                    <a:moveTo>
                      <a:pt x="5002" y="0"/>
                    </a:moveTo>
                    <a:cubicBezTo>
                      <a:pt x="14733" y="2317"/>
                      <a:pt x="21600" y="11010"/>
                      <a:pt x="21600" y="21013"/>
                    </a:cubicBezTo>
                    <a:cubicBezTo>
                      <a:pt x="21600" y="22035"/>
                      <a:pt x="21527" y="23056"/>
                      <a:pt x="21382" y="24067"/>
                    </a:cubicBezTo>
                    <a:lnTo>
                      <a:pt x="0" y="21013"/>
                    </a:lnTo>
                    <a:lnTo>
                      <a:pt x="5002"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3314" name="Arc 112">
                <a:extLst>
                  <a:ext uri="{FF2B5EF4-FFF2-40B4-BE49-F238E27FC236}">
                    <a16:creationId xmlns:a16="http://schemas.microsoft.com/office/drawing/2014/main" id="{547FD429-401A-C093-FBA8-8A6405530D74}"/>
                  </a:ext>
                </a:extLst>
              </p:cNvPr>
              <p:cNvSpPr>
                <a:spLocks/>
              </p:cNvSpPr>
              <p:nvPr/>
            </p:nvSpPr>
            <p:spPr bwMode="auto">
              <a:xfrm flipH="1">
                <a:off x="1248" y="3600"/>
                <a:ext cx="96" cy="192"/>
              </a:xfrm>
              <a:custGeom>
                <a:avLst/>
                <a:gdLst>
                  <a:gd name="T0" fmla="*/ 0 w 21600"/>
                  <a:gd name="T1" fmla="*/ 0 h 24068"/>
                  <a:gd name="T2" fmla="*/ 0 w 21600"/>
                  <a:gd name="T3" fmla="*/ 2 h 24068"/>
                  <a:gd name="T4" fmla="*/ 0 w 21600"/>
                  <a:gd name="T5" fmla="*/ 1 h 24068"/>
                  <a:gd name="T6" fmla="*/ 0 60000 65536"/>
                  <a:gd name="T7" fmla="*/ 0 60000 65536"/>
                  <a:gd name="T8" fmla="*/ 0 60000 65536"/>
                </a:gdLst>
                <a:ahLst/>
                <a:cxnLst>
                  <a:cxn ang="T6">
                    <a:pos x="T0" y="T1"/>
                  </a:cxn>
                  <a:cxn ang="T7">
                    <a:pos x="T2" y="T3"/>
                  </a:cxn>
                  <a:cxn ang="T8">
                    <a:pos x="T4" y="T5"/>
                  </a:cxn>
                </a:cxnLst>
                <a:rect l="0" t="0" r="r" b="b"/>
                <a:pathLst>
                  <a:path w="21600" h="24068" fill="none" extrusionOk="0">
                    <a:moveTo>
                      <a:pt x="5002" y="0"/>
                    </a:moveTo>
                    <a:cubicBezTo>
                      <a:pt x="14733" y="2317"/>
                      <a:pt x="21600" y="11010"/>
                      <a:pt x="21600" y="21013"/>
                    </a:cubicBezTo>
                    <a:cubicBezTo>
                      <a:pt x="21600" y="22035"/>
                      <a:pt x="21527" y="23056"/>
                      <a:pt x="21382" y="24067"/>
                    </a:cubicBezTo>
                  </a:path>
                  <a:path w="21600" h="24068" stroke="0" extrusionOk="0">
                    <a:moveTo>
                      <a:pt x="5002" y="0"/>
                    </a:moveTo>
                    <a:cubicBezTo>
                      <a:pt x="14733" y="2317"/>
                      <a:pt x="21600" y="11010"/>
                      <a:pt x="21600" y="21013"/>
                    </a:cubicBezTo>
                    <a:cubicBezTo>
                      <a:pt x="21600" y="22035"/>
                      <a:pt x="21527" y="23056"/>
                      <a:pt x="21382" y="24067"/>
                    </a:cubicBezTo>
                    <a:lnTo>
                      <a:pt x="0" y="21013"/>
                    </a:lnTo>
                    <a:lnTo>
                      <a:pt x="5002"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3315" name="Arc 113">
                <a:extLst>
                  <a:ext uri="{FF2B5EF4-FFF2-40B4-BE49-F238E27FC236}">
                    <a16:creationId xmlns:a16="http://schemas.microsoft.com/office/drawing/2014/main" id="{21DAFA09-DDC5-A166-9498-C6E25B363874}"/>
                  </a:ext>
                </a:extLst>
              </p:cNvPr>
              <p:cNvSpPr>
                <a:spLocks/>
              </p:cNvSpPr>
              <p:nvPr/>
            </p:nvSpPr>
            <p:spPr bwMode="auto">
              <a:xfrm>
                <a:off x="624" y="3665"/>
                <a:ext cx="96" cy="127"/>
              </a:xfrm>
              <a:custGeom>
                <a:avLst/>
                <a:gdLst>
                  <a:gd name="T0" fmla="*/ 0 w 21600"/>
                  <a:gd name="T1" fmla="*/ 0 h 28605"/>
                  <a:gd name="T2" fmla="*/ 0 w 21600"/>
                  <a:gd name="T3" fmla="*/ 1 h 28605"/>
                  <a:gd name="T4" fmla="*/ 0 w 21600"/>
                  <a:gd name="T5" fmla="*/ 0 h 28605"/>
                  <a:gd name="T6" fmla="*/ 0 60000 65536"/>
                  <a:gd name="T7" fmla="*/ 0 60000 65536"/>
                  <a:gd name="T8" fmla="*/ 0 60000 65536"/>
                </a:gdLst>
                <a:ahLst/>
                <a:cxnLst>
                  <a:cxn ang="T6">
                    <a:pos x="T0" y="T1"/>
                  </a:cxn>
                  <a:cxn ang="T7">
                    <a:pos x="T2" y="T3"/>
                  </a:cxn>
                  <a:cxn ang="T8">
                    <a:pos x="T4" y="T5"/>
                  </a:cxn>
                </a:cxnLst>
                <a:rect l="0" t="0" r="r" b="b"/>
                <a:pathLst>
                  <a:path w="21600" h="28605" fill="none" extrusionOk="0">
                    <a:moveTo>
                      <a:pt x="-1" y="0"/>
                    </a:moveTo>
                    <a:cubicBezTo>
                      <a:pt x="11929" y="0"/>
                      <a:pt x="21600" y="9670"/>
                      <a:pt x="21600" y="21600"/>
                    </a:cubicBezTo>
                    <a:cubicBezTo>
                      <a:pt x="21600" y="23983"/>
                      <a:pt x="21205" y="26350"/>
                      <a:pt x="20432" y="28605"/>
                    </a:cubicBezTo>
                  </a:path>
                  <a:path w="21600" h="28605" stroke="0" extrusionOk="0">
                    <a:moveTo>
                      <a:pt x="-1" y="0"/>
                    </a:moveTo>
                    <a:cubicBezTo>
                      <a:pt x="11929" y="0"/>
                      <a:pt x="21600" y="9670"/>
                      <a:pt x="21600" y="21600"/>
                    </a:cubicBezTo>
                    <a:cubicBezTo>
                      <a:pt x="21600" y="23983"/>
                      <a:pt x="21205" y="26350"/>
                      <a:pt x="20432" y="28605"/>
                    </a:cubicBezTo>
                    <a:lnTo>
                      <a:pt x="0" y="21600"/>
                    </a:lnTo>
                    <a:lnTo>
                      <a:pt x="-1"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3316" name="Arc 114">
                <a:extLst>
                  <a:ext uri="{FF2B5EF4-FFF2-40B4-BE49-F238E27FC236}">
                    <a16:creationId xmlns:a16="http://schemas.microsoft.com/office/drawing/2014/main" id="{496AE057-A7D0-E707-5E72-332E7108293E}"/>
                  </a:ext>
                </a:extLst>
              </p:cNvPr>
              <p:cNvSpPr>
                <a:spLocks/>
              </p:cNvSpPr>
              <p:nvPr/>
            </p:nvSpPr>
            <p:spPr bwMode="auto">
              <a:xfrm>
                <a:off x="624" y="2544"/>
                <a:ext cx="96" cy="127"/>
              </a:xfrm>
              <a:custGeom>
                <a:avLst/>
                <a:gdLst>
                  <a:gd name="T0" fmla="*/ 0 w 21600"/>
                  <a:gd name="T1" fmla="*/ 0 h 28605"/>
                  <a:gd name="T2" fmla="*/ 0 w 21600"/>
                  <a:gd name="T3" fmla="*/ 1 h 28605"/>
                  <a:gd name="T4" fmla="*/ 0 w 21600"/>
                  <a:gd name="T5" fmla="*/ 0 h 28605"/>
                  <a:gd name="T6" fmla="*/ 0 60000 65536"/>
                  <a:gd name="T7" fmla="*/ 0 60000 65536"/>
                  <a:gd name="T8" fmla="*/ 0 60000 65536"/>
                </a:gdLst>
                <a:ahLst/>
                <a:cxnLst>
                  <a:cxn ang="T6">
                    <a:pos x="T0" y="T1"/>
                  </a:cxn>
                  <a:cxn ang="T7">
                    <a:pos x="T2" y="T3"/>
                  </a:cxn>
                  <a:cxn ang="T8">
                    <a:pos x="T4" y="T5"/>
                  </a:cxn>
                </a:cxnLst>
                <a:rect l="0" t="0" r="r" b="b"/>
                <a:pathLst>
                  <a:path w="21600" h="28605" fill="none" extrusionOk="0">
                    <a:moveTo>
                      <a:pt x="-1" y="0"/>
                    </a:moveTo>
                    <a:cubicBezTo>
                      <a:pt x="11929" y="0"/>
                      <a:pt x="21600" y="9670"/>
                      <a:pt x="21600" y="21600"/>
                    </a:cubicBezTo>
                    <a:cubicBezTo>
                      <a:pt x="21600" y="23983"/>
                      <a:pt x="21205" y="26350"/>
                      <a:pt x="20432" y="28605"/>
                    </a:cubicBezTo>
                  </a:path>
                  <a:path w="21600" h="28605" stroke="0" extrusionOk="0">
                    <a:moveTo>
                      <a:pt x="-1" y="0"/>
                    </a:moveTo>
                    <a:cubicBezTo>
                      <a:pt x="11929" y="0"/>
                      <a:pt x="21600" y="9670"/>
                      <a:pt x="21600" y="21600"/>
                    </a:cubicBezTo>
                    <a:cubicBezTo>
                      <a:pt x="21600" y="23983"/>
                      <a:pt x="21205" y="26350"/>
                      <a:pt x="20432" y="28605"/>
                    </a:cubicBezTo>
                    <a:lnTo>
                      <a:pt x="0" y="21600"/>
                    </a:lnTo>
                    <a:lnTo>
                      <a:pt x="-1"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3317" name="PubTriangle">
                <a:extLst>
                  <a:ext uri="{FF2B5EF4-FFF2-40B4-BE49-F238E27FC236}">
                    <a16:creationId xmlns:a16="http://schemas.microsoft.com/office/drawing/2014/main" id="{4AE59F69-8DAD-C404-A78D-048168D0D926}"/>
                  </a:ext>
                </a:extLst>
              </p:cNvPr>
              <p:cNvSpPr>
                <a:spLocks noEditPoints="1" noChangeArrowheads="1"/>
              </p:cNvSpPr>
              <p:nvPr/>
            </p:nvSpPr>
            <p:spPr bwMode="auto">
              <a:xfrm rot="-7164370">
                <a:off x="1680" y="2064"/>
                <a:ext cx="912" cy="816"/>
              </a:xfrm>
              <a:custGeom>
                <a:avLst/>
                <a:gdLst>
                  <a:gd name="T0" fmla="*/ 19 w 21600"/>
                  <a:gd name="T1" fmla="*/ 0 h 21600"/>
                  <a:gd name="T2" fmla="*/ 10 w 21600"/>
                  <a:gd name="T3" fmla="*/ 15 h 21600"/>
                  <a:gd name="T4" fmla="*/ 0 w 21600"/>
                  <a:gd name="T5" fmla="*/ 31 h 21600"/>
                  <a:gd name="T6" fmla="*/ 19 w 21600"/>
                  <a:gd name="T7" fmla="*/ 23 h 21600"/>
                  <a:gd name="T8" fmla="*/ 39 w 21600"/>
                  <a:gd name="T9" fmla="*/ 15 h 21600"/>
                  <a:gd name="T10" fmla="*/ 29 w 21600"/>
                  <a:gd name="T11" fmla="*/ 8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sz="2700"/>
              </a:p>
            </p:txBody>
          </p:sp>
          <p:sp>
            <p:nvSpPr>
              <p:cNvPr id="53318" name="Line 116">
                <a:extLst>
                  <a:ext uri="{FF2B5EF4-FFF2-40B4-BE49-F238E27FC236}">
                    <a16:creationId xmlns:a16="http://schemas.microsoft.com/office/drawing/2014/main" id="{4CE4DBF5-C0D7-F5A6-22C3-C2BA14F93510}"/>
                  </a:ext>
                </a:extLst>
              </p:cNvPr>
              <p:cNvSpPr>
                <a:spLocks noChangeShapeType="1"/>
              </p:cNvSpPr>
              <p:nvPr/>
            </p:nvSpPr>
            <p:spPr bwMode="auto">
              <a:xfrm flipV="1">
                <a:off x="1776" y="2352"/>
                <a:ext cx="144" cy="48"/>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319" name="Line 117">
                <a:extLst>
                  <a:ext uri="{FF2B5EF4-FFF2-40B4-BE49-F238E27FC236}">
                    <a16:creationId xmlns:a16="http://schemas.microsoft.com/office/drawing/2014/main" id="{40ED785F-E9BD-1433-159B-A70694EB651C}"/>
                  </a:ext>
                </a:extLst>
              </p:cNvPr>
              <p:cNvSpPr>
                <a:spLocks noChangeShapeType="1"/>
              </p:cNvSpPr>
              <p:nvPr/>
            </p:nvSpPr>
            <p:spPr bwMode="auto">
              <a:xfrm flipV="1">
                <a:off x="1776" y="2400"/>
                <a:ext cx="144" cy="48"/>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320" name="Line 118">
                <a:extLst>
                  <a:ext uri="{FF2B5EF4-FFF2-40B4-BE49-F238E27FC236}">
                    <a16:creationId xmlns:a16="http://schemas.microsoft.com/office/drawing/2014/main" id="{42D6D99E-4AC7-77D5-B3E8-9AC5AA87EC4D}"/>
                  </a:ext>
                </a:extLst>
              </p:cNvPr>
              <p:cNvSpPr>
                <a:spLocks noChangeShapeType="1"/>
              </p:cNvSpPr>
              <p:nvPr/>
            </p:nvSpPr>
            <p:spPr bwMode="auto">
              <a:xfrm flipV="1">
                <a:off x="2208" y="2592"/>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3321" name="Arc 119">
                <a:extLst>
                  <a:ext uri="{FF2B5EF4-FFF2-40B4-BE49-F238E27FC236}">
                    <a16:creationId xmlns:a16="http://schemas.microsoft.com/office/drawing/2014/main" id="{A205DB5B-8563-1CD9-0B8E-49F74C89ACD1}"/>
                  </a:ext>
                </a:extLst>
              </p:cNvPr>
              <p:cNvSpPr>
                <a:spLocks/>
              </p:cNvSpPr>
              <p:nvPr/>
            </p:nvSpPr>
            <p:spPr bwMode="auto">
              <a:xfrm>
                <a:off x="1824" y="2544"/>
                <a:ext cx="96" cy="127"/>
              </a:xfrm>
              <a:custGeom>
                <a:avLst/>
                <a:gdLst>
                  <a:gd name="T0" fmla="*/ 0 w 21600"/>
                  <a:gd name="T1" fmla="*/ 0 h 28605"/>
                  <a:gd name="T2" fmla="*/ 0 w 21600"/>
                  <a:gd name="T3" fmla="*/ 1 h 28605"/>
                  <a:gd name="T4" fmla="*/ 0 w 21600"/>
                  <a:gd name="T5" fmla="*/ 0 h 28605"/>
                  <a:gd name="T6" fmla="*/ 0 60000 65536"/>
                  <a:gd name="T7" fmla="*/ 0 60000 65536"/>
                  <a:gd name="T8" fmla="*/ 0 60000 65536"/>
                </a:gdLst>
                <a:ahLst/>
                <a:cxnLst>
                  <a:cxn ang="T6">
                    <a:pos x="T0" y="T1"/>
                  </a:cxn>
                  <a:cxn ang="T7">
                    <a:pos x="T2" y="T3"/>
                  </a:cxn>
                  <a:cxn ang="T8">
                    <a:pos x="T4" y="T5"/>
                  </a:cxn>
                </a:cxnLst>
                <a:rect l="0" t="0" r="r" b="b"/>
                <a:pathLst>
                  <a:path w="21600" h="28605" fill="none" extrusionOk="0">
                    <a:moveTo>
                      <a:pt x="-1" y="0"/>
                    </a:moveTo>
                    <a:cubicBezTo>
                      <a:pt x="11929" y="0"/>
                      <a:pt x="21600" y="9670"/>
                      <a:pt x="21600" y="21600"/>
                    </a:cubicBezTo>
                    <a:cubicBezTo>
                      <a:pt x="21600" y="23983"/>
                      <a:pt x="21205" y="26350"/>
                      <a:pt x="20432" y="28605"/>
                    </a:cubicBezTo>
                  </a:path>
                  <a:path w="21600" h="28605" stroke="0" extrusionOk="0">
                    <a:moveTo>
                      <a:pt x="-1" y="0"/>
                    </a:moveTo>
                    <a:cubicBezTo>
                      <a:pt x="11929" y="0"/>
                      <a:pt x="21600" y="9670"/>
                      <a:pt x="21600" y="21600"/>
                    </a:cubicBezTo>
                    <a:cubicBezTo>
                      <a:pt x="21600" y="23983"/>
                      <a:pt x="21205" y="26350"/>
                      <a:pt x="20432" y="28605"/>
                    </a:cubicBezTo>
                    <a:lnTo>
                      <a:pt x="0" y="21600"/>
                    </a:lnTo>
                    <a:lnTo>
                      <a:pt x="-1"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grpSp>
        <p:sp>
          <p:nvSpPr>
            <p:cNvPr id="53287" name="Line 120">
              <a:extLst>
                <a:ext uri="{FF2B5EF4-FFF2-40B4-BE49-F238E27FC236}">
                  <a16:creationId xmlns:a16="http://schemas.microsoft.com/office/drawing/2014/main" id="{BE6508E4-0282-1A65-FF0A-5D2897D50AB5}"/>
                </a:ext>
              </a:extLst>
            </p:cNvPr>
            <p:cNvSpPr>
              <a:spLocks noChangeShapeType="1"/>
            </p:cNvSpPr>
            <p:nvPr/>
          </p:nvSpPr>
          <p:spPr bwMode="auto">
            <a:xfrm flipH="1">
              <a:off x="1824" y="3504"/>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sp>
        <p:nvSpPr>
          <p:cNvPr id="4218" name="Line 122">
            <a:extLst>
              <a:ext uri="{FF2B5EF4-FFF2-40B4-BE49-F238E27FC236}">
                <a16:creationId xmlns:a16="http://schemas.microsoft.com/office/drawing/2014/main" id="{F5A9214E-D839-809D-38E8-EAC51F1B843F}"/>
              </a:ext>
            </a:extLst>
          </p:cNvPr>
          <p:cNvSpPr>
            <a:spLocks noChangeShapeType="1"/>
          </p:cNvSpPr>
          <p:nvPr/>
        </p:nvSpPr>
        <p:spPr bwMode="auto">
          <a:xfrm>
            <a:off x="8343900" y="5486400"/>
            <a:ext cx="10287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4266" name="Text Box 170">
            <a:extLst>
              <a:ext uri="{FF2B5EF4-FFF2-40B4-BE49-F238E27FC236}">
                <a16:creationId xmlns:a16="http://schemas.microsoft.com/office/drawing/2014/main" id="{727B769A-6C4F-C28E-D368-0F319063DE82}"/>
              </a:ext>
            </a:extLst>
          </p:cNvPr>
          <p:cNvSpPr txBox="1">
            <a:spLocks noChangeArrowheads="1"/>
          </p:cNvSpPr>
          <p:nvPr/>
        </p:nvSpPr>
        <p:spPr bwMode="auto">
          <a:xfrm>
            <a:off x="5279232" y="6650833"/>
            <a:ext cx="17145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000000"/>
                </a:solidFill>
              </a:rPr>
              <a:t>c.g.c</a:t>
            </a:r>
          </a:p>
        </p:txBody>
      </p:sp>
      <p:sp>
        <p:nvSpPr>
          <p:cNvPr id="4267" name="Text Box 171">
            <a:extLst>
              <a:ext uri="{FF2B5EF4-FFF2-40B4-BE49-F238E27FC236}">
                <a16:creationId xmlns:a16="http://schemas.microsoft.com/office/drawing/2014/main" id="{F4CBABF3-CCD4-242F-7599-72B9A19F5303}"/>
              </a:ext>
            </a:extLst>
          </p:cNvPr>
          <p:cNvSpPr txBox="1">
            <a:spLocks noChangeArrowheads="1"/>
          </p:cNvSpPr>
          <p:nvPr/>
        </p:nvSpPr>
        <p:spPr bwMode="auto">
          <a:xfrm>
            <a:off x="5372100" y="9144001"/>
            <a:ext cx="17145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000000"/>
                </a:solidFill>
              </a:rPr>
              <a:t>g.c.g</a:t>
            </a:r>
          </a:p>
        </p:txBody>
      </p:sp>
      <p:sp>
        <p:nvSpPr>
          <p:cNvPr id="106" name="Text Box 128">
            <a:extLst>
              <a:ext uri="{FF2B5EF4-FFF2-40B4-BE49-F238E27FC236}">
                <a16:creationId xmlns:a16="http://schemas.microsoft.com/office/drawing/2014/main" id="{4E173596-0DD2-21ED-8918-98517F4D117E}"/>
              </a:ext>
            </a:extLst>
          </p:cNvPr>
          <p:cNvSpPr txBox="1">
            <a:spLocks noRot="1" noChangeAspect="1" noMove="1" noResize="1" noEditPoints="1" noAdjustHandles="1" noChangeArrowheads="1" noChangeShapeType="1" noTextEdit="1"/>
          </p:cNvSpPr>
          <p:nvPr/>
        </p:nvSpPr>
        <p:spPr bwMode="auto">
          <a:xfrm>
            <a:off x="8458201" y="2767013"/>
            <a:ext cx="7429502" cy="1280063"/>
          </a:xfrm>
          <a:prstGeom prst="rect">
            <a:avLst/>
          </a:prstGeom>
          <a:blipFill rotWithShape="1">
            <a:blip r:embed="rId2"/>
            <a:stretch>
              <a:fillRect l="-1599" t="-3571" r="-3198" b="-1571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vi-VN" sz="2700">
                <a:noFill/>
              </a:rPr>
              <a:t> </a:t>
            </a:r>
          </a:p>
        </p:txBody>
      </p:sp>
      <p:sp>
        <p:nvSpPr>
          <p:cNvPr id="107" name="Text Box 128">
            <a:extLst>
              <a:ext uri="{FF2B5EF4-FFF2-40B4-BE49-F238E27FC236}">
                <a16:creationId xmlns:a16="http://schemas.microsoft.com/office/drawing/2014/main" id="{E272A614-20BB-9F95-A0A2-CED77710C0CB}"/>
              </a:ext>
            </a:extLst>
          </p:cNvPr>
          <p:cNvSpPr txBox="1">
            <a:spLocks noChangeArrowheads="1"/>
          </p:cNvSpPr>
          <p:nvPr/>
        </p:nvSpPr>
        <p:spPr bwMode="auto">
          <a:xfrm>
            <a:off x="3200400" y="7315200"/>
            <a:ext cx="12344400" cy="2677656"/>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2400" u="sng" dirty="0">
              <a:solidFill>
                <a:schemeClr val="bg1"/>
              </a:solidFill>
            </a:endParaRPr>
          </a:p>
          <a:p>
            <a:pPr algn="just" eaLnBrk="1" hangingPunct="1">
              <a:spcBef>
                <a:spcPct val="50000"/>
              </a:spcBef>
            </a:pPr>
            <a:r>
              <a:rPr lang="en-US" altLang="en-US" sz="3600" u="sng" dirty="0" err="1">
                <a:solidFill>
                  <a:schemeClr val="bg1"/>
                </a:solidFill>
              </a:rPr>
              <a:t>Giải</a:t>
            </a:r>
            <a:r>
              <a:rPr lang="en-US" altLang="en-US" sz="3600" u="sng" dirty="0">
                <a:solidFill>
                  <a:schemeClr val="bg1"/>
                </a:solidFill>
              </a:rPr>
              <a:t>:</a:t>
            </a:r>
            <a:r>
              <a:rPr lang="en-US" altLang="en-US" sz="3600" dirty="0">
                <a:solidFill>
                  <a:schemeClr val="bg1"/>
                </a:solidFill>
              </a:rPr>
              <a:t> </a:t>
            </a:r>
            <a:r>
              <a:rPr lang="en-US" altLang="en-US" sz="3600" dirty="0">
                <a:solidFill>
                  <a:srgbClr val="FFFF00"/>
                </a:solidFill>
              </a:rPr>
              <a:t>2 </a:t>
            </a:r>
            <a:r>
              <a:rPr lang="en-US" altLang="en-US" sz="3600" dirty="0" err="1">
                <a:solidFill>
                  <a:srgbClr val="FFFF00"/>
                </a:solidFill>
              </a:rPr>
              <a:t>cạnh</a:t>
            </a:r>
            <a:r>
              <a:rPr lang="en-US" altLang="en-US" sz="3600" dirty="0">
                <a:solidFill>
                  <a:srgbClr val="FFFF00"/>
                </a:solidFill>
              </a:rPr>
              <a:t> </a:t>
            </a:r>
            <a:r>
              <a:rPr lang="en-US" altLang="en-US" sz="3600" dirty="0" err="1">
                <a:solidFill>
                  <a:srgbClr val="FFFF00"/>
                </a:solidFill>
              </a:rPr>
              <a:t>góc</a:t>
            </a:r>
            <a:r>
              <a:rPr lang="en-US" altLang="en-US" sz="3600" dirty="0">
                <a:solidFill>
                  <a:srgbClr val="FFFF00"/>
                </a:solidFill>
              </a:rPr>
              <a:t> </a:t>
            </a:r>
            <a:r>
              <a:rPr lang="en-US" altLang="en-US" sz="3600" dirty="0" err="1">
                <a:solidFill>
                  <a:srgbClr val="FFFF00"/>
                </a:solidFill>
              </a:rPr>
              <a:t>vuông</a:t>
            </a:r>
            <a:r>
              <a:rPr lang="en-US" altLang="en-US" sz="3600" dirty="0">
                <a:solidFill>
                  <a:srgbClr val="FFFF00"/>
                </a:solidFill>
              </a:rPr>
              <a:t> </a:t>
            </a:r>
            <a:r>
              <a:rPr lang="en-US" altLang="en-US" sz="3600" dirty="0" err="1">
                <a:solidFill>
                  <a:srgbClr val="FFFF00"/>
                </a:solidFill>
              </a:rPr>
              <a:t>của</a:t>
            </a:r>
            <a:r>
              <a:rPr lang="en-US" altLang="en-US" sz="3600" dirty="0">
                <a:solidFill>
                  <a:srgbClr val="FFFF00"/>
                </a:solidFill>
              </a:rPr>
              <a:t> </a:t>
            </a:r>
            <a:r>
              <a:rPr lang="en-US" altLang="en-US" sz="3600" dirty="0" err="1">
                <a:solidFill>
                  <a:srgbClr val="FFFF00"/>
                </a:solidFill>
              </a:rPr>
              <a:t>tg</a:t>
            </a:r>
            <a:r>
              <a:rPr lang="en-US" altLang="en-US" sz="3600" dirty="0">
                <a:solidFill>
                  <a:srgbClr val="FFFF00"/>
                </a:solidFill>
              </a:rPr>
              <a:t> </a:t>
            </a:r>
            <a:r>
              <a:rPr lang="en-US" altLang="en-US" sz="3600" dirty="0" err="1">
                <a:solidFill>
                  <a:srgbClr val="FFFF00"/>
                </a:solidFill>
              </a:rPr>
              <a:t>vuông</a:t>
            </a:r>
            <a:r>
              <a:rPr lang="en-US" altLang="en-US" sz="3600" dirty="0">
                <a:solidFill>
                  <a:srgbClr val="FFFF00"/>
                </a:solidFill>
              </a:rPr>
              <a:t> </a:t>
            </a:r>
            <a:r>
              <a:rPr lang="en-US" altLang="en-US" sz="3600" dirty="0" err="1">
                <a:solidFill>
                  <a:srgbClr val="FFFF00"/>
                </a:solidFill>
              </a:rPr>
              <a:t>này</a:t>
            </a:r>
            <a:r>
              <a:rPr lang="en-US" altLang="en-US" sz="3600" dirty="0">
                <a:solidFill>
                  <a:srgbClr val="FFFF00"/>
                </a:solidFill>
              </a:rPr>
              <a:t> </a:t>
            </a:r>
            <a:r>
              <a:rPr lang="en-US" altLang="en-US" sz="3600" dirty="0" err="1">
                <a:solidFill>
                  <a:srgbClr val="FFFF00"/>
                </a:solidFill>
              </a:rPr>
              <a:t>lần</a:t>
            </a:r>
            <a:r>
              <a:rPr lang="en-US" altLang="en-US" sz="3600" dirty="0">
                <a:solidFill>
                  <a:srgbClr val="FFFF00"/>
                </a:solidFill>
              </a:rPr>
              <a:t> </a:t>
            </a:r>
            <a:r>
              <a:rPr lang="en-US" altLang="en-US" sz="3600" dirty="0" err="1">
                <a:solidFill>
                  <a:srgbClr val="FFFF00"/>
                </a:solidFill>
              </a:rPr>
              <a:t>lượt</a:t>
            </a:r>
            <a:r>
              <a:rPr lang="en-US" altLang="en-US" sz="3600" dirty="0">
                <a:solidFill>
                  <a:srgbClr val="FFFF00"/>
                </a:solidFill>
              </a:rPr>
              <a:t> </a:t>
            </a:r>
            <a:r>
              <a:rPr lang="en-US" altLang="en-US" sz="3600" dirty="0" err="1">
                <a:solidFill>
                  <a:srgbClr val="FFFF00"/>
                </a:solidFill>
              </a:rPr>
              <a:t>bằng</a:t>
            </a:r>
            <a:r>
              <a:rPr lang="en-US" altLang="en-US" sz="3600" dirty="0">
                <a:solidFill>
                  <a:srgbClr val="FFFF00"/>
                </a:solidFill>
              </a:rPr>
              <a:t> 2 </a:t>
            </a:r>
            <a:r>
              <a:rPr lang="en-US" altLang="en-US" sz="3600" dirty="0" err="1">
                <a:solidFill>
                  <a:srgbClr val="FFFF00"/>
                </a:solidFill>
              </a:rPr>
              <a:t>cạnh</a:t>
            </a:r>
            <a:r>
              <a:rPr lang="en-US" altLang="en-US" sz="3600" dirty="0">
                <a:solidFill>
                  <a:srgbClr val="FFFF00"/>
                </a:solidFill>
              </a:rPr>
              <a:t> </a:t>
            </a:r>
            <a:r>
              <a:rPr lang="en-US" altLang="en-US" sz="3600" dirty="0" err="1">
                <a:solidFill>
                  <a:srgbClr val="FFFF00"/>
                </a:solidFill>
              </a:rPr>
              <a:t>góc</a:t>
            </a:r>
            <a:r>
              <a:rPr lang="en-US" altLang="en-US" sz="3600" dirty="0">
                <a:solidFill>
                  <a:srgbClr val="FFFF00"/>
                </a:solidFill>
              </a:rPr>
              <a:t> </a:t>
            </a:r>
            <a:r>
              <a:rPr lang="en-US" altLang="en-US" sz="3600" dirty="0" err="1">
                <a:solidFill>
                  <a:srgbClr val="FFFF00"/>
                </a:solidFill>
              </a:rPr>
              <a:t>vuông</a:t>
            </a:r>
            <a:r>
              <a:rPr lang="en-US" altLang="en-US" sz="3600" dirty="0">
                <a:solidFill>
                  <a:srgbClr val="FFFF00"/>
                </a:solidFill>
              </a:rPr>
              <a:t> </a:t>
            </a:r>
            <a:r>
              <a:rPr lang="en-US" altLang="en-US" sz="3600" dirty="0" err="1">
                <a:solidFill>
                  <a:srgbClr val="FFFF00"/>
                </a:solidFill>
              </a:rPr>
              <a:t>của</a:t>
            </a:r>
            <a:r>
              <a:rPr lang="en-US" altLang="en-US" sz="3600" dirty="0">
                <a:solidFill>
                  <a:srgbClr val="FFFF00"/>
                </a:solidFill>
              </a:rPr>
              <a:t> </a:t>
            </a:r>
            <a:r>
              <a:rPr lang="en-US" altLang="en-US" sz="3600" dirty="0" err="1">
                <a:solidFill>
                  <a:srgbClr val="FFFF00"/>
                </a:solidFill>
              </a:rPr>
              <a:t>tg</a:t>
            </a:r>
            <a:r>
              <a:rPr lang="en-US" altLang="en-US" sz="3600" dirty="0">
                <a:solidFill>
                  <a:srgbClr val="FFFF00"/>
                </a:solidFill>
              </a:rPr>
              <a:t> </a:t>
            </a:r>
            <a:r>
              <a:rPr lang="en-US" altLang="en-US" sz="3600" dirty="0" err="1">
                <a:solidFill>
                  <a:srgbClr val="FFFF00"/>
                </a:solidFill>
              </a:rPr>
              <a:t>vuông</a:t>
            </a:r>
            <a:r>
              <a:rPr lang="en-US" altLang="en-US" sz="3600" dirty="0">
                <a:solidFill>
                  <a:srgbClr val="FFFF00"/>
                </a:solidFill>
              </a:rPr>
              <a:t> kia. </a:t>
            </a:r>
          </a:p>
          <a:p>
            <a:pPr algn="just" eaLnBrk="1" hangingPunct="1">
              <a:spcBef>
                <a:spcPct val="50000"/>
              </a:spcBef>
            </a:pPr>
            <a:endParaRPr lang="en-US" altLang="en-US" sz="3600" dirty="0">
              <a:solidFill>
                <a:srgbClr val="FFFF00"/>
              </a:solidFill>
            </a:endParaRPr>
          </a:p>
        </p:txBody>
      </p:sp>
      <p:sp>
        <p:nvSpPr>
          <p:cNvPr id="101" name="TextBox 100">
            <a:extLst>
              <a:ext uri="{FF2B5EF4-FFF2-40B4-BE49-F238E27FC236}">
                <a16:creationId xmlns:a16="http://schemas.microsoft.com/office/drawing/2014/main" id="{226C2699-2449-3E90-19D2-492661186091}"/>
              </a:ext>
            </a:extLst>
          </p:cNvPr>
          <p:cNvSpPr txBox="1">
            <a:spLocks noChangeArrowheads="1"/>
          </p:cNvSpPr>
          <p:nvPr/>
        </p:nvSpPr>
        <p:spPr bwMode="auto">
          <a:xfrm>
            <a:off x="10789445" y="7358063"/>
            <a:ext cx="141684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2100" b="1">
                <a:latin typeface="Tahoma" panose="020B0604030504040204" pitchFamily="34" charset="0"/>
                <a:cs typeface="Tahoma" panose="020B0604030504040204" pitchFamily="34" charset="0"/>
              </a:rPr>
              <a:t>Hình 2</a:t>
            </a:r>
          </a:p>
        </p:txBody>
      </p:sp>
      <p:sp>
        <p:nvSpPr>
          <p:cNvPr id="2" name="TextBox 1">
            <a:extLst>
              <a:ext uri="{FF2B5EF4-FFF2-40B4-BE49-F238E27FC236}">
                <a16:creationId xmlns:a16="http://schemas.microsoft.com/office/drawing/2014/main" id="{6358F47B-8381-0AE8-EAFD-B84F045C3697}"/>
              </a:ext>
            </a:extLst>
          </p:cNvPr>
          <p:cNvSpPr txBox="1">
            <a:spLocks noChangeArrowheads="1"/>
          </p:cNvSpPr>
          <p:nvPr/>
        </p:nvSpPr>
        <p:spPr bwMode="auto">
          <a:xfrm>
            <a:off x="13989845" y="4702970"/>
            <a:ext cx="14168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2400" b="1">
                <a:latin typeface="Tahoma" panose="020B0604030504040204" pitchFamily="34" charset="0"/>
                <a:cs typeface="Tahoma" panose="020B0604030504040204" pitchFamily="34" charset="0"/>
              </a:rPr>
              <a:t>Hình 1</a:t>
            </a:r>
          </a:p>
        </p:txBody>
      </p:sp>
      <p:sp>
        <p:nvSpPr>
          <p:cNvPr id="102" name="TextBox 101">
            <a:extLst>
              <a:ext uri="{FF2B5EF4-FFF2-40B4-BE49-F238E27FC236}">
                <a16:creationId xmlns:a16="http://schemas.microsoft.com/office/drawing/2014/main" id="{47C6D26E-5726-8D2A-139B-3EBAD3EEBB66}"/>
              </a:ext>
            </a:extLst>
          </p:cNvPr>
          <p:cNvSpPr txBox="1">
            <a:spLocks noChangeArrowheads="1"/>
          </p:cNvSpPr>
          <p:nvPr/>
        </p:nvSpPr>
        <p:spPr bwMode="auto">
          <a:xfrm>
            <a:off x="14423232" y="7358063"/>
            <a:ext cx="141684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2100" b="1">
                <a:latin typeface="Tahoma" panose="020B0604030504040204" pitchFamily="34" charset="0"/>
                <a:cs typeface="Tahoma" panose="020B0604030504040204" pitchFamily="34" charset="0"/>
              </a:rPr>
              <a:t>Hình 3</a:t>
            </a:r>
          </a:p>
        </p:txBody>
      </p:sp>
      <p:sp>
        <p:nvSpPr>
          <p:cNvPr id="4224" name="Text Box 128">
            <a:extLst>
              <a:ext uri="{FF2B5EF4-FFF2-40B4-BE49-F238E27FC236}">
                <a16:creationId xmlns:a16="http://schemas.microsoft.com/office/drawing/2014/main" id="{6C9A56A0-CA7F-535D-92DC-D89A698FA0DD}"/>
              </a:ext>
            </a:extLst>
          </p:cNvPr>
          <p:cNvSpPr txBox="1">
            <a:spLocks noChangeArrowheads="1"/>
          </p:cNvSpPr>
          <p:nvPr/>
        </p:nvSpPr>
        <p:spPr bwMode="auto">
          <a:xfrm>
            <a:off x="3265005" y="7306400"/>
            <a:ext cx="12344400" cy="2700739"/>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sz="1650" dirty="0">
              <a:solidFill>
                <a:srgbClr val="FFFF00"/>
              </a:solidFill>
            </a:endParaRPr>
          </a:p>
          <a:p>
            <a:pPr algn="ctr" eaLnBrk="1" hangingPunct="1">
              <a:spcBef>
                <a:spcPct val="50000"/>
              </a:spcBef>
            </a:pPr>
            <a:r>
              <a:rPr lang="en-US" altLang="en-US" sz="3600" dirty="0" err="1">
                <a:solidFill>
                  <a:srgbClr val="FFFF00"/>
                </a:solidFill>
              </a:rPr>
              <a:t>Cần</a:t>
            </a:r>
            <a:r>
              <a:rPr lang="en-US" altLang="en-US" sz="3600" dirty="0">
                <a:solidFill>
                  <a:srgbClr val="FFFF00"/>
                </a:solidFill>
              </a:rPr>
              <a:t> </a:t>
            </a:r>
            <a:r>
              <a:rPr lang="en-US" altLang="en-US" sz="3600" dirty="0" err="1">
                <a:solidFill>
                  <a:srgbClr val="FFFF00"/>
                </a:solidFill>
              </a:rPr>
              <a:t>thêm</a:t>
            </a:r>
            <a:r>
              <a:rPr lang="en-US" altLang="en-US" sz="3600" dirty="0">
                <a:solidFill>
                  <a:srgbClr val="FFFF00"/>
                </a:solidFill>
              </a:rPr>
              <a:t> </a:t>
            </a:r>
            <a:r>
              <a:rPr lang="en-US" altLang="en-US" sz="3600" dirty="0" err="1">
                <a:solidFill>
                  <a:srgbClr val="FFFF00"/>
                </a:solidFill>
              </a:rPr>
              <a:t>điều</a:t>
            </a:r>
            <a:r>
              <a:rPr lang="en-US" altLang="en-US" sz="3600" dirty="0">
                <a:solidFill>
                  <a:srgbClr val="FFFF00"/>
                </a:solidFill>
              </a:rPr>
              <a:t> </a:t>
            </a:r>
            <a:r>
              <a:rPr lang="en-US" altLang="en-US" sz="3600" dirty="0" err="1">
                <a:solidFill>
                  <a:srgbClr val="FFFF00"/>
                </a:solidFill>
              </a:rPr>
              <a:t>kiện</a:t>
            </a:r>
            <a:r>
              <a:rPr lang="en-US" altLang="en-US" sz="3600" dirty="0">
                <a:solidFill>
                  <a:srgbClr val="FFFF00"/>
                </a:solidFill>
              </a:rPr>
              <a:t> </a:t>
            </a:r>
            <a:r>
              <a:rPr lang="en-US" altLang="en-US" sz="3600" dirty="0" err="1">
                <a:solidFill>
                  <a:srgbClr val="FFFF00"/>
                </a:solidFill>
              </a:rPr>
              <a:t>gì</a:t>
            </a:r>
            <a:r>
              <a:rPr lang="en-US" altLang="en-US" sz="3600" dirty="0">
                <a:solidFill>
                  <a:srgbClr val="FFFF00"/>
                </a:solidFill>
              </a:rPr>
              <a:t> </a:t>
            </a:r>
            <a:r>
              <a:rPr lang="en-US" altLang="en-US" sz="3600" dirty="0" err="1">
                <a:solidFill>
                  <a:srgbClr val="FFFF00"/>
                </a:solidFill>
              </a:rPr>
              <a:t>về</a:t>
            </a:r>
            <a:r>
              <a:rPr lang="en-US" altLang="en-US" sz="3600" dirty="0">
                <a:solidFill>
                  <a:srgbClr val="FFFF00"/>
                </a:solidFill>
              </a:rPr>
              <a:t> </a:t>
            </a:r>
            <a:r>
              <a:rPr lang="en-US" altLang="en-US" sz="3600" dirty="0" err="1">
                <a:solidFill>
                  <a:srgbClr val="FFFF00"/>
                </a:solidFill>
              </a:rPr>
              <a:t>cạnh</a:t>
            </a:r>
            <a:r>
              <a:rPr lang="en-US" altLang="en-US" sz="3600" dirty="0">
                <a:solidFill>
                  <a:srgbClr val="FFFF00"/>
                </a:solidFill>
              </a:rPr>
              <a:t> hay </a:t>
            </a:r>
            <a:r>
              <a:rPr lang="en-US" altLang="en-US" sz="3600" dirty="0" err="1">
                <a:solidFill>
                  <a:srgbClr val="FFFF00"/>
                </a:solidFill>
              </a:rPr>
              <a:t>về</a:t>
            </a:r>
            <a:r>
              <a:rPr lang="en-US" altLang="en-US" sz="3600" dirty="0">
                <a:solidFill>
                  <a:srgbClr val="FFFF00"/>
                </a:solidFill>
              </a:rPr>
              <a:t> </a:t>
            </a:r>
            <a:r>
              <a:rPr lang="en-US" altLang="en-US" sz="3600" dirty="0" err="1">
                <a:solidFill>
                  <a:srgbClr val="FFFF00"/>
                </a:solidFill>
              </a:rPr>
              <a:t>góc</a:t>
            </a:r>
            <a:r>
              <a:rPr lang="en-US" altLang="en-US" sz="3600" dirty="0">
                <a:solidFill>
                  <a:srgbClr val="FFFF00"/>
                </a:solidFill>
              </a:rPr>
              <a:t> </a:t>
            </a:r>
            <a:r>
              <a:rPr lang="en-US" altLang="en-US" sz="3600" dirty="0" err="1">
                <a:solidFill>
                  <a:srgbClr val="FFFF00"/>
                </a:solidFill>
              </a:rPr>
              <a:t>để</a:t>
            </a:r>
            <a:r>
              <a:rPr lang="en-US" altLang="en-US" sz="3600" dirty="0">
                <a:solidFill>
                  <a:srgbClr val="FFFF00"/>
                </a:solidFill>
              </a:rPr>
              <a:t> </a:t>
            </a:r>
            <a:r>
              <a:rPr lang="en-US" altLang="en-US" sz="3600" dirty="0" err="1">
                <a:solidFill>
                  <a:srgbClr val="FFFF00"/>
                </a:solidFill>
              </a:rPr>
              <a:t>được</a:t>
            </a:r>
            <a:r>
              <a:rPr lang="en-US" altLang="en-US" sz="3600" dirty="0">
                <a:solidFill>
                  <a:srgbClr val="FFFF00"/>
                </a:solidFill>
              </a:rPr>
              <a:t> </a:t>
            </a:r>
            <a:r>
              <a:rPr lang="en-US" altLang="en-US" sz="3600" dirty="0" err="1">
                <a:solidFill>
                  <a:srgbClr val="FFFF00"/>
                </a:solidFill>
              </a:rPr>
              <a:t>hai</a:t>
            </a:r>
            <a:r>
              <a:rPr lang="en-US" altLang="en-US" sz="3600" dirty="0">
                <a:solidFill>
                  <a:srgbClr val="FFFF00"/>
                </a:solidFill>
              </a:rPr>
              <a:t> tam </a:t>
            </a:r>
            <a:r>
              <a:rPr lang="en-US" altLang="en-US" sz="3600" dirty="0" err="1">
                <a:solidFill>
                  <a:srgbClr val="FFFF00"/>
                </a:solidFill>
              </a:rPr>
              <a:t>giác</a:t>
            </a:r>
            <a:r>
              <a:rPr lang="en-US" altLang="en-US" sz="3600" dirty="0">
                <a:solidFill>
                  <a:srgbClr val="FFFF00"/>
                </a:solidFill>
              </a:rPr>
              <a:t> </a:t>
            </a:r>
            <a:r>
              <a:rPr lang="en-US" altLang="en-US" sz="3600" dirty="0" err="1">
                <a:solidFill>
                  <a:srgbClr val="FFFF00"/>
                </a:solidFill>
              </a:rPr>
              <a:t>vuông</a:t>
            </a:r>
            <a:r>
              <a:rPr lang="en-US" altLang="en-US" sz="3600" dirty="0">
                <a:solidFill>
                  <a:srgbClr val="FFFF00"/>
                </a:solidFill>
              </a:rPr>
              <a:t> ở </a:t>
            </a:r>
            <a:r>
              <a:rPr lang="en-US" altLang="en-US" sz="3600" dirty="0" err="1">
                <a:solidFill>
                  <a:srgbClr val="FFFF00"/>
                </a:solidFill>
              </a:rPr>
              <a:t>hình</a:t>
            </a:r>
            <a:r>
              <a:rPr lang="en-US" altLang="en-US" sz="3600" dirty="0">
                <a:solidFill>
                  <a:srgbClr val="FFFF00"/>
                </a:solidFill>
              </a:rPr>
              <a:t> 1 </a:t>
            </a:r>
            <a:r>
              <a:rPr lang="en-US" altLang="en-US" sz="3600" dirty="0" err="1">
                <a:solidFill>
                  <a:srgbClr val="FFFF00"/>
                </a:solidFill>
              </a:rPr>
              <a:t>bằng</a:t>
            </a:r>
            <a:r>
              <a:rPr lang="en-US" altLang="en-US" sz="3600" dirty="0">
                <a:solidFill>
                  <a:srgbClr val="FFFF00"/>
                </a:solidFill>
              </a:rPr>
              <a:t> </a:t>
            </a:r>
            <a:r>
              <a:rPr lang="en-US" altLang="en-US" sz="3600" dirty="0" err="1">
                <a:solidFill>
                  <a:srgbClr val="FFFF00"/>
                </a:solidFill>
              </a:rPr>
              <a:t>nhau</a:t>
            </a:r>
            <a:r>
              <a:rPr lang="en-US" altLang="en-US" sz="3600" dirty="0">
                <a:solidFill>
                  <a:srgbClr val="FFFF00"/>
                </a:solidFill>
              </a:rPr>
              <a:t> </a:t>
            </a:r>
            <a:r>
              <a:rPr lang="en-US" altLang="en-US" sz="3600" dirty="0" err="1">
                <a:solidFill>
                  <a:srgbClr val="FFFF00"/>
                </a:solidFill>
              </a:rPr>
              <a:t>theo</a:t>
            </a:r>
            <a:r>
              <a:rPr lang="en-US" altLang="en-US" sz="3600" dirty="0">
                <a:solidFill>
                  <a:srgbClr val="FFFF00"/>
                </a:solidFill>
              </a:rPr>
              <a:t> </a:t>
            </a:r>
            <a:r>
              <a:rPr lang="en-US" altLang="en-US" sz="3600" dirty="0" err="1">
                <a:solidFill>
                  <a:srgbClr val="FFFF00"/>
                </a:solidFill>
              </a:rPr>
              <a:t>trường</a:t>
            </a:r>
            <a:r>
              <a:rPr lang="en-US" altLang="en-US" sz="3600" dirty="0">
                <a:solidFill>
                  <a:srgbClr val="FFFF00"/>
                </a:solidFill>
              </a:rPr>
              <a:t> </a:t>
            </a:r>
            <a:r>
              <a:rPr lang="en-US" altLang="en-US" sz="3600" dirty="0" err="1">
                <a:solidFill>
                  <a:srgbClr val="FFFF00"/>
                </a:solidFill>
              </a:rPr>
              <a:t>hợp</a:t>
            </a:r>
            <a:r>
              <a:rPr lang="en-US" altLang="en-US" sz="3600" dirty="0">
                <a:solidFill>
                  <a:srgbClr val="FFFF00"/>
                </a:solidFill>
              </a:rPr>
              <a:t> (</a:t>
            </a:r>
            <a:r>
              <a:rPr lang="en-US" altLang="en-US" sz="3600" dirty="0" err="1">
                <a:solidFill>
                  <a:srgbClr val="FFFF00"/>
                </a:solidFill>
              </a:rPr>
              <a:t>cgc</a:t>
            </a:r>
            <a:r>
              <a:rPr lang="en-US" altLang="en-US" sz="3600" dirty="0">
                <a:solidFill>
                  <a:srgbClr val="FFFF00"/>
                </a:solidFill>
              </a:rPr>
              <a:t>)?</a:t>
            </a:r>
          </a:p>
          <a:p>
            <a:pPr algn="ctr" eaLnBrk="1" hangingPunct="1">
              <a:spcBef>
                <a:spcPct val="50000"/>
              </a:spcBef>
            </a:pPr>
            <a:endParaRPr lang="en-US" altLang="en-US" sz="4200" dirty="0">
              <a:solidFill>
                <a:srgbClr val="FFFF00"/>
              </a:solidFill>
            </a:endParaRPr>
          </a:p>
        </p:txBody>
      </p:sp>
      <p:sp>
        <p:nvSpPr>
          <p:cNvPr id="103" name="Rectangle 102">
            <a:extLst>
              <a:ext uri="{FF2B5EF4-FFF2-40B4-BE49-F238E27FC236}">
                <a16:creationId xmlns:a16="http://schemas.microsoft.com/office/drawing/2014/main" id="{7BA1B5E6-80C8-129A-FA50-8FF0D08B950F}"/>
              </a:ext>
            </a:extLst>
          </p:cNvPr>
          <p:cNvSpPr>
            <a:spLocks noChangeArrowheads="1"/>
          </p:cNvSpPr>
          <p:nvPr/>
        </p:nvSpPr>
        <p:spPr bwMode="auto">
          <a:xfrm>
            <a:off x="2452688" y="7565233"/>
            <a:ext cx="711995" cy="12003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200" b="1">
                <a:solidFill>
                  <a:srgbClr val="FF0000"/>
                </a:solidFill>
                <a:latin typeface=".VnTime" panose="020B7200000000000000" pitchFamily="34" charset="0"/>
              </a:rPr>
              <a:t>?</a:t>
            </a:r>
            <a:endParaRPr lang="vi-VN" altLang="en-US" sz="7200" b="1">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143"/>
                                        </p:tgtEl>
                                        <p:attrNameLst>
                                          <p:attrName>style.visibility</p:attrName>
                                        </p:attrNameLst>
                                      </p:cBhvr>
                                      <p:to>
                                        <p:strVal val="visible"/>
                                      </p:to>
                                    </p:set>
                                    <p:animEffect transition="in" filter="box(in)">
                                      <p:cBhvr>
                                        <p:cTn id="7" dur="500"/>
                                        <p:tgtEl>
                                          <p:spTgt spid="4143"/>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4180"/>
                                        </p:tgtEl>
                                        <p:attrNameLst>
                                          <p:attrName>style.visibility</p:attrName>
                                        </p:attrNameLst>
                                      </p:cBhvr>
                                      <p:to>
                                        <p:strVal val="visible"/>
                                      </p:to>
                                    </p:set>
                                    <p:animEffect transition="in" filter="diamond(in)">
                                      <p:cBhvr>
                                        <p:cTn id="11" dur="900"/>
                                        <p:tgtEl>
                                          <p:spTgt spid="4180"/>
                                        </p:tgtEl>
                                      </p:cBhvr>
                                    </p:animEffect>
                                  </p:childTnLst>
                                </p:cTn>
                              </p:par>
                            </p:childTnLst>
                          </p:cTn>
                        </p:par>
                        <p:par>
                          <p:cTn id="12" fill="hold" nodeType="afterGroup">
                            <p:stCondLst>
                              <p:cond delay="1400"/>
                            </p:stCondLst>
                            <p:childTnLst>
                              <p:par>
                                <p:cTn id="13" presetID="3" presetClass="entr" presetSubtype="10" fill="hold" grpId="1" nodeType="afterEffect">
                                  <p:stCondLst>
                                    <p:cond delay="0"/>
                                  </p:stCondLst>
                                  <p:childTnLst>
                                    <p:set>
                                      <p:cBhvr>
                                        <p:cTn id="14" dur="1" fill="hold">
                                          <p:stCondLst>
                                            <p:cond delay="0"/>
                                          </p:stCondLst>
                                        </p:cTn>
                                        <p:tgtEl>
                                          <p:spTgt spid="4266"/>
                                        </p:tgtEl>
                                        <p:attrNameLst>
                                          <p:attrName>style.visibility</p:attrName>
                                        </p:attrNameLst>
                                      </p:cBhvr>
                                      <p:to>
                                        <p:strVal val="visible"/>
                                      </p:to>
                                    </p:set>
                                    <p:animEffect transition="in" filter="blinds(horizontal)">
                                      <p:cBhvr>
                                        <p:cTn id="15" dur="500"/>
                                        <p:tgtEl>
                                          <p:spTgt spid="4266"/>
                                        </p:tgtEl>
                                      </p:cBhvr>
                                    </p:animEffect>
                                  </p:childTnLst>
                                </p:cTn>
                              </p:par>
                            </p:childTnLst>
                          </p:cTn>
                        </p:par>
                        <p:par>
                          <p:cTn id="16" fill="hold" nodeType="afterGroup">
                            <p:stCondLst>
                              <p:cond delay="1900"/>
                            </p:stCondLst>
                            <p:childTnLst>
                              <p:par>
                                <p:cTn id="17" presetID="3" presetClass="entr" presetSubtype="10" fill="hold" grpId="0" nodeType="afterEffect">
                                  <p:stCondLst>
                                    <p:cond delay="0"/>
                                  </p:stCondLst>
                                  <p:childTnLst>
                                    <p:set>
                                      <p:cBhvr>
                                        <p:cTn id="18" dur="1" fill="hold">
                                          <p:stCondLst>
                                            <p:cond delay="0"/>
                                          </p:stCondLst>
                                        </p:cTn>
                                        <p:tgtEl>
                                          <p:spTgt spid="4267"/>
                                        </p:tgtEl>
                                        <p:attrNameLst>
                                          <p:attrName>style.visibility</p:attrName>
                                        </p:attrNameLst>
                                      </p:cBhvr>
                                      <p:to>
                                        <p:strVal val="visible"/>
                                      </p:to>
                                    </p:set>
                                    <p:animEffect transition="in" filter="blinds(horizontal)">
                                      <p:cBhvr>
                                        <p:cTn id="19" dur="500"/>
                                        <p:tgtEl>
                                          <p:spTgt spid="426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144"/>
                                        </p:tgtEl>
                                        <p:attrNameLst>
                                          <p:attrName>style.visibility</p:attrName>
                                        </p:attrNameLst>
                                      </p:cBhvr>
                                      <p:to>
                                        <p:strVal val="visible"/>
                                      </p:to>
                                    </p:set>
                                    <p:animEffect transition="in" filter="box(in)">
                                      <p:cBhvr>
                                        <p:cTn id="24" dur="500"/>
                                        <p:tgtEl>
                                          <p:spTgt spid="4144"/>
                                        </p:tgtEl>
                                      </p:cBhvr>
                                    </p:animEffect>
                                  </p:childTnLst>
                                </p:cTn>
                              </p:par>
                            </p:childTnLst>
                          </p:cTn>
                        </p:par>
                        <p:par>
                          <p:cTn id="25" fill="hold" nodeType="afterGroup">
                            <p:stCondLst>
                              <p:cond delay="500"/>
                            </p:stCondLst>
                            <p:childTnLst>
                              <p:par>
                                <p:cTn id="26" presetID="2" presetClass="entr" presetSubtype="2" fill="hold" nodeType="afterEffect">
                                  <p:stCondLst>
                                    <p:cond delay="0"/>
                                  </p:stCondLst>
                                  <p:childTnLst>
                                    <p:set>
                                      <p:cBhvr>
                                        <p:cTn id="27" dur="1" fill="hold">
                                          <p:stCondLst>
                                            <p:cond delay="0"/>
                                          </p:stCondLst>
                                        </p:cTn>
                                        <p:tgtEl>
                                          <p:spTgt spid="4119"/>
                                        </p:tgtEl>
                                        <p:attrNameLst>
                                          <p:attrName>style.visibility</p:attrName>
                                        </p:attrNameLst>
                                      </p:cBhvr>
                                      <p:to>
                                        <p:strVal val="visible"/>
                                      </p:to>
                                    </p:set>
                                    <p:anim calcmode="lin" valueType="num">
                                      <p:cBhvr additive="base">
                                        <p:cTn id="28" dur="500" fill="hold"/>
                                        <p:tgtEl>
                                          <p:spTgt spid="4119"/>
                                        </p:tgtEl>
                                        <p:attrNameLst>
                                          <p:attrName>ppt_x</p:attrName>
                                        </p:attrNameLst>
                                      </p:cBhvr>
                                      <p:tavLst>
                                        <p:tav tm="0">
                                          <p:val>
                                            <p:strVal val="1+#ppt_w/2"/>
                                          </p:val>
                                        </p:tav>
                                        <p:tav tm="100000">
                                          <p:val>
                                            <p:strVal val="#ppt_x"/>
                                          </p:val>
                                        </p:tav>
                                      </p:tavLst>
                                    </p:anim>
                                    <p:anim calcmode="lin" valueType="num">
                                      <p:cBhvr additive="base">
                                        <p:cTn id="29" dur="500" fill="hold"/>
                                        <p:tgtEl>
                                          <p:spTgt spid="4119"/>
                                        </p:tgtEl>
                                        <p:attrNameLst>
                                          <p:attrName>ppt_y</p:attrName>
                                        </p:attrNameLst>
                                      </p:cBhvr>
                                      <p:tavLst>
                                        <p:tav tm="0">
                                          <p:val>
                                            <p:strVal val="#ppt_y"/>
                                          </p:val>
                                        </p:tav>
                                        <p:tav tm="100000">
                                          <p:val>
                                            <p:strVal val="#ppt_y"/>
                                          </p:val>
                                        </p:tav>
                                      </p:tavLst>
                                    </p:anim>
                                  </p:childTnLst>
                                </p:cTn>
                              </p:par>
                              <p:par>
                                <p:cTn id="30" presetID="22" presetClass="entr" presetSubtype="1"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par>
                                <p:cTn id="33" presetID="22" presetClass="entr" presetSubtype="1"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wipe(left)">
                                      <p:cBhvr>
                                        <p:cTn id="41" dur="500"/>
                                        <p:tgtEl>
                                          <p:spTgt spid="10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02"/>
                                        </p:tgtEl>
                                        <p:attrNameLst>
                                          <p:attrName>style.visibility</p:attrName>
                                        </p:attrNameLst>
                                      </p:cBhvr>
                                      <p:to>
                                        <p:strVal val="visible"/>
                                      </p:to>
                                    </p:set>
                                    <p:animEffect transition="in" filter="wipe(left)">
                                      <p:cBhvr>
                                        <p:cTn id="44" dur="500"/>
                                        <p:tgtEl>
                                          <p:spTgt spid="102"/>
                                        </p:tgtEl>
                                      </p:cBhvr>
                                    </p:animEffect>
                                  </p:childTnLst>
                                </p:cTn>
                              </p:par>
                              <p:par>
                                <p:cTn id="45" presetID="27" presetClass="entr" presetSubtype="0" fill="hold" nodeType="withEffect">
                                  <p:stCondLst>
                                    <p:cond delay="0"/>
                                  </p:stCondLst>
                                  <p:iterate type="lt">
                                    <p:tmPct val="13125"/>
                                  </p:iterate>
                                  <p:childTnLst>
                                    <p:set>
                                      <p:cBhvr>
                                        <p:cTn id="46" dur="1" fill="hold">
                                          <p:stCondLst>
                                            <p:cond delay="0"/>
                                          </p:stCondLst>
                                        </p:cTn>
                                        <p:tgtEl>
                                          <p:spTgt spid="106"/>
                                        </p:tgtEl>
                                        <p:attrNameLst>
                                          <p:attrName>style.visibility</p:attrName>
                                        </p:attrNameLst>
                                      </p:cBhvr>
                                      <p:to>
                                        <p:strVal val="visible"/>
                                      </p:to>
                                    </p:set>
                                    <p:anim calcmode="discrete" valueType="clr">
                                      <p:cBhvr override="childStyle">
                                        <p:cTn id="47" dur="80"/>
                                        <p:tgtEl>
                                          <p:spTgt spid="106"/>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06"/>
                                        </p:tgtEl>
                                        <p:attrNameLst>
                                          <p:attrName>fillcolor</p:attrName>
                                        </p:attrNameLst>
                                      </p:cBhvr>
                                      <p:tavLst>
                                        <p:tav tm="0">
                                          <p:val>
                                            <p:clrVal>
                                              <a:schemeClr val="accent2"/>
                                            </p:clrVal>
                                          </p:val>
                                        </p:tav>
                                        <p:tav tm="50000">
                                          <p:val>
                                            <p:clrVal>
                                              <a:schemeClr val="hlink"/>
                                            </p:clrVal>
                                          </p:val>
                                        </p:tav>
                                      </p:tavLst>
                                    </p:anim>
                                    <p:set>
                                      <p:cBhvr>
                                        <p:cTn id="49" dur="80"/>
                                        <p:tgtEl>
                                          <p:spTgt spid="106"/>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6325"/>
                                  </p:iterate>
                                  <p:childTnLst>
                                    <p:set>
                                      <p:cBhvr>
                                        <p:cTn id="53" dur="1" fill="hold">
                                          <p:stCondLst>
                                            <p:cond delay="0"/>
                                          </p:stCondLst>
                                        </p:cTn>
                                        <p:tgtEl>
                                          <p:spTgt spid="4224"/>
                                        </p:tgtEl>
                                        <p:attrNameLst>
                                          <p:attrName>style.visibility</p:attrName>
                                        </p:attrNameLst>
                                      </p:cBhvr>
                                      <p:to>
                                        <p:strVal val="visible"/>
                                      </p:to>
                                    </p:set>
                                    <p:anim calcmode="discrete" valueType="clr">
                                      <p:cBhvr override="childStyle">
                                        <p:cTn id="54" dur="80"/>
                                        <p:tgtEl>
                                          <p:spTgt spid="4224"/>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4224"/>
                                        </p:tgtEl>
                                        <p:attrNameLst>
                                          <p:attrName>fillcolor</p:attrName>
                                        </p:attrNameLst>
                                      </p:cBhvr>
                                      <p:tavLst>
                                        <p:tav tm="0">
                                          <p:val>
                                            <p:clrVal>
                                              <a:schemeClr val="accent2"/>
                                            </p:clrVal>
                                          </p:val>
                                        </p:tav>
                                        <p:tav tm="50000">
                                          <p:val>
                                            <p:clrVal>
                                              <a:schemeClr val="hlink"/>
                                            </p:clrVal>
                                          </p:val>
                                        </p:tav>
                                      </p:tavLst>
                                    </p:anim>
                                    <p:set>
                                      <p:cBhvr>
                                        <p:cTn id="56" dur="80"/>
                                        <p:tgtEl>
                                          <p:spTgt spid="4224"/>
                                        </p:tgtEl>
                                        <p:attrNameLst>
                                          <p:attrName>fill.type</p:attrName>
                                        </p:attrNameLst>
                                      </p:cBhvr>
                                      <p:to>
                                        <p:strVal val="solid"/>
                                      </p:to>
                                    </p:set>
                                  </p:childTnLst>
                                </p:cTn>
                              </p:par>
                              <p:par>
                                <p:cTn id="57" presetID="22" presetClass="entr" presetSubtype="8" fill="hold" grpId="0" nodeType="withEffect">
                                  <p:stCondLst>
                                    <p:cond delay="0"/>
                                  </p:stCondLst>
                                  <p:childTnLst>
                                    <p:set>
                                      <p:cBhvr>
                                        <p:cTn id="58" dur="1" fill="hold">
                                          <p:stCondLst>
                                            <p:cond delay="0"/>
                                          </p:stCondLst>
                                        </p:cTn>
                                        <p:tgtEl>
                                          <p:spTgt spid="103"/>
                                        </p:tgtEl>
                                        <p:attrNameLst>
                                          <p:attrName>style.visibility</p:attrName>
                                        </p:attrNameLst>
                                      </p:cBhvr>
                                      <p:to>
                                        <p:strVal val="visible"/>
                                      </p:to>
                                    </p:set>
                                    <p:animEffect transition="in" filter="wipe(left)">
                                      <p:cBhvr>
                                        <p:cTn id="59" dur="500"/>
                                        <p:tgtEl>
                                          <p:spTgt spid="10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4" fill="hold" grpId="1" nodeType="clickEffect">
                                  <p:stCondLst>
                                    <p:cond delay="0"/>
                                  </p:stCondLst>
                                  <p:iterate type="lt">
                                    <p:tmPct val="0"/>
                                  </p:iterate>
                                  <p:childTnLst>
                                    <p:anim calcmode="lin" valueType="num">
                                      <p:cBhvr additive="base">
                                        <p:cTn id="63" dur="500"/>
                                        <p:tgtEl>
                                          <p:spTgt spid="4224"/>
                                        </p:tgtEl>
                                        <p:attrNameLst>
                                          <p:attrName>ppt_x</p:attrName>
                                        </p:attrNameLst>
                                      </p:cBhvr>
                                      <p:tavLst>
                                        <p:tav tm="0">
                                          <p:val>
                                            <p:strVal val="ppt_x"/>
                                          </p:val>
                                        </p:tav>
                                        <p:tav tm="100000">
                                          <p:val>
                                            <p:strVal val="ppt_x"/>
                                          </p:val>
                                        </p:tav>
                                      </p:tavLst>
                                    </p:anim>
                                    <p:anim calcmode="lin" valueType="num">
                                      <p:cBhvr additive="base">
                                        <p:cTn id="64" dur="500"/>
                                        <p:tgtEl>
                                          <p:spTgt spid="4224"/>
                                        </p:tgtEl>
                                        <p:attrNameLst>
                                          <p:attrName>ppt_y</p:attrName>
                                        </p:attrNameLst>
                                      </p:cBhvr>
                                      <p:tavLst>
                                        <p:tav tm="0">
                                          <p:val>
                                            <p:strVal val="ppt_y"/>
                                          </p:val>
                                        </p:tav>
                                        <p:tav tm="100000">
                                          <p:val>
                                            <p:strVal val="1+ppt_h/2"/>
                                          </p:val>
                                        </p:tav>
                                      </p:tavLst>
                                    </p:anim>
                                    <p:set>
                                      <p:cBhvr>
                                        <p:cTn id="65" dur="1" fill="hold">
                                          <p:stCondLst>
                                            <p:cond delay="499"/>
                                          </p:stCondLst>
                                        </p:cTn>
                                        <p:tgtEl>
                                          <p:spTgt spid="4224"/>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03"/>
                                        </p:tgtEl>
                                      </p:cBhvr>
                                    </p:animEffect>
                                    <p:set>
                                      <p:cBhvr>
                                        <p:cTn id="68" dur="1" fill="hold">
                                          <p:stCondLst>
                                            <p:cond delay="499"/>
                                          </p:stCondLst>
                                        </p:cTn>
                                        <p:tgtEl>
                                          <p:spTgt spid="103"/>
                                        </p:tgtEl>
                                        <p:attrNameLst>
                                          <p:attrName>style.visibility</p:attrName>
                                        </p:attrNameLst>
                                      </p:cBhvr>
                                      <p:to>
                                        <p:strVal val="hidden"/>
                                      </p:to>
                                    </p:set>
                                  </p:childTnLst>
                                </p:cTn>
                              </p:par>
                              <p:par>
                                <p:cTn id="69" presetID="27" presetClass="entr" presetSubtype="0" fill="hold" grpId="0" nodeType="withEffect">
                                  <p:stCondLst>
                                    <p:cond delay="0"/>
                                  </p:stCondLst>
                                  <p:iterate type="lt">
                                    <p:tmPct val="6325"/>
                                  </p:iterate>
                                  <p:childTnLst>
                                    <p:set>
                                      <p:cBhvr>
                                        <p:cTn id="70" dur="1" fill="hold">
                                          <p:stCondLst>
                                            <p:cond delay="0"/>
                                          </p:stCondLst>
                                        </p:cTn>
                                        <p:tgtEl>
                                          <p:spTgt spid="107"/>
                                        </p:tgtEl>
                                        <p:attrNameLst>
                                          <p:attrName>style.visibility</p:attrName>
                                        </p:attrNameLst>
                                      </p:cBhvr>
                                      <p:to>
                                        <p:strVal val="visible"/>
                                      </p:to>
                                    </p:set>
                                    <p:anim calcmode="discrete" valueType="clr">
                                      <p:cBhvr override="childStyle">
                                        <p:cTn id="71" dur="80"/>
                                        <p:tgtEl>
                                          <p:spTgt spid="107"/>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107"/>
                                        </p:tgtEl>
                                        <p:attrNameLst>
                                          <p:attrName>fillcolor</p:attrName>
                                        </p:attrNameLst>
                                      </p:cBhvr>
                                      <p:tavLst>
                                        <p:tav tm="0">
                                          <p:val>
                                            <p:clrVal>
                                              <a:schemeClr val="accent2"/>
                                            </p:clrVal>
                                          </p:val>
                                        </p:tav>
                                        <p:tav tm="50000">
                                          <p:val>
                                            <p:clrVal>
                                              <a:schemeClr val="hlink"/>
                                            </p:clrVal>
                                          </p:val>
                                        </p:tav>
                                      </p:tavLst>
                                    </p:anim>
                                    <p:set>
                                      <p:cBhvr>
                                        <p:cTn id="73" dur="80"/>
                                        <p:tgtEl>
                                          <p:spTgt spid="107"/>
                                        </p:tgtEl>
                                        <p:attrNameLst>
                                          <p:attrName>fill.type</p:attrName>
                                        </p:attrNameLst>
                                      </p:cBhvr>
                                      <p:to>
                                        <p:strVal val="solid"/>
                                      </p:to>
                                    </p:set>
                                  </p:childTnLst>
                                </p:cTn>
                              </p:par>
                            </p:childTnLst>
                          </p:cTn>
                        </p:par>
                        <p:par>
                          <p:cTn id="74" fill="hold" nodeType="afterGroup">
                            <p:stCondLst>
                              <p:cond delay="500"/>
                            </p:stCondLst>
                            <p:childTnLst>
                              <p:par>
                                <p:cTn id="75" presetID="2" presetClass="entr" presetSubtype="8" fill="hold" nodeType="afterEffect">
                                  <p:stCondLst>
                                    <p:cond delay="0"/>
                                  </p:stCondLst>
                                  <p:childTnLst>
                                    <p:set>
                                      <p:cBhvr>
                                        <p:cTn id="76" dur="1" fill="hold">
                                          <p:stCondLst>
                                            <p:cond delay="0"/>
                                          </p:stCondLst>
                                        </p:cTn>
                                        <p:tgtEl>
                                          <p:spTgt spid="4218"/>
                                        </p:tgtEl>
                                        <p:attrNameLst>
                                          <p:attrName>style.visibility</p:attrName>
                                        </p:attrNameLst>
                                      </p:cBhvr>
                                      <p:to>
                                        <p:strVal val="visible"/>
                                      </p:to>
                                    </p:set>
                                    <p:anim calcmode="lin" valueType="num">
                                      <p:cBhvr additive="base">
                                        <p:cTn id="77" dur="1000" fill="hold"/>
                                        <p:tgtEl>
                                          <p:spTgt spid="4218"/>
                                        </p:tgtEl>
                                        <p:attrNameLst>
                                          <p:attrName>ppt_x</p:attrName>
                                        </p:attrNameLst>
                                      </p:cBhvr>
                                      <p:tavLst>
                                        <p:tav tm="0">
                                          <p:val>
                                            <p:strVal val="0-#ppt_w/2"/>
                                          </p:val>
                                        </p:tav>
                                        <p:tav tm="100000">
                                          <p:val>
                                            <p:strVal val="#ppt_x"/>
                                          </p:val>
                                        </p:tav>
                                      </p:tavLst>
                                    </p:anim>
                                    <p:anim calcmode="lin" valueType="num">
                                      <p:cBhvr additive="base">
                                        <p:cTn id="78" dur="1000" fill="hold"/>
                                        <p:tgtEl>
                                          <p:spTgt spid="4218"/>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1500"/>
                            </p:stCondLst>
                            <p:childTnLst>
                              <p:par>
                                <p:cTn id="80" presetID="4" presetClass="entr" presetSubtype="16" fill="hold" nodeType="afterEffect">
                                  <p:stCondLst>
                                    <p:cond delay="0"/>
                                  </p:stCondLst>
                                  <p:childTnLst>
                                    <p:set>
                                      <p:cBhvr>
                                        <p:cTn id="81" dur="1" fill="hold">
                                          <p:stCondLst>
                                            <p:cond delay="0"/>
                                          </p:stCondLst>
                                        </p:cTn>
                                        <p:tgtEl>
                                          <p:spTgt spid="4136"/>
                                        </p:tgtEl>
                                        <p:attrNameLst>
                                          <p:attrName>style.visibility</p:attrName>
                                        </p:attrNameLst>
                                      </p:cBhvr>
                                      <p:to>
                                        <p:strVal val="visible"/>
                                      </p:to>
                                    </p:set>
                                    <p:animEffect transition="in" filter="box(in)">
                                      <p:cBhvr>
                                        <p:cTn id="82" dur="500"/>
                                        <p:tgtEl>
                                          <p:spTgt spid="4136"/>
                                        </p:tgtEl>
                                      </p:cBhvr>
                                    </p:animEffect>
                                  </p:childTnLst>
                                </p:cTn>
                              </p:par>
                            </p:childTnLst>
                          </p:cTn>
                        </p:par>
                        <p:par>
                          <p:cTn id="83" fill="hold" nodeType="afterGroup">
                            <p:stCondLst>
                              <p:cond delay="2000"/>
                            </p:stCondLst>
                            <p:childTnLst>
                              <p:par>
                                <p:cTn id="84" presetID="63" presetClass="path" presetSubtype="0" accel="50000" decel="50000" fill="hold" grpId="0" nodeType="afterEffect">
                                  <p:stCondLst>
                                    <p:cond delay="0"/>
                                  </p:stCondLst>
                                  <p:childTnLst>
                                    <p:animMotion origin="layout" path="M 8.33333E-7 5.78035E-8 L 0.46094 0.01572 " pathEditMode="relative" rAng="0" ptsTypes="AA">
                                      <p:cBhvr>
                                        <p:cTn id="85" dur="2000" fill="hold"/>
                                        <p:tgtEl>
                                          <p:spTgt spid="4266"/>
                                        </p:tgtEl>
                                        <p:attrNameLst>
                                          <p:attrName>ppt_x</p:attrName>
                                          <p:attrName>ppt_y</p:attrName>
                                        </p:attrNameLst>
                                      </p:cBhvr>
                                      <p:rCtr x="23038" y="7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3" grpId="0"/>
      <p:bldP spid="4144" grpId="0"/>
      <p:bldP spid="4266" grpId="0"/>
      <p:bldP spid="4266" grpId="1"/>
      <p:bldP spid="4267" grpId="0"/>
      <p:bldP spid="107" grpId="0" animBg="1"/>
      <p:bldP spid="101" grpId="0"/>
      <p:bldP spid="2" grpId="0"/>
      <p:bldP spid="102" grpId="0"/>
      <p:bldP spid="4224" grpId="0" animBg="1"/>
      <p:bldP spid="4224" grpId="1" animBg="1"/>
      <p:bldP spid="103" grpId="0" animBg="1"/>
      <p:bldP spid="103"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99454" y="5143500"/>
            <a:ext cx="6552792" cy="6446309"/>
          </a:xfrm>
          <a:prstGeom prst="rect">
            <a:avLst/>
          </a:prstGeom>
        </p:spPr>
      </p:pic>
      <p:sp>
        <p:nvSpPr>
          <p:cNvPr id="6" name="TextBox 5">
            <a:extLst>
              <a:ext uri="{FF2B5EF4-FFF2-40B4-BE49-F238E27FC236}">
                <a16:creationId xmlns:a16="http://schemas.microsoft.com/office/drawing/2014/main" id="{88ABA6BB-CDB0-AC02-784C-935CA8799053}"/>
              </a:ext>
            </a:extLst>
          </p:cNvPr>
          <p:cNvSpPr txBox="1"/>
          <p:nvPr/>
        </p:nvSpPr>
        <p:spPr>
          <a:xfrm>
            <a:off x="4648200" y="770063"/>
            <a:ext cx="8991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13" name="TextBox 12">
            <a:extLst>
              <a:ext uri="{FF2B5EF4-FFF2-40B4-BE49-F238E27FC236}">
                <a16:creationId xmlns:a16="http://schemas.microsoft.com/office/drawing/2014/main" id="{3C5578BE-FACB-8EE5-E06B-11F85B926679}"/>
              </a:ext>
            </a:extLst>
          </p:cNvPr>
          <p:cNvSpPr txBox="1"/>
          <p:nvPr/>
        </p:nvSpPr>
        <p:spPr>
          <a:xfrm>
            <a:off x="3841050" y="3067575"/>
            <a:ext cx="11734800" cy="5299079"/>
          </a:xfrm>
          <a:prstGeom prst="rect">
            <a:avLst/>
          </a:prstGeom>
          <a:noFill/>
        </p:spPr>
        <p:txBody>
          <a:bodyPr wrap="square">
            <a:spAutoFit/>
          </a:bodyPr>
          <a:lstStyle/>
          <a:p>
            <a:pPr marL="571500" marR="0" lvl="0" indent="-571500" algn="just">
              <a:lnSpc>
                <a:spcPct val="200000"/>
              </a:lnSpc>
              <a:spcBef>
                <a:spcPts val="600"/>
              </a:spcBef>
              <a:spcAft>
                <a:spcPts val="0"/>
              </a:spcAft>
              <a:buFont typeface="Wingdings" panose="05000000000000000000" pitchFamily="2" charset="2"/>
              <a:buChar char="v"/>
            </a:pPr>
            <a:r>
              <a:rPr lang="nl-NL" sz="4400" dirty="0">
                <a:solidFill>
                  <a:srgbClr val="000000"/>
                </a:solidFill>
                <a:effectLst/>
                <a:latin typeface="Arial" panose="020B0604020202020204" pitchFamily="34" charset="0"/>
                <a:ea typeface="Noto Sans Symbols"/>
                <a:cs typeface="Arial" panose="020B0604020202020204" pitchFamily="34" charset="0"/>
              </a:rPr>
              <a:t>Ghi nhớ kiến thức trong bài. </a:t>
            </a:r>
            <a:endParaRPr lang="en-US" sz="4400" dirty="0">
              <a:effectLst/>
              <a:latin typeface="Arial" panose="020B0604020202020204" pitchFamily="34" charset="0"/>
              <a:ea typeface="Noto Sans Symbols"/>
              <a:cs typeface="Arial" panose="020B0604020202020204" pitchFamily="34" charset="0"/>
            </a:endParaRPr>
          </a:p>
          <a:p>
            <a:pPr marL="571500" marR="0" lvl="0" indent="-571500" algn="just">
              <a:lnSpc>
                <a:spcPct val="200000"/>
              </a:lnSpc>
              <a:spcBef>
                <a:spcPts val="0"/>
              </a:spcBef>
              <a:spcAft>
                <a:spcPts val="0"/>
              </a:spcAft>
              <a:buFont typeface="Wingdings" panose="05000000000000000000" pitchFamily="2" charset="2"/>
              <a:buChar char="v"/>
            </a:pPr>
            <a:r>
              <a:rPr lang="nl-NL" sz="4400" dirty="0">
                <a:solidFill>
                  <a:srgbClr val="000000"/>
                </a:solidFill>
                <a:effectLst/>
                <a:latin typeface="Arial" panose="020B0604020202020204" pitchFamily="34" charset="0"/>
                <a:ea typeface="Noto Sans Symbols"/>
                <a:cs typeface="Arial" panose="020B0604020202020204" pitchFamily="34" charset="0"/>
              </a:rPr>
              <a:t>Hoàn thành các bài tập trong SBT.</a:t>
            </a:r>
            <a:endParaRPr lang="en-US" sz="4400" dirty="0">
              <a:effectLst/>
              <a:latin typeface="Arial" panose="020B0604020202020204" pitchFamily="34" charset="0"/>
              <a:ea typeface="Noto Sans Symbols"/>
              <a:cs typeface="Arial" panose="020B0604020202020204" pitchFamily="34" charset="0"/>
            </a:endParaRPr>
          </a:p>
          <a:p>
            <a:pPr marL="571500" marR="0" lvl="0" indent="-571500" algn="just">
              <a:lnSpc>
                <a:spcPct val="200000"/>
              </a:lnSpc>
              <a:spcBef>
                <a:spcPts val="0"/>
              </a:spcBef>
              <a:spcAft>
                <a:spcPts val="600"/>
              </a:spcAft>
              <a:buFont typeface="Wingdings" panose="05000000000000000000" pitchFamily="2" charset="2"/>
              <a:buChar char="v"/>
            </a:pPr>
            <a:r>
              <a:rPr lang="nl-NL" sz="4400" dirty="0">
                <a:solidFill>
                  <a:srgbClr val="000000"/>
                </a:solidFill>
                <a:effectLst/>
                <a:latin typeface="Arial" panose="020B0604020202020204" pitchFamily="34" charset="0"/>
                <a:ea typeface="Noto Sans Symbols"/>
                <a:cs typeface="Arial" panose="020B0604020202020204" pitchFamily="34" charset="0"/>
              </a:rPr>
              <a:t>Chuẩn bị bài mới “Bài 16. Tam giác cân. Đường trung trực của đoạn thẳng”.</a:t>
            </a:r>
            <a:endParaRPr lang="en-US" sz="4400" dirty="0">
              <a:effectLst/>
              <a:latin typeface="Arial" panose="020B0604020202020204" pitchFamily="34" charset="0"/>
              <a:ea typeface="Noto Sans Symbols"/>
              <a:cs typeface="Arial" panose="020B0604020202020204" pitchFamily="34" charset="0"/>
            </a:endParaRPr>
          </a:p>
        </p:txBody>
      </p:sp>
    </p:spTree>
    <p:extLst>
      <p:ext uri="{BB962C8B-B14F-4D97-AF65-F5344CB8AC3E}">
        <p14:creationId xmlns:p14="http://schemas.microsoft.com/office/powerpoint/2010/main" val="81165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80652" y="-790374"/>
            <a:ext cx="23914859" cy="1186774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317840" y="5725157"/>
            <a:ext cx="6200914" cy="631771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60457" y="5725157"/>
            <a:ext cx="6200914" cy="6317712"/>
          </a:xfrm>
          <a:prstGeom prst="rect">
            <a:avLst/>
          </a:prstGeom>
        </p:spPr>
      </p:pic>
      <p:grpSp>
        <p:nvGrpSpPr>
          <p:cNvPr id="11" name="Group 10">
            <a:extLst>
              <a:ext uri="{FF2B5EF4-FFF2-40B4-BE49-F238E27FC236}">
                <a16:creationId xmlns:a16="http://schemas.microsoft.com/office/drawing/2014/main" id="{763BE368-F66C-AE82-3863-992091106549}"/>
              </a:ext>
            </a:extLst>
          </p:cNvPr>
          <p:cNvGrpSpPr/>
          <p:nvPr/>
        </p:nvGrpSpPr>
        <p:grpSpPr>
          <a:xfrm>
            <a:off x="1940583" y="736628"/>
            <a:ext cx="14480480" cy="5170578"/>
            <a:chOff x="5462202" y="3332308"/>
            <a:chExt cx="7260465" cy="1482435"/>
          </a:xfrm>
        </p:grpSpPr>
        <p:grpSp>
          <p:nvGrpSpPr>
            <p:cNvPr id="5" name="Group 5"/>
            <p:cNvGrpSpPr/>
            <p:nvPr/>
          </p:nvGrpSpPr>
          <p:grpSpPr>
            <a:xfrm>
              <a:off x="5538241" y="3453561"/>
              <a:ext cx="7184426" cy="1361182"/>
              <a:chOff x="0" y="0"/>
              <a:chExt cx="2378244" cy="450589"/>
            </a:xfrm>
          </p:grpSpPr>
          <p:sp>
            <p:nvSpPr>
              <p:cNvPr id="6" name="Freeform 6"/>
              <p:cNvSpPr/>
              <p:nvPr/>
            </p:nvSpPr>
            <p:spPr>
              <a:xfrm>
                <a:off x="0" y="0"/>
                <a:ext cx="2378244" cy="450589"/>
              </a:xfrm>
              <a:custGeom>
                <a:avLst/>
                <a:gdLst/>
                <a:ahLst/>
                <a:cxnLst/>
                <a:rect l="l" t="t" r="r" b="b"/>
                <a:pathLst>
                  <a:path w="2378244" h="450589">
                    <a:moveTo>
                      <a:pt x="43104" y="0"/>
                    </a:moveTo>
                    <a:lnTo>
                      <a:pt x="2335140" y="0"/>
                    </a:lnTo>
                    <a:cubicBezTo>
                      <a:pt x="2358946" y="0"/>
                      <a:pt x="2378244" y="19298"/>
                      <a:pt x="2378244" y="43104"/>
                    </a:cubicBezTo>
                    <a:lnTo>
                      <a:pt x="2378244" y="407485"/>
                    </a:lnTo>
                    <a:cubicBezTo>
                      <a:pt x="2378244" y="418917"/>
                      <a:pt x="2373703" y="429881"/>
                      <a:pt x="2365619" y="437964"/>
                    </a:cubicBezTo>
                    <a:cubicBezTo>
                      <a:pt x="2357536" y="446048"/>
                      <a:pt x="2346572" y="450589"/>
                      <a:pt x="2335140" y="450589"/>
                    </a:cubicBezTo>
                    <a:lnTo>
                      <a:pt x="43104" y="450589"/>
                    </a:lnTo>
                    <a:cubicBezTo>
                      <a:pt x="19298" y="450589"/>
                      <a:pt x="0" y="431291"/>
                      <a:pt x="0" y="407485"/>
                    </a:cubicBezTo>
                    <a:lnTo>
                      <a:pt x="0" y="43104"/>
                    </a:lnTo>
                    <a:cubicBezTo>
                      <a:pt x="0" y="31672"/>
                      <a:pt x="4541" y="20708"/>
                      <a:pt x="12625" y="12625"/>
                    </a:cubicBezTo>
                    <a:cubicBezTo>
                      <a:pt x="20708" y="4541"/>
                      <a:pt x="31672" y="0"/>
                      <a:pt x="43104" y="0"/>
                    </a:cubicBezTo>
                    <a:close/>
                  </a:path>
                </a:pathLst>
              </a:custGeom>
              <a:solidFill>
                <a:srgbClr val="63B5DF"/>
              </a:solidFill>
              <a:ln w="57150">
                <a:solidFill>
                  <a:srgbClr val="383838"/>
                </a:solidFill>
              </a:ln>
            </p:spPr>
          </p:sp>
          <p:sp>
            <p:nvSpPr>
              <p:cNvPr id="7" name="TextBox 7"/>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5462202" y="3332308"/>
              <a:ext cx="7093996" cy="1361182"/>
              <a:chOff x="0" y="0"/>
              <a:chExt cx="2348309" cy="450589"/>
            </a:xfrm>
          </p:grpSpPr>
          <p:sp>
            <p:nvSpPr>
              <p:cNvPr id="9" name="Freeform 9"/>
              <p:cNvSpPr/>
              <p:nvPr/>
            </p:nvSpPr>
            <p:spPr>
              <a:xfrm>
                <a:off x="0" y="0"/>
                <a:ext cx="2348309" cy="450589"/>
              </a:xfrm>
              <a:custGeom>
                <a:avLst/>
                <a:gdLst/>
                <a:ahLst/>
                <a:cxnLst/>
                <a:rect l="l" t="t" r="r" b="b"/>
                <a:pathLst>
                  <a:path w="2348309" h="450589">
                    <a:moveTo>
                      <a:pt x="43653" y="0"/>
                    </a:moveTo>
                    <a:lnTo>
                      <a:pt x="2304656" y="0"/>
                    </a:lnTo>
                    <a:cubicBezTo>
                      <a:pt x="2328765" y="0"/>
                      <a:pt x="2348309" y="19544"/>
                      <a:pt x="2348309" y="43653"/>
                    </a:cubicBezTo>
                    <a:lnTo>
                      <a:pt x="2348309" y="406936"/>
                    </a:lnTo>
                    <a:cubicBezTo>
                      <a:pt x="2348309" y="431045"/>
                      <a:pt x="2328765" y="450589"/>
                      <a:pt x="2304656" y="450589"/>
                    </a:cubicBezTo>
                    <a:lnTo>
                      <a:pt x="43653" y="450589"/>
                    </a:lnTo>
                    <a:cubicBezTo>
                      <a:pt x="19544" y="450589"/>
                      <a:pt x="0" y="431045"/>
                      <a:pt x="0" y="406936"/>
                    </a:cubicBezTo>
                    <a:lnTo>
                      <a:pt x="0" y="43653"/>
                    </a:lnTo>
                    <a:cubicBezTo>
                      <a:pt x="0" y="19544"/>
                      <a:pt x="19544" y="0"/>
                      <a:pt x="43653" y="0"/>
                    </a:cubicBezTo>
                    <a:close/>
                  </a:path>
                </a:pathLst>
              </a:custGeom>
              <a:solidFill>
                <a:srgbClr val="EFEFEF"/>
              </a:solidFill>
              <a:ln w="57150">
                <a:solidFill>
                  <a:srgbClr val="383838"/>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2722667" y="6017394"/>
            <a:ext cx="6015581" cy="4517154"/>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776778" y="5504781"/>
            <a:ext cx="6160902" cy="6491372"/>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3187" y="6017394"/>
            <a:ext cx="6015581" cy="451715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350320" y="5143500"/>
            <a:ext cx="6316900" cy="6852653"/>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flipV="1">
            <a:off x="1028700" y="1014255"/>
            <a:ext cx="1792437" cy="1575104"/>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15466863" y="1014255"/>
            <a:ext cx="1792437" cy="1575104"/>
          </a:xfrm>
          <a:prstGeom prst="rect">
            <a:avLst/>
          </a:prstGeom>
        </p:spPr>
      </p:pic>
      <p:sp>
        <p:nvSpPr>
          <p:cNvPr id="12" name="TextBox 11">
            <a:extLst>
              <a:ext uri="{FF2B5EF4-FFF2-40B4-BE49-F238E27FC236}">
                <a16:creationId xmlns:a16="http://schemas.microsoft.com/office/drawing/2014/main" id="{2A7D741F-2402-D43C-B6C0-32146BF95C72}"/>
              </a:ext>
            </a:extLst>
          </p:cNvPr>
          <p:cNvSpPr txBox="1"/>
          <p:nvPr/>
        </p:nvSpPr>
        <p:spPr>
          <a:xfrm>
            <a:off x="2534928" y="1404442"/>
            <a:ext cx="12463883"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HẸN GẶP LẠI CÁC EM TRONG BUỔI HỌC SAU</a:t>
            </a:r>
          </a:p>
        </p:txBody>
      </p:sp>
    </p:spTree>
    <p:extLst>
      <p:ext uri="{BB962C8B-B14F-4D97-AF65-F5344CB8AC3E}">
        <p14:creationId xmlns:p14="http://schemas.microsoft.com/office/powerpoint/2010/main" val="1647050584"/>
      </p:ext>
    </p:extLst>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a:extLst>
              <a:ext uri="{FF2B5EF4-FFF2-40B4-BE49-F238E27FC236}">
                <a16:creationId xmlns:a16="http://schemas.microsoft.com/office/drawing/2014/main" id="{5F025530-BCC4-2FAC-23FB-A485B29C50CF}"/>
              </a:ext>
            </a:extLst>
          </p:cNvPr>
          <p:cNvSpPr txBox="1">
            <a:spLocks noChangeArrowheads="1"/>
          </p:cNvSpPr>
          <p:nvPr/>
        </p:nvSpPr>
        <p:spPr bwMode="auto">
          <a:xfrm>
            <a:off x="2628900" y="1028701"/>
            <a:ext cx="133731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2700">
              <a:solidFill>
                <a:srgbClr val="000000"/>
              </a:solidFill>
            </a:endParaRPr>
          </a:p>
        </p:txBody>
      </p:sp>
      <p:graphicFrame>
        <p:nvGraphicFramePr>
          <p:cNvPr id="4226" name="Group 130">
            <a:extLst>
              <a:ext uri="{FF2B5EF4-FFF2-40B4-BE49-F238E27FC236}">
                <a16:creationId xmlns:a16="http://schemas.microsoft.com/office/drawing/2014/main" id="{31B97EF2-8BB7-018F-1AFE-ECE251968CEE}"/>
              </a:ext>
            </a:extLst>
          </p:cNvPr>
          <p:cNvGraphicFramePr>
            <a:graphicFrameLocks noGrp="1"/>
          </p:cNvGraphicFramePr>
          <p:nvPr/>
        </p:nvGraphicFramePr>
        <p:xfrm>
          <a:off x="3200400" y="914401"/>
          <a:ext cx="12344400" cy="9041610"/>
        </p:xfrm>
        <a:graphic>
          <a:graphicData uri="http://schemas.openxmlformats.org/drawingml/2006/table">
            <a:tbl>
              <a:tblPr/>
              <a:tblGrid>
                <a:gridCol w="5372100">
                  <a:extLst>
                    <a:ext uri="{9D8B030D-6E8A-4147-A177-3AD203B41FA5}">
                      <a16:colId xmlns:a16="http://schemas.microsoft.com/office/drawing/2014/main" val="20000"/>
                    </a:ext>
                  </a:extLst>
                </a:gridCol>
                <a:gridCol w="6972300">
                  <a:extLst>
                    <a:ext uri="{9D8B030D-6E8A-4147-A177-3AD203B41FA5}">
                      <a16:colId xmlns:a16="http://schemas.microsoft.com/office/drawing/2014/main" val="20001"/>
                    </a:ext>
                  </a:extLst>
                </a:gridCol>
              </a:tblGrid>
              <a:tr h="1100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455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10001"/>
                  </a:ext>
                </a:extLst>
              </a:tr>
              <a:tr h="26503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2"/>
                  </a:ext>
                </a:extLst>
              </a:tr>
              <a:tr h="26455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EEAB0"/>
                    </a:solidFill>
                  </a:tcPr>
                </a:tc>
                <a:extLst>
                  <a:ext uri="{0D108BD9-81ED-4DB2-BD59-A6C34878D82A}">
                    <a16:rowId xmlns:a16="http://schemas.microsoft.com/office/drawing/2014/main" val="10003"/>
                  </a:ext>
                </a:extLst>
              </a:tr>
            </a:tbl>
          </a:graphicData>
        </a:graphic>
      </p:graphicFrame>
      <p:grpSp>
        <p:nvGrpSpPr>
          <p:cNvPr id="54292" name="Group 23">
            <a:extLst>
              <a:ext uri="{FF2B5EF4-FFF2-40B4-BE49-F238E27FC236}">
                <a16:creationId xmlns:a16="http://schemas.microsoft.com/office/drawing/2014/main" id="{40028605-DD15-F286-E663-30484576D4C2}"/>
              </a:ext>
            </a:extLst>
          </p:cNvPr>
          <p:cNvGrpSpPr>
            <a:grpSpLocks/>
          </p:cNvGrpSpPr>
          <p:nvPr/>
        </p:nvGrpSpPr>
        <p:grpSpPr bwMode="auto">
          <a:xfrm>
            <a:off x="9944100" y="4572002"/>
            <a:ext cx="4343400" cy="2450308"/>
            <a:chOff x="3264" y="1929"/>
            <a:chExt cx="1824" cy="1029"/>
          </a:xfrm>
        </p:grpSpPr>
        <p:sp>
          <p:nvSpPr>
            <p:cNvPr id="54377" name="Text Box 24">
              <a:extLst>
                <a:ext uri="{FF2B5EF4-FFF2-40B4-BE49-F238E27FC236}">
                  <a16:creationId xmlns:a16="http://schemas.microsoft.com/office/drawing/2014/main" id="{49C5D9FE-3289-C044-DC4D-C28E211373ED}"/>
                </a:ext>
              </a:extLst>
            </p:cNvPr>
            <p:cNvSpPr txBox="1">
              <a:spLocks noChangeArrowheads="1"/>
            </p:cNvSpPr>
            <p:nvPr/>
          </p:nvSpPr>
          <p:spPr bwMode="auto">
            <a:xfrm>
              <a:off x="3360" y="2697"/>
              <a:ext cx="13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2700" b="1">
                <a:solidFill>
                  <a:srgbClr val="FF0066"/>
                </a:solidFill>
              </a:endParaRPr>
            </a:p>
          </p:txBody>
        </p:sp>
        <p:sp>
          <p:nvSpPr>
            <p:cNvPr id="54378" name="AutoShape 25">
              <a:extLst>
                <a:ext uri="{FF2B5EF4-FFF2-40B4-BE49-F238E27FC236}">
                  <a16:creationId xmlns:a16="http://schemas.microsoft.com/office/drawing/2014/main" id="{967F6361-1C99-759C-CBC7-9840A3730F6F}"/>
                </a:ext>
              </a:extLst>
            </p:cNvPr>
            <p:cNvSpPr>
              <a:spLocks noChangeArrowheads="1"/>
            </p:cNvSpPr>
            <p:nvPr/>
          </p:nvSpPr>
          <p:spPr bwMode="auto">
            <a:xfrm>
              <a:off x="3413" y="2138"/>
              <a:ext cx="484" cy="658"/>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4379" name="Text Box 26">
              <a:extLst>
                <a:ext uri="{FF2B5EF4-FFF2-40B4-BE49-F238E27FC236}">
                  <a16:creationId xmlns:a16="http://schemas.microsoft.com/office/drawing/2014/main" id="{509528A3-9B2E-56A0-070D-00387B1F37F0}"/>
                </a:ext>
              </a:extLst>
            </p:cNvPr>
            <p:cNvSpPr txBox="1">
              <a:spLocks noChangeArrowheads="1"/>
            </p:cNvSpPr>
            <p:nvPr/>
          </p:nvSpPr>
          <p:spPr bwMode="auto">
            <a:xfrm>
              <a:off x="3338" y="2012"/>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2700" b="1">
                <a:solidFill>
                  <a:srgbClr val="FF0066"/>
                </a:solidFill>
              </a:endParaRPr>
            </a:p>
          </p:txBody>
        </p:sp>
        <p:sp>
          <p:nvSpPr>
            <p:cNvPr id="54380" name="Text Box 27">
              <a:extLst>
                <a:ext uri="{FF2B5EF4-FFF2-40B4-BE49-F238E27FC236}">
                  <a16:creationId xmlns:a16="http://schemas.microsoft.com/office/drawing/2014/main" id="{0CE0912A-1413-F46C-3B95-302B62D93EEB}"/>
                </a:ext>
              </a:extLst>
            </p:cNvPr>
            <p:cNvSpPr txBox="1">
              <a:spLocks noChangeArrowheads="1"/>
            </p:cNvSpPr>
            <p:nvPr/>
          </p:nvSpPr>
          <p:spPr bwMode="auto">
            <a:xfrm>
              <a:off x="3264" y="2745"/>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2700" b="1">
                <a:solidFill>
                  <a:srgbClr val="FF0066"/>
                </a:solidFill>
              </a:endParaRPr>
            </a:p>
          </p:txBody>
        </p:sp>
        <p:sp>
          <p:nvSpPr>
            <p:cNvPr id="54381" name="Text Box 28">
              <a:extLst>
                <a:ext uri="{FF2B5EF4-FFF2-40B4-BE49-F238E27FC236}">
                  <a16:creationId xmlns:a16="http://schemas.microsoft.com/office/drawing/2014/main" id="{54E8059C-0C66-35DB-3C4E-03591A258BF6}"/>
                </a:ext>
              </a:extLst>
            </p:cNvPr>
            <p:cNvSpPr txBox="1">
              <a:spLocks noChangeArrowheads="1"/>
            </p:cNvSpPr>
            <p:nvPr/>
          </p:nvSpPr>
          <p:spPr bwMode="auto">
            <a:xfrm>
              <a:off x="3897" y="2745"/>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C</a:t>
              </a:r>
            </a:p>
          </p:txBody>
        </p:sp>
        <p:sp>
          <p:nvSpPr>
            <p:cNvPr id="54382" name="Rectangle 29">
              <a:extLst>
                <a:ext uri="{FF2B5EF4-FFF2-40B4-BE49-F238E27FC236}">
                  <a16:creationId xmlns:a16="http://schemas.microsoft.com/office/drawing/2014/main" id="{B35429CD-6CFF-34A0-AA79-42EE3CCD3E54}"/>
                </a:ext>
              </a:extLst>
            </p:cNvPr>
            <p:cNvSpPr>
              <a:spLocks noChangeArrowheads="1"/>
            </p:cNvSpPr>
            <p:nvPr/>
          </p:nvSpPr>
          <p:spPr bwMode="auto">
            <a:xfrm>
              <a:off x="3413" y="2745"/>
              <a:ext cx="74" cy="51"/>
            </a:xfrm>
            <a:prstGeom prst="rect">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4383" name="AutoShape 30">
              <a:extLst>
                <a:ext uri="{FF2B5EF4-FFF2-40B4-BE49-F238E27FC236}">
                  <a16:creationId xmlns:a16="http://schemas.microsoft.com/office/drawing/2014/main" id="{E6EB571F-C3CA-9748-8DD0-2291009D698D}"/>
                </a:ext>
              </a:extLst>
            </p:cNvPr>
            <p:cNvSpPr>
              <a:spLocks noChangeArrowheads="1"/>
            </p:cNvSpPr>
            <p:nvPr/>
          </p:nvSpPr>
          <p:spPr bwMode="auto">
            <a:xfrm>
              <a:off x="4455" y="2138"/>
              <a:ext cx="484" cy="658"/>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4384" name="Text Box 31">
              <a:extLst>
                <a:ext uri="{FF2B5EF4-FFF2-40B4-BE49-F238E27FC236}">
                  <a16:creationId xmlns:a16="http://schemas.microsoft.com/office/drawing/2014/main" id="{3E00ADBA-53E9-4DD1-CB87-F7E1A8AB847D}"/>
                </a:ext>
              </a:extLst>
            </p:cNvPr>
            <p:cNvSpPr txBox="1">
              <a:spLocks noChangeArrowheads="1"/>
            </p:cNvSpPr>
            <p:nvPr/>
          </p:nvSpPr>
          <p:spPr bwMode="auto">
            <a:xfrm>
              <a:off x="4411" y="1929"/>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E</a:t>
              </a:r>
            </a:p>
          </p:txBody>
        </p:sp>
        <p:sp>
          <p:nvSpPr>
            <p:cNvPr id="54385" name="Text Box 32">
              <a:extLst>
                <a:ext uri="{FF2B5EF4-FFF2-40B4-BE49-F238E27FC236}">
                  <a16:creationId xmlns:a16="http://schemas.microsoft.com/office/drawing/2014/main" id="{832A63C1-2C58-6451-A74A-C2BD11326817}"/>
                </a:ext>
              </a:extLst>
            </p:cNvPr>
            <p:cNvSpPr txBox="1">
              <a:spLocks noChangeArrowheads="1"/>
            </p:cNvSpPr>
            <p:nvPr/>
          </p:nvSpPr>
          <p:spPr bwMode="auto">
            <a:xfrm>
              <a:off x="4306" y="2745"/>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D</a:t>
              </a:r>
            </a:p>
          </p:txBody>
        </p:sp>
        <p:sp>
          <p:nvSpPr>
            <p:cNvPr id="54386" name="Text Box 33">
              <a:extLst>
                <a:ext uri="{FF2B5EF4-FFF2-40B4-BE49-F238E27FC236}">
                  <a16:creationId xmlns:a16="http://schemas.microsoft.com/office/drawing/2014/main" id="{EC65D97C-94F7-64B3-0A98-CD98CCD7C43D}"/>
                </a:ext>
              </a:extLst>
            </p:cNvPr>
            <p:cNvSpPr txBox="1">
              <a:spLocks noChangeArrowheads="1"/>
            </p:cNvSpPr>
            <p:nvPr/>
          </p:nvSpPr>
          <p:spPr bwMode="auto">
            <a:xfrm>
              <a:off x="4939" y="2745"/>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F</a:t>
              </a:r>
            </a:p>
          </p:txBody>
        </p:sp>
        <p:sp>
          <p:nvSpPr>
            <p:cNvPr id="54387" name="Rectangle 34">
              <a:extLst>
                <a:ext uri="{FF2B5EF4-FFF2-40B4-BE49-F238E27FC236}">
                  <a16:creationId xmlns:a16="http://schemas.microsoft.com/office/drawing/2014/main" id="{03AF7838-55A7-CDB5-F4FA-46B2F2616D02}"/>
                </a:ext>
              </a:extLst>
            </p:cNvPr>
            <p:cNvSpPr>
              <a:spLocks noChangeArrowheads="1"/>
            </p:cNvSpPr>
            <p:nvPr/>
          </p:nvSpPr>
          <p:spPr bwMode="auto">
            <a:xfrm>
              <a:off x="4455" y="2745"/>
              <a:ext cx="75" cy="51"/>
            </a:xfrm>
            <a:prstGeom prst="rect">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4388" name="AutoShape 35">
              <a:extLst>
                <a:ext uri="{FF2B5EF4-FFF2-40B4-BE49-F238E27FC236}">
                  <a16:creationId xmlns:a16="http://schemas.microsoft.com/office/drawing/2014/main" id="{3937EADE-9C91-C34A-3287-27A69075C665}"/>
                </a:ext>
              </a:extLst>
            </p:cNvPr>
            <p:cNvSpPr>
              <a:spLocks noChangeArrowheads="1"/>
            </p:cNvSpPr>
            <p:nvPr/>
          </p:nvSpPr>
          <p:spPr bwMode="auto">
            <a:xfrm>
              <a:off x="3413" y="2138"/>
              <a:ext cx="484" cy="658"/>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4389" name="Text Box 36">
              <a:extLst>
                <a:ext uri="{FF2B5EF4-FFF2-40B4-BE49-F238E27FC236}">
                  <a16:creationId xmlns:a16="http://schemas.microsoft.com/office/drawing/2014/main" id="{6CA3F530-59A2-04CB-C496-9B65B5322D83}"/>
                </a:ext>
              </a:extLst>
            </p:cNvPr>
            <p:cNvSpPr txBox="1">
              <a:spLocks noChangeArrowheads="1"/>
            </p:cNvSpPr>
            <p:nvPr/>
          </p:nvSpPr>
          <p:spPr bwMode="auto">
            <a:xfrm>
              <a:off x="3355" y="1929"/>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B</a:t>
              </a:r>
            </a:p>
          </p:txBody>
        </p:sp>
        <p:sp>
          <p:nvSpPr>
            <p:cNvPr id="54390" name="Text Box 37">
              <a:extLst>
                <a:ext uri="{FF2B5EF4-FFF2-40B4-BE49-F238E27FC236}">
                  <a16:creationId xmlns:a16="http://schemas.microsoft.com/office/drawing/2014/main" id="{670A1E64-92F6-6995-173D-F8D509E5AB29}"/>
                </a:ext>
              </a:extLst>
            </p:cNvPr>
            <p:cNvSpPr txBox="1">
              <a:spLocks noChangeArrowheads="1"/>
            </p:cNvSpPr>
            <p:nvPr/>
          </p:nvSpPr>
          <p:spPr bwMode="auto">
            <a:xfrm>
              <a:off x="3264" y="2745"/>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A</a:t>
              </a:r>
            </a:p>
          </p:txBody>
        </p:sp>
        <p:sp>
          <p:nvSpPr>
            <p:cNvPr id="54391" name="Text Box 38">
              <a:extLst>
                <a:ext uri="{FF2B5EF4-FFF2-40B4-BE49-F238E27FC236}">
                  <a16:creationId xmlns:a16="http://schemas.microsoft.com/office/drawing/2014/main" id="{D524D24D-6B90-8200-DFF5-00AC8BF91924}"/>
                </a:ext>
              </a:extLst>
            </p:cNvPr>
            <p:cNvSpPr txBox="1">
              <a:spLocks noChangeArrowheads="1"/>
            </p:cNvSpPr>
            <p:nvPr/>
          </p:nvSpPr>
          <p:spPr bwMode="auto">
            <a:xfrm>
              <a:off x="3897" y="2745"/>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C</a:t>
              </a:r>
            </a:p>
          </p:txBody>
        </p:sp>
        <p:sp>
          <p:nvSpPr>
            <p:cNvPr id="54392" name="Rectangle 39">
              <a:extLst>
                <a:ext uri="{FF2B5EF4-FFF2-40B4-BE49-F238E27FC236}">
                  <a16:creationId xmlns:a16="http://schemas.microsoft.com/office/drawing/2014/main" id="{E896582C-18E8-7899-19A3-196FA1F8173A}"/>
                </a:ext>
              </a:extLst>
            </p:cNvPr>
            <p:cNvSpPr>
              <a:spLocks noChangeArrowheads="1"/>
            </p:cNvSpPr>
            <p:nvPr/>
          </p:nvSpPr>
          <p:spPr bwMode="auto">
            <a:xfrm>
              <a:off x="3413" y="2745"/>
              <a:ext cx="74" cy="51"/>
            </a:xfrm>
            <a:prstGeom prst="rect">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grpSp>
      <p:grpSp>
        <p:nvGrpSpPr>
          <p:cNvPr id="54293" name="Group 40">
            <a:extLst>
              <a:ext uri="{FF2B5EF4-FFF2-40B4-BE49-F238E27FC236}">
                <a16:creationId xmlns:a16="http://schemas.microsoft.com/office/drawing/2014/main" id="{90E271DE-A62B-99AB-701F-DB20E0C23BEA}"/>
              </a:ext>
            </a:extLst>
          </p:cNvPr>
          <p:cNvGrpSpPr>
            <a:grpSpLocks/>
          </p:cNvGrpSpPr>
          <p:nvPr/>
        </p:nvGrpSpPr>
        <p:grpSpPr bwMode="auto">
          <a:xfrm>
            <a:off x="10151270" y="5822157"/>
            <a:ext cx="3200400" cy="1028700"/>
            <a:chOff x="3360" y="2448"/>
            <a:chExt cx="1344" cy="432"/>
          </a:xfrm>
        </p:grpSpPr>
        <p:sp>
          <p:nvSpPr>
            <p:cNvPr id="54371" name="Line 41">
              <a:extLst>
                <a:ext uri="{FF2B5EF4-FFF2-40B4-BE49-F238E27FC236}">
                  <a16:creationId xmlns:a16="http://schemas.microsoft.com/office/drawing/2014/main" id="{0DBF540D-FA6C-79E8-6D1D-BA1D1D4DDBB0}"/>
                </a:ext>
              </a:extLst>
            </p:cNvPr>
            <p:cNvSpPr>
              <a:spLocks noChangeShapeType="1"/>
            </p:cNvSpPr>
            <p:nvPr/>
          </p:nvSpPr>
          <p:spPr bwMode="auto">
            <a:xfrm>
              <a:off x="3648" y="2736"/>
              <a:ext cx="0"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72" name="Line 42">
              <a:extLst>
                <a:ext uri="{FF2B5EF4-FFF2-40B4-BE49-F238E27FC236}">
                  <a16:creationId xmlns:a16="http://schemas.microsoft.com/office/drawing/2014/main" id="{0D52802A-F0C3-B0A3-47BB-0F72F43EB7BD}"/>
                </a:ext>
              </a:extLst>
            </p:cNvPr>
            <p:cNvSpPr>
              <a:spLocks noChangeShapeType="1"/>
            </p:cNvSpPr>
            <p:nvPr/>
          </p:nvSpPr>
          <p:spPr bwMode="auto">
            <a:xfrm>
              <a:off x="4704" y="2736"/>
              <a:ext cx="0"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73" name="Line 43">
              <a:extLst>
                <a:ext uri="{FF2B5EF4-FFF2-40B4-BE49-F238E27FC236}">
                  <a16:creationId xmlns:a16="http://schemas.microsoft.com/office/drawing/2014/main" id="{75C1BBAC-2431-6999-1866-3363129CB651}"/>
                </a:ext>
              </a:extLst>
            </p:cNvPr>
            <p:cNvSpPr>
              <a:spLocks noChangeShapeType="1"/>
            </p:cNvSpPr>
            <p:nvPr/>
          </p:nvSpPr>
          <p:spPr bwMode="auto">
            <a:xfrm>
              <a:off x="3360" y="2448"/>
              <a:ext cx="144" cy="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74" name="Line 44">
              <a:extLst>
                <a:ext uri="{FF2B5EF4-FFF2-40B4-BE49-F238E27FC236}">
                  <a16:creationId xmlns:a16="http://schemas.microsoft.com/office/drawing/2014/main" id="{91E01B73-7FD0-987A-5D6F-382110615AF2}"/>
                </a:ext>
              </a:extLst>
            </p:cNvPr>
            <p:cNvSpPr>
              <a:spLocks noChangeShapeType="1"/>
            </p:cNvSpPr>
            <p:nvPr/>
          </p:nvSpPr>
          <p:spPr bwMode="auto">
            <a:xfrm>
              <a:off x="3360" y="2496"/>
              <a:ext cx="144" cy="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75" name="Line 45">
              <a:extLst>
                <a:ext uri="{FF2B5EF4-FFF2-40B4-BE49-F238E27FC236}">
                  <a16:creationId xmlns:a16="http://schemas.microsoft.com/office/drawing/2014/main" id="{2B003DEE-3E0D-96B4-43FA-7B9D44495BEF}"/>
                </a:ext>
              </a:extLst>
            </p:cNvPr>
            <p:cNvSpPr>
              <a:spLocks noChangeShapeType="1"/>
            </p:cNvSpPr>
            <p:nvPr/>
          </p:nvSpPr>
          <p:spPr bwMode="auto">
            <a:xfrm>
              <a:off x="4368" y="2448"/>
              <a:ext cx="144" cy="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76" name="Line 46">
              <a:extLst>
                <a:ext uri="{FF2B5EF4-FFF2-40B4-BE49-F238E27FC236}">
                  <a16:creationId xmlns:a16="http://schemas.microsoft.com/office/drawing/2014/main" id="{374CDBDE-02E8-F351-53AC-B67EFE7480D8}"/>
                </a:ext>
              </a:extLst>
            </p:cNvPr>
            <p:cNvSpPr>
              <a:spLocks noChangeShapeType="1"/>
            </p:cNvSpPr>
            <p:nvPr/>
          </p:nvSpPr>
          <p:spPr bwMode="auto">
            <a:xfrm>
              <a:off x="4368" y="2496"/>
              <a:ext cx="144" cy="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sp>
        <p:nvSpPr>
          <p:cNvPr id="54294" name="Text Box 47">
            <a:extLst>
              <a:ext uri="{FF2B5EF4-FFF2-40B4-BE49-F238E27FC236}">
                <a16:creationId xmlns:a16="http://schemas.microsoft.com/office/drawing/2014/main" id="{26D2D950-F16E-9D77-08DC-BD1987733E27}"/>
              </a:ext>
            </a:extLst>
          </p:cNvPr>
          <p:cNvSpPr txBox="1">
            <a:spLocks noChangeArrowheads="1"/>
          </p:cNvSpPr>
          <p:nvPr/>
        </p:nvSpPr>
        <p:spPr bwMode="auto">
          <a:xfrm>
            <a:off x="3200400" y="1028700"/>
            <a:ext cx="5257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000" b="1">
                <a:solidFill>
                  <a:srgbClr val="FF0000"/>
                </a:solidFill>
              </a:rPr>
              <a:t>Các trường hợp bằng nhau của tam giác</a:t>
            </a:r>
          </a:p>
        </p:txBody>
      </p:sp>
      <p:sp>
        <p:nvSpPr>
          <p:cNvPr id="54295" name="Text Box 48">
            <a:extLst>
              <a:ext uri="{FF2B5EF4-FFF2-40B4-BE49-F238E27FC236}">
                <a16:creationId xmlns:a16="http://schemas.microsoft.com/office/drawing/2014/main" id="{C1005D20-0BDE-9133-5A1F-2E3CB1EC2927}"/>
              </a:ext>
            </a:extLst>
          </p:cNvPr>
          <p:cNvSpPr txBox="1">
            <a:spLocks noChangeArrowheads="1"/>
          </p:cNvSpPr>
          <p:nvPr/>
        </p:nvSpPr>
        <p:spPr bwMode="auto">
          <a:xfrm>
            <a:off x="8686800" y="1169195"/>
            <a:ext cx="6629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000" b="1">
                <a:solidFill>
                  <a:srgbClr val="FF0000"/>
                </a:solidFill>
              </a:rPr>
              <a:t>Tương ứng với tam giác vuông</a:t>
            </a:r>
          </a:p>
        </p:txBody>
      </p:sp>
      <p:sp>
        <p:nvSpPr>
          <p:cNvPr id="54296" name="AutoShape 50">
            <a:extLst>
              <a:ext uri="{FF2B5EF4-FFF2-40B4-BE49-F238E27FC236}">
                <a16:creationId xmlns:a16="http://schemas.microsoft.com/office/drawing/2014/main" id="{72C8E3D5-722C-08F4-F380-33745165F839}"/>
              </a:ext>
            </a:extLst>
          </p:cNvPr>
          <p:cNvSpPr>
            <a:spLocks noChangeArrowheads="1"/>
          </p:cNvSpPr>
          <p:nvPr/>
        </p:nvSpPr>
        <p:spPr bwMode="auto">
          <a:xfrm>
            <a:off x="10477500" y="7767638"/>
            <a:ext cx="838200" cy="1628775"/>
          </a:xfrm>
          <a:prstGeom prst="rtTriangle">
            <a:avLst/>
          </a:prstGeom>
          <a:noFill/>
          <a:ln w="28575">
            <a:solidFill>
              <a:srgbClr val="0066FF"/>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4297" name="Text Box 51">
            <a:extLst>
              <a:ext uri="{FF2B5EF4-FFF2-40B4-BE49-F238E27FC236}">
                <a16:creationId xmlns:a16="http://schemas.microsoft.com/office/drawing/2014/main" id="{7A57E3DC-38E6-4906-0B0E-5E5A2A8F05B3}"/>
              </a:ext>
            </a:extLst>
          </p:cNvPr>
          <p:cNvSpPr txBox="1">
            <a:spLocks noChangeArrowheads="1"/>
          </p:cNvSpPr>
          <p:nvPr/>
        </p:nvSpPr>
        <p:spPr bwMode="auto">
          <a:xfrm>
            <a:off x="10282238" y="7315201"/>
            <a:ext cx="323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E</a:t>
            </a:r>
          </a:p>
        </p:txBody>
      </p:sp>
      <p:sp>
        <p:nvSpPr>
          <p:cNvPr id="54298" name="Text Box 52">
            <a:extLst>
              <a:ext uri="{FF2B5EF4-FFF2-40B4-BE49-F238E27FC236}">
                <a16:creationId xmlns:a16="http://schemas.microsoft.com/office/drawing/2014/main" id="{A00B669D-1386-7821-8005-841F064B730D}"/>
              </a:ext>
            </a:extLst>
          </p:cNvPr>
          <p:cNvSpPr txBox="1">
            <a:spLocks noChangeArrowheads="1"/>
          </p:cNvSpPr>
          <p:nvPr/>
        </p:nvSpPr>
        <p:spPr bwMode="auto">
          <a:xfrm>
            <a:off x="10153650" y="9265445"/>
            <a:ext cx="323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D</a:t>
            </a:r>
          </a:p>
        </p:txBody>
      </p:sp>
      <p:sp>
        <p:nvSpPr>
          <p:cNvPr id="54299" name="Text Box 53">
            <a:extLst>
              <a:ext uri="{FF2B5EF4-FFF2-40B4-BE49-F238E27FC236}">
                <a16:creationId xmlns:a16="http://schemas.microsoft.com/office/drawing/2014/main" id="{3E55A6FF-6787-05C6-6A04-7556840D6316}"/>
              </a:ext>
            </a:extLst>
          </p:cNvPr>
          <p:cNvSpPr txBox="1">
            <a:spLocks noChangeArrowheads="1"/>
          </p:cNvSpPr>
          <p:nvPr/>
        </p:nvSpPr>
        <p:spPr bwMode="auto">
          <a:xfrm>
            <a:off x="11182350" y="9263063"/>
            <a:ext cx="323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F</a:t>
            </a:r>
          </a:p>
        </p:txBody>
      </p:sp>
      <p:sp>
        <p:nvSpPr>
          <p:cNvPr id="54300" name="Rectangle 54">
            <a:extLst>
              <a:ext uri="{FF2B5EF4-FFF2-40B4-BE49-F238E27FC236}">
                <a16:creationId xmlns:a16="http://schemas.microsoft.com/office/drawing/2014/main" id="{9B8B0454-6211-2519-3376-5B40FF7E2FF3}"/>
              </a:ext>
            </a:extLst>
          </p:cNvPr>
          <p:cNvSpPr>
            <a:spLocks noChangeArrowheads="1"/>
          </p:cNvSpPr>
          <p:nvPr/>
        </p:nvSpPr>
        <p:spPr bwMode="auto">
          <a:xfrm>
            <a:off x="10477501" y="9251157"/>
            <a:ext cx="128588" cy="130968"/>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4301" name="AutoShape 56">
            <a:extLst>
              <a:ext uri="{FF2B5EF4-FFF2-40B4-BE49-F238E27FC236}">
                <a16:creationId xmlns:a16="http://schemas.microsoft.com/office/drawing/2014/main" id="{0B2CD30C-09F1-B64D-F295-219E5813E454}"/>
              </a:ext>
            </a:extLst>
          </p:cNvPr>
          <p:cNvSpPr>
            <a:spLocks noChangeArrowheads="1"/>
          </p:cNvSpPr>
          <p:nvPr/>
        </p:nvSpPr>
        <p:spPr bwMode="auto">
          <a:xfrm>
            <a:off x="8991600" y="7781925"/>
            <a:ext cx="838200" cy="1628775"/>
          </a:xfrm>
          <a:prstGeom prst="rtTriangle">
            <a:avLst/>
          </a:prstGeom>
          <a:noFill/>
          <a:ln w="28575">
            <a:solidFill>
              <a:srgbClr val="0066FF"/>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4302" name="Text Box 57">
            <a:extLst>
              <a:ext uri="{FF2B5EF4-FFF2-40B4-BE49-F238E27FC236}">
                <a16:creationId xmlns:a16="http://schemas.microsoft.com/office/drawing/2014/main" id="{4A522CAA-85AE-8C1D-C1E0-77A41226B239}"/>
              </a:ext>
            </a:extLst>
          </p:cNvPr>
          <p:cNvSpPr txBox="1">
            <a:spLocks noChangeArrowheads="1"/>
          </p:cNvSpPr>
          <p:nvPr/>
        </p:nvSpPr>
        <p:spPr bwMode="auto">
          <a:xfrm>
            <a:off x="8686800" y="9279733"/>
            <a:ext cx="323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A</a:t>
            </a:r>
          </a:p>
        </p:txBody>
      </p:sp>
      <p:sp>
        <p:nvSpPr>
          <p:cNvPr id="54303" name="Text Box 58">
            <a:extLst>
              <a:ext uri="{FF2B5EF4-FFF2-40B4-BE49-F238E27FC236}">
                <a16:creationId xmlns:a16="http://schemas.microsoft.com/office/drawing/2014/main" id="{784A4668-2224-346F-F320-C4C7E0D5EC6D}"/>
              </a:ext>
            </a:extLst>
          </p:cNvPr>
          <p:cNvSpPr txBox="1">
            <a:spLocks noChangeArrowheads="1"/>
          </p:cNvSpPr>
          <p:nvPr/>
        </p:nvSpPr>
        <p:spPr bwMode="auto">
          <a:xfrm>
            <a:off x="9582150" y="9277351"/>
            <a:ext cx="323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C</a:t>
            </a:r>
          </a:p>
        </p:txBody>
      </p:sp>
      <p:sp>
        <p:nvSpPr>
          <p:cNvPr id="54304" name="Rectangle 59">
            <a:extLst>
              <a:ext uri="{FF2B5EF4-FFF2-40B4-BE49-F238E27FC236}">
                <a16:creationId xmlns:a16="http://schemas.microsoft.com/office/drawing/2014/main" id="{4B2D0324-89A4-BA97-1FBE-C014EE6FD7F5}"/>
              </a:ext>
            </a:extLst>
          </p:cNvPr>
          <p:cNvSpPr>
            <a:spLocks noChangeArrowheads="1"/>
          </p:cNvSpPr>
          <p:nvPr/>
        </p:nvSpPr>
        <p:spPr bwMode="auto">
          <a:xfrm>
            <a:off x="8991601" y="9265445"/>
            <a:ext cx="128588" cy="130968"/>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4305" name="Text Box 61">
            <a:extLst>
              <a:ext uri="{FF2B5EF4-FFF2-40B4-BE49-F238E27FC236}">
                <a16:creationId xmlns:a16="http://schemas.microsoft.com/office/drawing/2014/main" id="{DF5F9FFE-308C-E0E5-6E07-E1A692B3D108}"/>
              </a:ext>
            </a:extLst>
          </p:cNvPr>
          <p:cNvSpPr txBox="1">
            <a:spLocks noChangeArrowheads="1"/>
          </p:cNvSpPr>
          <p:nvPr/>
        </p:nvSpPr>
        <p:spPr bwMode="auto">
          <a:xfrm>
            <a:off x="8915400" y="7315201"/>
            <a:ext cx="4381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B</a:t>
            </a:r>
          </a:p>
        </p:txBody>
      </p:sp>
      <p:sp>
        <p:nvSpPr>
          <p:cNvPr id="54306" name="AutoShape 63">
            <a:extLst>
              <a:ext uri="{FF2B5EF4-FFF2-40B4-BE49-F238E27FC236}">
                <a16:creationId xmlns:a16="http://schemas.microsoft.com/office/drawing/2014/main" id="{512CB67D-26FF-1D71-E77B-2D926269F2F3}"/>
              </a:ext>
            </a:extLst>
          </p:cNvPr>
          <p:cNvSpPr>
            <a:spLocks noChangeArrowheads="1"/>
          </p:cNvSpPr>
          <p:nvPr/>
        </p:nvSpPr>
        <p:spPr bwMode="auto">
          <a:xfrm>
            <a:off x="14173200" y="7767638"/>
            <a:ext cx="838200" cy="1628775"/>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4307" name="Text Box 64">
            <a:extLst>
              <a:ext uri="{FF2B5EF4-FFF2-40B4-BE49-F238E27FC236}">
                <a16:creationId xmlns:a16="http://schemas.microsoft.com/office/drawing/2014/main" id="{5D6CAA94-74AD-7D63-C320-82052918BE6D}"/>
              </a:ext>
            </a:extLst>
          </p:cNvPr>
          <p:cNvSpPr txBox="1">
            <a:spLocks noChangeArrowheads="1"/>
          </p:cNvSpPr>
          <p:nvPr/>
        </p:nvSpPr>
        <p:spPr bwMode="auto">
          <a:xfrm>
            <a:off x="13977938" y="7315201"/>
            <a:ext cx="323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E</a:t>
            </a:r>
          </a:p>
        </p:txBody>
      </p:sp>
      <p:sp>
        <p:nvSpPr>
          <p:cNvPr id="54308" name="Text Box 65">
            <a:extLst>
              <a:ext uri="{FF2B5EF4-FFF2-40B4-BE49-F238E27FC236}">
                <a16:creationId xmlns:a16="http://schemas.microsoft.com/office/drawing/2014/main" id="{7602C200-87C1-C327-5A20-FE123FF6C4F3}"/>
              </a:ext>
            </a:extLst>
          </p:cNvPr>
          <p:cNvSpPr txBox="1">
            <a:spLocks noChangeArrowheads="1"/>
          </p:cNvSpPr>
          <p:nvPr/>
        </p:nvSpPr>
        <p:spPr bwMode="auto">
          <a:xfrm>
            <a:off x="13849350" y="9265445"/>
            <a:ext cx="323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D</a:t>
            </a:r>
          </a:p>
        </p:txBody>
      </p:sp>
      <p:sp>
        <p:nvSpPr>
          <p:cNvPr id="54309" name="Text Box 66">
            <a:extLst>
              <a:ext uri="{FF2B5EF4-FFF2-40B4-BE49-F238E27FC236}">
                <a16:creationId xmlns:a16="http://schemas.microsoft.com/office/drawing/2014/main" id="{5855988B-56D1-E2D0-990E-F5D4C83D1ED1}"/>
              </a:ext>
            </a:extLst>
          </p:cNvPr>
          <p:cNvSpPr txBox="1">
            <a:spLocks noChangeArrowheads="1"/>
          </p:cNvSpPr>
          <p:nvPr/>
        </p:nvSpPr>
        <p:spPr bwMode="auto">
          <a:xfrm>
            <a:off x="14878050" y="9263063"/>
            <a:ext cx="323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F</a:t>
            </a:r>
          </a:p>
        </p:txBody>
      </p:sp>
      <p:sp>
        <p:nvSpPr>
          <p:cNvPr id="54310" name="Rectangle 67">
            <a:extLst>
              <a:ext uri="{FF2B5EF4-FFF2-40B4-BE49-F238E27FC236}">
                <a16:creationId xmlns:a16="http://schemas.microsoft.com/office/drawing/2014/main" id="{CE9AD39B-8DAF-B0CD-441D-6BABF8E3DCF5}"/>
              </a:ext>
            </a:extLst>
          </p:cNvPr>
          <p:cNvSpPr>
            <a:spLocks noChangeArrowheads="1"/>
          </p:cNvSpPr>
          <p:nvPr/>
        </p:nvSpPr>
        <p:spPr bwMode="auto">
          <a:xfrm>
            <a:off x="14173201" y="9251157"/>
            <a:ext cx="128588" cy="130968"/>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4311" name="AutoShape 69">
            <a:extLst>
              <a:ext uri="{FF2B5EF4-FFF2-40B4-BE49-F238E27FC236}">
                <a16:creationId xmlns:a16="http://schemas.microsoft.com/office/drawing/2014/main" id="{E4FF9BB0-35E2-6FAF-1A9D-EBE13A8A5102}"/>
              </a:ext>
            </a:extLst>
          </p:cNvPr>
          <p:cNvSpPr>
            <a:spLocks noChangeArrowheads="1"/>
          </p:cNvSpPr>
          <p:nvPr/>
        </p:nvSpPr>
        <p:spPr bwMode="auto">
          <a:xfrm>
            <a:off x="12687300" y="7781925"/>
            <a:ext cx="838200" cy="1628775"/>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4312" name="Text Box 70">
            <a:extLst>
              <a:ext uri="{FF2B5EF4-FFF2-40B4-BE49-F238E27FC236}">
                <a16:creationId xmlns:a16="http://schemas.microsoft.com/office/drawing/2014/main" id="{16A88948-C311-8537-DDE9-DEF0EF7DE805}"/>
              </a:ext>
            </a:extLst>
          </p:cNvPr>
          <p:cNvSpPr txBox="1">
            <a:spLocks noChangeArrowheads="1"/>
          </p:cNvSpPr>
          <p:nvPr/>
        </p:nvSpPr>
        <p:spPr bwMode="auto">
          <a:xfrm>
            <a:off x="12382500" y="9279733"/>
            <a:ext cx="323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A</a:t>
            </a:r>
          </a:p>
        </p:txBody>
      </p:sp>
      <p:sp>
        <p:nvSpPr>
          <p:cNvPr id="54313" name="Text Box 71">
            <a:extLst>
              <a:ext uri="{FF2B5EF4-FFF2-40B4-BE49-F238E27FC236}">
                <a16:creationId xmlns:a16="http://schemas.microsoft.com/office/drawing/2014/main" id="{270E6C01-43C2-C747-1C95-01EC6BE286C1}"/>
              </a:ext>
            </a:extLst>
          </p:cNvPr>
          <p:cNvSpPr txBox="1">
            <a:spLocks noChangeArrowheads="1"/>
          </p:cNvSpPr>
          <p:nvPr/>
        </p:nvSpPr>
        <p:spPr bwMode="auto">
          <a:xfrm>
            <a:off x="13277850" y="9277351"/>
            <a:ext cx="323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C</a:t>
            </a:r>
          </a:p>
        </p:txBody>
      </p:sp>
      <p:sp>
        <p:nvSpPr>
          <p:cNvPr id="54314" name="Rectangle 72">
            <a:extLst>
              <a:ext uri="{FF2B5EF4-FFF2-40B4-BE49-F238E27FC236}">
                <a16:creationId xmlns:a16="http://schemas.microsoft.com/office/drawing/2014/main" id="{2862809C-A59B-6A9B-CDFA-064C0D441974}"/>
              </a:ext>
            </a:extLst>
          </p:cNvPr>
          <p:cNvSpPr>
            <a:spLocks noChangeArrowheads="1"/>
          </p:cNvSpPr>
          <p:nvPr/>
        </p:nvSpPr>
        <p:spPr bwMode="auto">
          <a:xfrm>
            <a:off x="12687301" y="9265445"/>
            <a:ext cx="128588" cy="130968"/>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4315" name="Text Box 74">
            <a:extLst>
              <a:ext uri="{FF2B5EF4-FFF2-40B4-BE49-F238E27FC236}">
                <a16:creationId xmlns:a16="http://schemas.microsoft.com/office/drawing/2014/main" id="{FF19166B-CD55-8CB9-BEF8-07E29647AC42}"/>
              </a:ext>
            </a:extLst>
          </p:cNvPr>
          <p:cNvSpPr txBox="1">
            <a:spLocks noChangeArrowheads="1"/>
          </p:cNvSpPr>
          <p:nvPr/>
        </p:nvSpPr>
        <p:spPr bwMode="auto">
          <a:xfrm>
            <a:off x="12611100" y="7315201"/>
            <a:ext cx="4381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B</a:t>
            </a:r>
          </a:p>
        </p:txBody>
      </p:sp>
      <p:grpSp>
        <p:nvGrpSpPr>
          <p:cNvPr id="2" name="Group 1">
            <a:extLst>
              <a:ext uri="{FF2B5EF4-FFF2-40B4-BE49-F238E27FC236}">
                <a16:creationId xmlns:a16="http://schemas.microsoft.com/office/drawing/2014/main" id="{63B87B23-86A2-9B12-0C63-F43839FAD3CD}"/>
              </a:ext>
            </a:extLst>
          </p:cNvPr>
          <p:cNvGrpSpPr>
            <a:grpSpLocks/>
          </p:cNvGrpSpPr>
          <p:nvPr/>
        </p:nvGrpSpPr>
        <p:grpSpPr bwMode="auto">
          <a:xfrm>
            <a:off x="9353551" y="9186863"/>
            <a:ext cx="1833563" cy="300038"/>
            <a:chOff x="4711700" y="6124575"/>
            <a:chExt cx="1222376" cy="200025"/>
          </a:xfrm>
        </p:grpSpPr>
        <p:sp>
          <p:nvSpPr>
            <p:cNvPr id="54366" name="Freeform 55">
              <a:extLst>
                <a:ext uri="{FF2B5EF4-FFF2-40B4-BE49-F238E27FC236}">
                  <a16:creationId xmlns:a16="http://schemas.microsoft.com/office/drawing/2014/main" id="{9A8E672D-1591-F647-E7B8-1EB1E4187FD8}"/>
                </a:ext>
              </a:extLst>
            </p:cNvPr>
            <p:cNvSpPr>
              <a:spLocks/>
            </p:cNvSpPr>
            <p:nvPr/>
          </p:nvSpPr>
          <p:spPr bwMode="auto">
            <a:xfrm rot="1375696" flipH="1">
              <a:off x="5891213" y="6124575"/>
              <a:ext cx="42863" cy="144463"/>
            </a:xfrm>
            <a:custGeom>
              <a:avLst/>
              <a:gdLst>
                <a:gd name="T0" fmla="*/ 0 w 256"/>
                <a:gd name="T1" fmla="*/ 0 h 432"/>
                <a:gd name="T2" fmla="*/ 6728152 w 256"/>
                <a:gd name="T3" fmla="*/ 26838350 h 432"/>
                <a:gd name="T4" fmla="*/ 2691328 w 256"/>
                <a:gd name="T5" fmla="*/ 48309163 h 432"/>
                <a:gd name="T6" fmla="*/ 0 60000 65536"/>
                <a:gd name="T7" fmla="*/ 0 60000 65536"/>
                <a:gd name="T8" fmla="*/ 0 60000 65536"/>
              </a:gdLst>
              <a:ahLst/>
              <a:cxnLst>
                <a:cxn ang="T6">
                  <a:pos x="T0" y="T1"/>
                </a:cxn>
                <a:cxn ang="T7">
                  <a:pos x="T2" y="T3"/>
                </a:cxn>
                <a:cxn ang="T8">
                  <a:pos x="T4" y="T5"/>
                </a:cxn>
              </a:cxnLst>
              <a:rect l="0" t="0" r="r" b="b"/>
              <a:pathLst>
                <a:path w="256" h="432">
                  <a:moveTo>
                    <a:pt x="0" y="0"/>
                  </a:moveTo>
                  <a:cubicBezTo>
                    <a:pt x="112" y="84"/>
                    <a:pt x="224" y="168"/>
                    <a:pt x="240" y="240"/>
                  </a:cubicBezTo>
                  <a:cubicBezTo>
                    <a:pt x="256" y="312"/>
                    <a:pt x="184" y="392"/>
                    <a:pt x="96" y="432"/>
                  </a:cubicBezTo>
                </a:path>
              </a:pathLst>
            </a:custGeom>
            <a:noFill/>
            <a:ln w="38100"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67" name="Freeform 60">
              <a:extLst>
                <a:ext uri="{FF2B5EF4-FFF2-40B4-BE49-F238E27FC236}">
                  <a16:creationId xmlns:a16="http://schemas.microsoft.com/office/drawing/2014/main" id="{A4AB865F-B367-FDA1-65F5-DD206A0A7420}"/>
                </a:ext>
              </a:extLst>
            </p:cNvPr>
            <p:cNvSpPr>
              <a:spLocks/>
            </p:cNvSpPr>
            <p:nvPr/>
          </p:nvSpPr>
          <p:spPr bwMode="auto">
            <a:xfrm rot="1375696" flipH="1">
              <a:off x="4900613" y="6134100"/>
              <a:ext cx="42863" cy="144463"/>
            </a:xfrm>
            <a:custGeom>
              <a:avLst/>
              <a:gdLst>
                <a:gd name="T0" fmla="*/ 0 w 256"/>
                <a:gd name="T1" fmla="*/ 0 h 432"/>
                <a:gd name="T2" fmla="*/ 6728152 w 256"/>
                <a:gd name="T3" fmla="*/ 26838350 h 432"/>
                <a:gd name="T4" fmla="*/ 2691328 w 256"/>
                <a:gd name="T5" fmla="*/ 48309163 h 432"/>
                <a:gd name="T6" fmla="*/ 0 60000 65536"/>
                <a:gd name="T7" fmla="*/ 0 60000 65536"/>
                <a:gd name="T8" fmla="*/ 0 60000 65536"/>
              </a:gdLst>
              <a:ahLst/>
              <a:cxnLst>
                <a:cxn ang="T6">
                  <a:pos x="T0" y="T1"/>
                </a:cxn>
                <a:cxn ang="T7">
                  <a:pos x="T2" y="T3"/>
                </a:cxn>
                <a:cxn ang="T8">
                  <a:pos x="T4" y="T5"/>
                </a:cxn>
              </a:cxnLst>
              <a:rect l="0" t="0" r="r" b="b"/>
              <a:pathLst>
                <a:path w="256" h="432">
                  <a:moveTo>
                    <a:pt x="0" y="0"/>
                  </a:moveTo>
                  <a:cubicBezTo>
                    <a:pt x="112" y="84"/>
                    <a:pt x="224" y="168"/>
                    <a:pt x="240" y="240"/>
                  </a:cubicBezTo>
                  <a:cubicBezTo>
                    <a:pt x="256" y="312"/>
                    <a:pt x="184" y="392"/>
                    <a:pt x="96" y="432"/>
                  </a:cubicBezTo>
                </a:path>
              </a:pathLst>
            </a:custGeom>
            <a:noFill/>
            <a:ln w="38100"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nvGrpSpPr>
            <p:cNvPr id="54368" name="Group 75">
              <a:extLst>
                <a:ext uri="{FF2B5EF4-FFF2-40B4-BE49-F238E27FC236}">
                  <a16:creationId xmlns:a16="http://schemas.microsoft.com/office/drawing/2014/main" id="{6ACCCCF5-6D48-4E63-2A00-01DD28CD49C0}"/>
                </a:ext>
              </a:extLst>
            </p:cNvPr>
            <p:cNvGrpSpPr>
              <a:grpSpLocks/>
            </p:cNvGrpSpPr>
            <p:nvPr/>
          </p:nvGrpSpPr>
          <p:grpSpPr bwMode="auto">
            <a:xfrm>
              <a:off x="4711700" y="6170613"/>
              <a:ext cx="992188" cy="153987"/>
              <a:chOff x="3168" y="3792"/>
              <a:chExt cx="625" cy="97"/>
            </a:xfrm>
          </p:grpSpPr>
          <p:sp>
            <p:nvSpPr>
              <p:cNvPr id="54369" name="Line 76">
                <a:extLst>
                  <a:ext uri="{FF2B5EF4-FFF2-40B4-BE49-F238E27FC236}">
                    <a16:creationId xmlns:a16="http://schemas.microsoft.com/office/drawing/2014/main" id="{C3CB4A43-2064-C6DE-F532-91AACF631B87}"/>
                  </a:ext>
                </a:extLst>
              </p:cNvPr>
              <p:cNvSpPr>
                <a:spLocks noChangeShapeType="1"/>
              </p:cNvSpPr>
              <p:nvPr/>
            </p:nvSpPr>
            <p:spPr bwMode="auto">
              <a:xfrm flipV="1">
                <a:off x="3792" y="3792"/>
                <a:ext cx="1" cy="97"/>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70" name="Line 77">
                <a:extLst>
                  <a:ext uri="{FF2B5EF4-FFF2-40B4-BE49-F238E27FC236}">
                    <a16:creationId xmlns:a16="http://schemas.microsoft.com/office/drawing/2014/main" id="{08381134-16F6-CC30-0866-0E5ABB5BF893}"/>
                  </a:ext>
                </a:extLst>
              </p:cNvPr>
              <p:cNvSpPr>
                <a:spLocks noChangeShapeType="1"/>
              </p:cNvSpPr>
              <p:nvPr/>
            </p:nvSpPr>
            <p:spPr bwMode="auto">
              <a:xfrm flipV="1">
                <a:off x="3168" y="3792"/>
                <a:ext cx="1" cy="97"/>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sp>
        <p:nvSpPr>
          <p:cNvPr id="54317" name="Line 80">
            <a:extLst>
              <a:ext uri="{FF2B5EF4-FFF2-40B4-BE49-F238E27FC236}">
                <a16:creationId xmlns:a16="http://schemas.microsoft.com/office/drawing/2014/main" id="{906F689E-F1C5-0202-14B0-B3DCDFC1FC6E}"/>
              </a:ext>
            </a:extLst>
          </p:cNvPr>
          <p:cNvSpPr>
            <a:spLocks noChangeShapeType="1"/>
          </p:cNvSpPr>
          <p:nvPr/>
        </p:nvSpPr>
        <p:spPr bwMode="auto">
          <a:xfrm>
            <a:off x="11887200" y="7315201"/>
            <a:ext cx="0" cy="26455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nvGrpSpPr>
          <p:cNvPr id="54318" name="Group 84">
            <a:extLst>
              <a:ext uri="{FF2B5EF4-FFF2-40B4-BE49-F238E27FC236}">
                <a16:creationId xmlns:a16="http://schemas.microsoft.com/office/drawing/2014/main" id="{9D497FB9-4352-D5C8-13D7-BC253EB3E204}"/>
              </a:ext>
            </a:extLst>
          </p:cNvPr>
          <p:cNvGrpSpPr>
            <a:grpSpLocks/>
          </p:cNvGrpSpPr>
          <p:nvPr/>
        </p:nvGrpSpPr>
        <p:grpSpPr bwMode="auto">
          <a:xfrm>
            <a:off x="3200400" y="2307433"/>
            <a:ext cx="4914900" cy="7365205"/>
            <a:chOff x="336" y="768"/>
            <a:chExt cx="2064" cy="3093"/>
          </a:xfrm>
        </p:grpSpPr>
        <p:grpSp>
          <p:nvGrpSpPr>
            <p:cNvPr id="54330" name="Group 85">
              <a:extLst>
                <a:ext uri="{FF2B5EF4-FFF2-40B4-BE49-F238E27FC236}">
                  <a16:creationId xmlns:a16="http://schemas.microsoft.com/office/drawing/2014/main" id="{DC114E60-7FE6-2A01-EE5F-02EDAF888A38}"/>
                </a:ext>
              </a:extLst>
            </p:cNvPr>
            <p:cNvGrpSpPr>
              <a:grpSpLocks/>
            </p:cNvGrpSpPr>
            <p:nvPr/>
          </p:nvGrpSpPr>
          <p:grpSpPr bwMode="auto">
            <a:xfrm>
              <a:off x="336" y="768"/>
              <a:ext cx="2064" cy="3093"/>
              <a:chOff x="480" y="960"/>
              <a:chExt cx="2064" cy="3093"/>
            </a:xfrm>
          </p:grpSpPr>
          <p:sp>
            <p:nvSpPr>
              <p:cNvPr id="54332" name="PubTriangle">
                <a:extLst>
                  <a:ext uri="{FF2B5EF4-FFF2-40B4-BE49-F238E27FC236}">
                    <a16:creationId xmlns:a16="http://schemas.microsoft.com/office/drawing/2014/main" id="{378678C3-27B5-1D1E-593C-4B5CF4A0D8EE}"/>
                  </a:ext>
                </a:extLst>
              </p:cNvPr>
              <p:cNvSpPr>
                <a:spLocks noEditPoints="1" noChangeArrowheads="1"/>
              </p:cNvSpPr>
              <p:nvPr/>
            </p:nvSpPr>
            <p:spPr bwMode="auto">
              <a:xfrm rot="-7164370">
                <a:off x="432" y="1008"/>
                <a:ext cx="912" cy="816"/>
              </a:xfrm>
              <a:custGeom>
                <a:avLst/>
                <a:gdLst>
                  <a:gd name="T0" fmla="*/ 19 w 21600"/>
                  <a:gd name="T1" fmla="*/ 0 h 21600"/>
                  <a:gd name="T2" fmla="*/ 10 w 21600"/>
                  <a:gd name="T3" fmla="*/ 15 h 21600"/>
                  <a:gd name="T4" fmla="*/ 0 w 21600"/>
                  <a:gd name="T5" fmla="*/ 31 h 21600"/>
                  <a:gd name="T6" fmla="*/ 19 w 21600"/>
                  <a:gd name="T7" fmla="*/ 23 h 21600"/>
                  <a:gd name="T8" fmla="*/ 39 w 21600"/>
                  <a:gd name="T9" fmla="*/ 15 h 21600"/>
                  <a:gd name="T10" fmla="*/ 29 w 21600"/>
                  <a:gd name="T11" fmla="*/ 8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sz="2700"/>
              </a:p>
            </p:txBody>
          </p:sp>
          <p:sp>
            <p:nvSpPr>
              <p:cNvPr id="54333" name="PubTriangle">
                <a:extLst>
                  <a:ext uri="{FF2B5EF4-FFF2-40B4-BE49-F238E27FC236}">
                    <a16:creationId xmlns:a16="http://schemas.microsoft.com/office/drawing/2014/main" id="{68A4E18D-A158-2E31-8673-30EE500C1C93}"/>
                  </a:ext>
                </a:extLst>
              </p:cNvPr>
              <p:cNvSpPr>
                <a:spLocks noEditPoints="1" noChangeArrowheads="1"/>
              </p:cNvSpPr>
              <p:nvPr/>
            </p:nvSpPr>
            <p:spPr bwMode="auto">
              <a:xfrm rot="-7164370">
                <a:off x="1536" y="1008"/>
                <a:ext cx="912" cy="816"/>
              </a:xfrm>
              <a:custGeom>
                <a:avLst/>
                <a:gdLst>
                  <a:gd name="T0" fmla="*/ 19 w 21600"/>
                  <a:gd name="T1" fmla="*/ 0 h 21600"/>
                  <a:gd name="T2" fmla="*/ 10 w 21600"/>
                  <a:gd name="T3" fmla="*/ 15 h 21600"/>
                  <a:gd name="T4" fmla="*/ 0 w 21600"/>
                  <a:gd name="T5" fmla="*/ 31 h 21600"/>
                  <a:gd name="T6" fmla="*/ 19 w 21600"/>
                  <a:gd name="T7" fmla="*/ 23 h 21600"/>
                  <a:gd name="T8" fmla="*/ 39 w 21600"/>
                  <a:gd name="T9" fmla="*/ 15 h 21600"/>
                  <a:gd name="T10" fmla="*/ 29 w 21600"/>
                  <a:gd name="T11" fmla="*/ 8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sz="2700"/>
              </a:p>
            </p:txBody>
          </p:sp>
          <p:sp>
            <p:nvSpPr>
              <p:cNvPr id="54334" name="Line 88">
                <a:extLst>
                  <a:ext uri="{FF2B5EF4-FFF2-40B4-BE49-F238E27FC236}">
                    <a16:creationId xmlns:a16="http://schemas.microsoft.com/office/drawing/2014/main" id="{A8B6C1CA-3DC8-6D77-DD52-91F7E50F15CE}"/>
                  </a:ext>
                </a:extLst>
              </p:cNvPr>
              <p:cNvSpPr>
                <a:spLocks noChangeShapeType="1"/>
              </p:cNvSpPr>
              <p:nvPr/>
            </p:nvSpPr>
            <p:spPr bwMode="auto">
              <a:xfrm flipV="1">
                <a:off x="2016" y="1536"/>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35" name="Line 89">
                <a:extLst>
                  <a:ext uri="{FF2B5EF4-FFF2-40B4-BE49-F238E27FC236}">
                    <a16:creationId xmlns:a16="http://schemas.microsoft.com/office/drawing/2014/main" id="{0FA48701-D60B-2C77-D2B3-1B89B2BB7E9F}"/>
                  </a:ext>
                </a:extLst>
              </p:cNvPr>
              <p:cNvSpPr>
                <a:spLocks noChangeShapeType="1"/>
              </p:cNvSpPr>
              <p:nvPr/>
            </p:nvSpPr>
            <p:spPr bwMode="auto">
              <a:xfrm flipV="1">
                <a:off x="2112" y="1200"/>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36" name="Line 90">
                <a:extLst>
                  <a:ext uri="{FF2B5EF4-FFF2-40B4-BE49-F238E27FC236}">
                    <a16:creationId xmlns:a16="http://schemas.microsoft.com/office/drawing/2014/main" id="{AC024758-59CB-1D6C-A50B-35CEB0AC4C1C}"/>
                  </a:ext>
                </a:extLst>
              </p:cNvPr>
              <p:cNvSpPr>
                <a:spLocks noChangeShapeType="1"/>
              </p:cNvSpPr>
              <p:nvPr/>
            </p:nvSpPr>
            <p:spPr bwMode="auto">
              <a:xfrm flipV="1">
                <a:off x="2160" y="1248"/>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37" name="Line 91">
                <a:extLst>
                  <a:ext uri="{FF2B5EF4-FFF2-40B4-BE49-F238E27FC236}">
                    <a16:creationId xmlns:a16="http://schemas.microsoft.com/office/drawing/2014/main" id="{8310C154-701D-4645-6971-5D9CF3EF757A}"/>
                  </a:ext>
                </a:extLst>
              </p:cNvPr>
              <p:cNvSpPr>
                <a:spLocks noChangeShapeType="1"/>
              </p:cNvSpPr>
              <p:nvPr/>
            </p:nvSpPr>
            <p:spPr bwMode="auto">
              <a:xfrm flipV="1">
                <a:off x="1008" y="1200"/>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38" name="Line 92">
                <a:extLst>
                  <a:ext uri="{FF2B5EF4-FFF2-40B4-BE49-F238E27FC236}">
                    <a16:creationId xmlns:a16="http://schemas.microsoft.com/office/drawing/2014/main" id="{CF2F9F2F-0F70-24A5-6E04-578D6550361E}"/>
                  </a:ext>
                </a:extLst>
              </p:cNvPr>
              <p:cNvSpPr>
                <a:spLocks noChangeShapeType="1"/>
              </p:cNvSpPr>
              <p:nvPr/>
            </p:nvSpPr>
            <p:spPr bwMode="auto">
              <a:xfrm flipV="1">
                <a:off x="1056" y="1248"/>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39" name="Line 93">
                <a:extLst>
                  <a:ext uri="{FF2B5EF4-FFF2-40B4-BE49-F238E27FC236}">
                    <a16:creationId xmlns:a16="http://schemas.microsoft.com/office/drawing/2014/main" id="{A632E0B7-F15C-CCE7-39DB-6E485A718008}"/>
                  </a:ext>
                </a:extLst>
              </p:cNvPr>
              <p:cNvSpPr>
                <a:spLocks noChangeShapeType="1"/>
              </p:cNvSpPr>
              <p:nvPr/>
            </p:nvSpPr>
            <p:spPr bwMode="auto">
              <a:xfrm flipV="1">
                <a:off x="960" y="1536"/>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40" name="Line 94">
                <a:extLst>
                  <a:ext uri="{FF2B5EF4-FFF2-40B4-BE49-F238E27FC236}">
                    <a16:creationId xmlns:a16="http://schemas.microsoft.com/office/drawing/2014/main" id="{4E505B8A-7197-895A-9AAF-E83FC50713D5}"/>
                  </a:ext>
                </a:extLst>
              </p:cNvPr>
              <p:cNvSpPr>
                <a:spLocks noChangeShapeType="1"/>
              </p:cNvSpPr>
              <p:nvPr/>
            </p:nvSpPr>
            <p:spPr bwMode="auto">
              <a:xfrm flipV="1">
                <a:off x="528" y="1248"/>
                <a:ext cx="144" cy="96"/>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41" name="Line 95">
                <a:extLst>
                  <a:ext uri="{FF2B5EF4-FFF2-40B4-BE49-F238E27FC236}">
                    <a16:creationId xmlns:a16="http://schemas.microsoft.com/office/drawing/2014/main" id="{62AF5CFD-ECD9-31A4-F818-CDCFC9889BB3}"/>
                  </a:ext>
                </a:extLst>
              </p:cNvPr>
              <p:cNvSpPr>
                <a:spLocks noChangeShapeType="1"/>
              </p:cNvSpPr>
              <p:nvPr/>
            </p:nvSpPr>
            <p:spPr bwMode="auto">
              <a:xfrm flipH="1" flipV="1">
                <a:off x="576" y="1200"/>
                <a:ext cx="48" cy="192"/>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42" name="Line 96">
                <a:extLst>
                  <a:ext uri="{FF2B5EF4-FFF2-40B4-BE49-F238E27FC236}">
                    <a16:creationId xmlns:a16="http://schemas.microsoft.com/office/drawing/2014/main" id="{AA6C8426-FC8B-C567-7E4F-5A8B25874CBA}"/>
                  </a:ext>
                </a:extLst>
              </p:cNvPr>
              <p:cNvSpPr>
                <a:spLocks noChangeShapeType="1"/>
              </p:cNvSpPr>
              <p:nvPr/>
            </p:nvSpPr>
            <p:spPr bwMode="auto">
              <a:xfrm flipV="1">
                <a:off x="1632" y="1248"/>
                <a:ext cx="144" cy="96"/>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43" name="Line 97">
                <a:extLst>
                  <a:ext uri="{FF2B5EF4-FFF2-40B4-BE49-F238E27FC236}">
                    <a16:creationId xmlns:a16="http://schemas.microsoft.com/office/drawing/2014/main" id="{2EACAE34-4192-4119-2297-F6C2058CBFF8}"/>
                  </a:ext>
                </a:extLst>
              </p:cNvPr>
              <p:cNvSpPr>
                <a:spLocks noChangeShapeType="1"/>
              </p:cNvSpPr>
              <p:nvPr/>
            </p:nvSpPr>
            <p:spPr bwMode="auto">
              <a:xfrm flipH="1" flipV="1">
                <a:off x="1680" y="1200"/>
                <a:ext cx="48" cy="192"/>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44" name="PubTriangle">
                <a:extLst>
                  <a:ext uri="{FF2B5EF4-FFF2-40B4-BE49-F238E27FC236}">
                    <a16:creationId xmlns:a16="http://schemas.microsoft.com/office/drawing/2014/main" id="{5D7AC968-EF30-4C73-A4DE-705866DF6B59}"/>
                  </a:ext>
                </a:extLst>
              </p:cNvPr>
              <p:cNvSpPr>
                <a:spLocks noEditPoints="1" noChangeArrowheads="1"/>
              </p:cNvSpPr>
              <p:nvPr/>
            </p:nvSpPr>
            <p:spPr bwMode="auto">
              <a:xfrm rot="-7164370">
                <a:off x="480" y="2064"/>
                <a:ext cx="912" cy="816"/>
              </a:xfrm>
              <a:custGeom>
                <a:avLst/>
                <a:gdLst>
                  <a:gd name="T0" fmla="*/ 19 w 21600"/>
                  <a:gd name="T1" fmla="*/ 0 h 21600"/>
                  <a:gd name="T2" fmla="*/ 10 w 21600"/>
                  <a:gd name="T3" fmla="*/ 15 h 21600"/>
                  <a:gd name="T4" fmla="*/ 0 w 21600"/>
                  <a:gd name="T5" fmla="*/ 31 h 21600"/>
                  <a:gd name="T6" fmla="*/ 19 w 21600"/>
                  <a:gd name="T7" fmla="*/ 23 h 21600"/>
                  <a:gd name="T8" fmla="*/ 39 w 21600"/>
                  <a:gd name="T9" fmla="*/ 15 h 21600"/>
                  <a:gd name="T10" fmla="*/ 29 w 21600"/>
                  <a:gd name="T11" fmla="*/ 8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sz="2700"/>
              </a:p>
            </p:txBody>
          </p:sp>
          <p:sp>
            <p:nvSpPr>
              <p:cNvPr id="54345" name="Line 99">
                <a:extLst>
                  <a:ext uri="{FF2B5EF4-FFF2-40B4-BE49-F238E27FC236}">
                    <a16:creationId xmlns:a16="http://schemas.microsoft.com/office/drawing/2014/main" id="{AFBAB040-4CAE-A5C1-CF65-F343B86A23B3}"/>
                  </a:ext>
                </a:extLst>
              </p:cNvPr>
              <p:cNvSpPr>
                <a:spLocks noChangeShapeType="1"/>
              </p:cNvSpPr>
              <p:nvPr/>
            </p:nvSpPr>
            <p:spPr bwMode="auto">
              <a:xfrm flipV="1">
                <a:off x="576" y="2352"/>
                <a:ext cx="144" cy="48"/>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46" name="Line 100">
                <a:extLst>
                  <a:ext uri="{FF2B5EF4-FFF2-40B4-BE49-F238E27FC236}">
                    <a16:creationId xmlns:a16="http://schemas.microsoft.com/office/drawing/2014/main" id="{72F04E99-9FAE-EE28-A044-1829E44DEDDE}"/>
                  </a:ext>
                </a:extLst>
              </p:cNvPr>
              <p:cNvSpPr>
                <a:spLocks noChangeShapeType="1"/>
              </p:cNvSpPr>
              <p:nvPr/>
            </p:nvSpPr>
            <p:spPr bwMode="auto">
              <a:xfrm flipV="1">
                <a:off x="576" y="2400"/>
                <a:ext cx="144" cy="48"/>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47" name="Line 101">
                <a:extLst>
                  <a:ext uri="{FF2B5EF4-FFF2-40B4-BE49-F238E27FC236}">
                    <a16:creationId xmlns:a16="http://schemas.microsoft.com/office/drawing/2014/main" id="{EFDC27D5-FA9B-9DC9-9F4D-C4BD1AF039BF}"/>
                  </a:ext>
                </a:extLst>
              </p:cNvPr>
              <p:cNvSpPr>
                <a:spLocks noChangeShapeType="1"/>
              </p:cNvSpPr>
              <p:nvPr/>
            </p:nvSpPr>
            <p:spPr bwMode="auto">
              <a:xfrm flipV="1">
                <a:off x="1008" y="2592"/>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48" name="PubTriangle">
                <a:extLst>
                  <a:ext uri="{FF2B5EF4-FFF2-40B4-BE49-F238E27FC236}">
                    <a16:creationId xmlns:a16="http://schemas.microsoft.com/office/drawing/2014/main" id="{0ABFCD5A-85ED-C6B3-7156-9755760596D2}"/>
                  </a:ext>
                </a:extLst>
              </p:cNvPr>
              <p:cNvSpPr>
                <a:spLocks noEditPoints="1" noChangeArrowheads="1"/>
              </p:cNvSpPr>
              <p:nvPr/>
            </p:nvSpPr>
            <p:spPr bwMode="auto">
              <a:xfrm rot="-7164370">
                <a:off x="1536" y="3168"/>
                <a:ext cx="912" cy="816"/>
              </a:xfrm>
              <a:custGeom>
                <a:avLst/>
                <a:gdLst>
                  <a:gd name="T0" fmla="*/ 19 w 21600"/>
                  <a:gd name="T1" fmla="*/ 0 h 21600"/>
                  <a:gd name="T2" fmla="*/ 10 w 21600"/>
                  <a:gd name="T3" fmla="*/ 15 h 21600"/>
                  <a:gd name="T4" fmla="*/ 0 w 21600"/>
                  <a:gd name="T5" fmla="*/ 31 h 21600"/>
                  <a:gd name="T6" fmla="*/ 19 w 21600"/>
                  <a:gd name="T7" fmla="*/ 23 h 21600"/>
                  <a:gd name="T8" fmla="*/ 39 w 21600"/>
                  <a:gd name="T9" fmla="*/ 15 h 21600"/>
                  <a:gd name="T10" fmla="*/ 29 w 21600"/>
                  <a:gd name="T11" fmla="*/ 8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sz="2700"/>
              </a:p>
            </p:txBody>
          </p:sp>
          <p:sp>
            <p:nvSpPr>
              <p:cNvPr id="54349" name="PubTriangle">
                <a:extLst>
                  <a:ext uri="{FF2B5EF4-FFF2-40B4-BE49-F238E27FC236}">
                    <a16:creationId xmlns:a16="http://schemas.microsoft.com/office/drawing/2014/main" id="{7C47DA51-4279-4C58-8EF6-5B2C082324AC}"/>
                  </a:ext>
                </a:extLst>
              </p:cNvPr>
              <p:cNvSpPr>
                <a:spLocks noEditPoints="1" noChangeArrowheads="1"/>
              </p:cNvSpPr>
              <p:nvPr/>
            </p:nvSpPr>
            <p:spPr bwMode="auto">
              <a:xfrm rot="-7164370">
                <a:off x="480" y="3168"/>
                <a:ext cx="912" cy="816"/>
              </a:xfrm>
              <a:custGeom>
                <a:avLst/>
                <a:gdLst>
                  <a:gd name="T0" fmla="*/ 19 w 21600"/>
                  <a:gd name="T1" fmla="*/ 0 h 21600"/>
                  <a:gd name="T2" fmla="*/ 10 w 21600"/>
                  <a:gd name="T3" fmla="*/ 15 h 21600"/>
                  <a:gd name="T4" fmla="*/ 0 w 21600"/>
                  <a:gd name="T5" fmla="*/ 31 h 21600"/>
                  <a:gd name="T6" fmla="*/ 19 w 21600"/>
                  <a:gd name="T7" fmla="*/ 23 h 21600"/>
                  <a:gd name="T8" fmla="*/ 39 w 21600"/>
                  <a:gd name="T9" fmla="*/ 15 h 21600"/>
                  <a:gd name="T10" fmla="*/ 29 w 21600"/>
                  <a:gd name="T11" fmla="*/ 8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sz="2700"/>
              </a:p>
            </p:txBody>
          </p:sp>
          <p:sp>
            <p:nvSpPr>
              <p:cNvPr id="54350" name="Line 104">
                <a:extLst>
                  <a:ext uri="{FF2B5EF4-FFF2-40B4-BE49-F238E27FC236}">
                    <a16:creationId xmlns:a16="http://schemas.microsoft.com/office/drawing/2014/main" id="{9CD5FE63-4F5A-AF74-2A83-CF0156C98F00}"/>
                  </a:ext>
                </a:extLst>
              </p:cNvPr>
              <p:cNvSpPr>
                <a:spLocks noChangeShapeType="1"/>
              </p:cNvSpPr>
              <p:nvPr/>
            </p:nvSpPr>
            <p:spPr bwMode="auto">
              <a:xfrm flipV="1">
                <a:off x="1008" y="3696"/>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51" name="Text Box 105">
                <a:extLst>
                  <a:ext uri="{FF2B5EF4-FFF2-40B4-BE49-F238E27FC236}">
                    <a16:creationId xmlns:a16="http://schemas.microsoft.com/office/drawing/2014/main" id="{40BB761E-FAED-204D-F471-A31A1C5362E4}"/>
                  </a:ext>
                </a:extLst>
              </p:cNvPr>
              <p:cNvSpPr txBox="1">
                <a:spLocks noChangeArrowheads="1"/>
              </p:cNvSpPr>
              <p:nvPr/>
            </p:nvSpPr>
            <p:spPr bwMode="auto">
              <a:xfrm>
                <a:off x="1392" y="3840"/>
                <a:ext cx="100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000000"/>
                    </a:solidFill>
                  </a:rPr>
                  <a:t>g.c.g</a:t>
                </a:r>
              </a:p>
            </p:txBody>
          </p:sp>
          <p:sp>
            <p:nvSpPr>
              <p:cNvPr id="54352" name="Text Box 106">
                <a:extLst>
                  <a:ext uri="{FF2B5EF4-FFF2-40B4-BE49-F238E27FC236}">
                    <a16:creationId xmlns:a16="http://schemas.microsoft.com/office/drawing/2014/main" id="{031C2F75-9FEA-2B02-8B1A-AEF5E2C43880}"/>
                  </a:ext>
                </a:extLst>
              </p:cNvPr>
              <p:cNvSpPr txBox="1">
                <a:spLocks noChangeArrowheads="1"/>
              </p:cNvSpPr>
              <p:nvPr/>
            </p:nvSpPr>
            <p:spPr bwMode="auto">
              <a:xfrm>
                <a:off x="960" y="2784"/>
                <a:ext cx="1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700" b="1">
                    <a:solidFill>
                      <a:srgbClr val="000000"/>
                    </a:solidFill>
                  </a:rPr>
                  <a:t>c.g.c</a:t>
                </a:r>
              </a:p>
            </p:txBody>
          </p:sp>
          <p:sp>
            <p:nvSpPr>
              <p:cNvPr id="54353" name="Text Box 107">
                <a:extLst>
                  <a:ext uri="{FF2B5EF4-FFF2-40B4-BE49-F238E27FC236}">
                    <a16:creationId xmlns:a16="http://schemas.microsoft.com/office/drawing/2014/main" id="{B1D54D69-C370-E247-7CF9-1E0BDAB4BDD1}"/>
                  </a:ext>
                </a:extLst>
              </p:cNvPr>
              <p:cNvSpPr txBox="1">
                <a:spLocks noChangeArrowheads="1"/>
              </p:cNvSpPr>
              <p:nvPr/>
            </p:nvSpPr>
            <p:spPr bwMode="auto">
              <a:xfrm>
                <a:off x="912" y="1680"/>
                <a:ext cx="1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700" b="1">
                    <a:solidFill>
                      <a:srgbClr val="000000"/>
                    </a:solidFill>
                  </a:rPr>
                  <a:t>c.c.c</a:t>
                </a:r>
              </a:p>
            </p:txBody>
          </p:sp>
          <p:sp>
            <p:nvSpPr>
              <p:cNvPr id="54354" name="Arc 108">
                <a:extLst>
                  <a:ext uri="{FF2B5EF4-FFF2-40B4-BE49-F238E27FC236}">
                    <a16:creationId xmlns:a16="http://schemas.microsoft.com/office/drawing/2014/main" id="{08E51164-09EE-F5CE-2003-B68F4986392A}"/>
                  </a:ext>
                </a:extLst>
              </p:cNvPr>
              <p:cNvSpPr>
                <a:spLocks/>
              </p:cNvSpPr>
              <p:nvPr/>
            </p:nvSpPr>
            <p:spPr bwMode="auto">
              <a:xfrm>
                <a:off x="1680" y="3649"/>
                <a:ext cx="96" cy="127"/>
              </a:xfrm>
              <a:custGeom>
                <a:avLst/>
                <a:gdLst>
                  <a:gd name="T0" fmla="*/ 0 w 21600"/>
                  <a:gd name="T1" fmla="*/ 0 h 28605"/>
                  <a:gd name="T2" fmla="*/ 0 w 21600"/>
                  <a:gd name="T3" fmla="*/ 1 h 28605"/>
                  <a:gd name="T4" fmla="*/ 0 w 21600"/>
                  <a:gd name="T5" fmla="*/ 0 h 28605"/>
                  <a:gd name="T6" fmla="*/ 0 60000 65536"/>
                  <a:gd name="T7" fmla="*/ 0 60000 65536"/>
                  <a:gd name="T8" fmla="*/ 0 60000 65536"/>
                </a:gdLst>
                <a:ahLst/>
                <a:cxnLst>
                  <a:cxn ang="T6">
                    <a:pos x="T0" y="T1"/>
                  </a:cxn>
                  <a:cxn ang="T7">
                    <a:pos x="T2" y="T3"/>
                  </a:cxn>
                  <a:cxn ang="T8">
                    <a:pos x="T4" y="T5"/>
                  </a:cxn>
                </a:cxnLst>
                <a:rect l="0" t="0" r="r" b="b"/>
                <a:pathLst>
                  <a:path w="21600" h="28605" fill="none" extrusionOk="0">
                    <a:moveTo>
                      <a:pt x="-1" y="0"/>
                    </a:moveTo>
                    <a:cubicBezTo>
                      <a:pt x="11929" y="0"/>
                      <a:pt x="21600" y="9670"/>
                      <a:pt x="21600" y="21600"/>
                    </a:cubicBezTo>
                    <a:cubicBezTo>
                      <a:pt x="21600" y="23983"/>
                      <a:pt x="21205" y="26350"/>
                      <a:pt x="20432" y="28605"/>
                    </a:cubicBezTo>
                  </a:path>
                  <a:path w="21600" h="28605" stroke="0" extrusionOk="0">
                    <a:moveTo>
                      <a:pt x="-1" y="0"/>
                    </a:moveTo>
                    <a:cubicBezTo>
                      <a:pt x="11929" y="0"/>
                      <a:pt x="21600" y="9670"/>
                      <a:pt x="21600" y="21600"/>
                    </a:cubicBezTo>
                    <a:cubicBezTo>
                      <a:pt x="21600" y="23983"/>
                      <a:pt x="21205" y="26350"/>
                      <a:pt x="20432" y="28605"/>
                    </a:cubicBezTo>
                    <a:lnTo>
                      <a:pt x="0" y="21600"/>
                    </a:lnTo>
                    <a:lnTo>
                      <a:pt x="-1"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4355" name="Arc 109">
                <a:extLst>
                  <a:ext uri="{FF2B5EF4-FFF2-40B4-BE49-F238E27FC236}">
                    <a16:creationId xmlns:a16="http://schemas.microsoft.com/office/drawing/2014/main" id="{BD6DA0A5-304A-8D4D-813A-BF277D004617}"/>
                  </a:ext>
                </a:extLst>
              </p:cNvPr>
              <p:cNvSpPr>
                <a:spLocks/>
              </p:cNvSpPr>
              <p:nvPr/>
            </p:nvSpPr>
            <p:spPr bwMode="auto">
              <a:xfrm flipH="1">
                <a:off x="2352" y="3648"/>
                <a:ext cx="48" cy="144"/>
              </a:xfrm>
              <a:custGeom>
                <a:avLst/>
                <a:gdLst>
                  <a:gd name="T0" fmla="*/ 0 w 21600"/>
                  <a:gd name="T1" fmla="*/ 0 h 24068"/>
                  <a:gd name="T2" fmla="*/ 0 w 21600"/>
                  <a:gd name="T3" fmla="*/ 1 h 24068"/>
                  <a:gd name="T4" fmla="*/ 0 w 21600"/>
                  <a:gd name="T5" fmla="*/ 1 h 24068"/>
                  <a:gd name="T6" fmla="*/ 0 60000 65536"/>
                  <a:gd name="T7" fmla="*/ 0 60000 65536"/>
                  <a:gd name="T8" fmla="*/ 0 60000 65536"/>
                </a:gdLst>
                <a:ahLst/>
                <a:cxnLst>
                  <a:cxn ang="T6">
                    <a:pos x="T0" y="T1"/>
                  </a:cxn>
                  <a:cxn ang="T7">
                    <a:pos x="T2" y="T3"/>
                  </a:cxn>
                  <a:cxn ang="T8">
                    <a:pos x="T4" y="T5"/>
                  </a:cxn>
                </a:cxnLst>
                <a:rect l="0" t="0" r="r" b="b"/>
                <a:pathLst>
                  <a:path w="21600" h="24068" fill="none" extrusionOk="0">
                    <a:moveTo>
                      <a:pt x="5002" y="0"/>
                    </a:moveTo>
                    <a:cubicBezTo>
                      <a:pt x="14733" y="2317"/>
                      <a:pt x="21600" y="11010"/>
                      <a:pt x="21600" y="21013"/>
                    </a:cubicBezTo>
                    <a:cubicBezTo>
                      <a:pt x="21600" y="22035"/>
                      <a:pt x="21527" y="23056"/>
                      <a:pt x="21382" y="24067"/>
                    </a:cubicBezTo>
                  </a:path>
                  <a:path w="21600" h="24068" stroke="0" extrusionOk="0">
                    <a:moveTo>
                      <a:pt x="5002" y="0"/>
                    </a:moveTo>
                    <a:cubicBezTo>
                      <a:pt x="14733" y="2317"/>
                      <a:pt x="21600" y="11010"/>
                      <a:pt x="21600" y="21013"/>
                    </a:cubicBezTo>
                    <a:cubicBezTo>
                      <a:pt x="21600" y="22035"/>
                      <a:pt x="21527" y="23056"/>
                      <a:pt x="21382" y="24067"/>
                    </a:cubicBezTo>
                    <a:lnTo>
                      <a:pt x="0" y="21013"/>
                    </a:lnTo>
                    <a:lnTo>
                      <a:pt x="5002"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4356" name="Arc 110">
                <a:extLst>
                  <a:ext uri="{FF2B5EF4-FFF2-40B4-BE49-F238E27FC236}">
                    <a16:creationId xmlns:a16="http://schemas.microsoft.com/office/drawing/2014/main" id="{F53A1405-992A-25D1-815B-AD32AF267AFD}"/>
                  </a:ext>
                </a:extLst>
              </p:cNvPr>
              <p:cNvSpPr>
                <a:spLocks/>
              </p:cNvSpPr>
              <p:nvPr/>
            </p:nvSpPr>
            <p:spPr bwMode="auto">
              <a:xfrm flipH="1">
                <a:off x="2304" y="3600"/>
                <a:ext cx="96" cy="192"/>
              </a:xfrm>
              <a:custGeom>
                <a:avLst/>
                <a:gdLst>
                  <a:gd name="T0" fmla="*/ 0 w 21600"/>
                  <a:gd name="T1" fmla="*/ 0 h 24068"/>
                  <a:gd name="T2" fmla="*/ 0 w 21600"/>
                  <a:gd name="T3" fmla="*/ 2 h 24068"/>
                  <a:gd name="T4" fmla="*/ 0 w 21600"/>
                  <a:gd name="T5" fmla="*/ 1 h 24068"/>
                  <a:gd name="T6" fmla="*/ 0 60000 65536"/>
                  <a:gd name="T7" fmla="*/ 0 60000 65536"/>
                  <a:gd name="T8" fmla="*/ 0 60000 65536"/>
                </a:gdLst>
                <a:ahLst/>
                <a:cxnLst>
                  <a:cxn ang="T6">
                    <a:pos x="T0" y="T1"/>
                  </a:cxn>
                  <a:cxn ang="T7">
                    <a:pos x="T2" y="T3"/>
                  </a:cxn>
                  <a:cxn ang="T8">
                    <a:pos x="T4" y="T5"/>
                  </a:cxn>
                </a:cxnLst>
                <a:rect l="0" t="0" r="r" b="b"/>
                <a:pathLst>
                  <a:path w="21600" h="24068" fill="none" extrusionOk="0">
                    <a:moveTo>
                      <a:pt x="5002" y="0"/>
                    </a:moveTo>
                    <a:cubicBezTo>
                      <a:pt x="14733" y="2317"/>
                      <a:pt x="21600" y="11010"/>
                      <a:pt x="21600" y="21013"/>
                    </a:cubicBezTo>
                    <a:cubicBezTo>
                      <a:pt x="21600" y="22035"/>
                      <a:pt x="21527" y="23056"/>
                      <a:pt x="21382" y="24067"/>
                    </a:cubicBezTo>
                  </a:path>
                  <a:path w="21600" h="24068" stroke="0" extrusionOk="0">
                    <a:moveTo>
                      <a:pt x="5002" y="0"/>
                    </a:moveTo>
                    <a:cubicBezTo>
                      <a:pt x="14733" y="2317"/>
                      <a:pt x="21600" y="11010"/>
                      <a:pt x="21600" y="21013"/>
                    </a:cubicBezTo>
                    <a:cubicBezTo>
                      <a:pt x="21600" y="22035"/>
                      <a:pt x="21527" y="23056"/>
                      <a:pt x="21382" y="24067"/>
                    </a:cubicBezTo>
                    <a:lnTo>
                      <a:pt x="0" y="21013"/>
                    </a:lnTo>
                    <a:lnTo>
                      <a:pt x="5002"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4357" name="Arc 111">
                <a:extLst>
                  <a:ext uri="{FF2B5EF4-FFF2-40B4-BE49-F238E27FC236}">
                    <a16:creationId xmlns:a16="http://schemas.microsoft.com/office/drawing/2014/main" id="{D9B92B26-B87F-5BB0-92B0-459F6822DCC8}"/>
                  </a:ext>
                </a:extLst>
              </p:cNvPr>
              <p:cNvSpPr>
                <a:spLocks/>
              </p:cNvSpPr>
              <p:nvPr/>
            </p:nvSpPr>
            <p:spPr bwMode="auto">
              <a:xfrm flipH="1">
                <a:off x="1296" y="3648"/>
                <a:ext cx="48" cy="144"/>
              </a:xfrm>
              <a:custGeom>
                <a:avLst/>
                <a:gdLst>
                  <a:gd name="T0" fmla="*/ 0 w 21600"/>
                  <a:gd name="T1" fmla="*/ 0 h 24068"/>
                  <a:gd name="T2" fmla="*/ 0 w 21600"/>
                  <a:gd name="T3" fmla="*/ 1 h 24068"/>
                  <a:gd name="T4" fmla="*/ 0 w 21600"/>
                  <a:gd name="T5" fmla="*/ 1 h 24068"/>
                  <a:gd name="T6" fmla="*/ 0 60000 65536"/>
                  <a:gd name="T7" fmla="*/ 0 60000 65536"/>
                  <a:gd name="T8" fmla="*/ 0 60000 65536"/>
                </a:gdLst>
                <a:ahLst/>
                <a:cxnLst>
                  <a:cxn ang="T6">
                    <a:pos x="T0" y="T1"/>
                  </a:cxn>
                  <a:cxn ang="T7">
                    <a:pos x="T2" y="T3"/>
                  </a:cxn>
                  <a:cxn ang="T8">
                    <a:pos x="T4" y="T5"/>
                  </a:cxn>
                </a:cxnLst>
                <a:rect l="0" t="0" r="r" b="b"/>
                <a:pathLst>
                  <a:path w="21600" h="24068" fill="none" extrusionOk="0">
                    <a:moveTo>
                      <a:pt x="5002" y="0"/>
                    </a:moveTo>
                    <a:cubicBezTo>
                      <a:pt x="14733" y="2317"/>
                      <a:pt x="21600" y="11010"/>
                      <a:pt x="21600" y="21013"/>
                    </a:cubicBezTo>
                    <a:cubicBezTo>
                      <a:pt x="21600" y="22035"/>
                      <a:pt x="21527" y="23056"/>
                      <a:pt x="21382" y="24067"/>
                    </a:cubicBezTo>
                  </a:path>
                  <a:path w="21600" h="24068" stroke="0" extrusionOk="0">
                    <a:moveTo>
                      <a:pt x="5002" y="0"/>
                    </a:moveTo>
                    <a:cubicBezTo>
                      <a:pt x="14733" y="2317"/>
                      <a:pt x="21600" y="11010"/>
                      <a:pt x="21600" y="21013"/>
                    </a:cubicBezTo>
                    <a:cubicBezTo>
                      <a:pt x="21600" y="22035"/>
                      <a:pt x="21527" y="23056"/>
                      <a:pt x="21382" y="24067"/>
                    </a:cubicBezTo>
                    <a:lnTo>
                      <a:pt x="0" y="21013"/>
                    </a:lnTo>
                    <a:lnTo>
                      <a:pt x="5002"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4358" name="Arc 112">
                <a:extLst>
                  <a:ext uri="{FF2B5EF4-FFF2-40B4-BE49-F238E27FC236}">
                    <a16:creationId xmlns:a16="http://schemas.microsoft.com/office/drawing/2014/main" id="{A03C14E1-A41B-FA2D-8477-3204DA052AF5}"/>
                  </a:ext>
                </a:extLst>
              </p:cNvPr>
              <p:cNvSpPr>
                <a:spLocks/>
              </p:cNvSpPr>
              <p:nvPr/>
            </p:nvSpPr>
            <p:spPr bwMode="auto">
              <a:xfrm flipH="1">
                <a:off x="1248" y="3600"/>
                <a:ext cx="96" cy="192"/>
              </a:xfrm>
              <a:custGeom>
                <a:avLst/>
                <a:gdLst>
                  <a:gd name="T0" fmla="*/ 0 w 21600"/>
                  <a:gd name="T1" fmla="*/ 0 h 24068"/>
                  <a:gd name="T2" fmla="*/ 0 w 21600"/>
                  <a:gd name="T3" fmla="*/ 2 h 24068"/>
                  <a:gd name="T4" fmla="*/ 0 w 21600"/>
                  <a:gd name="T5" fmla="*/ 1 h 24068"/>
                  <a:gd name="T6" fmla="*/ 0 60000 65536"/>
                  <a:gd name="T7" fmla="*/ 0 60000 65536"/>
                  <a:gd name="T8" fmla="*/ 0 60000 65536"/>
                </a:gdLst>
                <a:ahLst/>
                <a:cxnLst>
                  <a:cxn ang="T6">
                    <a:pos x="T0" y="T1"/>
                  </a:cxn>
                  <a:cxn ang="T7">
                    <a:pos x="T2" y="T3"/>
                  </a:cxn>
                  <a:cxn ang="T8">
                    <a:pos x="T4" y="T5"/>
                  </a:cxn>
                </a:cxnLst>
                <a:rect l="0" t="0" r="r" b="b"/>
                <a:pathLst>
                  <a:path w="21600" h="24068" fill="none" extrusionOk="0">
                    <a:moveTo>
                      <a:pt x="5002" y="0"/>
                    </a:moveTo>
                    <a:cubicBezTo>
                      <a:pt x="14733" y="2317"/>
                      <a:pt x="21600" y="11010"/>
                      <a:pt x="21600" y="21013"/>
                    </a:cubicBezTo>
                    <a:cubicBezTo>
                      <a:pt x="21600" y="22035"/>
                      <a:pt x="21527" y="23056"/>
                      <a:pt x="21382" y="24067"/>
                    </a:cubicBezTo>
                  </a:path>
                  <a:path w="21600" h="24068" stroke="0" extrusionOk="0">
                    <a:moveTo>
                      <a:pt x="5002" y="0"/>
                    </a:moveTo>
                    <a:cubicBezTo>
                      <a:pt x="14733" y="2317"/>
                      <a:pt x="21600" y="11010"/>
                      <a:pt x="21600" y="21013"/>
                    </a:cubicBezTo>
                    <a:cubicBezTo>
                      <a:pt x="21600" y="22035"/>
                      <a:pt x="21527" y="23056"/>
                      <a:pt x="21382" y="24067"/>
                    </a:cubicBezTo>
                    <a:lnTo>
                      <a:pt x="0" y="21013"/>
                    </a:lnTo>
                    <a:lnTo>
                      <a:pt x="5002"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4359" name="Arc 113">
                <a:extLst>
                  <a:ext uri="{FF2B5EF4-FFF2-40B4-BE49-F238E27FC236}">
                    <a16:creationId xmlns:a16="http://schemas.microsoft.com/office/drawing/2014/main" id="{2512B215-97F6-7BA1-9161-54FA7C5687DA}"/>
                  </a:ext>
                </a:extLst>
              </p:cNvPr>
              <p:cNvSpPr>
                <a:spLocks/>
              </p:cNvSpPr>
              <p:nvPr/>
            </p:nvSpPr>
            <p:spPr bwMode="auto">
              <a:xfrm>
                <a:off x="624" y="3665"/>
                <a:ext cx="96" cy="127"/>
              </a:xfrm>
              <a:custGeom>
                <a:avLst/>
                <a:gdLst>
                  <a:gd name="T0" fmla="*/ 0 w 21600"/>
                  <a:gd name="T1" fmla="*/ 0 h 28605"/>
                  <a:gd name="T2" fmla="*/ 0 w 21600"/>
                  <a:gd name="T3" fmla="*/ 1 h 28605"/>
                  <a:gd name="T4" fmla="*/ 0 w 21600"/>
                  <a:gd name="T5" fmla="*/ 0 h 28605"/>
                  <a:gd name="T6" fmla="*/ 0 60000 65536"/>
                  <a:gd name="T7" fmla="*/ 0 60000 65536"/>
                  <a:gd name="T8" fmla="*/ 0 60000 65536"/>
                </a:gdLst>
                <a:ahLst/>
                <a:cxnLst>
                  <a:cxn ang="T6">
                    <a:pos x="T0" y="T1"/>
                  </a:cxn>
                  <a:cxn ang="T7">
                    <a:pos x="T2" y="T3"/>
                  </a:cxn>
                  <a:cxn ang="T8">
                    <a:pos x="T4" y="T5"/>
                  </a:cxn>
                </a:cxnLst>
                <a:rect l="0" t="0" r="r" b="b"/>
                <a:pathLst>
                  <a:path w="21600" h="28605" fill="none" extrusionOk="0">
                    <a:moveTo>
                      <a:pt x="-1" y="0"/>
                    </a:moveTo>
                    <a:cubicBezTo>
                      <a:pt x="11929" y="0"/>
                      <a:pt x="21600" y="9670"/>
                      <a:pt x="21600" y="21600"/>
                    </a:cubicBezTo>
                    <a:cubicBezTo>
                      <a:pt x="21600" y="23983"/>
                      <a:pt x="21205" y="26350"/>
                      <a:pt x="20432" y="28605"/>
                    </a:cubicBezTo>
                  </a:path>
                  <a:path w="21600" h="28605" stroke="0" extrusionOk="0">
                    <a:moveTo>
                      <a:pt x="-1" y="0"/>
                    </a:moveTo>
                    <a:cubicBezTo>
                      <a:pt x="11929" y="0"/>
                      <a:pt x="21600" y="9670"/>
                      <a:pt x="21600" y="21600"/>
                    </a:cubicBezTo>
                    <a:cubicBezTo>
                      <a:pt x="21600" y="23983"/>
                      <a:pt x="21205" y="26350"/>
                      <a:pt x="20432" y="28605"/>
                    </a:cubicBezTo>
                    <a:lnTo>
                      <a:pt x="0" y="21600"/>
                    </a:lnTo>
                    <a:lnTo>
                      <a:pt x="-1"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4360" name="Arc 114">
                <a:extLst>
                  <a:ext uri="{FF2B5EF4-FFF2-40B4-BE49-F238E27FC236}">
                    <a16:creationId xmlns:a16="http://schemas.microsoft.com/office/drawing/2014/main" id="{23184BF2-0D11-AB65-8BA5-69479722D34B}"/>
                  </a:ext>
                </a:extLst>
              </p:cNvPr>
              <p:cNvSpPr>
                <a:spLocks/>
              </p:cNvSpPr>
              <p:nvPr/>
            </p:nvSpPr>
            <p:spPr bwMode="auto">
              <a:xfrm>
                <a:off x="624" y="2544"/>
                <a:ext cx="96" cy="127"/>
              </a:xfrm>
              <a:custGeom>
                <a:avLst/>
                <a:gdLst>
                  <a:gd name="T0" fmla="*/ 0 w 21600"/>
                  <a:gd name="T1" fmla="*/ 0 h 28605"/>
                  <a:gd name="T2" fmla="*/ 0 w 21600"/>
                  <a:gd name="T3" fmla="*/ 1 h 28605"/>
                  <a:gd name="T4" fmla="*/ 0 w 21600"/>
                  <a:gd name="T5" fmla="*/ 0 h 28605"/>
                  <a:gd name="T6" fmla="*/ 0 60000 65536"/>
                  <a:gd name="T7" fmla="*/ 0 60000 65536"/>
                  <a:gd name="T8" fmla="*/ 0 60000 65536"/>
                </a:gdLst>
                <a:ahLst/>
                <a:cxnLst>
                  <a:cxn ang="T6">
                    <a:pos x="T0" y="T1"/>
                  </a:cxn>
                  <a:cxn ang="T7">
                    <a:pos x="T2" y="T3"/>
                  </a:cxn>
                  <a:cxn ang="T8">
                    <a:pos x="T4" y="T5"/>
                  </a:cxn>
                </a:cxnLst>
                <a:rect l="0" t="0" r="r" b="b"/>
                <a:pathLst>
                  <a:path w="21600" h="28605" fill="none" extrusionOk="0">
                    <a:moveTo>
                      <a:pt x="-1" y="0"/>
                    </a:moveTo>
                    <a:cubicBezTo>
                      <a:pt x="11929" y="0"/>
                      <a:pt x="21600" y="9670"/>
                      <a:pt x="21600" y="21600"/>
                    </a:cubicBezTo>
                    <a:cubicBezTo>
                      <a:pt x="21600" y="23983"/>
                      <a:pt x="21205" y="26350"/>
                      <a:pt x="20432" y="28605"/>
                    </a:cubicBezTo>
                  </a:path>
                  <a:path w="21600" h="28605" stroke="0" extrusionOk="0">
                    <a:moveTo>
                      <a:pt x="-1" y="0"/>
                    </a:moveTo>
                    <a:cubicBezTo>
                      <a:pt x="11929" y="0"/>
                      <a:pt x="21600" y="9670"/>
                      <a:pt x="21600" y="21600"/>
                    </a:cubicBezTo>
                    <a:cubicBezTo>
                      <a:pt x="21600" y="23983"/>
                      <a:pt x="21205" y="26350"/>
                      <a:pt x="20432" y="28605"/>
                    </a:cubicBezTo>
                    <a:lnTo>
                      <a:pt x="0" y="21600"/>
                    </a:lnTo>
                    <a:lnTo>
                      <a:pt x="-1"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4361" name="PubTriangle">
                <a:extLst>
                  <a:ext uri="{FF2B5EF4-FFF2-40B4-BE49-F238E27FC236}">
                    <a16:creationId xmlns:a16="http://schemas.microsoft.com/office/drawing/2014/main" id="{B60F1500-C4F6-BAC7-B586-4FDC32490ECD}"/>
                  </a:ext>
                </a:extLst>
              </p:cNvPr>
              <p:cNvSpPr>
                <a:spLocks noEditPoints="1" noChangeArrowheads="1"/>
              </p:cNvSpPr>
              <p:nvPr/>
            </p:nvSpPr>
            <p:spPr bwMode="auto">
              <a:xfrm rot="-7164370">
                <a:off x="1680" y="2064"/>
                <a:ext cx="912" cy="816"/>
              </a:xfrm>
              <a:custGeom>
                <a:avLst/>
                <a:gdLst>
                  <a:gd name="T0" fmla="*/ 19 w 21600"/>
                  <a:gd name="T1" fmla="*/ 0 h 21600"/>
                  <a:gd name="T2" fmla="*/ 10 w 21600"/>
                  <a:gd name="T3" fmla="*/ 15 h 21600"/>
                  <a:gd name="T4" fmla="*/ 0 w 21600"/>
                  <a:gd name="T5" fmla="*/ 31 h 21600"/>
                  <a:gd name="T6" fmla="*/ 19 w 21600"/>
                  <a:gd name="T7" fmla="*/ 23 h 21600"/>
                  <a:gd name="T8" fmla="*/ 39 w 21600"/>
                  <a:gd name="T9" fmla="*/ 15 h 21600"/>
                  <a:gd name="T10" fmla="*/ 29 w 21600"/>
                  <a:gd name="T11" fmla="*/ 8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sz="2700"/>
              </a:p>
            </p:txBody>
          </p:sp>
          <p:sp>
            <p:nvSpPr>
              <p:cNvPr id="54362" name="Line 116">
                <a:extLst>
                  <a:ext uri="{FF2B5EF4-FFF2-40B4-BE49-F238E27FC236}">
                    <a16:creationId xmlns:a16="http://schemas.microsoft.com/office/drawing/2014/main" id="{E16CCAB6-DD8B-57C3-C7D1-872BDBD40408}"/>
                  </a:ext>
                </a:extLst>
              </p:cNvPr>
              <p:cNvSpPr>
                <a:spLocks noChangeShapeType="1"/>
              </p:cNvSpPr>
              <p:nvPr/>
            </p:nvSpPr>
            <p:spPr bwMode="auto">
              <a:xfrm flipV="1">
                <a:off x="1776" y="2352"/>
                <a:ext cx="144" cy="48"/>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63" name="Line 117">
                <a:extLst>
                  <a:ext uri="{FF2B5EF4-FFF2-40B4-BE49-F238E27FC236}">
                    <a16:creationId xmlns:a16="http://schemas.microsoft.com/office/drawing/2014/main" id="{1C6221E1-DDED-724C-E086-78AE6E52F48C}"/>
                  </a:ext>
                </a:extLst>
              </p:cNvPr>
              <p:cNvSpPr>
                <a:spLocks noChangeShapeType="1"/>
              </p:cNvSpPr>
              <p:nvPr/>
            </p:nvSpPr>
            <p:spPr bwMode="auto">
              <a:xfrm flipV="1">
                <a:off x="1776" y="2400"/>
                <a:ext cx="144" cy="48"/>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64" name="Line 118">
                <a:extLst>
                  <a:ext uri="{FF2B5EF4-FFF2-40B4-BE49-F238E27FC236}">
                    <a16:creationId xmlns:a16="http://schemas.microsoft.com/office/drawing/2014/main" id="{4E28E42E-1C76-0500-7012-317A3A898EEA}"/>
                  </a:ext>
                </a:extLst>
              </p:cNvPr>
              <p:cNvSpPr>
                <a:spLocks noChangeShapeType="1"/>
              </p:cNvSpPr>
              <p:nvPr/>
            </p:nvSpPr>
            <p:spPr bwMode="auto">
              <a:xfrm flipV="1">
                <a:off x="2208" y="2592"/>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65" name="Arc 119">
                <a:extLst>
                  <a:ext uri="{FF2B5EF4-FFF2-40B4-BE49-F238E27FC236}">
                    <a16:creationId xmlns:a16="http://schemas.microsoft.com/office/drawing/2014/main" id="{58136E80-0AF1-3DFA-6890-87B105253A58}"/>
                  </a:ext>
                </a:extLst>
              </p:cNvPr>
              <p:cNvSpPr>
                <a:spLocks/>
              </p:cNvSpPr>
              <p:nvPr/>
            </p:nvSpPr>
            <p:spPr bwMode="auto">
              <a:xfrm>
                <a:off x="1824" y="2544"/>
                <a:ext cx="96" cy="127"/>
              </a:xfrm>
              <a:custGeom>
                <a:avLst/>
                <a:gdLst>
                  <a:gd name="T0" fmla="*/ 0 w 21600"/>
                  <a:gd name="T1" fmla="*/ 0 h 28605"/>
                  <a:gd name="T2" fmla="*/ 0 w 21600"/>
                  <a:gd name="T3" fmla="*/ 1 h 28605"/>
                  <a:gd name="T4" fmla="*/ 0 w 21600"/>
                  <a:gd name="T5" fmla="*/ 0 h 28605"/>
                  <a:gd name="T6" fmla="*/ 0 60000 65536"/>
                  <a:gd name="T7" fmla="*/ 0 60000 65536"/>
                  <a:gd name="T8" fmla="*/ 0 60000 65536"/>
                </a:gdLst>
                <a:ahLst/>
                <a:cxnLst>
                  <a:cxn ang="T6">
                    <a:pos x="T0" y="T1"/>
                  </a:cxn>
                  <a:cxn ang="T7">
                    <a:pos x="T2" y="T3"/>
                  </a:cxn>
                  <a:cxn ang="T8">
                    <a:pos x="T4" y="T5"/>
                  </a:cxn>
                </a:cxnLst>
                <a:rect l="0" t="0" r="r" b="b"/>
                <a:pathLst>
                  <a:path w="21600" h="28605" fill="none" extrusionOk="0">
                    <a:moveTo>
                      <a:pt x="-1" y="0"/>
                    </a:moveTo>
                    <a:cubicBezTo>
                      <a:pt x="11929" y="0"/>
                      <a:pt x="21600" y="9670"/>
                      <a:pt x="21600" y="21600"/>
                    </a:cubicBezTo>
                    <a:cubicBezTo>
                      <a:pt x="21600" y="23983"/>
                      <a:pt x="21205" y="26350"/>
                      <a:pt x="20432" y="28605"/>
                    </a:cubicBezTo>
                  </a:path>
                  <a:path w="21600" h="28605" stroke="0" extrusionOk="0">
                    <a:moveTo>
                      <a:pt x="-1" y="0"/>
                    </a:moveTo>
                    <a:cubicBezTo>
                      <a:pt x="11929" y="0"/>
                      <a:pt x="21600" y="9670"/>
                      <a:pt x="21600" y="21600"/>
                    </a:cubicBezTo>
                    <a:cubicBezTo>
                      <a:pt x="21600" y="23983"/>
                      <a:pt x="21205" y="26350"/>
                      <a:pt x="20432" y="28605"/>
                    </a:cubicBezTo>
                    <a:lnTo>
                      <a:pt x="0" y="21600"/>
                    </a:lnTo>
                    <a:lnTo>
                      <a:pt x="-1"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grpSp>
        <p:sp>
          <p:nvSpPr>
            <p:cNvPr id="54331" name="Line 120">
              <a:extLst>
                <a:ext uri="{FF2B5EF4-FFF2-40B4-BE49-F238E27FC236}">
                  <a16:creationId xmlns:a16="http://schemas.microsoft.com/office/drawing/2014/main" id="{C3923C2E-82A0-8C15-1EFC-55AF36BD6CFA}"/>
                </a:ext>
              </a:extLst>
            </p:cNvPr>
            <p:cNvSpPr>
              <a:spLocks noChangeShapeType="1"/>
            </p:cNvSpPr>
            <p:nvPr/>
          </p:nvSpPr>
          <p:spPr bwMode="auto">
            <a:xfrm flipH="1">
              <a:off x="1824" y="3504"/>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sp>
        <p:nvSpPr>
          <p:cNvPr id="54319" name="Line 122">
            <a:extLst>
              <a:ext uri="{FF2B5EF4-FFF2-40B4-BE49-F238E27FC236}">
                <a16:creationId xmlns:a16="http://schemas.microsoft.com/office/drawing/2014/main" id="{C2842F7C-7FB1-037A-5190-86863B1E0EA9}"/>
              </a:ext>
            </a:extLst>
          </p:cNvPr>
          <p:cNvSpPr>
            <a:spLocks noChangeShapeType="1"/>
          </p:cNvSpPr>
          <p:nvPr/>
        </p:nvSpPr>
        <p:spPr bwMode="auto">
          <a:xfrm>
            <a:off x="8343900" y="5486400"/>
            <a:ext cx="10287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4219" name="Line 123">
            <a:extLst>
              <a:ext uri="{FF2B5EF4-FFF2-40B4-BE49-F238E27FC236}">
                <a16:creationId xmlns:a16="http://schemas.microsoft.com/office/drawing/2014/main" id="{31090830-E1BE-1ADF-E33B-69DBF70CF70C}"/>
              </a:ext>
            </a:extLst>
          </p:cNvPr>
          <p:cNvSpPr>
            <a:spLocks noChangeShapeType="1"/>
          </p:cNvSpPr>
          <p:nvPr/>
        </p:nvSpPr>
        <p:spPr bwMode="auto">
          <a:xfrm>
            <a:off x="8001000" y="8001000"/>
            <a:ext cx="8001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4321" name="Text Box 170">
            <a:extLst>
              <a:ext uri="{FF2B5EF4-FFF2-40B4-BE49-F238E27FC236}">
                <a16:creationId xmlns:a16="http://schemas.microsoft.com/office/drawing/2014/main" id="{66B978A5-9B77-FE2B-735B-9832D01F321B}"/>
              </a:ext>
            </a:extLst>
          </p:cNvPr>
          <p:cNvSpPr txBox="1">
            <a:spLocks noChangeArrowheads="1"/>
          </p:cNvSpPr>
          <p:nvPr/>
        </p:nvSpPr>
        <p:spPr bwMode="auto">
          <a:xfrm>
            <a:off x="5279232" y="6650833"/>
            <a:ext cx="17145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000000"/>
                </a:solidFill>
              </a:rPr>
              <a:t>c.g.c</a:t>
            </a:r>
          </a:p>
        </p:txBody>
      </p:sp>
      <p:sp>
        <p:nvSpPr>
          <p:cNvPr id="4267" name="Text Box 171">
            <a:extLst>
              <a:ext uri="{FF2B5EF4-FFF2-40B4-BE49-F238E27FC236}">
                <a16:creationId xmlns:a16="http://schemas.microsoft.com/office/drawing/2014/main" id="{DE9B309A-67D2-C063-9827-D13156100978}"/>
              </a:ext>
            </a:extLst>
          </p:cNvPr>
          <p:cNvSpPr txBox="1">
            <a:spLocks noChangeArrowheads="1"/>
          </p:cNvSpPr>
          <p:nvPr/>
        </p:nvSpPr>
        <p:spPr bwMode="auto">
          <a:xfrm>
            <a:off x="5372100" y="9144001"/>
            <a:ext cx="17145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000000"/>
                </a:solidFill>
              </a:rPr>
              <a:t>g.c.g</a:t>
            </a:r>
          </a:p>
        </p:txBody>
      </p:sp>
      <p:sp>
        <p:nvSpPr>
          <p:cNvPr id="106" name="Text Box 128">
            <a:extLst>
              <a:ext uri="{FF2B5EF4-FFF2-40B4-BE49-F238E27FC236}">
                <a16:creationId xmlns:a16="http://schemas.microsoft.com/office/drawing/2014/main" id="{6144E68C-B79F-AD58-53F9-2D973AD29A67}"/>
              </a:ext>
            </a:extLst>
          </p:cNvPr>
          <p:cNvSpPr txBox="1">
            <a:spLocks noRot="1" noChangeAspect="1" noMove="1" noResize="1" noEditPoints="1" noAdjustHandles="1" noChangeArrowheads="1" noChangeShapeType="1" noTextEdit="1"/>
          </p:cNvSpPr>
          <p:nvPr/>
        </p:nvSpPr>
        <p:spPr bwMode="auto">
          <a:xfrm>
            <a:off x="8441873" y="2767013"/>
            <a:ext cx="7429502" cy="1280063"/>
          </a:xfrm>
          <a:prstGeom prst="rect">
            <a:avLst/>
          </a:prstGeom>
          <a:blipFill rotWithShape="1">
            <a:blip r:embed="rId2"/>
            <a:stretch>
              <a:fillRect l="-1599" t="-3571" r="-3198" b="-1571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vi-VN" sz="2700">
                <a:noFill/>
              </a:rPr>
              <a:t> </a:t>
            </a:r>
          </a:p>
        </p:txBody>
      </p:sp>
      <p:sp>
        <p:nvSpPr>
          <p:cNvPr id="54324" name="TextBox 104">
            <a:extLst>
              <a:ext uri="{FF2B5EF4-FFF2-40B4-BE49-F238E27FC236}">
                <a16:creationId xmlns:a16="http://schemas.microsoft.com/office/drawing/2014/main" id="{9C58B0D4-F6D6-7AC0-A840-E16C23F6432B}"/>
              </a:ext>
            </a:extLst>
          </p:cNvPr>
          <p:cNvSpPr txBox="1">
            <a:spLocks noChangeArrowheads="1"/>
          </p:cNvSpPr>
          <p:nvPr/>
        </p:nvSpPr>
        <p:spPr bwMode="auto">
          <a:xfrm>
            <a:off x="13989845" y="4702970"/>
            <a:ext cx="14168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2400" b="1">
                <a:latin typeface="Tahoma" panose="020B0604030504040204" pitchFamily="34" charset="0"/>
                <a:cs typeface="Tahoma" panose="020B0604030504040204" pitchFamily="34" charset="0"/>
              </a:rPr>
              <a:t>Hình 1</a:t>
            </a:r>
          </a:p>
        </p:txBody>
      </p:sp>
      <p:sp>
        <p:nvSpPr>
          <p:cNvPr id="54325" name="TextBox 103">
            <a:extLst>
              <a:ext uri="{FF2B5EF4-FFF2-40B4-BE49-F238E27FC236}">
                <a16:creationId xmlns:a16="http://schemas.microsoft.com/office/drawing/2014/main" id="{A43DFE3E-7CD9-75C0-AA68-C67E4475A605}"/>
              </a:ext>
            </a:extLst>
          </p:cNvPr>
          <p:cNvSpPr txBox="1">
            <a:spLocks noChangeArrowheads="1"/>
          </p:cNvSpPr>
          <p:nvPr/>
        </p:nvSpPr>
        <p:spPr bwMode="auto">
          <a:xfrm>
            <a:off x="10789445" y="7358063"/>
            <a:ext cx="141684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2100" b="1">
                <a:latin typeface="Tahoma" panose="020B0604030504040204" pitchFamily="34" charset="0"/>
                <a:cs typeface="Tahoma" panose="020B0604030504040204" pitchFamily="34" charset="0"/>
              </a:rPr>
              <a:t>Hình 2</a:t>
            </a:r>
          </a:p>
        </p:txBody>
      </p:sp>
      <p:sp>
        <p:nvSpPr>
          <p:cNvPr id="54326" name="TextBox 107">
            <a:extLst>
              <a:ext uri="{FF2B5EF4-FFF2-40B4-BE49-F238E27FC236}">
                <a16:creationId xmlns:a16="http://schemas.microsoft.com/office/drawing/2014/main" id="{1F990388-8AEE-EF17-2911-406A60B070B3}"/>
              </a:ext>
            </a:extLst>
          </p:cNvPr>
          <p:cNvSpPr txBox="1">
            <a:spLocks noChangeArrowheads="1"/>
          </p:cNvSpPr>
          <p:nvPr/>
        </p:nvSpPr>
        <p:spPr bwMode="auto">
          <a:xfrm>
            <a:off x="14454188" y="7687583"/>
            <a:ext cx="141684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2100" b="1">
                <a:latin typeface="Tahoma" panose="020B0604030504040204" pitchFamily="34" charset="0"/>
                <a:cs typeface="Tahoma" panose="020B0604030504040204" pitchFamily="34" charset="0"/>
              </a:rPr>
              <a:t>Hình 3</a:t>
            </a:r>
          </a:p>
        </p:txBody>
      </p:sp>
      <p:sp>
        <p:nvSpPr>
          <p:cNvPr id="107" name="Text Box 128">
            <a:extLst>
              <a:ext uri="{FF2B5EF4-FFF2-40B4-BE49-F238E27FC236}">
                <a16:creationId xmlns:a16="http://schemas.microsoft.com/office/drawing/2014/main" id="{C856C631-D0C5-A479-E82C-12DEE89F7E0F}"/>
              </a:ext>
            </a:extLst>
          </p:cNvPr>
          <p:cNvSpPr txBox="1">
            <a:spLocks noChangeArrowheads="1"/>
          </p:cNvSpPr>
          <p:nvPr/>
        </p:nvSpPr>
        <p:spPr bwMode="auto">
          <a:xfrm>
            <a:off x="3238500" y="4869493"/>
            <a:ext cx="12344400" cy="2285241"/>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1650" u="sng" dirty="0">
              <a:solidFill>
                <a:schemeClr val="bg1"/>
              </a:solidFill>
            </a:endParaRPr>
          </a:p>
          <a:p>
            <a:pPr algn="just" eaLnBrk="1" hangingPunct="1">
              <a:spcBef>
                <a:spcPct val="50000"/>
              </a:spcBef>
            </a:pPr>
            <a:r>
              <a:rPr lang="en-US" altLang="en-US" sz="3600" u="sng" dirty="0" err="1">
                <a:solidFill>
                  <a:schemeClr val="bg1"/>
                </a:solidFill>
              </a:rPr>
              <a:t>Giải</a:t>
            </a:r>
            <a:r>
              <a:rPr lang="en-US" altLang="en-US" sz="3600" u="sng" dirty="0">
                <a:solidFill>
                  <a:schemeClr val="bg1"/>
                </a:solidFill>
              </a:rPr>
              <a:t>:</a:t>
            </a:r>
            <a:r>
              <a:rPr lang="en-US" altLang="en-US" sz="3600" dirty="0">
                <a:solidFill>
                  <a:schemeClr val="bg1"/>
                </a:solidFill>
              </a:rPr>
              <a:t> </a:t>
            </a:r>
            <a:r>
              <a:rPr lang="en-US" altLang="en-US" sz="3600" dirty="0">
                <a:solidFill>
                  <a:srgbClr val="FFFF00"/>
                </a:solidFill>
              </a:rPr>
              <a:t>1 </a:t>
            </a:r>
            <a:r>
              <a:rPr lang="en-US" altLang="en-US" sz="3600" dirty="0" err="1">
                <a:solidFill>
                  <a:srgbClr val="FFFF00"/>
                </a:solidFill>
              </a:rPr>
              <a:t>cạnh</a:t>
            </a:r>
            <a:r>
              <a:rPr lang="en-US" altLang="en-US" sz="3600" dirty="0">
                <a:solidFill>
                  <a:srgbClr val="FFFF00"/>
                </a:solidFill>
              </a:rPr>
              <a:t> </a:t>
            </a:r>
            <a:r>
              <a:rPr lang="en-US" altLang="en-US" sz="3600" dirty="0" err="1">
                <a:solidFill>
                  <a:srgbClr val="FFFF00"/>
                </a:solidFill>
              </a:rPr>
              <a:t>góc</a:t>
            </a:r>
            <a:r>
              <a:rPr lang="en-US" altLang="en-US" sz="3600" dirty="0">
                <a:solidFill>
                  <a:srgbClr val="FFFF00"/>
                </a:solidFill>
              </a:rPr>
              <a:t> </a:t>
            </a:r>
            <a:r>
              <a:rPr lang="en-US" altLang="en-US" sz="3600" dirty="0" err="1">
                <a:solidFill>
                  <a:srgbClr val="FFFF00"/>
                </a:solidFill>
              </a:rPr>
              <a:t>vuông</a:t>
            </a:r>
            <a:r>
              <a:rPr lang="en-US" altLang="en-US" sz="3600" dirty="0">
                <a:solidFill>
                  <a:srgbClr val="FFFF00"/>
                </a:solidFill>
              </a:rPr>
              <a:t> </a:t>
            </a:r>
            <a:r>
              <a:rPr lang="en-US" altLang="en-US" sz="3600" dirty="0" err="1">
                <a:solidFill>
                  <a:srgbClr val="FFFF00"/>
                </a:solidFill>
              </a:rPr>
              <a:t>và</a:t>
            </a:r>
            <a:r>
              <a:rPr lang="en-US" altLang="en-US" sz="3600" dirty="0">
                <a:solidFill>
                  <a:srgbClr val="FFFF00"/>
                </a:solidFill>
              </a:rPr>
              <a:t> </a:t>
            </a:r>
            <a:r>
              <a:rPr lang="en-US" altLang="en-US" sz="3600" dirty="0" err="1">
                <a:solidFill>
                  <a:srgbClr val="FFFF00"/>
                </a:solidFill>
              </a:rPr>
              <a:t>góc</a:t>
            </a:r>
            <a:r>
              <a:rPr lang="en-US" altLang="en-US" sz="3600" dirty="0">
                <a:solidFill>
                  <a:srgbClr val="FFFF00"/>
                </a:solidFill>
              </a:rPr>
              <a:t> </a:t>
            </a:r>
            <a:r>
              <a:rPr lang="en-US" altLang="en-US" sz="3600" dirty="0" err="1">
                <a:solidFill>
                  <a:srgbClr val="FFFF00"/>
                </a:solidFill>
              </a:rPr>
              <a:t>nhọn</a:t>
            </a:r>
            <a:r>
              <a:rPr lang="en-US" altLang="en-US" sz="3600" dirty="0">
                <a:solidFill>
                  <a:srgbClr val="FFFF00"/>
                </a:solidFill>
              </a:rPr>
              <a:t> </a:t>
            </a:r>
            <a:r>
              <a:rPr lang="en-US" altLang="en-US" sz="3600" dirty="0" err="1">
                <a:solidFill>
                  <a:srgbClr val="FFFF00"/>
                </a:solidFill>
              </a:rPr>
              <a:t>kề</a:t>
            </a:r>
            <a:r>
              <a:rPr lang="en-US" altLang="en-US" sz="3600" dirty="0">
                <a:solidFill>
                  <a:srgbClr val="FFFF00"/>
                </a:solidFill>
              </a:rPr>
              <a:t> </a:t>
            </a:r>
            <a:r>
              <a:rPr lang="en-US" altLang="en-US" sz="3600" dirty="0" err="1">
                <a:solidFill>
                  <a:srgbClr val="FFFF00"/>
                </a:solidFill>
              </a:rPr>
              <a:t>của</a:t>
            </a:r>
            <a:r>
              <a:rPr lang="en-US" altLang="en-US" sz="3600" dirty="0">
                <a:solidFill>
                  <a:srgbClr val="FFFF00"/>
                </a:solidFill>
              </a:rPr>
              <a:t> tam </a:t>
            </a:r>
            <a:r>
              <a:rPr lang="en-US" altLang="en-US" sz="3600" dirty="0" err="1">
                <a:solidFill>
                  <a:srgbClr val="FFFF00"/>
                </a:solidFill>
              </a:rPr>
              <a:t>giác</a:t>
            </a:r>
            <a:r>
              <a:rPr lang="en-US" altLang="en-US" sz="3600" dirty="0">
                <a:solidFill>
                  <a:srgbClr val="FFFF00"/>
                </a:solidFill>
              </a:rPr>
              <a:t> </a:t>
            </a:r>
            <a:r>
              <a:rPr lang="en-US" altLang="en-US" sz="3600" dirty="0" err="1">
                <a:solidFill>
                  <a:srgbClr val="FFFF00"/>
                </a:solidFill>
              </a:rPr>
              <a:t>vuông</a:t>
            </a:r>
            <a:r>
              <a:rPr lang="en-US" altLang="en-US" sz="3600" dirty="0">
                <a:solidFill>
                  <a:srgbClr val="FFFF00"/>
                </a:solidFill>
              </a:rPr>
              <a:t> </a:t>
            </a:r>
            <a:r>
              <a:rPr lang="en-US" altLang="en-US" sz="3600" dirty="0" err="1">
                <a:solidFill>
                  <a:srgbClr val="FFFF00"/>
                </a:solidFill>
              </a:rPr>
              <a:t>này</a:t>
            </a:r>
            <a:r>
              <a:rPr lang="en-US" altLang="en-US" sz="3600" dirty="0">
                <a:solidFill>
                  <a:srgbClr val="FFFF00"/>
                </a:solidFill>
              </a:rPr>
              <a:t> </a:t>
            </a:r>
            <a:r>
              <a:rPr lang="en-US" altLang="en-US" sz="3600" dirty="0" err="1">
                <a:solidFill>
                  <a:srgbClr val="FFFF00"/>
                </a:solidFill>
              </a:rPr>
              <a:t>bằng</a:t>
            </a:r>
            <a:r>
              <a:rPr lang="en-US" altLang="en-US" sz="3600" dirty="0">
                <a:solidFill>
                  <a:srgbClr val="FFFF00"/>
                </a:solidFill>
              </a:rPr>
              <a:t> </a:t>
            </a:r>
            <a:r>
              <a:rPr lang="en-US" altLang="en-US" sz="3600" dirty="0" err="1">
                <a:solidFill>
                  <a:srgbClr val="FFFF00"/>
                </a:solidFill>
              </a:rPr>
              <a:t>cạnh</a:t>
            </a:r>
            <a:r>
              <a:rPr lang="en-US" altLang="en-US" sz="3600" dirty="0">
                <a:solidFill>
                  <a:srgbClr val="FFFF00"/>
                </a:solidFill>
              </a:rPr>
              <a:t> </a:t>
            </a:r>
            <a:r>
              <a:rPr lang="en-US" altLang="en-US" sz="3600" dirty="0" err="1">
                <a:solidFill>
                  <a:srgbClr val="FFFF00"/>
                </a:solidFill>
              </a:rPr>
              <a:t>góc</a:t>
            </a:r>
            <a:r>
              <a:rPr lang="en-US" altLang="en-US" sz="3600" dirty="0">
                <a:solidFill>
                  <a:srgbClr val="FFFF00"/>
                </a:solidFill>
              </a:rPr>
              <a:t> </a:t>
            </a:r>
            <a:r>
              <a:rPr lang="en-US" altLang="en-US" sz="3600" dirty="0" err="1">
                <a:solidFill>
                  <a:srgbClr val="FFFF00"/>
                </a:solidFill>
              </a:rPr>
              <a:t>vuông</a:t>
            </a:r>
            <a:r>
              <a:rPr lang="en-US" altLang="en-US" sz="3600" dirty="0">
                <a:solidFill>
                  <a:srgbClr val="FFFF00"/>
                </a:solidFill>
              </a:rPr>
              <a:t> </a:t>
            </a:r>
            <a:r>
              <a:rPr lang="en-US" altLang="en-US" sz="3600" dirty="0" err="1">
                <a:solidFill>
                  <a:srgbClr val="FFFF00"/>
                </a:solidFill>
              </a:rPr>
              <a:t>và</a:t>
            </a:r>
            <a:r>
              <a:rPr lang="en-US" altLang="en-US" sz="3600" dirty="0">
                <a:solidFill>
                  <a:srgbClr val="FFFF00"/>
                </a:solidFill>
              </a:rPr>
              <a:t> </a:t>
            </a:r>
            <a:r>
              <a:rPr lang="en-US" altLang="en-US" sz="3600" dirty="0" err="1">
                <a:solidFill>
                  <a:srgbClr val="FFFF00"/>
                </a:solidFill>
              </a:rPr>
              <a:t>góc</a:t>
            </a:r>
            <a:r>
              <a:rPr lang="en-US" altLang="en-US" sz="3600" dirty="0">
                <a:solidFill>
                  <a:srgbClr val="FFFF00"/>
                </a:solidFill>
              </a:rPr>
              <a:t> </a:t>
            </a:r>
            <a:r>
              <a:rPr lang="en-US" altLang="en-US" sz="3600" dirty="0" err="1">
                <a:solidFill>
                  <a:srgbClr val="FFFF00"/>
                </a:solidFill>
              </a:rPr>
              <a:t>nhọn</a:t>
            </a:r>
            <a:r>
              <a:rPr lang="en-US" altLang="en-US" sz="3600" dirty="0">
                <a:solidFill>
                  <a:srgbClr val="FFFF00"/>
                </a:solidFill>
              </a:rPr>
              <a:t> </a:t>
            </a:r>
            <a:r>
              <a:rPr lang="en-US" altLang="en-US" sz="3600" dirty="0" err="1">
                <a:solidFill>
                  <a:srgbClr val="FFFF00"/>
                </a:solidFill>
              </a:rPr>
              <a:t>kề</a:t>
            </a:r>
            <a:r>
              <a:rPr lang="en-US" altLang="en-US" sz="3600" dirty="0">
                <a:solidFill>
                  <a:srgbClr val="FFFF00"/>
                </a:solidFill>
              </a:rPr>
              <a:t> </a:t>
            </a:r>
            <a:r>
              <a:rPr lang="en-US" altLang="en-US" sz="3600" dirty="0" err="1">
                <a:solidFill>
                  <a:srgbClr val="FFFF00"/>
                </a:solidFill>
              </a:rPr>
              <a:t>của</a:t>
            </a:r>
            <a:r>
              <a:rPr lang="en-US" altLang="en-US" sz="3600" dirty="0">
                <a:solidFill>
                  <a:srgbClr val="FFFF00"/>
                </a:solidFill>
              </a:rPr>
              <a:t> tam </a:t>
            </a:r>
            <a:r>
              <a:rPr lang="en-US" altLang="en-US" sz="3600" dirty="0" err="1">
                <a:solidFill>
                  <a:srgbClr val="FFFF00"/>
                </a:solidFill>
              </a:rPr>
              <a:t>giác</a:t>
            </a:r>
            <a:r>
              <a:rPr lang="en-US" altLang="en-US" sz="3600" dirty="0">
                <a:solidFill>
                  <a:srgbClr val="FFFF00"/>
                </a:solidFill>
              </a:rPr>
              <a:t> </a:t>
            </a:r>
            <a:r>
              <a:rPr lang="en-US" altLang="en-US" sz="3600" dirty="0" err="1">
                <a:solidFill>
                  <a:srgbClr val="FFFF00"/>
                </a:solidFill>
              </a:rPr>
              <a:t>vuông</a:t>
            </a:r>
            <a:r>
              <a:rPr lang="en-US" altLang="en-US" sz="3600" dirty="0">
                <a:solidFill>
                  <a:srgbClr val="FFFF00"/>
                </a:solidFill>
              </a:rPr>
              <a:t> kia </a:t>
            </a:r>
            <a:r>
              <a:rPr lang="en-US" altLang="en-US" sz="3600" dirty="0" err="1">
                <a:solidFill>
                  <a:srgbClr val="FFFF00"/>
                </a:solidFill>
              </a:rPr>
              <a:t>thì</a:t>
            </a:r>
            <a:r>
              <a:rPr lang="en-US" altLang="en-US" sz="3600" dirty="0">
                <a:solidFill>
                  <a:srgbClr val="FFFF00"/>
                </a:solidFill>
              </a:rPr>
              <a:t> </a:t>
            </a:r>
            <a:r>
              <a:rPr lang="en-US" altLang="en-US" sz="3600" dirty="0" err="1">
                <a:solidFill>
                  <a:srgbClr val="FFFF00"/>
                </a:solidFill>
              </a:rPr>
              <a:t>hai</a:t>
            </a:r>
            <a:r>
              <a:rPr lang="en-US" altLang="en-US" sz="3600" dirty="0">
                <a:solidFill>
                  <a:srgbClr val="FFFF00"/>
                </a:solidFill>
              </a:rPr>
              <a:t> tam </a:t>
            </a:r>
            <a:r>
              <a:rPr lang="en-US" altLang="en-US" sz="3600" dirty="0" err="1">
                <a:solidFill>
                  <a:srgbClr val="FFFF00"/>
                </a:solidFill>
              </a:rPr>
              <a:t>giác</a:t>
            </a:r>
            <a:r>
              <a:rPr lang="en-US" altLang="en-US" sz="3600" dirty="0">
                <a:solidFill>
                  <a:srgbClr val="FFFF00"/>
                </a:solidFill>
              </a:rPr>
              <a:t> </a:t>
            </a:r>
            <a:r>
              <a:rPr lang="en-US" altLang="en-US" sz="3600" dirty="0" err="1">
                <a:solidFill>
                  <a:srgbClr val="FFFF00"/>
                </a:solidFill>
              </a:rPr>
              <a:t>vuông</a:t>
            </a:r>
            <a:r>
              <a:rPr lang="en-US" altLang="en-US" sz="3600" dirty="0">
                <a:solidFill>
                  <a:srgbClr val="FFFF00"/>
                </a:solidFill>
              </a:rPr>
              <a:t> </a:t>
            </a:r>
            <a:r>
              <a:rPr lang="en-US" altLang="en-US" sz="3600" dirty="0" err="1">
                <a:solidFill>
                  <a:srgbClr val="FFFF00"/>
                </a:solidFill>
              </a:rPr>
              <a:t>đó</a:t>
            </a:r>
            <a:r>
              <a:rPr lang="en-US" altLang="en-US" sz="3600" dirty="0">
                <a:solidFill>
                  <a:srgbClr val="FFFF00"/>
                </a:solidFill>
              </a:rPr>
              <a:t> </a:t>
            </a:r>
            <a:r>
              <a:rPr lang="en-US" altLang="en-US" sz="3600" dirty="0" err="1">
                <a:solidFill>
                  <a:srgbClr val="FFFF00"/>
                </a:solidFill>
              </a:rPr>
              <a:t>bằng</a:t>
            </a:r>
            <a:r>
              <a:rPr lang="en-US" altLang="en-US" sz="3600" dirty="0">
                <a:solidFill>
                  <a:srgbClr val="FFFF00"/>
                </a:solidFill>
              </a:rPr>
              <a:t> </a:t>
            </a:r>
            <a:r>
              <a:rPr lang="en-US" altLang="en-US" sz="3600" dirty="0" err="1">
                <a:solidFill>
                  <a:srgbClr val="FFFF00"/>
                </a:solidFill>
              </a:rPr>
              <a:t>nhau</a:t>
            </a:r>
            <a:endParaRPr lang="en-US" altLang="en-US" sz="3600" dirty="0">
              <a:solidFill>
                <a:srgbClr val="FFFF00"/>
              </a:solidFill>
            </a:endParaRPr>
          </a:p>
        </p:txBody>
      </p:sp>
      <p:sp>
        <p:nvSpPr>
          <p:cNvPr id="4224" name="Text Box 128">
            <a:extLst>
              <a:ext uri="{FF2B5EF4-FFF2-40B4-BE49-F238E27FC236}">
                <a16:creationId xmlns:a16="http://schemas.microsoft.com/office/drawing/2014/main" id="{AFC8935D-F79D-4328-FCDD-F37E402E9A0B}"/>
              </a:ext>
            </a:extLst>
          </p:cNvPr>
          <p:cNvSpPr txBox="1">
            <a:spLocks noChangeArrowheads="1"/>
          </p:cNvSpPr>
          <p:nvPr/>
        </p:nvSpPr>
        <p:spPr bwMode="auto">
          <a:xfrm>
            <a:off x="3219450" y="4643710"/>
            <a:ext cx="12344400" cy="2654573"/>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600" dirty="0" err="1">
                <a:solidFill>
                  <a:srgbClr val="FFFF00"/>
                </a:solidFill>
              </a:rPr>
              <a:t>Cần</a:t>
            </a:r>
            <a:r>
              <a:rPr lang="en-US" altLang="en-US" sz="3600" dirty="0">
                <a:solidFill>
                  <a:srgbClr val="FFFF00"/>
                </a:solidFill>
              </a:rPr>
              <a:t> </a:t>
            </a:r>
            <a:r>
              <a:rPr lang="en-US" altLang="en-US" sz="3600" dirty="0" err="1">
                <a:solidFill>
                  <a:srgbClr val="FFFF00"/>
                </a:solidFill>
              </a:rPr>
              <a:t>thêm</a:t>
            </a:r>
            <a:r>
              <a:rPr lang="en-US" altLang="en-US" sz="3600" dirty="0">
                <a:solidFill>
                  <a:srgbClr val="FFFF00"/>
                </a:solidFill>
              </a:rPr>
              <a:t> </a:t>
            </a:r>
            <a:r>
              <a:rPr lang="en-US" altLang="en-US" sz="3600" dirty="0" err="1">
                <a:solidFill>
                  <a:srgbClr val="FFFF00"/>
                </a:solidFill>
              </a:rPr>
              <a:t>điều</a:t>
            </a:r>
            <a:r>
              <a:rPr lang="en-US" altLang="en-US" sz="3600" dirty="0">
                <a:solidFill>
                  <a:srgbClr val="FFFF00"/>
                </a:solidFill>
              </a:rPr>
              <a:t> </a:t>
            </a:r>
            <a:r>
              <a:rPr lang="en-US" altLang="en-US" sz="3600" dirty="0" err="1">
                <a:solidFill>
                  <a:srgbClr val="FFFF00"/>
                </a:solidFill>
              </a:rPr>
              <a:t>kiện</a:t>
            </a:r>
            <a:r>
              <a:rPr lang="en-US" altLang="en-US" sz="3600" dirty="0">
                <a:solidFill>
                  <a:srgbClr val="FFFF00"/>
                </a:solidFill>
              </a:rPr>
              <a:t> </a:t>
            </a:r>
            <a:r>
              <a:rPr lang="en-US" altLang="en-US" sz="3600" dirty="0" err="1">
                <a:solidFill>
                  <a:srgbClr val="FFFF00"/>
                </a:solidFill>
              </a:rPr>
              <a:t>gì</a:t>
            </a:r>
            <a:r>
              <a:rPr lang="en-US" altLang="en-US" sz="3600" dirty="0">
                <a:solidFill>
                  <a:srgbClr val="FFFF00"/>
                </a:solidFill>
              </a:rPr>
              <a:t> </a:t>
            </a:r>
            <a:r>
              <a:rPr lang="en-US" altLang="en-US" sz="3600" dirty="0" err="1">
                <a:solidFill>
                  <a:srgbClr val="FFFF00"/>
                </a:solidFill>
              </a:rPr>
              <a:t>về</a:t>
            </a:r>
            <a:r>
              <a:rPr lang="en-US" altLang="en-US" sz="3600" dirty="0">
                <a:solidFill>
                  <a:srgbClr val="FFFF00"/>
                </a:solidFill>
              </a:rPr>
              <a:t> </a:t>
            </a:r>
            <a:r>
              <a:rPr lang="en-US" altLang="en-US" sz="3600" dirty="0" err="1">
                <a:solidFill>
                  <a:srgbClr val="FFFF00"/>
                </a:solidFill>
              </a:rPr>
              <a:t>cạnh</a:t>
            </a:r>
            <a:r>
              <a:rPr lang="en-US" altLang="en-US" sz="3600" dirty="0">
                <a:solidFill>
                  <a:srgbClr val="FFFF00"/>
                </a:solidFill>
              </a:rPr>
              <a:t> hay </a:t>
            </a:r>
            <a:r>
              <a:rPr lang="en-US" altLang="en-US" sz="3600" dirty="0" err="1">
                <a:solidFill>
                  <a:srgbClr val="FFFF00"/>
                </a:solidFill>
              </a:rPr>
              <a:t>về</a:t>
            </a:r>
            <a:r>
              <a:rPr lang="en-US" altLang="en-US" sz="3600" dirty="0">
                <a:solidFill>
                  <a:srgbClr val="FFFF00"/>
                </a:solidFill>
              </a:rPr>
              <a:t> </a:t>
            </a:r>
            <a:r>
              <a:rPr lang="en-US" altLang="en-US" sz="3600" dirty="0" err="1">
                <a:solidFill>
                  <a:srgbClr val="FFFF00"/>
                </a:solidFill>
              </a:rPr>
              <a:t>góc</a:t>
            </a:r>
            <a:r>
              <a:rPr lang="en-US" altLang="en-US" sz="3600" dirty="0">
                <a:solidFill>
                  <a:srgbClr val="FFFF00"/>
                </a:solidFill>
              </a:rPr>
              <a:t> </a:t>
            </a:r>
            <a:r>
              <a:rPr lang="en-US" altLang="en-US" sz="3600" dirty="0" err="1">
                <a:solidFill>
                  <a:srgbClr val="FFFF00"/>
                </a:solidFill>
              </a:rPr>
              <a:t>để</a:t>
            </a:r>
            <a:r>
              <a:rPr lang="en-US" altLang="en-US" sz="3600" dirty="0">
                <a:solidFill>
                  <a:srgbClr val="FFFF00"/>
                </a:solidFill>
              </a:rPr>
              <a:t> </a:t>
            </a:r>
            <a:r>
              <a:rPr lang="en-US" altLang="en-US" sz="3600" dirty="0" err="1">
                <a:solidFill>
                  <a:srgbClr val="FFFF00"/>
                </a:solidFill>
              </a:rPr>
              <a:t>được</a:t>
            </a:r>
            <a:r>
              <a:rPr lang="en-US" altLang="en-US" sz="3600" dirty="0">
                <a:solidFill>
                  <a:srgbClr val="FFFF00"/>
                </a:solidFill>
              </a:rPr>
              <a:t> </a:t>
            </a:r>
            <a:r>
              <a:rPr lang="en-US" altLang="en-US" sz="3600" dirty="0" err="1">
                <a:solidFill>
                  <a:srgbClr val="FFFF00"/>
                </a:solidFill>
              </a:rPr>
              <a:t>hai</a:t>
            </a:r>
            <a:r>
              <a:rPr lang="en-US" altLang="en-US" sz="3600" dirty="0">
                <a:solidFill>
                  <a:srgbClr val="FFFF00"/>
                </a:solidFill>
              </a:rPr>
              <a:t> tam </a:t>
            </a:r>
            <a:r>
              <a:rPr lang="en-US" altLang="en-US" sz="3600" dirty="0" err="1">
                <a:solidFill>
                  <a:srgbClr val="FFFF00"/>
                </a:solidFill>
              </a:rPr>
              <a:t>giác</a:t>
            </a:r>
            <a:r>
              <a:rPr lang="en-US" altLang="en-US" sz="3600" dirty="0">
                <a:solidFill>
                  <a:srgbClr val="FFFF00"/>
                </a:solidFill>
              </a:rPr>
              <a:t> </a:t>
            </a:r>
            <a:r>
              <a:rPr lang="en-US" altLang="en-US" sz="3600" dirty="0" err="1">
                <a:solidFill>
                  <a:srgbClr val="FFFF00"/>
                </a:solidFill>
              </a:rPr>
              <a:t>vuông</a:t>
            </a:r>
            <a:r>
              <a:rPr lang="en-US" altLang="en-US" sz="3600" dirty="0">
                <a:solidFill>
                  <a:srgbClr val="FFFF00"/>
                </a:solidFill>
              </a:rPr>
              <a:t> ở </a:t>
            </a:r>
            <a:r>
              <a:rPr lang="en-US" altLang="en-US" sz="3600" dirty="0" err="1">
                <a:solidFill>
                  <a:srgbClr val="FFFF00"/>
                </a:solidFill>
              </a:rPr>
              <a:t>hình</a:t>
            </a:r>
            <a:r>
              <a:rPr lang="en-US" altLang="en-US" sz="3600" dirty="0">
                <a:solidFill>
                  <a:srgbClr val="FFFF00"/>
                </a:solidFill>
              </a:rPr>
              <a:t> 2 </a:t>
            </a:r>
            <a:r>
              <a:rPr lang="en-US" altLang="en-US" sz="3600" dirty="0" err="1">
                <a:solidFill>
                  <a:srgbClr val="FFFF00"/>
                </a:solidFill>
              </a:rPr>
              <a:t>bằng</a:t>
            </a:r>
            <a:r>
              <a:rPr lang="en-US" altLang="en-US" sz="3600" dirty="0">
                <a:solidFill>
                  <a:srgbClr val="FFFF00"/>
                </a:solidFill>
              </a:rPr>
              <a:t> </a:t>
            </a:r>
            <a:r>
              <a:rPr lang="en-US" altLang="en-US" sz="3600" dirty="0" err="1">
                <a:solidFill>
                  <a:srgbClr val="FFFF00"/>
                </a:solidFill>
              </a:rPr>
              <a:t>nhau</a:t>
            </a:r>
            <a:r>
              <a:rPr lang="en-US" altLang="en-US" sz="3600" dirty="0">
                <a:solidFill>
                  <a:srgbClr val="FFFF00"/>
                </a:solidFill>
              </a:rPr>
              <a:t> </a:t>
            </a:r>
            <a:r>
              <a:rPr lang="en-US" altLang="en-US" sz="3600" dirty="0" err="1">
                <a:solidFill>
                  <a:srgbClr val="FFFF00"/>
                </a:solidFill>
              </a:rPr>
              <a:t>theo</a:t>
            </a:r>
            <a:r>
              <a:rPr lang="en-US" altLang="en-US" sz="3600" dirty="0">
                <a:solidFill>
                  <a:srgbClr val="FFFF00"/>
                </a:solidFill>
              </a:rPr>
              <a:t> </a:t>
            </a:r>
            <a:r>
              <a:rPr lang="en-US" altLang="en-US" sz="3600" dirty="0" err="1">
                <a:solidFill>
                  <a:srgbClr val="FFFF00"/>
                </a:solidFill>
              </a:rPr>
              <a:t>trường</a:t>
            </a:r>
            <a:r>
              <a:rPr lang="en-US" altLang="en-US" sz="3600" dirty="0">
                <a:solidFill>
                  <a:srgbClr val="FFFF00"/>
                </a:solidFill>
              </a:rPr>
              <a:t> </a:t>
            </a:r>
            <a:r>
              <a:rPr lang="en-US" altLang="en-US" sz="3600" dirty="0" err="1">
                <a:solidFill>
                  <a:srgbClr val="FFFF00"/>
                </a:solidFill>
              </a:rPr>
              <a:t>hợp</a:t>
            </a:r>
            <a:r>
              <a:rPr lang="en-US" altLang="en-US" sz="3600" dirty="0">
                <a:solidFill>
                  <a:srgbClr val="FFFF00"/>
                </a:solidFill>
              </a:rPr>
              <a:t> (</a:t>
            </a:r>
            <a:r>
              <a:rPr lang="en-US" altLang="en-US" sz="3600" dirty="0" err="1">
                <a:solidFill>
                  <a:srgbClr val="FFFF00"/>
                </a:solidFill>
              </a:rPr>
              <a:t>g.c.g</a:t>
            </a:r>
            <a:r>
              <a:rPr lang="en-US" altLang="en-US" sz="3600" dirty="0">
                <a:solidFill>
                  <a:srgbClr val="FFFF00"/>
                </a:solidFill>
              </a:rPr>
              <a:t>)</a:t>
            </a:r>
          </a:p>
          <a:p>
            <a:pPr algn="just" eaLnBrk="1" hangingPunct="1">
              <a:spcBef>
                <a:spcPct val="50000"/>
              </a:spcBef>
            </a:pPr>
            <a:endParaRPr lang="en-US" altLang="en-US" sz="3600" dirty="0">
              <a:solidFill>
                <a:srgbClr val="FFFF00"/>
              </a:solidFill>
            </a:endParaRPr>
          </a:p>
          <a:p>
            <a:pPr algn="just" eaLnBrk="1" hangingPunct="1">
              <a:spcBef>
                <a:spcPct val="50000"/>
              </a:spcBef>
            </a:pPr>
            <a:endParaRPr lang="en-US" altLang="en-US" sz="2700" dirty="0">
              <a:solidFill>
                <a:srgbClr val="FFFF00"/>
              </a:solidFill>
            </a:endParaRPr>
          </a:p>
        </p:txBody>
      </p:sp>
      <p:sp>
        <p:nvSpPr>
          <p:cNvPr id="109" name="Rectangle 108">
            <a:extLst>
              <a:ext uri="{FF2B5EF4-FFF2-40B4-BE49-F238E27FC236}">
                <a16:creationId xmlns:a16="http://schemas.microsoft.com/office/drawing/2014/main" id="{83ABC480-2D17-03A2-EC43-D8A3FFB83541}"/>
              </a:ext>
            </a:extLst>
          </p:cNvPr>
          <p:cNvSpPr>
            <a:spLocks noChangeArrowheads="1"/>
          </p:cNvSpPr>
          <p:nvPr/>
        </p:nvSpPr>
        <p:spPr bwMode="auto">
          <a:xfrm>
            <a:off x="2436020" y="5222083"/>
            <a:ext cx="711993" cy="12003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200" b="1">
                <a:solidFill>
                  <a:srgbClr val="FF0000"/>
                </a:solidFill>
                <a:latin typeface=".VnTime" panose="020B7200000000000000" pitchFamily="34" charset="0"/>
              </a:rPr>
              <a:t>?</a:t>
            </a:r>
            <a:endParaRPr lang="vi-VN" altLang="en-US" sz="7200" b="1">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6325"/>
                                  </p:iterate>
                                  <p:childTnLst>
                                    <p:set>
                                      <p:cBhvr>
                                        <p:cTn id="6" dur="1" fill="hold">
                                          <p:stCondLst>
                                            <p:cond delay="0"/>
                                          </p:stCondLst>
                                        </p:cTn>
                                        <p:tgtEl>
                                          <p:spTgt spid="4224"/>
                                        </p:tgtEl>
                                        <p:attrNameLst>
                                          <p:attrName>style.visibility</p:attrName>
                                        </p:attrNameLst>
                                      </p:cBhvr>
                                      <p:to>
                                        <p:strVal val="visible"/>
                                      </p:to>
                                    </p:set>
                                    <p:anim calcmode="discrete" valueType="clr">
                                      <p:cBhvr override="childStyle">
                                        <p:cTn id="7" dur="80"/>
                                        <p:tgtEl>
                                          <p:spTgt spid="42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224"/>
                                        </p:tgtEl>
                                        <p:attrNameLst>
                                          <p:attrName>fillcolor</p:attrName>
                                        </p:attrNameLst>
                                      </p:cBhvr>
                                      <p:tavLst>
                                        <p:tav tm="0">
                                          <p:val>
                                            <p:clrVal>
                                              <a:schemeClr val="accent2"/>
                                            </p:clrVal>
                                          </p:val>
                                        </p:tav>
                                        <p:tav tm="50000">
                                          <p:val>
                                            <p:clrVal>
                                              <a:schemeClr val="hlink"/>
                                            </p:clrVal>
                                          </p:val>
                                        </p:tav>
                                      </p:tavLst>
                                    </p:anim>
                                    <p:set>
                                      <p:cBhvr>
                                        <p:cTn id="9" dur="80"/>
                                        <p:tgtEl>
                                          <p:spTgt spid="4224"/>
                                        </p:tgtEl>
                                        <p:attrNameLst>
                                          <p:attrName>fill.type</p:attrName>
                                        </p:attrNameLst>
                                      </p:cBhvr>
                                      <p:to>
                                        <p:strVal val="solid"/>
                                      </p:to>
                                    </p:set>
                                  </p:childTnLst>
                                </p:cTn>
                              </p:par>
                              <p:par>
                                <p:cTn id="10" presetID="22" presetClass="entr" presetSubtype="8" fill="hold" grpId="0" nodeType="with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wipe(left)">
                                      <p:cBhvr>
                                        <p:cTn id="12" dur="500"/>
                                        <p:tgtEl>
                                          <p:spTgt spid="1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8" fill="hold" grpId="1" nodeType="clickEffect">
                                  <p:stCondLst>
                                    <p:cond delay="0"/>
                                  </p:stCondLst>
                                  <p:iterate type="lt">
                                    <p:tmPct val="0"/>
                                  </p:iterate>
                                  <p:childTnLst>
                                    <p:anim calcmode="lin" valueType="num">
                                      <p:cBhvr additive="base">
                                        <p:cTn id="16" dur="500"/>
                                        <p:tgtEl>
                                          <p:spTgt spid="4224"/>
                                        </p:tgtEl>
                                        <p:attrNameLst>
                                          <p:attrName>ppt_x</p:attrName>
                                        </p:attrNameLst>
                                      </p:cBhvr>
                                      <p:tavLst>
                                        <p:tav tm="0">
                                          <p:val>
                                            <p:strVal val="ppt_x"/>
                                          </p:val>
                                        </p:tav>
                                        <p:tav tm="100000">
                                          <p:val>
                                            <p:strVal val="0-ppt_w/2"/>
                                          </p:val>
                                        </p:tav>
                                      </p:tavLst>
                                    </p:anim>
                                    <p:anim calcmode="lin" valueType="num">
                                      <p:cBhvr additive="base">
                                        <p:cTn id="17" dur="500"/>
                                        <p:tgtEl>
                                          <p:spTgt spid="4224"/>
                                        </p:tgtEl>
                                        <p:attrNameLst>
                                          <p:attrName>ppt_y</p:attrName>
                                        </p:attrNameLst>
                                      </p:cBhvr>
                                      <p:tavLst>
                                        <p:tav tm="0">
                                          <p:val>
                                            <p:strVal val="ppt_y"/>
                                          </p:val>
                                        </p:tav>
                                        <p:tav tm="100000">
                                          <p:val>
                                            <p:strVal val="ppt_y"/>
                                          </p:val>
                                        </p:tav>
                                      </p:tavLst>
                                    </p:anim>
                                    <p:set>
                                      <p:cBhvr>
                                        <p:cTn id="18" dur="1" fill="hold">
                                          <p:stCondLst>
                                            <p:cond delay="499"/>
                                          </p:stCondLst>
                                        </p:cTn>
                                        <p:tgtEl>
                                          <p:spTgt spid="4224"/>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09"/>
                                        </p:tgtEl>
                                      </p:cBhvr>
                                    </p:animEffect>
                                    <p:set>
                                      <p:cBhvr>
                                        <p:cTn id="21" dur="1" fill="hold">
                                          <p:stCondLst>
                                            <p:cond delay="499"/>
                                          </p:stCondLst>
                                        </p:cTn>
                                        <p:tgtEl>
                                          <p:spTgt spid="109"/>
                                        </p:tgtEl>
                                        <p:attrNameLst>
                                          <p:attrName>style.visibility</p:attrName>
                                        </p:attrNameLst>
                                      </p:cBhvr>
                                      <p:to>
                                        <p:strVal val="hidden"/>
                                      </p:to>
                                    </p:set>
                                  </p:childTnLst>
                                </p:cTn>
                              </p:par>
                              <p:par>
                                <p:cTn id="22" presetID="27" presetClass="entr" presetSubtype="0" fill="hold" grpId="0" nodeType="withEffect">
                                  <p:stCondLst>
                                    <p:cond delay="0"/>
                                  </p:stCondLst>
                                  <p:iterate type="lt">
                                    <p:tmPct val="6325"/>
                                  </p:iterate>
                                  <p:childTnLst>
                                    <p:set>
                                      <p:cBhvr>
                                        <p:cTn id="23" dur="1" fill="hold">
                                          <p:stCondLst>
                                            <p:cond delay="0"/>
                                          </p:stCondLst>
                                        </p:cTn>
                                        <p:tgtEl>
                                          <p:spTgt spid="107"/>
                                        </p:tgtEl>
                                        <p:attrNameLst>
                                          <p:attrName>style.visibility</p:attrName>
                                        </p:attrNameLst>
                                      </p:cBhvr>
                                      <p:to>
                                        <p:strVal val="visible"/>
                                      </p:to>
                                    </p:set>
                                    <p:anim calcmode="discrete" valueType="clr">
                                      <p:cBhvr override="childStyle">
                                        <p:cTn id="24" dur="80"/>
                                        <p:tgtEl>
                                          <p:spTgt spid="107"/>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7"/>
                                        </p:tgtEl>
                                        <p:attrNameLst>
                                          <p:attrName>fillcolor</p:attrName>
                                        </p:attrNameLst>
                                      </p:cBhvr>
                                      <p:tavLst>
                                        <p:tav tm="0">
                                          <p:val>
                                            <p:clrVal>
                                              <a:schemeClr val="accent2"/>
                                            </p:clrVal>
                                          </p:val>
                                        </p:tav>
                                        <p:tav tm="50000">
                                          <p:val>
                                            <p:clrVal>
                                              <a:schemeClr val="hlink"/>
                                            </p:clrVal>
                                          </p:val>
                                        </p:tav>
                                      </p:tavLst>
                                    </p:anim>
                                    <p:set>
                                      <p:cBhvr>
                                        <p:cTn id="26" dur="80"/>
                                        <p:tgtEl>
                                          <p:spTgt spid="107"/>
                                        </p:tgtEl>
                                        <p:attrNameLst>
                                          <p:attrName>fill.type</p:attrName>
                                        </p:attrNameLst>
                                      </p:cBhvr>
                                      <p:to>
                                        <p:strVal val="solid"/>
                                      </p:to>
                                    </p:set>
                                  </p:childTnLst>
                                </p:cTn>
                              </p:par>
                            </p:childTnLst>
                          </p:cTn>
                        </p:par>
                        <p:par>
                          <p:cTn id="27" fill="hold" nodeType="afterGroup">
                            <p:stCondLst>
                              <p:cond delay="682"/>
                            </p:stCondLst>
                            <p:childTnLst>
                              <p:par>
                                <p:cTn id="28" presetID="2" presetClass="entr" presetSubtype="8" fill="hold" nodeType="afterEffect">
                                  <p:stCondLst>
                                    <p:cond delay="0"/>
                                  </p:stCondLst>
                                  <p:childTnLst>
                                    <p:set>
                                      <p:cBhvr>
                                        <p:cTn id="29" dur="1" fill="hold">
                                          <p:stCondLst>
                                            <p:cond delay="0"/>
                                          </p:stCondLst>
                                        </p:cTn>
                                        <p:tgtEl>
                                          <p:spTgt spid="4219"/>
                                        </p:tgtEl>
                                        <p:attrNameLst>
                                          <p:attrName>style.visibility</p:attrName>
                                        </p:attrNameLst>
                                      </p:cBhvr>
                                      <p:to>
                                        <p:strVal val="visible"/>
                                      </p:to>
                                    </p:set>
                                    <p:anim calcmode="lin" valueType="num">
                                      <p:cBhvr additive="base">
                                        <p:cTn id="30" dur="1000" fill="hold"/>
                                        <p:tgtEl>
                                          <p:spTgt spid="4219"/>
                                        </p:tgtEl>
                                        <p:attrNameLst>
                                          <p:attrName>ppt_x</p:attrName>
                                        </p:attrNameLst>
                                      </p:cBhvr>
                                      <p:tavLst>
                                        <p:tav tm="0">
                                          <p:val>
                                            <p:strVal val="0-#ppt_w/2"/>
                                          </p:val>
                                        </p:tav>
                                        <p:tav tm="100000">
                                          <p:val>
                                            <p:strVal val="#ppt_x"/>
                                          </p:val>
                                        </p:tav>
                                      </p:tavLst>
                                    </p:anim>
                                    <p:anim calcmode="lin" valueType="num">
                                      <p:cBhvr additive="base">
                                        <p:cTn id="31" dur="1000" fill="hold"/>
                                        <p:tgtEl>
                                          <p:spTgt spid="4219"/>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682"/>
                            </p:stCondLst>
                            <p:childTnLst>
                              <p:par>
                                <p:cTn id="33" presetID="22" presetClass="entr" presetSubtype="1"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childTnLst>
                          </p:cTn>
                        </p:par>
                        <p:par>
                          <p:cTn id="36" fill="hold" nodeType="afterGroup">
                            <p:stCondLst>
                              <p:cond delay="2182"/>
                            </p:stCondLst>
                            <p:childTnLst>
                              <p:par>
                                <p:cTn id="37" presetID="63" presetClass="path" presetSubtype="0" accel="50000" decel="50000" fill="hold" grpId="0" nodeType="afterEffect">
                                  <p:stCondLst>
                                    <p:cond delay="0"/>
                                  </p:stCondLst>
                                  <p:childTnLst>
                                    <p:animMotion origin="layout" path="M 0 -8.67052E-7 L 0.44583 0.0178 " pathEditMode="relative" rAng="0" ptsTypes="AA">
                                      <p:cBhvr>
                                        <p:cTn id="38" dur="2000" fill="hold"/>
                                        <p:tgtEl>
                                          <p:spTgt spid="4267"/>
                                        </p:tgtEl>
                                        <p:attrNameLst>
                                          <p:attrName>ppt_x</p:attrName>
                                          <p:attrName>ppt_y</p:attrName>
                                        </p:attrNameLst>
                                      </p:cBhvr>
                                      <p:rCtr x="22292" y="8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7" grpId="0"/>
      <p:bldP spid="107" grpId="0" animBg="1"/>
      <p:bldP spid="4224" grpId="0" animBg="1"/>
      <p:bldP spid="4224" grpId="1" animBg="1"/>
      <p:bldP spid="109" grpId="0" animBg="1"/>
      <p:bldP spid="10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a:extLst>
              <a:ext uri="{FF2B5EF4-FFF2-40B4-BE49-F238E27FC236}">
                <a16:creationId xmlns:a16="http://schemas.microsoft.com/office/drawing/2014/main" id="{4454AFA2-3E0C-CE74-4D96-F7E2D63E677D}"/>
              </a:ext>
            </a:extLst>
          </p:cNvPr>
          <p:cNvSpPr txBox="1">
            <a:spLocks noChangeArrowheads="1"/>
          </p:cNvSpPr>
          <p:nvPr/>
        </p:nvSpPr>
        <p:spPr bwMode="auto">
          <a:xfrm>
            <a:off x="2628900" y="1028701"/>
            <a:ext cx="133731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2700">
              <a:solidFill>
                <a:srgbClr val="000000"/>
              </a:solidFill>
            </a:endParaRPr>
          </a:p>
        </p:txBody>
      </p:sp>
      <p:graphicFrame>
        <p:nvGraphicFramePr>
          <p:cNvPr id="4226" name="Group 130">
            <a:extLst>
              <a:ext uri="{FF2B5EF4-FFF2-40B4-BE49-F238E27FC236}">
                <a16:creationId xmlns:a16="http://schemas.microsoft.com/office/drawing/2014/main" id="{6E82148C-CD6F-D0CE-0B88-CB27F8A14386}"/>
              </a:ext>
            </a:extLst>
          </p:cNvPr>
          <p:cNvGraphicFramePr>
            <a:graphicFrameLocks noGrp="1"/>
          </p:cNvGraphicFramePr>
          <p:nvPr/>
        </p:nvGraphicFramePr>
        <p:xfrm>
          <a:off x="3200400" y="914401"/>
          <a:ext cx="12344400" cy="9041610"/>
        </p:xfrm>
        <a:graphic>
          <a:graphicData uri="http://schemas.openxmlformats.org/drawingml/2006/table">
            <a:tbl>
              <a:tblPr/>
              <a:tblGrid>
                <a:gridCol w="5372100">
                  <a:extLst>
                    <a:ext uri="{9D8B030D-6E8A-4147-A177-3AD203B41FA5}">
                      <a16:colId xmlns:a16="http://schemas.microsoft.com/office/drawing/2014/main" val="20000"/>
                    </a:ext>
                  </a:extLst>
                </a:gridCol>
                <a:gridCol w="6972300">
                  <a:extLst>
                    <a:ext uri="{9D8B030D-6E8A-4147-A177-3AD203B41FA5}">
                      <a16:colId xmlns:a16="http://schemas.microsoft.com/office/drawing/2014/main" val="20001"/>
                    </a:ext>
                  </a:extLst>
                </a:gridCol>
              </a:tblGrid>
              <a:tr h="1100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455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10001"/>
                  </a:ext>
                </a:extLst>
              </a:tr>
              <a:tr h="26503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2"/>
                  </a:ext>
                </a:extLst>
              </a:tr>
              <a:tr h="26455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4200" b="0" i="0" u="none" strike="noStrike" cap="none" normalizeH="0" baseline="0">
                        <a:ln>
                          <a:noFill/>
                        </a:ln>
                        <a:solidFill>
                          <a:schemeClr val="tx1"/>
                        </a:solidFill>
                        <a:effectLst/>
                        <a:latin typeface="Arial" pitchFamily="34"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EEAB0"/>
                    </a:solidFill>
                  </a:tcPr>
                </a:tc>
                <a:extLst>
                  <a:ext uri="{0D108BD9-81ED-4DB2-BD59-A6C34878D82A}">
                    <a16:rowId xmlns:a16="http://schemas.microsoft.com/office/drawing/2014/main" val="10003"/>
                  </a:ext>
                </a:extLst>
              </a:tr>
            </a:tbl>
          </a:graphicData>
        </a:graphic>
      </p:graphicFrame>
      <p:grpSp>
        <p:nvGrpSpPr>
          <p:cNvPr id="55316" name="Group 23">
            <a:extLst>
              <a:ext uri="{FF2B5EF4-FFF2-40B4-BE49-F238E27FC236}">
                <a16:creationId xmlns:a16="http://schemas.microsoft.com/office/drawing/2014/main" id="{CFBEFED6-3F2C-D399-AF0E-CB9526BE412A}"/>
              </a:ext>
            </a:extLst>
          </p:cNvPr>
          <p:cNvGrpSpPr>
            <a:grpSpLocks/>
          </p:cNvGrpSpPr>
          <p:nvPr/>
        </p:nvGrpSpPr>
        <p:grpSpPr bwMode="auto">
          <a:xfrm>
            <a:off x="9944100" y="4572002"/>
            <a:ext cx="4343400" cy="2450308"/>
            <a:chOff x="3264" y="1929"/>
            <a:chExt cx="1824" cy="1029"/>
          </a:xfrm>
        </p:grpSpPr>
        <p:sp>
          <p:nvSpPr>
            <p:cNvPr id="55408" name="Text Box 24">
              <a:extLst>
                <a:ext uri="{FF2B5EF4-FFF2-40B4-BE49-F238E27FC236}">
                  <a16:creationId xmlns:a16="http://schemas.microsoft.com/office/drawing/2014/main" id="{D7AB1583-7E26-EC4B-BFC7-AD7C392A4ACD}"/>
                </a:ext>
              </a:extLst>
            </p:cNvPr>
            <p:cNvSpPr txBox="1">
              <a:spLocks noChangeArrowheads="1"/>
            </p:cNvSpPr>
            <p:nvPr/>
          </p:nvSpPr>
          <p:spPr bwMode="auto">
            <a:xfrm>
              <a:off x="3360" y="2697"/>
              <a:ext cx="13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2700" b="1">
                <a:solidFill>
                  <a:srgbClr val="FF0066"/>
                </a:solidFill>
              </a:endParaRPr>
            </a:p>
          </p:txBody>
        </p:sp>
        <p:sp>
          <p:nvSpPr>
            <p:cNvPr id="55409" name="AutoShape 25">
              <a:extLst>
                <a:ext uri="{FF2B5EF4-FFF2-40B4-BE49-F238E27FC236}">
                  <a16:creationId xmlns:a16="http://schemas.microsoft.com/office/drawing/2014/main" id="{CEE3287F-FF2D-3C75-1699-D8EBEEC302CA}"/>
                </a:ext>
              </a:extLst>
            </p:cNvPr>
            <p:cNvSpPr>
              <a:spLocks noChangeArrowheads="1"/>
            </p:cNvSpPr>
            <p:nvPr/>
          </p:nvSpPr>
          <p:spPr bwMode="auto">
            <a:xfrm>
              <a:off x="3413" y="2138"/>
              <a:ext cx="484" cy="658"/>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5410" name="Text Box 26">
              <a:extLst>
                <a:ext uri="{FF2B5EF4-FFF2-40B4-BE49-F238E27FC236}">
                  <a16:creationId xmlns:a16="http://schemas.microsoft.com/office/drawing/2014/main" id="{EBFB3017-9FD4-9FEE-E0EC-5AD272B6C4C1}"/>
                </a:ext>
              </a:extLst>
            </p:cNvPr>
            <p:cNvSpPr txBox="1">
              <a:spLocks noChangeArrowheads="1"/>
            </p:cNvSpPr>
            <p:nvPr/>
          </p:nvSpPr>
          <p:spPr bwMode="auto">
            <a:xfrm>
              <a:off x="3338" y="2012"/>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2700" b="1">
                <a:solidFill>
                  <a:srgbClr val="FF0066"/>
                </a:solidFill>
              </a:endParaRPr>
            </a:p>
          </p:txBody>
        </p:sp>
        <p:sp>
          <p:nvSpPr>
            <p:cNvPr id="55411" name="Text Box 27">
              <a:extLst>
                <a:ext uri="{FF2B5EF4-FFF2-40B4-BE49-F238E27FC236}">
                  <a16:creationId xmlns:a16="http://schemas.microsoft.com/office/drawing/2014/main" id="{F498319F-15B4-37D3-806D-1345B26ADB85}"/>
                </a:ext>
              </a:extLst>
            </p:cNvPr>
            <p:cNvSpPr txBox="1">
              <a:spLocks noChangeArrowheads="1"/>
            </p:cNvSpPr>
            <p:nvPr/>
          </p:nvSpPr>
          <p:spPr bwMode="auto">
            <a:xfrm>
              <a:off x="3264" y="2745"/>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2700" b="1">
                <a:solidFill>
                  <a:srgbClr val="FF0066"/>
                </a:solidFill>
              </a:endParaRPr>
            </a:p>
          </p:txBody>
        </p:sp>
        <p:sp>
          <p:nvSpPr>
            <p:cNvPr id="55412" name="Text Box 28">
              <a:extLst>
                <a:ext uri="{FF2B5EF4-FFF2-40B4-BE49-F238E27FC236}">
                  <a16:creationId xmlns:a16="http://schemas.microsoft.com/office/drawing/2014/main" id="{1B68B326-5DF2-D849-E4DD-B773A8DC1840}"/>
                </a:ext>
              </a:extLst>
            </p:cNvPr>
            <p:cNvSpPr txBox="1">
              <a:spLocks noChangeArrowheads="1"/>
            </p:cNvSpPr>
            <p:nvPr/>
          </p:nvSpPr>
          <p:spPr bwMode="auto">
            <a:xfrm>
              <a:off x="3897" y="2745"/>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C</a:t>
              </a:r>
            </a:p>
          </p:txBody>
        </p:sp>
        <p:sp>
          <p:nvSpPr>
            <p:cNvPr id="55413" name="Rectangle 29">
              <a:extLst>
                <a:ext uri="{FF2B5EF4-FFF2-40B4-BE49-F238E27FC236}">
                  <a16:creationId xmlns:a16="http://schemas.microsoft.com/office/drawing/2014/main" id="{D2B2D765-89B2-11E9-E9E8-836A28B6BDC5}"/>
                </a:ext>
              </a:extLst>
            </p:cNvPr>
            <p:cNvSpPr>
              <a:spLocks noChangeArrowheads="1"/>
            </p:cNvSpPr>
            <p:nvPr/>
          </p:nvSpPr>
          <p:spPr bwMode="auto">
            <a:xfrm>
              <a:off x="3413" y="2745"/>
              <a:ext cx="74" cy="51"/>
            </a:xfrm>
            <a:prstGeom prst="rect">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5414" name="AutoShape 30">
              <a:extLst>
                <a:ext uri="{FF2B5EF4-FFF2-40B4-BE49-F238E27FC236}">
                  <a16:creationId xmlns:a16="http://schemas.microsoft.com/office/drawing/2014/main" id="{35461B20-AE0E-DFF1-C6C2-D9A5455502AD}"/>
                </a:ext>
              </a:extLst>
            </p:cNvPr>
            <p:cNvSpPr>
              <a:spLocks noChangeArrowheads="1"/>
            </p:cNvSpPr>
            <p:nvPr/>
          </p:nvSpPr>
          <p:spPr bwMode="auto">
            <a:xfrm>
              <a:off x="4455" y="2138"/>
              <a:ext cx="484" cy="658"/>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5415" name="Text Box 31">
              <a:extLst>
                <a:ext uri="{FF2B5EF4-FFF2-40B4-BE49-F238E27FC236}">
                  <a16:creationId xmlns:a16="http://schemas.microsoft.com/office/drawing/2014/main" id="{D998B2BE-EEAC-B459-B7E9-3CD03CD823E5}"/>
                </a:ext>
              </a:extLst>
            </p:cNvPr>
            <p:cNvSpPr txBox="1">
              <a:spLocks noChangeArrowheads="1"/>
            </p:cNvSpPr>
            <p:nvPr/>
          </p:nvSpPr>
          <p:spPr bwMode="auto">
            <a:xfrm>
              <a:off x="4411" y="1929"/>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E</a:t>
              </a:r>
            </a:p>
          </p:txBody>
        </p:sp>
        <p:sp>
          <p:nvSpPr>
            <p:cNvPr id="55416" name="Text Box 32">
              <a:extLst>
                <a:ext uri="{FF2B5EF4-FFF2-40B4-BE49-F238E27FC236}">
                  <a16:creationId xmlns:a16="http://schemas.microsoft.com/office/drawing/2014/main" id="{7E38D145-12A2-1F66-4E51-BB0B5227C0F7}"/>
                </a:ext>
              </a:extLst>
            </p:cNvPr>
            <p:cNvSpPr txBox="1">
              <a:spLocks noChangeArrowheads="1"/>
            </p:cNvSpPr>
            <p:nvPr/>
          </p:nvSpPr>
          <p:spPr bwMode="auto">
            <a:xfrm>
              <a:off x="4306" y="2745"/>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D</a:t>
              </a:r>
            </a:p>
          </p:txBody>
        </p:sp>
        <p:sp>
          <p:nvSpPr>
            <p:cNvPr id="55417" name="Text Box 33">
              <a:extLst>
                <a:ext uri="{FF2B5EF4-FFF2-40B4-BE49-F238E27FC236}">
                  <a16:creationId xmlns:a16="http://schemas.microsoft.com/office/drawing/2014/main" id="{D6640088-BF2E-EDD1-C65F-B90982D9AD4B}"/>
                </a:ext>
              </a:extLst>
            </p:cNvPr>
            <p:cNvSpPr txBox="1">
              <a:spLocks noChangeArrowheads="1"/>
            </p:cNvSpPr>
            <p:nvPr/>
          </p:nvSpPr>
          <p:spPr bwMode="auto">
            <a:xfrm>
              <a:off x="4939" y="2745"/>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F</a:t>
              </a:r>
            </a:p>
          </p:txBody>
        </p:sp>
        <p:sp>
          <p:nvSpPr>
            <p:cNvPr id="55418" name="Rectangle 34">
              <a:extLst>
                <a:ext uri="{FF2B5EF4-FFF2-40B4-BE49-F238E27FC236}">
                  <a16:creationId xmlns:a16="http://schemas.microsoft.com/office/drawing/2014/main" id="{37FF82F7-42A5-898E-5629-21177F10A635}"/>
                </a:ext>
              </a:extLst>
            </p:cNvPr>
            <p:cNvSpPr>
              <a:spLocks noChangeArrowheads="1"/>
            </p:cNvSpPr>
            <p:nvPr/>
          </p:nvSpPr>
          <p:spPr bwMode="auto">
            <a:xfrm>
              <a:off x="4455" y="2745"/>
              <a:ext cx="75" cy="51"/>
            </a:xfrm>
            <a:prstGeom prst="rect">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5419" name="AutoShape 35">
              <a:extLst>
                <a:ext uri="{FF2B5EF4-FFF2-40B4-BE49-F238E27FC236}">
                  <a16:creationId xmlns:a16="http://schemas.microsoft.com/office/drawing/2014/main" id="{43A60775-473B-0838-0ACA-E01175EFF49C}"/>
                </a:ext>
              </a:extLst>
            </p:cNvPr>
            <p:cNvSpPr>
              <a:spLocks noChangeArrowheads="1"/>
            </p:cNvSpPr>
            <p:nvPr/>
          </p:nvSpPr>
          <p:spPr bwMode="auto">
            <a:xfrm>
              <a:off x="3413" y="2138"/>
              <a:ext cx="484" cy="658"/>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5420" name="Text Box 36">
              <a:extLst>
                <a:ext uri="{FF2B5EF4-FFF2-40B4-BE49-F238E27FC236}">
                  <a16:creationId xmlns:a16="http://schemas.microsoft.com/office/drawing/2014/main" id="{30CD294A-ABDB-568E-6C4E-AB36DA92726A}"/>
                </a:ext>
              </a:extLst>
            </p:cNvPr>
            <p:cNvSpPr txBox="1">
              <a:spLocks noChangeArrowheads="1"/>
            </p:cNvSpPr>
            <p:nvPr/>
          </p:nvSpPr>
          <p:spPr bwMode="auto">
            <a:xfrm>
              <a:off x="3355" y="1929"/>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B</a:t>
              </a:r>
            </a:p>
          </p:txBody>
        </p:sp>
        <p:sp>
          <p:nvSpPr>
            <p:cNvPr id="55421" name="Text Box 37">
              <a:extLst>
                <a:ext uri="{FF2B5EF4-FFF2-40B4-BE49-F238E27FC236}">
                  <a16:creationId xmlns:a16="http://schemas.microsoft.com/office/drawing/2014/main" id="{33A90F45-3096-0F2F-EB11-947511EA9A13}"/>
                </a:ext>
              </a:extLst>
            </p:cNvPr>
            <p:cNvSpPr txBox="1">
              <a:spLocks noChangeArrowheads="1"/>
            </p:cNvSpPr>
            <p:nvPr/>
          </p:nvSpPr>
          <p:spPr bwMode="auto">
            <a:xfrm>
              <a:off x="3264" y="2745"/>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A</a:t>
              </a:r>
            </a:p>
          </p:txBody>
        </p:sp>
        <p:sp>
          <p:nvSpPr>
            <p:cNvPr id="55422" name="Text Box 38">
              <a:extLst>
                <a:ext uri="{FF2B5EF4-FFF2-40B4-BE49-F238E27FC236}">
                  <a16:creationId xmlns:a16="http://schemas.microsoft.com/office/drawing/2014/main" id="{8731D1B5-A0D3-4EF1-47E8-1D44FDF78E92}"/>
                </a:ext>
              </a:extLst>
            </p:cNvPr>
            <p:cNvSpPr txBox="1">
              <a:spLocks noChangeArrowheads="1"/>
            </p:cNvSpPr>
            <p:nvPr/>
          </p:nvSpPr>
          <p:spPr bwMode="auto">
            <a:xfrm>
              <a:off x="3897" y="2745"/>
              <a:ext cx="1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66"/>
                  </a:solidFill>
                </a:rPr>
                <a:t>C</a:t>
              </a:r>
            </a:p>
          </p:txBody>
        </p:sp>
        <p:sp>
          <p:nvSpPr>
            <p:cNvPr id="55423" name="Rectangle 39">
              <a:extLst>
                <a:ext uri="{FF2B5EF4-FFF2-40B4-BE49-F238E27FC236}">
                  <a16:creationId xmlns:a16="http://schemas.microsoft.com/office/drawing/2014/main" id="{A9559293-2A9E-A658-9E3E-89476394DBF3}"/>
                </a:ext>
              </a:extLst>
            </p:cNvPr>
            <p:cNvSpPr>
              <a:spLocks noChangeArrowheads="1"/>
            </p:cNvSpPr>
            <p:nvPr/>
          </p:nvSpPr>
          <p:spPr bwMode="auto">
            <a:xfrm>
              <a:off x="3413" y="2745"/>
              <a:ext cx="74" cy="51"/>
            </a:xfrm>
            <a:prstGeom prst="rect">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grpSp>
      <p:grpSp>
        <p:nvGrpSpPr>
          <p:cNvPr id="55317" name="Group 40">
            <a:extLst>
              <a:ext uri="{FF2B5EF4-FFF2-40B4-BE49-F238E27FC236}">
                <a16:creationId xmlns:a16="http://schemas.microsoft.com/office/drawing/2014/main" id="{DB68AE49-35B9-05A2-38EB-882EA1741727}"/>
              </a:ext>
            </a:extLst>
          </p:cNvPr>
          <p:cNvGrpSpPr>
            <a:grpSpLocks/>
          </p:cNvGrpSpPr>
          <p:nvPr/>
        </p:nvGrpSpPr>
        <p:grpSpPr bwMode="auto">
          <a:xfrm>
            <a:off x="10151270" y="5822157"/>
            <a:ext cx="3200400" cy="1028700"/>
            <a:chOff x="3360" y="2448"/>
            <a:chExt cx="1344" cy="432"/>
          </a:xfrm>
        </p:grpSpPr>
        <p:sp>
          <p:nvSpPr>
            <p:cNvPr id="55402" name="Line 41">
              <a:extLst>
                <a:ext uri="{FF2B5EF4-FFF2-40B4-BE49-F238E27FC236}">
                  <a16:creationId xmlns:a16="http://schemas.microsoft.com/office/drawing/2014/main" id="{BEE5F020-4CAE-5F35-12B8-5558C374ACF6}"/>
                </a:ext>
              </a:extLst>
            </p:cNvPr>
            <p:cNvSpPr>
              <a:spLocks noChangeShapeType="1"/>
            </p:cNvSpPr>
            <p:nvPr/>
          </p:nvSpPr>
          <p:spPr bwMode="auto">
            <a:xfrm>
              <a:off x="3648" y="2736"/>
              <a:ext cx="0"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403" name="Line 42">
              <a:extLst>
                <a:ext uri="{FF2B5EF4-FFF2-40B4-BE49-F238E27FC236}">
                  <a16:creationId xmlns:a16="http://schemas.microsoft.com/office/drawing/2014/main" id="{0497B427-3E88-C3F7-B5DB-2285996FC898}"/>
                </a:ext>
              </a:extLst>
            </p:cNvPr>
            <p:cNvSpPr>
              <a:spLocks noChangeShapeType="1"/>
            </p:cNvSpPr>
            <p:nvPr/>
          </p:nvSpPr>
          <p:spPr bwMode="auto">
            <a:xfrm>
              <a:off x="4704" y="2736"/>
              <a:ext cx="0"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404" name="Line 43">
              <a:extLst>
                <a:ext uri="{FF2B5EF4-FFF2-40B4-BE49-F238E27FC236}">
                  <a16:creationId xmlns:a16="http://schemas.microsoft.com/office/drawing/2014/main" id="{B18C798D-69E6-59DB-D2F8-180C117292B4}"/>
                </a:ext>
              </a:extLst>
            </p:cNvPr>
            <p:cNvSpPr>
              <a:spLocks noChangeShapeType="1"/>
            </p:cNvSpPr>
            <p:nvPr/>
          </p:nvSpPr>
          <p:spPr bwMode="auto">
            <a:xfrm>
              <a:off x="3360" y="2448"/>
              <a:ext cx="144" cy="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405" name="Line 44">
              <a:extLst>
                <a:ext uri="{FF2B5EF4-FFF2-40B4-BE49-F238E27FC236}">
                  <a16:creationId xmlns:a16="http://schemas.microsoft.com/office/drawing/2014/main" id="{6B142683-342A-B329-D8CD-2E2B7595EA29}"/>
                </a:ext>
              </a:extLst>
            </p:cNvPr>
            <p:cNvSpPr>
              <a:spLocks noChangeShapeType="1"/>
            </p:cNvSpPr>
            <p:nvPr/>
          </p:nvSpPr>
          <p:spPr bwMode="auto">
            <a:xfrm>
              <a:off x="3360" y="2496"/>
              <a:ext cx="144" cy="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406" name="Line 45">
              <a:extLst>
                <a:ext uri="{FF2B5EF4-FFF2-40B4-BE49-F238E27FC236}">
                  <a16:creationId xmlns:a16="http://schemas.microsoft.com/office/drawing/2014/main" id="{AD566B9E-D007-431D-EE6C-97AE7627F69E}"/>
                </a:ext>
              </a:extLst>
            </p:cNvPr>
            <p:cNvSpPr>
              <a:spLocks noChangeShapeType="1"/>
            </p:cNvSpPr>
            <p:nvPr/>
          </p:nvSpPr>
          <p:spPr bwMode="auto">
            <a:xfrm>
              <a:off x="4368" y="2448"/>
              <a:ext cx="144" cy="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407" name="Line 46">
              <a:extLst>
                <a:ext uri="{FF2B5EF4-FFF2-40B4-BE49-F238E27FC236}">
                  <a16:creationId xmlns:a16="http://schemas.microsoft.com/office/drawing/2014/main" id="{BAB8CC41-A56E-A9F5-627E-BB23A9193517}"/>
                </a:ext>
              </a:extLst>
            </p:cNvPr>
            <p:cNvSpPr>
              <a:spLocks noChangeShapeType="1"/>
            </p:cNvSpPr>
            <p:nvPr/>
          </p:nvSpPr>
          <p:spPr bwMode="auto">
            <a:xfrm>
              <a:off x="4368" y="2496"/>
              <a:ext cx="144" cy="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sp>
        <p:nvSpPr>
          <p:cNvPr id="55318" name="Text Box 47">
            <a:extLst>
              <a:ext uri="{FF2B5EF4-FFF2-40B4-BE49-F238E27FC236}">
                <a16:creationId xmlns:a16="http://schemas.microsoft.com/office/drawing/2014/main" id="{8BA4CC00-2CE4-AEBE-A970-360C84BB61F8}"/>
              </a:ext>
            </a:extLst>
          </p:cNvPr>
          <p:cNvSpPr txBox="1">
            <a:spLocks noChangeArrowheads="1"/>
          </p:cNvSpPr>
          <p:nvPr/>
        </p:nvSpPr>
        <p:spPr bwMode="auto">
          <a:xfrm>
            <a:off x="3200400" y="966788"/>
            <a:ext cx="5257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000" b="1">
                <a:solidFill>
                  <a:srgbClr val="FF0000"/>
                </a:solidFill>
              </a:rPr>
              <a:t>Các trường hợp bằng nhau của tam giác</a:t>
            </a:r>
          </a:p>
        </p:txBody>
      </p:sp>
      <p:sp>
        <p:nvSpPr>
          <p:cNvPr id="55319" name="Text Box 48">
            <a:extLst>
              <a:ext uri="{FF2B5EF4-FFF2-40B4-BE49-F238E27FC236}">
                <a16:creationId xmlns:a16="http://schemas.microsoft.com/office/drawing/2014/main" id="{D285CC02-5263-AD05-FF0A-1C1079992262}"/>
              </a:ext>
            </a:extLst>
          </p:cNvPr>
          <p:cNvSpPr txBox="1">
            <a:spLocks noChangeArrowheads="1"/>
          </p:cNvSpPr>
          <p:nvPr/>
        </p:nvSpPr>
        <p:spPr bwMode="auto">
          <a:xfrm>
            <a:off x="8686800" y="1169195"/>
            <a:ext cx="6629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000" b="1">
                <a:solidFill>
                  <a:srgbClr val="FF0000"/>
                </a:solidFill>
              </a:rPr>
              <a:t>Tương ứng với tam giác vuông</a:t>
            </a:r>
          </a:p>
        </p:txBody>
      </p:sp>
      <p:grpSp>
        <p:nvGrpSpPr>
          <p:cNvPr id="55320" name="Group 49">
            <a:extLst>
              <a:ext uri="{FF2B5EF4-FFF2-40B4-BE49-F238E27FC236}">
                <a16:creationId xmlns:a16="http://schemas.microsoft.com/office/drawing/2014/main" id="{D48BD3AB-CF87-BE81-E9DD-A53B671ADE42}"/>
              </a:ext>
            </a:extLst>
          </p:cNvPr>
          <p:cNvGrpSpPr>
            <a:grpSpLocks/>
          </p:cNvGrpSpPr>
          <p:nvPr/>
        </p:nvGrpSpPr>
        <p:grpSpPr bwMode="auto">
          <a:xfrm>
            <a:off x="8686800" y="7315202"/>
            <a:ext cx="2819400" cy="2471738"/>
            <a:chOff x="2888" y="2976"/>
            <a:chExt cx="1184" cy="1038"/>
          </a:xfrm>
        </p:grpSpPr>
        <p:sp>
          <p:nvSpPr>
            <p:cNvPr id="55390" name="AutoShape 50">
              <a:extLst>
                <a:ext uri="{FF2B5EF4-FFF2-40B4-BE49-F238E27FC236}">
                  <a16:creationId xmlns:a16="http://schemas.microsoft.com/office/drawing/2014/main" id="{882CBC9E-7652-6AB9-9E33-5B6239B42137}"/>
                </a:ext>
              </a:extLst>
            </p:cNvPr>
            <p:cNvSpPr>
              <a:spLocks noChangeArrowheads="1"/>
            </p:cNvSpPr>
            <p:nvPr/>
          </p:nvSpPr>
          <p:spPr bwMode="auto">
            <a:xfrm>
              <a:off x="3640" y="3166"/>
              <a:ext cx="352" cy="684"/>
            </a:xfrm>
            <a:prstGeom prst="rtTriangle">
              <a:avLst/>
            </a:prstGeom>
            <a:noFill/>
            <a:ln w="28575">
              <a:solidFill>
                <a:srgbClr val="0066FF"/>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5391" name="Text Box 51">
              <a:extLst>
                <a:ext uri="{FF2B5EF4-FFF2-40B4-BE49-F238E27FC236}">
                  <a16:creationId xmlns:a16="http://schemas.microsoft.com/office/drawing/2014/main" id="{A059FE5D-A9A0-ECDE-4F93-0B4E52900578}"/>
                </a:ext>
              </a:extLst>
            </p:cNvPr>
            <p:cNvSpPr txBox="1">
              <a:spLocks noChangeArrowheads="1"/>
            </p:cNvSpPr>
            <p:nvPr/>
          </p:nvSpPr>
          <p:spPr bwMode="auto">
            <a:xfrm>
              <a:off x="3558" y="2976"/>
              <a:ext cx="13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E</a:t>
              </a:r>
            </a:p>
          </p:txBody>
        </p:sp>
        <p:sp>
          <p:nvSpPr>
            <p:cNvPr id="55392" name="Text Box 52">
              <a:extLst>
                <a:ext uri="{FF2B5EF4-FFF2-40B4-BE49-F238E27FC236}">
                  <a16:creationId xmlns:a16="http://schemas.microsoft.com/office/drawing/2014/main" id="{2290FA20-C5ED-5266-C74B-DD871D90DD65}"/>
                </a:ext>
              </a:extLst>
            </p:cNvPr>
            <p:cNvSpPr txBox="1">
              <a:spLocks noChangeArrowheads="1"/>
            </p:cNvSpPr>
            <p:nvPr/>
          </p:nvSpPr>
          <p:spPr bwMode="auto">
            <a:xfrm>
              <a:off x="3504" y="3795"/>
              <a:ext cx="13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D</a:t>
              </a:r>
            </a:p>
          </p:txBody>
        </p:sp>
        <p:sp>
          <p:nvSpPr>
            <p:cNvPr id="55393" name="Text Box 53">
              <a:extLst>
                <a:ext uri="{FF2B5EF4-FFF2-40B4-BE49-F238E27FC236}">
                  <a16:creationId xmlns:a16="http://schemas.microsoft.com/office/drawing/2014/main" id="{9AAB46A4-178D-9022-EA22-82142B0D7659}"/>
                </a:ext>
              </a:extLst>
            </p:cNvPr>
            <p:cNvSpPr txBox="1">
              <a:spLocks noChangeArrowheads="1"/>
            </p:cNvSpPr>
            <p:nvPr/>
          </p:nvSpPr>
          <p:spPr bwMode="auto">
            <a:xfrm>
              <a:off x="3936" y="3794"/>
              <a:ext cx="13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F</a:t>
              </a:r>
            </a:p>
          </p:txBody>
        </p:sp>
        <p:sp>
          <p:nvSpPr>
            <p:cNvPr id="55394" name="Rectangle 54">
              <a:extLst>
                <a:ext uri="{FF2B5EF4-FFF2-40B4-BE49-F238E27FC236}">
                  <a16:creationId xmlns:a16="http://schemas.microsoft.com/office/drawing/2014/main" id="{DA4E16C0-F183-22C7-F8DB-FE675A758215}"/>
                </a:ext>
              </a:extLst>
            </p:cNvPr>
            <p:cNvSpPr>
              <a:spLocks noChangeArrowheads="1"/>
            </p:cNvSpPr>
            <p:nvPr/>
          </p:nvSpPr>
          <p:spPr bwMode="auto">
            <a:xfrm>
              <a:off x="3640" y="3789"/>
              <a:ext cx="54" cy="55"/>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5395" name="Freeform 55">
              <a:extLst>
                <a:ext uri="{FF2B5EF4-FFF2-40B4-BE49-F238E27FC236}">
                  <a16:creationId xmlns:a16="http://schemas.microsoft.com/office/drawing/2014/main" id="{0BDD1F5D-69F7-B066-0E79-AA0FB23E1B99}"/>
                </a:ext>
              </a:extLst>
            </p:cNvPr>
            <p:cNvSpPr>
              <a:spLocks/>
            </p:cNvSpPr>
            <p:nvPr/>
          </p:nvSpPr>
          <p:spPr bwMode="auto">
            <a:xfrm rot="1375696" flipH="1">
              <a:off x="3911" y="3762"/>
              <a:ext cx="27" cy="91"/>
            </a:xfrm>
            <a:custGeom>
              <a:avLst/>
              <a:gdLst>
                <a:gd name="T0" fmla="*/ 0 w 256"/>
                <a:gd name="T1" fmla="*/ 0 h 432"/>
                <a:gd name="T2" fmla="*/ 3 w 256"/>
                <a:gd name="T3" fmla="*/ 11 h 432"/>
                <a:gd name="T4" fmla="*/ 1 w 256"/>
                <a:gd name="T5" fmla="*/ 19 h 432"/>
                <a:gd name="T6" fmla="*/ 0 60000 65536"/>
                <a:gd name="T7" fmla="*/ 0 60000 65536"/>
                <a:gd name="T8" fmla="*/ 0 60000 65536"/>
              </a:gdLst>
              <a:ahLst/>
              <a:cxnLst>
                <a:cxn ang="T6">
                  <a:pos x="T0" y="T1"/>
                </a:cxn>
                <a:cxn ang="T7">
                  <a:pos x="T2" y="T3"/>
                </a:cxn>
                <a:cxn ang="T8">
                  <a:pos x="T4" y="T5"/>
                </a:cxn>
              </a:cxnLst>
              <a:rect l="0" t="0" r="r" b="b"/>
              <a:pathLst>
                <a:path w="256" h="432">
                  <a:moveTo>
                    <a:pt x="0" y="0"/>
                  </a:moveTo>
                  <a:cubicBezTo>
                    <a:pt x="112" y="84"/>
                    <a:pt x="224" y="168"/>
                    <a:pt x="240" y="240"/>
                  </a:cubicBezTo>
                  <a:cubicBezTo>
                    <a:pt x="256" y="312"/>
                    <a:pt x="184" y="392"/>
                    <a:pt x="96" y="432"/>
                  </a:cubicBezTo>
                </a:path>
              </a:pathLst>
            </a:custGeom>
            <a:noFill/>
            <a:ln w="38100"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96" name="AutoShape 56">
              <a:extLst>
                <a:ext uri="{FF2B5EF4-FFF2-40B4-BE49-F238E27FC236}">
                  <a16:creationId xmlns:a16="http://schemas.microsoft.com/office/drawing/2014/main" id="{FB8CEB7C-75F0-3B34-F831-43EA786EC866}"/>
                </a:ext>
              </a:extLst>
            </p:cNvPr>
            <p:cNvSpPr>
              <a:spLocks noChangeArrowheads="1"/>
            </p:cNvSpPr>
            <p:nvPr/>
          </p:nvSpPr>
          <p:spPr bwMode="auto">
            <a:xfrm>
              <a:off x="3016" y="3172"/>
              <a:ext cx="352" cy="684"/>
            </a:xfrm>
            <a:prstGeom prst="rtTriangle">
              <a:avLst/>
            </a:prstGeom>
            <a:noFill/>
            <a:ln w="28575">
              <a:solidFill>
                <a:srgbClr val="0066FF"/>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5397" name="Text Box 57">
              <a:extLst>
                <a:ext uri="{FF2B5EF4-FFF2-40B4-BE49-F238E27FC236}">
                  <a16:creationId xmlns:a16="http://schemas.microsoft.com/office/drawing/2014/main" id="{B3B3C53A-2BE0-6F1F-F51B-D9B6B73CC60F}"/>
                </a:ext>
              </a:extLst>
            </p:cNvPr>
            <p:cNvSpPr txBox="1">
              <a:spLocks noChangeArrowheads="1"/>
            </p:cNvSpPr>
            <p:nvPr/>
          </p:nvSpPr>
          <p:spPr bwMode="auto">
            <a:xfrm>
              <a:off x="2888" y="3801"/>
              <a:ext cx="13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A</a:t>
              </a:r>
            </a:p>
          </p:txBody>
        </p:sp>
        <p:sp>
          <p:nvSpPr>
            <p:cNvPr id="55398" name="Text Box 58">
              <a:extLst>
                <a:ext uri="{FF2B5EF4-FFF2-40B4-BE49-F238E27FC236}">
                  <a16:creationId xmlns:a16="http://schemas.microsoft.com/office/drawing/2014/main" id="{C10FAB69-376E-B3AC-12BA-39D2FA7CFD10}"/>
                </a:ext>
              </a:extLst>
            </p:cNvPr>
            <p:cNvSpPr txBox="1">
              <a:spLocks noChangeArrowheads="1"/>
            </p:cNvSpPr>
            <p:nvPr/>
          </p:nvSpPr>
          <p:spPr bwMode="auto">
            <a:xfrm>
              <a:off x="3264" y="3800"/>
              <a:ext cx="13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C</a:t>
              </a:r>
            </a:p>
          </p:txBody>
        </p:sp>
        <p:sp>
          <p:nvSpPr>
            <p:cNvPr id="55399" name="Rectangle 59">
              <a:extLst>
                <a:ext uri="{FF2B5EF4-FFF2-40B4-BE49-F238E27FC236}">
                  <a16:creationId xmlns:a16="http://schemas.microsoft.com/office/drawing/2014/main" id="{83B4CA0D-FD2C-452A-2A96-CDD9F26DEC14}"/>
                </a:ext>
              </a:extLst>
            </p:cNvPr>
            <p:cNvSpPr>
              <a:spLocks noChangeArrowheads="1"/>
            </p:cNvSpPr>
            <p:nvPr/>
          </p:nvSpPr>
          <p:spPr bwMode="auto">
            <a:xfrm>
              <a:off x="3016" y="3795"/>
              <a:ext cx="54" cy="55"/>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5400" name="Freeform 60">
              <a:extLst>
                <a:ext uri="{FF2B5EF4-FFF2-40B4-BE49-F238E27FC236}">
                  <a16:creationId xmlns:a16="http://schemas.microsoft.com/office/drawing/2014/main" id="{F59FF74E-8647-213C-9ABF-FFFEBF7AC07B}"/>
                </a:ext>
              </a:extLst>
            </p:cNvPr>
            <p:cNvSpPr>
              <a:spLocks/>
            </p:cNvSpPr>
            <p:nvPr/>
          </p:nvSpPr>
          <p:spPr bwMode="auto">
            <a:xfrm rot="1375696" flipH="1">
              <a:off x="3287" y="3768"/>
              <a:ext cx="27" cy="91"/>
            </a:xfrm>
            <a:custGeom>
              <a:avLst/>
              <a:gdLst>
                <a:gd name="T0" fmla="*/ 0 w 256"/>
                <a:gd name="T1" fmla="*/ 0 h 432"/>
                <a:gd name="T2" fmla="*/ 3 w 256"/>
                <a:gd name="T3" fmla="*/ 11 h 432"/>
                <a:gd name="T4" fmla="*/ 1 w 256"/>
                <a:gd name="T5" fmla="*/ 19 h 432"/>
                <a:gd name="T6" fmla="*/ 0 60000 65536"/>
                <a:gd name="T7" fmla="*/ 0 60000 65536"/>
                <a:gd name="T8" fmla="*/ 0 60000 65536"/>
              </a:gdLst>
              <a:ahLst/>
              <a:cxnLst>
                <a:cxn ang="T6">
                  <a:pos x="T0" y="T1"/>
                </a:cxn>
                <a:cxn ang="T7">
                  <a:pos x="T2" y="T3"/>
                </a:cxn>
                <a:cxn ang="T8">
                  <a:pos x="T4" y="T5"/>
                </a:cxn>
              </a:cxnLst>
              <a:rect l="0" t="0" r="r" b="b"/>
              <a:pathLst>
                <a:path w="256" h="432">
                  <a:moveTo>
                    <a:pt x="0" y="0"/>
                  </a:moveTo>
                  <a:cubicBezTo>
                    <a:pt x="112" y="84"/>
                    <a:pt x="224" y="168"/>
                    <a:pt x="240" y="240"/>
                  </a:cubicBezTo>
                  <a:cubicBezTo>
                    <a:pt x="256" y="312"/>
                    <a:pt x="184" y="392"/>
                    <a:pt x="96" y="432"/>
                  </a:cubicBezTo>
                </a:path>
              </a:pathLst>
            </a:custGeom>
            <a:noFill/>
            <a:ln w="38100"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401" name="Text Box 61">
              <a:extLst>
                <a:ext uri="{FF2B5EF4-FFF2-40B4-BE49-F238E27FC236}">
                  <a16:creationId xmlns:a16="http://schemas.microsoft.com/office/drawing/2014/main" id="{01A6F957-CF2A-6C6C-22ED-32355EEA7A94}"/>
                </a:ext>
              </a:extLst>
            </p:cNvPr>
            <p:cNvSpPr txBox="1">
              <a:spLocks noChangeArrowheads="1"/>
            </p:cNvSpPr>
            <p:nvPr/>
          </p:nvSpPr>
          <p:spPr bwMode="auto">
            <a:xfrm>
              <a:off x="2984" y="2976"/>
              <a:ext cx="18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B</a:t>
              </a:r>
            </a:p>
          </p:txBody>
        </p:sp>
      </p:grpSp>
      <p:sp>
        <p:nvSpPr>
          <p:cNvPr id="55321" name="AutoShape 63">
            <a:extLst>
              <a:ext uri="{FF2B5EF4-FFF2-40B4-BE49-F238E27FC236}">
                <a16:creationId xmlns:a16="http://schemas.microsoft.com/office/drawing/2014/main" id="{B4A4E097-82F6-96C6-C78F-8C0C0CF17B2A}"/>
              </a:ext>
            </a:extLst>
          </p:cNvPr>
          <p:cNvSpPr>
            <a:spLocks noChangeArrowheads="1"/>
          </p:cNvSpPr>
          <p:nvPr/>
        </p:nvSpPr>
        <p:spPr bwMode="auto">
          <a:xfrm>
            <a:off x="14173200" y="7767638"/>
            <a:ext cx="838200" cy="1628775"/>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5322" name="Text Box 64">
            <a:extLst>
              <a:ext uri="{FF2B5EF4-FFF2-40B4-BE49-F238E27FC236}">
                <a16:creationId xmlns:a16="http://schemas.microsoft.com/office/drawing/2014/main" id="{4EA90D2F-F581-9495-4D60-C441B3D50342}"/>
              </a:ext>
            </a:extLst>
          </p:cNvPr>
          <p:cNvSpPr txBox="1">
            <a:spLocks noChangeArrowheads="1"/>
          </p:cNvSpPr>
          <p:nvPr/>
        </p:nvSpPr>
        <p:spPr bwMode="auto">
          <a:xfrm>
            <a:off x="13977938" y="7315201"/>
            <a:ext cx="323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E</a:t>
            </a:r>
          </a:p>
        </p:txBody>
      </p:sp>
      <p:sp>
        <p:nvSpPr>
          <p:cNvPr id="55323" name="Text Box 65">
            <a:extLst>
              <a:ext uri="{FF2B5EF4-FFF2-40B4-BE49-F238E27FC236}">
                <a16:creationId xmlns:a16="http://schemas.microsoft.com/office/drawing/2014/main" id="{E58DA818-0B49-372C-402F-2193A3721511}"/>
              </a:ext>
            </a:extLst>
          </p:cNvPr>
          <p:cNvSpPr txBox="1">
            <a:spLocks noChangeArrowheads="1"/>
          </p:cNvSpPr>
          <p:nvPr/>
        </p:nvSpPr>
        <p:spPr bwMode="auto">
          <a:xfrm>
            <a:off x="13849350" y="9265445"/>
            <a:ext cx="323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D</a:t>
            </a:r>
          </a:p>
        </p:txBody>
      </p:sp>
      <p:sp>
        <p:nvSpPr>
          <p:cNvPr id="55324" name="Text Box 66">
            <a:extLst>
              <a:ext uri="{FF2B5EF4-FFF2-40B4-BE49-F238E27FC236}">
                <a16:creationId xmlns:a16="http://schemas.microsoft.com/office/drawing/2014/main" id="{FEE79119-3D1D-3451-2C56-AF2BAD5BDDB4}"/>
              </a:ext>
            </a:extLst>
          </p:cNvPr>
          <p:cNvSpPr txBox="1">
            <a:spLocks noChangeArrowheads="1"/>
          </p:cNvSpPr>
          <p:nvPr/>
        </p:nvSpPr>
        <p:spPr bwMode="auto">
          <a:xfrm>
            <a:off x="14878050" y="9263063"/>
            <a:ext cx="323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F</a:t>
            </a:r>
          </a:p>
        </p:txBody>
      </p:sp>
      <p:sp>
        <p:nvSpPr>
          <p:cNvPr id="55325" name="Rectangle 67">
            <a:extLst>
              <a:ext uri="{FF2B5EF4-FFF2-40B4-BE49-F238E27FC236}">
                <a16:creationId xmlns:a16="http://schemas.microsoft.com/office/drawing/2014/main" id="{3B1F5225-C94E-AF8A-3E88-466B0113E62D}"/>
              </a:ext>
            </a:extLst>
          </p:cNvPr>
          <p:cNvSpPr>
            <a:spLocks noChangeArrowheads="1"/>
          </p:cNvSpPr>
          <p:nvPr/>
        </p:nvSpPr>
        <p:spPr bwMode="auto">
          <a:xfrm>
            <a:off x="14173201" y="9251157"/>
            <a:ext cx="128588" cy="130968"/>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5326" name="AutoShape 69">
            <a:extLst>
              <a:ext uri="{FF2B5EF4-FFF2-40B4-BE49-F238E27FC236}">
                <a16:creationId xmlns:a16="http://schemas.microsoft.com/office/drawing/2014/main" id="{4DF0AC27-4FEB-3208-599E-AA720B567824}"/>
              </a:ext>
            </a:extLst>
          </p:cNvPr>
          <p:cNvSpPr>
            <a:spLocks noChangeArrowheads="1"/>
          </p:cNvSpPr>
          <p:nvPr/>
        </p:nvSpPr>
        <p:spPr bwMode="auto">
          <a:xfrm>
            <a:off x="12687300" y="7781925"/>
            <a:ext cx="838200" cy="1628775"/>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5327" name="Text Box 70">
            <a:extLst>
              <a:ext uri="{FF2B5EF4-FFF2-40B4-BE49-F238E27FC236}">
                <a16:creationId xmlns:a16="http://schemas.microsoft.com/office/drawing/2014/main" id="{83AC21DD-2E26-B806-5933-0CF152886340}"/>
              </a:ext>
            </a:extLst>
          </p:cNvPr>
          <p:cNvSpPr txBox="1">
            <a:spLocks noChangeArrowheads="1"/>
          </p:cNvSpPr>
          <p:nvPr/>
        </p:nvSpPr>
        <p:spPr bwMode="auto">
          <a:xfrm>
            <a:off x="12382500" y="9279733"/>
            <a:ext cx="323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A</a:t>
            </a:r>
          </a:p>
        </p:txBody>
      </p:sp>
      <p:sp>
        <p:nvSpPr>
          <p:cNvPr id="55328" name="Text Box 71">
            <a:extLst>
              <a:ext uri="{FF2B5EF4-FFF2-40B4-BE49-F238E27FC236}">
                <a16:creationId xmlns:a16="http://schemas.microsoft.com/office/drawing/2014/main" id="{4C2C7167-AEDE-2748-0F63-10A1992B1592}"/>
              </a:ext>
            </a:extLst>
          </p:cNvPr>
          <p:cNvSpPr txBox="1">
            <a:spLocks noChangeArrowheads="1"/>
          </p:cNvSpPr>
          <p:nvPr/>
        </p:nvSpPr>
        <p:spPr bwMode="auto">
          <a:xfrm>
            <a:off x="13277850" y="9277351"/>
            <a:ext cx="3238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C</a:t>
            </a:r>
          </a:p>
        </p:txBody>
      </p:sp>
      <p:sp>
        <p:nvSpPr>
          <p:cNvPr id="55329" name="Rectangle 72">
            <a:extLst>
              <a:ext uri="{FF2B5EF4-FFF2-40B4-BE49-F238E27FC236}">
                <a16:creationId xmlns:a16="http://schemas.microsoft.com/office/drawing/2014/main" id="{9F5AAFF6-C362-B0DC-9B0E-CE6DCE87D651}"/>
              </a:ext>
            </a:extLst>
          </p:cNvPr>
          <p:cNvSpPr>
            <a:spLocks noChangeArrowheads="1"/>
          </p:cNvSpPr>
          <p:nvPr/>
        </p:nvSpPr>
        <p:spPr bwMode="auto">
          <a:xfrm>
            <a:off x="12687301" y="9265445"/>
            <a:ext cx="128588" cy="130968"/>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700">
              <a:solidFill>
                <a:srgbClr val="000000"/>
              </a:solidFill>
            </a:endParaRPr>
          </a:p>
        </p:txBody>
      </p:sp>
      <p:sp>
        <p:nvSpPr>
          <p:cNvPr id="55330" name="Text Box 74">
            <a:extLst>
              <a:ext uri="{FF2B5EF4-FFF2-40B4-BE49-F238E27FC236}">
                <a16:creationId xmlns:a16="http://schemas.microsoft.com/office/drawing/2014/main" id="{27420FA6-9C36-82C1-F355-75A13CB54043}"/>
              </a:ext>
            </a:extLst>
          </p:cNvPr>
          <p:cNvSpPr txBox="1">
            <a:spLocks noChangeArrowheads="1"/>
          </p:cNvSpPr>
          <p:nvPr/>
        </p:nvSpPr>
        <p:spPr bwMode="auto">
          <a:xfrm>
            <a:off x="12611100" y="7315201"/>
            <a:ext cx="4381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FF0000"/>
                </a:solidFill>
              </a:rPr>
              <a:t>B</a:t>
            </a:r>
          </a:p>
        </p:txBody>
      </p:sp>
      <p:grpSp>
        <p:nvGrpSpPr>
          <p:cNvPr id="55331" name="Group 75">
            <a:extLst>
              <a:ext uri="{FF2B5EF4-FFF2-40B4-BE49-F238E27FC236}">
                <a16:creationId xmlns:a16="http://schemas.microsoft.com/office/drawing/2014/main" id="{72A0144D-88D5-913B-BC61-7D2B961DB4CB}"/>
              </a:ext>
            </a:extLst>
          </p:cNvPr>
          <p:cNvGrpSpPr>
            <a:grpSpLocks/>
          </p:cNvGrpSpPr>
          <p:nvPr/>
        </p:nvGrpSpPr>
        <p:grpSpPr bwMode="auto">
          <a:xfrm>
            <a:off x="9353550" y="9255920"/>
            <a:ext cx="1488282" cy="230981"/>
            <a:chOff x="3168" y="3792"/>
            <a:chExt cx="625" cy="97"/>
          </a:xfrm>
        </p:grpSpPr>
        <p:sp>
          <p:nvSpPr>
            <p:cNvPr id="55388" name="Line 76">
              <a:extLst>
                <a:ext uri="{FF2B5EF4-FFF2-40B4-BE49-F238E27FC236}">
                  <a16:creationId xmlns:a16="http://schemas.microsoft.com/office/drawing/2014/main" id="{58CE2CDF-F109-8A93-A1D7-DA0B18831DF1}"/>
                </a:ext>
              </a:extLst>
            </p:cNvPr>
            <p:cNvSpPr>
              <a:spLocks noChangeShapeType="1"/>
            </p:cNvSpPr>
            <p:nvPr/>
          </p:nvSpPr>
          <p:spPr bwMode="auto">
            <a:xfrm flipV="1">
              <a:off x="3792" y="3792"/>
              <a:ext cx="1" cy="97"/>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89" name="Line 77">
              <a:extLst>
                <a:ext uri="{FF2B5EF4-FFF2-40B4-BE49-F238E27FC236}">
                  <a16:creationId xmlns:a16="http://schemas.microsoft.com/office/drawing/2014/main" id="{A09CA28C-975F-8510-91ED-764A9D448089}"/>
                </a:ext>
              </a:extLst>
            </p:cNvPr>
            <p:cNvSpPr>
              <a:spLocks noChangeShapeType="1"/>
            </p:cNvSpPr>
            <p:nvPr/>
          </p:nvSpPr>
          <p:spPr bwMode="auto">
            <a:xfrm flipV="1">
              <a:off x="3168" y="3792"/>
              <a:ext cx="1" cy="97"/>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sp>
        <p:nvSpPr>
          <p:cNvPr id="55332" name="Line 80">
            <a:extLst>
              <a:ext uri="{FF2B5EF4-FFF2-40B4-BE49-F238E27FC236}">
                <a16:creationId xmlns:a16="http://schemas.microsoft.com/office/drawing/2014/main" id="{C9DEAF11-84C8-A632-B241-BEC3B51F4094}"/>
              </a:ext>
            </a:extLst>
          </p:cNvPr>
          <p:cNvSpPr>
            <a:spLocks noChangeShapeType="1"/>
          </p:cNvSpPr>
          <p:nvPr/>
        </p:nvSpPr>
        <p:spPr bwMode="auto">
          <a:xfrm>
            <a:off x="11887200" y="7315201"/>
            <a:ext cx="0" cy="26455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nvGrpSpPr>
          <p:cNvPr id="2" name="Group 1">
            <a:extLst>
              <a:ext uri="{FF2B5EF4-FFF2-40B4-BE49-F238E27FC236}">
                <a16:creationId xmlns:a16="http://schemas.microsoft.com/office/drawing/2014/main" id="{55EBD5F8-12FF-B02C-B32D-3EED6D097A9B}"/>
              </a:ext>
            </a:extLst>
          </p:cNvPr>
          <p:cNvGrpSpPr>
            <a:grpSpLocks/>
          </p:cNvGrpSpPr>
          <p:nvPr/>
        </p:nvGrpSpPr>
        <p:grpSpPr bwMode="auto">
          <a:xfrm>
            <a:off x="13030201" y="8572501"/>
            <a:ext cx="1852613" cy="845345"/>
            <a:chOff x="7162800" y="5715000"/>
            <a:chExt cx="1235076" cy="563563"/>
          </a:xfrm>
        </p:grpSpPr>
        <p:sp>
          <p:nvSpPr>
            <p:cNvPr id="55383" name="Freeform 68">
              <a:extLst>
                <a:ext uri="{FF2B5EF4-FFF2-40B4-BE49-F238E27FC236}">
                  <a16:creationId xmlns:a16="http://schemas.microsoft.com/office/drawing/2014/main" id="{3FD0C598-6E4A-DA66-00BF-D1F97B424506}"/>
                </a:ext>
              </a:extLst>
            </p:cNvPr>
            <p:cNvSpPr>
              <a:spLocks/>
            </p:cNvSpPr>
            <p:nvPr/>
          </p:nvSpPr>
          <p:spPr bwMode="auto">
            <a:xfrm rot="1375696" flipH="1">
              <a:off x="8355013" y="6124575"/>
              <a:ext cx="42863" cy="144463"/>
            </a:xfrm>
            <a:custGeom>
              <a:avLst/>
              <a:gdLst>
                <a:gd name="T0" fmla="*/ 0 w 256"/>
                <a:gd name="T1" fmla="*/ 0 h 432"/>
                <a:gd name="T2" fmla="*/ 6728152 w 256"/>
                <a:gd name="T3" fmla="*/ 26838350 h 432"/>
                <a:gd name="T4" fmla="*/ 2691328 w 256"/>
                <a:gd name="T5" fmla="*/ 48309163 h 432"/>
                <a:gd name="T6" fmla="*/ 0 60000 65536"/>
                <a:gd name="T7" fmla="*/ 0 60000 65536"/>
                <a:gd name="T8" fmla="*/ 0 60000 65536"/>
              </a:gdLst>
              <a:ahLst/>
              <a:cxnLst>
                <a:cxn ang="T6">
                  <a:pos x="T0" y="T1"/>
                </a:cxn>
                <a:cxn ang="T7">
                  <a:pos x="T2" y="T3"/>
                </a:cxn>
                <a:cxn ang="T8">
                  <a:pos x="T4" y="T5"/>
                </a:cxn>
              </a:cxnLst>
              <a:rect l="0" t="0" r="r" b="b"/>
              <a:pathLst>
                <a:path w="256" h="432">
                  <a:moveTo>
                    <a:pt x="0" y="0"/>
                  </a:moveTo>
                  <a:cubicBezTo>
                    <a:pt x="112" y="84"/>
                    <a:pt x="224" y="168"/>
                    <a:pt x="240" y="240"/>
                  </a:cubicBezTo>
                  <a:cubicBezTo>
                    <a:pt x="256" y="312"/>
                    <a:pt x="184" y="392"/>
                    <a:pt x="96" y="432"/>
                  </a:cubicBezTo>
                </a:path>
              </a:pathLst>
            </a:custGeom>
            <a:noFill/>
            <a:ln w="38100"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84" name="Freeform 73">
              <a:extLst>
                <a:ext uri="{FF2B5EF4-FFF2-40B4-BE49-F238E27FC236}">
                  <a16:creationId xmlns:a16="http://schemas.microsoft.com/office/drawing/2014/main" id="{D03D87D2-6CBB-9E07-236F-8D1159052DA7}"/>
                </a:ext>
              </a:extLst>
            </p:cNvPr>
            <p:cNvSpPr>
              <a:spLocks/>
            </p:cNvSpPr>
            <p:nvPr/>
          </p:nvSpPr>
          <p:spPr bwMode="auto">
            <a:xfrm rot="1375696" flipH="1">
              <a:off x="7364413" y="6134100"/>
              <a:ext cx="42863" cy="144463"/>
            </a:xfrm>
            <a:custGeom>
              <a:avLst/>
              <a:gdLst>
                <a:gd name="T0" fmla="*/ 0 w 256"/>
                <a:gd name="T1" fmla="*/ 0 h 432"/>
                <a:gd name="T2" fmla="*/ 6728152 w 256"/>
                <a:gd name="T3" fmla="*/ 26838350 h 432"/>
                <a:gd name="T4" fmla="*/ 2691328 w 256"/>
                <a:gd name="T5" fmla="*/ 48309163 h 432"/>
                <a:gd name="T6" fmla="*/ 0 60000 65536"/>
                <a:gd name="T7" fmla="*/ 0 60000 65536"/>
                <a:gd name="T8" fmla="*/ 0 60000 65536"/>
              </a:gdLst>
              <a:ahLst/>
              <a:cxnLst>
                <a:cxn ang="T6">
                  <a:pos x="T0" y="T1"/>
                </a:cxn>
                <a:cxn ang="T7">
                  <a:pos x="T2" y="T3"/>
                </a:cxn>
                <a:cxn ang="T8">
                  <a:pos x="T4" y="T5"/>
                </a:cxn>
              </a:cxnLst>
              <a:rect l="0" t="0" r="r" b="b"/>
              <a:pathLst>
                <a:path w="256" h="432">
                  <a:moveTo>
                    <a:pt x="0" y="0"/>
                  </a:moveTo>
                  <a:cubicBezTo>
                    <a:pt x="112" y="84"/>
                    <a:pt x="224" y="168"/>
                    <a:pt x="240" y="240"/>
                  </a:cubicBezTo>
                  <a:cubicBezTo>
                    <a:pt x="256" y="312"/>
                    <a:pt x="184" y="392"/>
                    <a:pt x="96" y="432"/>
                  </a:cubicBezTo>
                </a:path>
              </a:pathLst>
            </a:custGeom>
            <a:noFill/>
            <a:ln w="38100"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nvGrpSpPr>
            <p:cNvPr id="55385" name="Group 81">
              <a:extLst>
                <a:ext uri="{FF2B5EF4-FFF2-40B4-BE49-F238E27FC236}">
                  <a16:creationId xmlns:a16="http://schemas.microsoft.com/office/drawing/2014/main" id="{F7906603-60CA-7F89-9FE6-C0453E6ADC6C}"/>
                </a:ext>
              </a:extLst>
            </p:cNvPr>
            <p:cNvGrpSpPr>
              <a:grpSpLocks/>
            </p:cNvGrpSpPr>
            <p:nvPr/>
          </p:nvGrpSpPr>
          <p:grpSpPr bwMode="auto">
            <a:xfrm>
              <a:off x="7162800" y="5715000"/>
              <a:ext cx="1143000" cy="152400"/>
              <a:chOff x="4512" y="3456"/>
              <a:chExt cx="720" cy="96"/>
            </a:xfrm>
          </p:grpSpPr>
          <p:sp>
            <p:nvSpPr>
              <p:cNvPr id="55386" name="Line 82">
                <a:extLst>
                  <a:ext uri="{FF2B5EF4-FFF2-40B4-BE49-F238E27FC236}">
                    <a16:creationId xmlns:a16="http://schemas.microsoft.com/office/drawing/2014/main" id="{0D698ECA-0092-1C67-AB73-A93622AE7ADB}"/>
                  </a:ext>
                </a:extLst>
              </p:cNvPr>
              <p:cNvSpPr>
                <a:spLocks noChangeShapeType="1"/>
              </p:cNvSpPr>
              <p:nvPr/>
            </p:nvSpPr>
            <p:spPr bwMode="auto">
              <a:xfrm flipH="1">
                <a:off x="5136" y="3456"/>
                <a:ext cx="96" cy="96"/>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87" name="Line 83">
                <a:extLst>
                  <a:ext uri="{FF2B5EF4-FFF2-40B4-BE49-F238E27FC236}">
                    <a16:creationId xmlns:a16="http://schemas.microsoft.com/office/drawing/2014/main" id="{8B5204BA-502E-5B16-6FEE-5ED3EEDF1EE7}"/>
                  </a:ext>
                </a:extLst>
              </p:cNvPr>
              <p:cNvSpPr>
                <a:spLocks noChangeShapeType="1"/>
              </p:cNvSpPr>
              <p:nvPr/>
            </p:nvSpPr>
            <p:spPr bwMode="auto">
              <a:xfrm flipH="1">
                <a:off x="4512" y="3456"/>
                <a:ext cx="96" cy="96"/>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grpSp>
        <p:nvGrpSpPr>
          <p:cNvPr id="55334" name="Group 84">
            <a:extLst>
              <a:ext uri="{FF2B5EF4-FFF2-40B4-BE49-F238E27FC236}">
                <a16:creationId xmlns:a16="http://schemas.microsoft.com/office/drawing/2014/main" id="{07975637-CA29-CF47-5119-E215F0757644}"/>
              </a:ext>
            </a:extLst>
          </p:cNvPr>
          <p:cNvGrpSpPr>
            <a:grpSpLocks/>
          </p:cNvGrpSpPr>
          <p:nvPr/>
        </p:nvGrpSpPr>
        <p:grpSpPr bwMode="auto">
          <a:xfrm>
            <a:off x="3200400" y="2307433"/>
            <a:ext cx="4914900" cy="7365205"/>
            <a:chOff x="336" y="768"/>
            <a:chExt cx="2064" cy="3093"/>
          </a:xfrm>
        </p:grpSpPr>
        <p:grpSp>
          <p:nvGrpSpPr>
            <p:cNvPr id="55347" name="Group 85">
              <a:extLst>
                <a:ext uri="{FF2B5EF4-FFF2-40B4-BE49-F238E27FC236}">
                  <a16:creationId xmlns:a16="http://schemas.microsoft.com/office/drawing/2014/main" id="{27604A9B-33BD-50ED-0A80-3A7A83FDB3DD}"/>
                </a:ext>
              </a:extLst>
            </p:cNvPr>
            <p:cNvGrpSpPr>
              <a:grpSpLocks/>
            </p:cNvGrpSpPr>
            <p:nvPr/>
          </p:nvGrpSpPr>
          <p:grpSpPr bwMode="auto">
            <a:xfrm>
              <a:off x="336" y="768"/>
              <a:ext cx="2064" cy="3093"/>
              <a:chOff x="480" y="960"/>
              <a:chExt cx="2064" cy="3093"/>
            </a:xfrm>
          </p:grpSpPr>
          <p:sp>
            <p:nvSpPr>
              <p:cNvPr id="55349" name="PubTriangle">
                <a:extLst>
                  <a:ext uri="{FF2B5EF4-FFF2-40B4-BE49-F238E27FC236}">
                    <a16:creationId xmlns:a16="http://schemas.microsoft.com/office/drawing/2014/main" id="{5F0DBDFB-3BE7-6C61-C10B-8992CD6B1DAC}"/>
                  </a:ext>
                </a:extLst>
              </p:cNvPr>
              <p:cNvSpPr>
                <a:spLocks noEditPoints="1" noChangeArrowheads="1"/>
              </p:cNvSpPr>
              <p:nvPr/>
            </p:nvSpPr>
            <p:spPr bwMode="auto">
              <a:xfrm rot="-7164370">
                <a:off x="432" y="1008"/>
                <a:ext cx="912" cy="816"/>
              </a:xfrm>
              <a:custGeom>
                <a:avLst/>
                <a:gdLst>
                  <a:gd name="T0" fmla="*/ 19 w 21600"/>
                  <a:gd name="T1" fmla="*/ 0 h 21600"/>
                  <a:gd name="T2" fmla="*/ 10 w 21600"/>
                  <a:gd name="T3" fmla="*/ 15 h 21600"/>
                  <a:gd name="T4" fmla="*/ 0 w 21600"/>
                  <a:gd name="T5" fmla="*/ 31 h 21600"/>
                  <a:gd name="T6" fmla="*/ 19 w 21600"/>
                  <a:gd name="T7" fmla="*/ 23 h 21600"/>
                  <a:gd name="T8" fmla="*/ 39 w 21600"/>
                  <a:gd name="T9" fmla="*/ 15 h 21600"/>
                  <a:gd name="T10" fmla="*/ 29 w 21600"/>
                  <a:gd name="T11" fmla="*/ 8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sz="2700"/>
              </a:p>
            </p:txBody>
          </p:sp>
          <p:sp>
            <p:nvSpPr>
              <p:cNvPr id="55350" name="PubTriangle">
                <a:extLst>
                  <a:ext uri="{FF2B5EF4-FFF2-40B4-BE49-F238E27FC236}">
                    <a16:creationId xmlns:a16="http://schemas.microsoft.com/office/drawing/2014/main" id="{1E579E57-1451-909A-7423-D1C8E8BF93F4}"/>
                  </a:ext>
                </a:extLst>
              </p:cNvPr>
              <p:cNvSpPr>
                <a:spLocks noEditPoints="1" noChangeArrowheads="1"/>
              </p:cNvSpPr>
              <p:nvPr/>
            </p:nvSpPr>
            <p:spPr bwMode="auto">
              <a:xfrm rot="-7164370">
                <a:off x="1536" y="1008"/>
                <a:ext cx="912" cy="816"/>
              </a:xfrm>
              <a:custGeom>
                <a:avLst/>
                <a:gdLst>
                  <a:gd name="T0" fmla="*/ 19 w 21600"/>
                  <a:gd name="T1" fmla="*/ 0 h 21600"/>
                  <a:gd name="T2" fmla="*/ 10 w 21600"/>
                  <a:gd name="T3" fmla="*/ 15 h 21600"/>
                  <a:gd name="T4" fmla="*/ 0 w 21600"/>
                  <a:gd name="T5" fmla="*/ 31 h 21600"/>
                  <a:gd name="T6" fmla="*/ 19 w 21600"/>
                  <a:gd name="T7" fmla="*/ 23 h 21600"/>
                  <a:gd name="T8" fmla="*/ 39 w 21600"/>
                  <a:gd name="T9" fmla="*/ 15 h 21600"/>
                  <a:gd name="T10" fmla="*/ 29 w 21600"/>
                  <a:gd name="T11" fmla="*/ 8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sz="2700"/>
              </a:p>
            </p:txBody>
          </p:sp>
          <p:sp>
            <p:nvSpPr>
              <p:cNvPr id="55351" name="Line 88">
                <a:extLst>
                  <a:ext uri="{FF2B5EF4-FFF2-40B4-BE49-F238E27FC236}">
                    <a16:creationId xmlns:a16="http://schemas.microsoft.com/office/drawing/2014/main" id="{6C3D2D4F-0DF4-542F-7CC4-10CA2F6FEDA7}"/>
                  </a:ext>
                </a:extLst>
              </p:cNvPr>
              <p:cNvSpPr>
                <a:spLocks noChangeShapeType="1"/>
              </p:cNvSpPr>
              <p:nvPr/>
            </p:nvSpPr>
            <p:spPr bwMode="auto">
              <a:xfrm flipV="1">
                <a:off x="2016" y="1536"/>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52" name="Line 89">
                <a:extLst>
                  <a:ext uri="{FF2B5EF4-FFF2-40B4-BE49-F238E27FC236}">
                    <a16:creationId xmlns:a16="http://schemas.microsoft.com/office/drawing/2014/main" id="{E4E4CA2C-24A9-D4A5-DDEC-C9334AF286AA}"/>
                  </a:ext>
                </a:extLst>
              </p:cNvPr>
              <p:cNvSpPr>
                <a:spLocks noChangeShapeType="1"/>
              </p:cNvSpPr>
              <p:nvPr/>
            </p:nvSpPr>
            <p:spPr bwMode="auto">
              <a:xfrm flipV="1">
                <a:off x="2112" y="1200"/>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53" name="Line 90">
                <a:extLst>
                  <a:ext uri="{FF2B5EF4-FFF2-40B4-BE49-F238E27FC236}">
                    <a16:creationId xmlns:a16="http://schemas.microsoft.com/office/drawing/2014/main" id="{CA98A026-4F12-49D5-801C-EC1318D20813}"/>
                  </a:ext>
                </a:extLst>
              </p:cNvPr>
              <p:cNvSpPr>
                <a:spLocks noChangeShapeType="1"/>
              </p:cNvSpPr>
              <p:nvPr/>
            </p:nvSpPr>
            <p:spPr bwMode="auto">
              <a:xfrm flipV="1">
                <a:off x="2160" y="1248"/>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54" name="Line 91">
                <a:extLst>
                  <a:ext uri="{FF2B5EF4-FFF2-40B4-BE49-F238E27FC236}">
                    <a16:creationId xmlns:a16="http://schemas.microsoft.com/office/drawing/2014/main" id="{8C823DF4-D870-F403-3715-7C8A8CD7510D}"/>
                  </a:ext>
                </a:extLst>
              </p:cNvPr>
              <p:cNvSpPr>
                <a:spLocks noChangeShapeType="1"/>
              </p:cNvSpPr>
              <p:nvPr/>
            </p:nvSpPr>
            <p:spPr bwMode="auto">
              <a:xfrm flipV="1">
                <a:off x="1008" y="1200"/>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55" name="Line 92">
                <a:extLst>
                  <a:ext uri="{FF2B5EF4-FFF2-40B4-BE49-F238E27FC236}">
                    <a16:creationId xmlns:a16="http://schemas.microsoft.com/office/drawing/2014/main" id="{30D412E6-A413-647B-FE82-DD6214D2873A}"/>
                  </a:ext>
                </a:extLst>
              </p:cNvPr>
              <p:cNvSpPr>
                <a:spLocks noChangeShapeType="1"/>
              </p:cNvSpPr>
              <p:nvPr/>
            </p:nvSpPr>
            <p:spPr bwMode="auto">
              <a:xfrm flipV="1">
                <a:off x="1056" y="1248"/>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56" name="Line 93">
                <a:extLst>
                  <a:ext uri="{FF2B5EF4-FFF2-40B4-BE49-F238E27FC236}">
                    <a16:creationId xmlns:a16="http://schemas.microsoft.com/office/drawing/2014/main" id="{3B1E5E96-9532-E853-49CA-8B76D3AC008D}"/>
                  </a:ext>
                </a:extLst>
              </p:cNvPr>
              <p:cNvSpPr>
                <a:spLocks noChangeShapeType="1"/>
              </p:cNvSpPr>
              <p:nvPr/>
            </p:nvSpPr>
            <p:spPr bwMode="auto">
              <a:xfrm flipV="1">
                <a:off x="960" y="1536"/>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57" name="Line 94">
                <a:extLst>
                  <a:ext uri="{FF2B5EF4-FFF2-40B4-BE49-F238E27FC236}">
                    <a16:creationId xmlns:a16="http://schemas.microsoft.com/office/drawing/2014/main" id="{C660AA09-BE3A-2725-9F3B-9A4F76BC0B26}"/>
                  </a:ext>
                </a:extLst>
              </p:cNvPr>
              <p:cNvSpPr>
                <a:spLocks noChangeShapeType="1"/>
              </p:cNvSpPr>
              <p:nvPr/>
            </p:nvSpPr>
            <p:spPr bwMode="auto">
              <a:xfrm flipV="1">
                <a:off x="528" y="1248"/>
                <a:ext cx="144" cy="96"/>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58" name="Line 95">
                <a:extLst>
                  <a:ext uri="{FF2B5EF4-FFF2-40B4-BE49-F238E27FC236}">
                    <a16:creationId xmlns:a16="http://schemas.microsoft.com/office/drawing/2014/main" id="{02518F56-16FD-F3C5-1E19-F07642023895}"/>
                  </a:ext>
                </a:extLst>
              </p:cNvPr>
              <p:cNvSpPr>
                <a:spLocks noChangeShapeType="1"/>
              </p:cNvSpPr>
              <p:nvPr/>
            </p:nvSpPr>
            <p:spPr bwMode="auto">
              <a:xfrm flipH="1" flipV="1">
                <a:off x="576" y="1200"/>
                <a:ext cx="48" cy="192"/>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59" name="Line 96">
                <a:extLst>
                  <a:ext uri="{FF2B5EF4-FFF2-40B4-BE49-F238E27FC236}">
                    <a16:creationId xmlns:a16="http://schemas.microsoft.com/office/drawing/2014/main" id="{FA43CAE3-B30C-56C4-D9DD-133245625FDB}"/>
                  </a:ext>
                </a:extLst>
              </p:cNvPr>
              <p:cNvSpPr>
                <a:spLocks noChangeShapeType="1"/>
              </p:cNvSpPr>
              <p:nvPr/>
            </p:nvSpPr>
            <p:spPr bwMode="auto">
              <a:xfrm flipV="1">
                <a:off x="1632" y="1248"/>
                <a:ext cx="144" cy="96"/>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60" name="Line 97">
                <a:extLst>
                  <a:ext uri="{FF2B5EF4-FFF2-40B4-BE49-F238E27FC236}">
                    <a16:creationId xmlns:a16="http://schemas.microsoft.com/office/drawing/2014/main" id="{1F38C8DC-9229-C63C-5978-76779CB40D62}"/>
                  </a:ext>
                </a:extLst>
              </p:cNvPr>
              <p:cNvSpPr>
                <a:spLocks noChangeShapeType="1"/>
              </p:cNvSpPr>
              <p:nvPr/>
            </p:nvSpPr>
            <p:spPr bwMode="auto">
              <a:xfrm flipH="1" flipV="1">
                <a:off x="1680" y="1200"/>
                <a:ext cx="48" cy="192"/>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61" name="PubTriangle">
                <a:extLst>
                  <a:ext uri="{FF2B5EF4-FFF2-40B4-BE49-F238E27FC236}">
                    <a16:creationId xmlns:a16="http://schemas.microsoft.com/office/drawing/2014/main" id="{E94D8BC8-98F5-4F35-D1E3-F627F66897BC}"/>
                  </a:ext>
                </a:extLst>
              </p:cNvPr>
              <p:cNvSpPr>
                <a:spLocks noEditPoints="1" noChangeArrowheads="1"/>
              </p:cNvSpPr>
              <p:nvPr/>
            </p:nvSpPr>
            <p:spPr bwMode="auto">
              <a:xfrm rot="-7164370">
                <a:off x="480" y="2064"/>
                <a:ext cx="912" cy="816"/>
              </a:xfrm>
              <a:custGeom>
                <a:avLst/>
                <a:gdLst>
                  <a:gd name="T0" fmla="*/ 19 w 21600"/>
                  <a:gd name="T1" fmla="*/ 0 h 21600"/>
                  <a:gd name="T2" fmla="*/ 10 w 21600"/>
                  <a:gd name="T3" fmla="*/ 15 h 21600"/>
                  <a:gd name="T4" fmla="*/ 0 w 21600"/>
                  <a:gd name="T5" fmla="*/ 31 h 21600"/>
                  <a:gd name="T6" fmla="*/ 19 w 21600"/>
                  <a:gd name="T7" fmla="*/ 23 h 21600"/>
                  <a:gd name="T8" fmla="*/ 39 w 21600"/>
                  <a:gd name="T9" fmla="*/ 15 h 21600"/>
                  <a:gd name="T10" fmla="*/ 29 w 21600"/>
                  <a:gd name="T11" fmla="*/ 8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sz="2700"/>
              </a:p>
            </p:txBody>
          </p:sp>
          <p:sp>
            <p:nvSpPr>
              <p:cNvPr id="55362" name="Line 99">
                <a:extLst>
                  <a:ext uri="{FF2B5EF4-FFF2-40B4-BE49-F238E27FC236}">
                    <a16:creationId xmlns:a16="http://schemas.microsoft.com/office/drawing/2014/main" id="{145692D5-DF96-3666-079B-3BCFBDA9302F}"/>
                  </a:ext>
                </a:extLst>
              </p:cNvPr>
              <p:cNvSpPr>
                <a:spLocks noChangeShapeType="1"/>
              </p:cNvSpPr>
              <p:nvPr/>
            </p:nvSpPr>
            <p:spPr bwMode="auto">
              <a:xfrm flipV="1">
                <a:off x="576" y="2352"/>
                <a:ext cx="144" cy="48"/>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63" name="Line 100">
                <a:extLst>
                  <a:ext uri="{FF2B5EF4-FFF2-40B4-BE49-F238E27FC236}">
                    <a16:creationId xmlns:a16="http://schemas.microsoft.com/office/drawing/2014/main" id="{45A7E1B6-2044-0D15-13D3-DD57C0BD59BC}"/>
                  </a:ext>
                </a:extLst>
              </p:cNvPr>
              <p:cNvSpPr>
                <a:spLocks noChangeShapeType="1"/>
              </p:cNvSpPr>
              <p:nvPr/>
            </p:nvSpPr>
            <p:spPr bwMode="auto">
              <a:xfrm flipV="1">
                <a:off x="576" y="2400"/>
                <a:ext cx="144" cy="48"/>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64" name="Line 101">
                <a:extLst>
                  <a:ext uri="{FF2B5EF4-FFF2-40B4-BE49-F238E27FC236}">
                    <a16:creationId xmlns:a16="http://schemas.microsoft.com/office/drawing/2014/main" id="{9AB02E77-3705-6549-048B-BAF7E7413907}"/>
                  </a:ext>
                </a:extLst>
              </p:cNvPr>
              <p:cNvSpPr>
                <a:spLocks noChangeShapeType="1"/>
              </p:cNvSpPr>
              <p:nvPr/>
            </p:nvSpPr>
            <p:spPr bwMode="auto">
              <a:xfrm flipV="1">
                <a:off x="1008" y="2592"/>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65" name="PubTriangle">
                <a:extLst>
                  <a:ext uri="{FF2B5EF4-FFF2-40B4-BE49-F238E27FC236}">
                    <a16:creationId xmlns:a16="http://schemas.microsoft.com/office/drawing/2014/main" id="{30D21346-8BCE-895A-A42C-CDC04EC0E910}"/>
                  </a:ext>
                </a:extLst>
              </p:cNvPr>
              <p:cNvSpPr>
                <a:spLocks noEditPoints="1" noChangeArrowheads="1"/>
              </p:cNvSpPr>
              <p:nvPr/>
            </p:nvSpPr>
            <p:spPr bwMode="auto">
              <a:xfrm rot="-7164370">
                <a:off x="1536" y="3168"/>
                <a:ext cx="912" cy="816"/>
              </a:xfrm>
              <a:custGeom>
                <a:avLst/>
                <a:gdLst>
                  <a:gd name="T0" fmla="*/ 19 w 21600"/>
                  <a:gd name="T1" fmla="*/ 0 h 21600"/>
                  <a:gd name="T2" fmla="*/ 10 w 21600"/>
                  <a:gd name="T3" fmla="*/ 15 h 21600"/>
                  <a:gd name="T4" fmla="*/ 0 w 21600"/>
                  <a:gd name="T5" fmla="*/ 31 h 21600"/>
                  <a:gd name="T6" fmla="*/ 19 w 21600"/>
                  <a:gd name="T7" fmla="*/ 23 h 21600"/>
                  <a:gd name="T8" fmla="*/ 39 w 21600"/>
                  <a:gd name="T9" fmla="*/ 15 h 21600"/>
                  <a:gd name="T10" fmla="*/ 29 w 21600"/>
                  <a:gd name="T11" fmla="*/ 8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sz="2700"/>
              </a:p>
            </p:txBody>
          </p:sp>
          <p:sp>
            <p:nvSpPr>
              <p:cNvPr id="55366" name="PubTriangle">
                <a:extLst>
                  <a:ext uri="{FF2B5EF4-FFF2-40B4-BE49-F238E27FC236}">
                    <a16:creationId xmlns:a16="http://schemas.microsoft.com/office/drawing/2014/main" id="{B4BEE46D-F3A4-5C4E-C6A2-005F91A24F1B}"/>
                  </a:ext>
                </a:extLst>
              </p:cNvPr>
              <p:cNvSpPr>
                <a:spLocks noEditPoints="1" noChangeArrowheads="1"/>
              </p:cNvSpPr>
              <p:nvPr/>
            </p:nvSpPr>
            <p:spPr bwMode="auto">
              <a:xfrm rot="-7164370">
                <a:off x="480" y="3168"/>
                <a:ext cx="912" cy="816"/>
              </a:xfrm>
              <a:custGeom>
                <a:avLst/>
                <a:gdLst>
                  <a:gd name="T0" fmla="*/ 19 w 21600"/>
                  <a:gd name="T1" fmla="*/ 0 h 21600"/>
                  <a:gd name="T2" fmla="*/ 10 w 21600"/>
                  <a:gd name="T3" fmla="*/ 15 h 21600"/>
                  <a:gd name="T4" fmla="*/ 0 w 21600"/>
                  <a:gd name="T5" fmla="*/ 31 h 21600"/>
                  <a:gd name="T6" fmla="*/ 19 w 21600"/>
                  <a:gd name="T7" fmla="*/ 23 h 21600"/>
                  <a:gd name="T8" fmla="*/ 39 w 21600"/>
                  <a:gd name="T9" fmla="*/ 15 h 21600"/>
                  <a:gd name="T10" fmla="*/ 29 w 21600"/>
                  <a:gd name="T11" fmla="*/ 8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sz="2700"/>
              </a:p>
            </p:txBody>
          </p:sp>
          <p:sp>
            <p:nvSpPr>
              <p:cNvPr id="55367" name="Line 104">
                <a:extLst>
                  <a:ext uri="{FF2B5EF4-FFF2-40B4-BE49-F238E27FC236}">
                    <a16:creationId xmlns:a16="http://schemas.microsoft.com/office/drawing/2014/main" id="{765AA7BB-9556-BB9F-49D3-23FFD7C9D3DF}"/>
                  </a:ext>
                </a:extLst>
              </p:cNvPr>
              <p:cNvSpPr>
                <a:spLocks noChangeShapeType="1"/>
              </p:cNvSpPr>
              <p:nvPr/>
            </p:nvSpPr>
            <p:spPr bwMode="auto">
              <a:xfrm flipV="1">
                <a:off x="1008" y="3696"/>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68" name="Text Box 105">
                <a:extLst>
                  <a:ext uri="{FF2B5EF4-FFF2-40B4-BE49-F238E27FC236}">
                    <a16:creationId xmlns:a16="http://schemas.microsoft.com/office/drawing/2014/main" id="{2E1359F1-0A4D-AA0A-17DF-EC5A86231F9B}"/>
                  </a:ext>
                </a:extLst>
              </p:cNvPr>
              <p:cNvSpPr txBox="1">
                <a:spLocks noChangeArrowheads="1"/>
              </p:cNvSpPr>
              <p:nvPr/>
            </p:nvSpPr>
            <p:spPr bwMode="auto">
              <a:xfrm>
                <a:off x="1392" y="3840"/>
                <a:ext cx="100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000000"/>
                    </a:solidFill>
                  </a:rPr>
                  <a:t>g.c.g</a:t>
                </a:r>
              </a:p>
            </p:txBody>
          </p:sp>
          <p:sp>
            <p:nvSpPr>
              <p:cNvPr id="55369" name="Text Box 106">
                <a:extLst>
                  <a:ext uri="{FF2B5EF4-FFF2-40B4-BE49-F238E27FC236}">
                    <a16:creationId xmlns:a16="http://schemas.microsoft.com/office/drawing/2014/main" id="{6146FC11-1B94-AF56-E1CA-E4150117FB88}"/>
                  </a:ext>
                </a:extLst>
              </p:cNvPr>
              <p:cNvSpPr txBox="1">
                <a:spLocks noChangeArrowheads="1"/>
              </p:cNvSpPr>
              <p:nvPr/>
            </p:nvSpPr>
            <p:spPr bwMode="auto">
              <a:xfrm>
                <a:off x="960" y="2784"/>
                <a:ext cx="1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700" b="1">
                    <a:solidFill>
                      <a:srgbClr val="000000"/>
                    </a:solidFill>
                  </a:rPr>
                  <a:t>c.g.c</a:t>
                </a:r>
              </a:p>
            </p:txBody>
          </p:sp>
          <p:sp>
            <p:nvSpPr>
              <p:cNvPr id="55370" name="Text Box 107">
                <a:extLst>
                  <a:ext uri="{FF2B5EF4-FFF2-40B4-BE49-F238E27FC236}">
                    <a16:creationId xmlns:a16="http://schemas.microsoft.com/office/drawing/2014/main" id="{436BA5A8-7849-A969-6C22-FDF8248B93ED}"/>
                  </a:ext>
                </a:extLst>
              </p:cNvPr>
              <p:cNvSpPr txBox="1">
                <a:spLocks noChangeArrowheads="1"/>
              </p:cNvSpPr>
              <p:nvPr/>
            </p:nvSpPr>
            <p:spPr bwMode="auto">
              <a:xfrm>
                <a:off x="912" y="1680"/>
                <a:ext cx="1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700" b="1">
                    <a:solidFill>
                      <a:srgbClr val="000000"/>
                    </a:solidFill>
                  </a:rPr>
                  <a:t>c.c.c</a:t>
                </a:r>
              </a:p>
            </p:txBody>
          </p:sp>
          <p:sp>
            <p:nvSpPr>
              <p:cNvPr id="55371" name="Arc 108">
                <a:extLst>
                  <a:ext uri="{FF2B5EF4-FFF2-40B4-BE49-F238E27FC236}">
                    <a16:creationId xmlns:a16="http://schemas.microsoft.com/office/drawing/2014/main" id="{7ECECEDB-C2E4-6F1D-3817-034B11C54AC7}"/>
                  </a:ext>
                </a:extLst>
              </p:cNvPr>
              <p:cNvSpPr>
                <a:spLocks/>
              </p:cNvSpPr>
              <p:nvPr/>
            </p:nvSpPr>
            <p:spPr bwMode="auto">
              <a:xfrm>
                <a:off x="1680" y="3649"/>
                <a:ext cx="96" cy="127"/>
              </a:xfrm>
              <a:custGeom>
                <a:avLst/>
                <a:gdLst>
                  <a:gd name="T0" fmla="*/ 0 w 21600"/>
                  <a:gd name="T1" fmla="*/ 0 h 28605"/>
                  <a:gd name="T2" fmla="*/ 0 w 21600"/>
                  <a:gd name="T3" fmla="*/ 1 h 28605"/>
                  <a:gd name="T4" fmla="*/ 0 w 21600"/>
                  <a:gd name="T5" fmla="*/ 0 h 28605"/>
                  <a:gd name="T6" fmla="*/ 0 60000 65536"/>
                  <a:gd name="T7" fmla="*/ 0 60000 65536"/>
                  <a:gd name="T8" fmla="*/ 0 60000 65536"/>
                </a:gdLst>
                <a:ahLst/>
                <a:cxnLst>
                  <a:cxn ang="T6">
                    <a:pos x="T0" y="T1"/>
                  </a:cxn>
                  <a:cxn ang="T7">
                    <a:pos x="T2" y="T3"/>
                  </a:cxn>
                  <a:cxn ang="T8">
                    <a:pos x="T4" y="T5"/>
                  </a:cxn>
                </a:cxnLst>
                <a:rect l="0" t="0" r="r" b="b"/>
                <a:pathLst>
                  <a:path w="21600" h="28605" fill="none" extrusionOk="0">
                    <a:moveTo>
                      <a:pt x="-1" y="0"/>
                    </a:moveTo>
                    <a:cubicBezTo>
                      <a:pt x="11929" y="0"/>
                      <a:pt x="21600" y="9670"/>
                      <a:pt x="21600" y="21600"/>
                    </a:cubicBezTo>
                    <a:cubicBezTo>
                      <a:pt x="21600" y="23983"/>
                      <a:pt x="21205" y="26350"/>
                      <a:pt x="20432" y="28605"/>
                    </a:cubicBezTo>
                  </a:path>
                  <a:path w="21600" h="28605" stroke="0" extrusionOk="0">
                    <a:moveTo>
                      <a:pt x="-1" y="0"/>
                    </a:moveTo>
                    <a:cubicBezTo>
                      <a:pt x="11929" y="0"/>
                      <a:pt x="21600" y="9670"/>
                      <a:pt x="21600" y="21600"/>
                    </a:cubicBezTo>
                    <a:cubicBezTo>
                      <a:pt x="21600" y="23983"/>
                      <a:pt x="21205" y="26350"/>
                      <a:pt x="20432" y="28605"/>
                    </a:cubicBezTo>
                    <a:lnTo>
                      <a:pt x="0" y="21600"/>
                    </a:lnTo>
                    <a:lnTo>
                      <a:pt x="-1"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5372" name="Arc 109">
                <a:extLst>
                  <a:ext uri="{FF2B5EF4-FFF2-40B4-BE49-F238E27FC236}">
                    <a16:creationId xmlns:a16="http://schemas.microsoft.com/office/drawing/2014/main" id="{A9279364-1F26-FF11-16FE-C58302E65304}"/>
                  </a:ext>
                </a:extLst>
              </p:cNvPr>
              <p:cNvSpPr>
                <a:spLocks/>
              </p:cNvSpPr>
              <p:nvPr/>
            </p:nvSpPr>
            <p:spPr bwMode="auto">
              <a:xfrm flipH="1">
                <a:off x="2352" y="3648"/>
                <a:ext cx="48" cy="144"/>
              </a:xfrm>
              <a:custGeom>
                <a:avLst/>
                <a:gdLst>
                  <a:gd name="T0" fmla="*/ 0 w 21600"/>
                  <a:gd name="T1" fmla="*/ 0 h 24068"/>
                  <a:gd name="T2" fmla="*/ 0 w 21600"/>
                  <a:gd name="T3" fmla="*/ 1 h 24068"/>
                  <a:gd name="T4" fmla="*/ 0 w 21600"/>
                  <a:gd name="T5" fmla="*/ 1 h 24068"/>
                  <a:gd name="T6" fmla="*/ 0 60000 65536"/>
                  <a:gd name="T7" fmla="*/ 0 60000 65536"/>
                  <a:gd name="T8" fmla="*/ 0 60000 65536"/>
                </a:gdLst>
                <a:ahLst/>
                <a:cxnLst>
                  <a:cxn ang="T6">
                    <a:pos x="T0" y="T1"/>
                  </a:cxn>
                  <a:cxn ang="T7">
                    <a:pos x="T2" y="T3"/>
                  </a:cxn>
                  <a:cxn ang="T8">
                    <a:pos x="T4" y="T5"/>
                  </a:cxn>
                </a:cxnLst>
                <a:rect l="0" t="0" r="r" b="b"/>
                <a:pathLst>
                  <a:path w="21600" h="24068" fill="none" extrusionOk="0">
                    <a:moveTo>
                      <a:pt x="5002" y="0"/>
                    </a:moveTo>
                    <a:cubicBezTo>
                      <a:pt x="14733" y="2317"/>
                      <a:pt x="21600" y="11010"/>
                      <a:pt x="21600" y="21013"/>
                    </a:cubicBezTo>
                    <a:cubicBezTo>
                      <a:pt x="21600" y="22035"/>
                      <a:pt x="21527" y="23056"/>
                      <a:pt x="21382" y="24067"/>
                    </a:cubicBezTo>
                  </a:path>
                  <a:path w="21600" h="24068" stroke="0" extrusionOk="0">
                    <a:moveTo>
                      <a:pt x="5002" y="0"/>
                    </a:moveTo>
                    <a:cubicBezTo>
                      <a:pt x="14733" y="2317"/>
                      <a:pt x="21600" y="11010"/>
                      <a:pt x="21600" y="21013"/>
                    </a:cubicBezTo>
                    <a:cubicBezTo>
                      <a:pt x="21600" y="22035"/>
                      <a:pt x="21527" y="23056"/>
                      <a:pt x="21382" y="24067"/>
                    </a:cubicBezTo>
                    <a:lnTo>
                      <a:pt x="0" y="21013"/>
                    </a:lnTo>
                    <a:lnTo>
                      <a:pt x="5002"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5373" name="Arc 110">
                <a:extLst>
                  <a:ext uri="{FF2B5EF4-FFF2-40B4-BE49-F238E27FC236}">
                    <a16:creationId xmlns:a16="http://schemas.microsoft.com/office/drawing/2014/main" id="{7A790658-730B-4249-C742-1FB469CE85C0}"/>
                  </a:ext>
                </a:extLst>
              </p:cNvPr>
              <p:cNvSpPr>
                <a:spLocks/>
              </p:cNvSpPr>
              <p:nvPr/>
            </p:nvSpPr>
            <p:spPr bwMode="auto">
              <a:xfrm flipH="1">
                <a:off x="2304" y="3600"/>
                <a:ext cx="96" cy="192"/>
              </a:xfrm>
              <a:custGeom>
                <a:avLst/>
                <a:gdLst>
                  <a:gd name="T0" fmla="*/ 0 w 21600"/>
                  <a:gd name="T1" fmla="*/ 0 h 24068"/>
                  <a:gd name="T2" fmla="*/ 0 w 21600"/>
                  <a:gd name="T3" fmla="*/ 2 h 24068"/>
                  <a:gd name="T4" fmla="*/ 0 w 21600"/>
                  <a:gd name="T5" fmla="*/ 1 h 24068"/>
                  <a:gd name="T6" fmla="*/ 0 60000 65536"/>
                  <a:gd name="T7" fmla="*/ 0 60000 65536"/>
                  <a:gd name="T8" fmla="*/ 0 60000 65536"/>
                </a:gdLst>
                <a:ahLst/>
                <a:cxnLst>
                  <a:cxn ang="T6">
                    <a:pos x="T0" y="T1"/>
                  </a:cxn>
                  <a:cxn ang="T7">
                    <a:pos x="T2" y="T3"/>
                  </a:cxn>
                  <a:cxn ang="T8">
                    <a:pos x="T4" y="T5"/>
                  </a:cxn>
                </a:cxnLst>
                <a:rect l="0" t="0" r="r" b="b"/>
                <a:pathLst>
                  <a:path w="21600" h="24068" fill="none" extrusionOk="0">
                    <a:moveTo>
                      <a:pt x="5002" y="0"/>
                    </a:moveTo>
                    <a:cubicBezTo>
                      <a:pt x="14733" y="2317"/>
                      <a:pt x="21600" y="11010"/>
                      <a:pt x="21600" y="21013"/>
                    </a:cubicBezTo>
                    <a:cubicBezTo>
                      <a:pt x="21600" y="22035"/>
                      <a:pt x="21527" y="23056"/>
                      <a:pt x="21382" y="24067"/>
                    </a:cubicBezTo>
                  </a:path>
                  <a:path w="21600" h="24068" stroke="0" extrusionOk="0">
                    <a:moveTo>
                      <a:pt x="5002" y="0"/>
                    </a:moveTo>
                    <a:cubicBezTo>
                      <a:pt x="14733" y="2317"/>
                      <a:pt x="21600" y="11010"/>
                      <a:pt x="21600" y="21013"/>
                    </a:cubicBezTo>
                    <a:cubicBezTo>
                      <a:pt x="21600" y="22035"/>
                      <a:pt x="21527" y="23056"/>
                      <a:pt x="21382" y="24067"/>
                    </a:cubicBezTo>
                    <a:lnTo>
                      <a:pt x="0" y="21013"/>
                    </a:lnTo>
                    <a:lnTo>
                      <a:pt x="5002"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5374" name="Arc 111">
                <a:extLst>
                  <a:ext uri="{FF2B5EF4-FFF2-40B4-BE49-F238E27FC236}">
                    <a16:creationId xmlns:a16="http://schemas.microsoft.com/office/drawing/2014/main" id="{F247A13D-4046-EFD4-6059-EC52DE31ED9B}"/>
                  </a:ext>
                </a:extLst>
              </p:cNvPr>
              <p:cNvSpPr>
                <a:spLocks/>
              </p:cNvSpPr>
              <p:nvPr/>
            </p:nvSpPr>
            <p:spPr bwMode="auto">
              <a:xfrm flipH="1">
                <a:off x="1296" y="3648"/>
                <a:ext cx="48" cy="144"/>
              </a:xfrm>
              <a:custGeom>
                <a:avLst/>
                <a:gdLst>
                  <a:gd name="T0" fmla="*/ 0 w 21600"/>
                  <a:gd name="T1" fmla="*/ 0 h 24068"/>
                  <a:gd name="T2" fmla="*/ 0 w 21600"/>
                  <a:gd name="T3" fmla="*/ 1 h 24068"/>
                  <a:gd name="T4" fmla="*/ 0 w 21600"/>
                  <a:gd name="T5" fmla="*/ 1 h 24068"/>
                  <a:gd name="T6" fmla="*/ 0 60000 65536"/>
                  <a:gd name="T7" fmla="*/ 0 60000 65536"/>
                  <a:gd name="T8" fmla="*/ 0 60000 65536"/>
                </a:gdLst>
                <a:ahLst/>
                <a:cxnLst>
                  <a:cxn ang="T6">
                    <a:pos x="T0" y="T1"/>
                  </a:cxn>
                  <a:cxn ang="T7">
                    <a:pos x="T2" y="T3"/>
                  </a:cxn>
                  <a:cxn ang="T8">
                    <a:pos x="T4" y="T5"/>
                  </a:cxn>
                </a:cxnLst>
                <a:rect l="0" t="0" r="r" b="b"/>
                <a:pathLst>
                  <a:path w="21600" h="24068" fill="none" extrusionOk="0">
                    <a:moveTo>
                      <a:pt x="5002" y="0"/>
                    </a:moveTo>
                    <a:cubicBezTo>
                      <a:pt x="14733" y="2317"/>
                      <a:pt x="21600" y="11010"/>
                      <a:pt x="21600" y="21013"/>
                    </a:cubicBezTo>
                    <a:cubicBezTo>
                      <a:pt x="21600" y="22035"/>
                      <a:pt x="21527" y="23056"/>
                      <a:pt x="21382" y="24067"/>
                    </a:cubicBezTo>
                  </a:path>
                  <a:path w="21600" h="24068" stroke="0" extrusionOk="0">
                    <a:moveTo>
                      <a:pt x="5002" y="0"/>
                    </a:moveTo>
                    <a:cubicBezTo>
                      <a:pt x="14733" y="2317"/>
                      <a:pt x="21600" y="11010"/>
                      <a:pt x="21600" y="21013"/>
                    </a:cubicBezTo>
                    <a:cubicBezTo>
                      <a:pt x="21600" y="22035"/>
                      <a:pt x="21527" y="23056"/>
                      <a:pt x="21382" y="24067"/>
                    </a:cubicBezTo>
                    <a:lnTo>
                      <a:pt x="0" y="21013"/>
                    </a:lnTo>
                    <a:lnTo>
                      <a:pt x="5002"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5375" name="Arc 112">
                <a:extLst>
                  <a:ext uri="{FF2B5EF4-FFF2-40B4-BE49-F238E27FC236}">
                    <a16:creationId xmlns:a16="http://schemas.microsoft.com/office/drawing/2014/main" id="{C289B8DB-F42B-9A53-06CA-543EC3107733}"/>
                  </a:ext>
                </a:extLst>
              </p:cNvPr>
              <p:cNvSpPr>
                <a:spLocks/>
              </p:cNvSpPr>
              <p:nvPr/>
            </p:nvSpPr>
            <p:spPr bwMode="auto">
              <a:xfrm flipH="1">
                <a:off x="1248" y="3600"/>
                <a:ext cx="96" cy="192"/>
              </a:xfrm>
              <a:custGeom>
                <a:avLst/>
                <a:gdLst>
                  <a:gd name="T0" fmla="*/ 0 w 21600"/>
                  <a:gd name="T1" fmla="*/ 0 h 24068"/>
                  <a:gd name="T2" fmla="*/ 0 w 21600"/>
                  <a:gd name="T3" fmla="*/ 2 h 24068"/>
                  <a:gd name="T4" fmla="*/ 0 w 21600"/>
                  <a:gd name="T5" fmla="*/ 1 h 24068"/>
                  <a:gd name="T6" fmla="*/ 0 60000 65536"/>
                  <a:gd name="T7" fmla="*/ 0 60000 65536"/>
                  <a:gd name="T8" fmla="*/ 0 60000 65536"/>
                </a:gdLst>
                <a:ahLst/>
                <a:cxnLst>
                  <a:cxn ang="T6">
                    <a:pos x="T0" y="T1"/>
                  </a:cxn>
                  <a:cxn ang="T7">
                    <a:pos x="T2" y="T3"/>
                  </a:cxn>
                  <a:cxn ang="T8">
                    <a:pos x="T4" y="T5"/>
                  </a:cxn>
                </a:cxnLst>
                <a:rect l="0" t="0" r="r" b="b"/>
                <a:pathLst>
                  <a:path w="21600" h="24068" fill="none" extrusionOk="0">
                    <a:moveTo>
                      <a:pt x="5002" y="0"/>
                    </a:moveTo>
                    <a:cubicBezTo>
                      <a:pt x="14733" y="2317"/>
                      <a:pt x="21600" y="11010"/>
                      <a:pt x="21600" y="21013"/>
                    </a:cubicBezTo>
                    <a:cubicBezTo>
                      <a:pt x="21600" y="22035"/>
                      <a:pt x="21527" y="23056"/>
                      <a:pt x="21382" y="24067"/>
                    </a:cubicBezTo>
                  </a:path>
                  <a:path w="21600" h="24068" stroke="0" extrusionOk="0">
                    <a:moveTo>
                      <a:pt x="5002" y="0"/>
                    </a:moveTo>
                    <a:cubicBezTo>
                      <a:pt x="14733" y="2317"/>
                      <a:pt x="21600" y="11010"/>
                      <a:pt x="21600" y="21013"/>
                    </a:cubicBezTo>
                    <a:cubicBezTo>
                      <a:pt x="21600" y="22035"/>
                      <a:pt x="21527" y="23056"/>
                      <a:pt x="21382" y="24067"/>
                    </a:cubicBezTo>
                    <a:lnTo>
                      <a:pt x="0" y="21013"/>
                    </a:lnTo>
                    <a:lnTo>
                      <a:pt x="5002"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5376" name="Arc 113">
                <a:extLst>
                  <a:ext uri="{FF2B5EF4-FFF2-40B4-BE49-F238E27FC236}">
                    <a16:creationId xmlns:a16="http://schemas.microsoft.com/office/drawing/2014/main" id="{E7719507-9CDD-30BE-6572-A3002AC8B997}"/>
                  </a:ext>
                </a:extLst>
              </p:cNvPr>
              <p:cNvSpPr>
                <a:spLocks/>
              </p:cNvSpPr>
              <p:nvPr/>
            </p:nvSpPr>
            <p:spPr bwMode="auto">
              <a:xfrm>
                <a:off x="624" y="3665"/>
                <a:ext cx="96" cy="127"/>
              </a:xfrm>
              <a:custGeom>
                <a:avLst/>
                <a:gdLst>
                  <a:gd name="T0" fmla="*/ 0 w 21600"/>
                  <a:gd name="T1" fmla="*/ 0 h 28605"/>
                  <a:gd name="T2" fmla="*/ 0 w 21600"/>
                  <a:gd name="T3" fmla="*/ 1 h 28605"/>
                  <a:gd name="T4" fmla="*/ 0 w 21600"/>
                  <a:gd name="T5" fmla="*/ 0 h 28605"/>
                  <a:gd name="T6" fmla="*/ 0 60000 65536"/>
                  <a:gd name="T7" fmla="*/ 0 60000 65536"/>
                  <a:gd name="T8" fmla="*/ 0 60000 65536"/>
                </a:gdLst>
                <a:ahLst/>
                <a:cxnLst>
                  <a:cxn ang="T6">
                    <a:pos x="T0" y="T1"/>
                  </a:cxn>
                  <a:cxn ang="T7">
                    <a:pos x="T2" y="T3"/>
                  </a:cxn>
                  <a:cxn ang="T8">
                    <a:pos x="T4" y="T5"/>
                  </a:cxn>
                </a:cxnLst>
                <a:rect l="0" t="0" r="r" b="b"/>
                <a:pathLst>
                  <a:path w="21600" h="28605" fill="none" extrusionOk="0">
                    <a:moveTo>
                      <a:pt x="-1" y="0"/>
                    </a:moveTo>
                    <a:cubicBezTo>
                      <a:pt x="11929" y="0"/>
                      <a:pt x="21600" y="9670"/>
                      <a:pt x="21600" y="21600"/>
                    </a:cubicBezTo>
                    <a:cubicBezTo>
                      <a:pt x="21600" y="23983"/>
                      <a:pt x="21205" y="26350"/>
                      <a:pt x="20432" y="28605"/>
                    </a:cubicBezTo>
                  </a:path>
                  <a:path w="21600" h="28605" stroke="0" extrusionOk="0">
                    <a:moveTo>
                      <a:pt x="-1" y="0"/>
                    </a:moveTo>
                    <a:cubicBezTo>
                      <a:pt x="11929" y="0"/>
                      <a:pt x="21600" y="9670"/>
                      <a:pt x="21600" y="21600"/>
                    </a:cubicBezTo>
                    <a:cubicBezTo>
                      <a:pt x="21600" y="23983"/>
                      <a:pt x="21205" y="26350"/>
                      <a:pt x="20432" y="28605"/>
                    </a:cubicBezTo>
                    <a:lnTo>
                      <a:pt x="0" y="21600"/>
                    </a:lnTo>
                    <a:lnTo>
                      <a:pt x="-1"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5377" name="Arc 114">
                <a:extLst>
                  <a:ext uri="{FF2B5EF4-FFF2-40B4-BE49-F238E27FC236}">
                    <a16:creationId xmlns:a16="http://schemas.microsoft.com/office/drawing/2014/main" id="{D9FEF709-CF05-983A-823C-1190DCCA6E86}"/>
                  </a:ext>
                </a:extLst>
              </p:cNvPr>
              <p:cNvSpPr>
                <a:spLocks/>
              </p:cNvSpPr>
              <p:nvPr/>
            </p:nvSpPr>
            <p:spPr bwMode="auto">
              <a:xfrm>
                <a:off x="624" y="2544"/>
                <a:ext cx="96" cy="127"/>
              </a:xfrm>
              <a:custGeom>
                <a:avLst/>
                <a:gdLst>
                  <a:gd name="T0" fmla="*/ 0 w 21600"/>
                  <a:gd name="T1" fmla="*/ 0 h 28605"/>
                  <a:gd name="T2" fmla="*/ 0 w 21600"/>
                  <a:gd name="T3" fmla="*/ 1 h 28605"/>
                  <a:gd name="T4" fmla="*/ 0 w 21600"/>
                  <a:gd name="T5" fmla="*/ 0 h 28605"/>
                  <a:gd name="T6" fmla="*/ 0 60000 65536"/>
                  <a:gd name="T7" fmla="*/ 0 60000 65536"/>
                  <a:gd name="T8" fmla="*/ 0 60000 65536"/>
                </a:gdLst>
                <a:ahLst/>
                <a:cxnLst>
                  <a:cxn ang="T6">
                    <a:pos x="T0" y="T1"/>
                  </a:cxn>
                  <a:cxn ang="T7">
                    <a:pos x="T2" y="T3"/>
                  </a:cxn>
                  <a:cxn ang="T8">
                    <a:pos x="T4" y="T5"/>
                  </a:cxn>
                </a:cxnLst>
                <a:rect l="0" t="0" r="r" b="b"/>
                <a:pathLst>
                  <a:path w="21600" h="28605" fill="none" extrusionOk="0">
                    <a:moveTo>
                      <a:pt x="-1" y="0"/>
                    </a:moveTo>
                    <a:cubicBezTo>
                      <a:pt x="11929" y="0"/>
                      <a:pt x="21600" y="9670"/>
                      <a:pt x="21600" y="21600"/>
                    </a:cubicBezTo>
                    <a:cubicBezTo>
                      <a:pt x="21600" y="23983"/>
                      <a:pt x="21205" y="26350"/>
                      <a:pt x="20432" y="28605"/>
                    </a:cubicBezTo>
                  </a:path>
                  <a:path w="21600" h="28605" stroke="0" extrusionOk="0">
                    <a:moveTo>
                      <a:pt x="-1" y="0"/>
                    </a:moveTo>
                    <a:cubicBezTo>
                      <a:pt x="11929" y="0"/>
                      <a:pt x="21600" y="9670"/>
                      <a:pt x="21600" y="21600"/>
                    </a:cubicBezTo>
                    <a:cubicBezTo>
                      <a:pt x="21600" y="23983"/>
                      <a:pt x="21205" y="26350"/>
                      <a:pt x="20432" y="28605"/>
                    </a:cubicBezTo>
                    <a:lnTo>
                      <a:pt x="0" y="21600"/>
                    </a:lnTo>
                    <a:lnTo>
                      <a:pt x="-1"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55378" name="PubTriangle">
                <a:extLst>
                  <a:ext uri="{FF2B5EF4-FFF2-40B4-BE49-F238E27FC236}">
                    <a16:creationId xmlns:a16="http://schemas.microsoft.com/office/drawing/2014/main" id="{9FB95750-BB28-3AD0-3C34-4B0A14C01F06}"/>
                  </a:ext>
                </a:extLst>
              </p:cNvPr>
              <p:cNvSpPr>
                <a:spLocks noEditPoints="1" noChangeArrowheads="1"/>
              </p:cNvSpPr>
              <p:nvPr/>
            </p:nvSpPr>
            <p:spPr bwMode="auto">
              <a:xfrm rot="-7164370">
                <a:off x="1680" y="2064"/>
                <a:ext cx="912" cy="816"/>
              </a:xfrm>
              <a:custGeom>
                <a:avLst/>
                <a:gdLst>
                  <a:gd name="T0" fmla="*/ 19 w 21600"/>
                  <a:gd name="T1" fmla="*/ 0 h 21600"/>
                  <a:gd name="T2" fmla="*/ 10 w 21600"/>
                  <a:gd name="T3" fmla="*/ 15 h 21600"/>
                  <a:gd name="T4" fmla="*/ 0 w 21600"/>
                  <a:gd name="T5" fmla="*/ 31 h 21600"/>
                  <a:gd name="T6" fmla="*/ 19 w 21600"/>
                  <a:gd name="T7" fmla="*/ 23 h 21600"/>
                  <a:gd name="T8" fmla="*/ 39 w 21600"/>
                  <a:gd name="T9" fmla="*/ 15 h 21600"/>
                  <a:gd name="T10" fmla="*/ 29 w 21600"/>
                  <a:gd name="T11" fmla="*/ 8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sz="2700"/>
              </a:p>
            </p:txBody>
          </p:sp>
          <p:sp>
            <p:nvSpPr>
              <p:cNvPr id="55379" name="Line 116">
                <a:extLst>
                  <a:ext uri="{FF2B5EF4-FFF2-40B4-BE49-F238E27FC236}">
                    <a16:creationId xmlns:a16="http://schemas.microsoft.com/office/drawing/2014/main" id="{807B677F-A28A-B8B7-BE68-4AE2EEB6075C}"/>
                  </a:ext>
                </a:extLst>
              </p:cNvPr>
              <p:cNvSpPr>
                <a:spLocks noChangeShapeType="1"/>
              </p:cNvSpPr>
              <p:nvPr/>
            </p:nvSpPr>
            <p:spPr bwMode="auto">
              <a:xfrm flipV="1">
                <a:off x="1776" y="2352"/>
                <a:ext cx="144" cy="48"/>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80" name="Line 117">
                <a:extLst>
                  <a:ext uri="{FF2B5EF4-FFF2-40B4-BE49-F238E27FC236}">
                    <a16:creationId xmlns:a16="http://schemas.microsoft.com/office/drawing/2014/main" id="{A8AD4066-2A6E-E20C-4EF1-C8F5943874F8}"/>
                  </a:ext>
                </a:extLst>
              </p:cNvPr>
              <p:cNvSpPr>
                <a:spLocks noChangeShapeType="1"/>
              </p:cNvSpPr>
              <p:nvPr/>
            </p:nvSpPr>
            <p:spPr bwMode="auto">
              <a:xfrm flipV="1">
                <a:off x="1776" y="2400"/>
                <a:ext cx="144" cy="48"/>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81" name="Line 118">
                <a:extLst>
                  <a:ext uri="{FF2B5EF4-FFF2-40B4-BE49-F238E27FC236}">
                    <a16:creationId xmlns:a16="http://schemas.microsoft.com/office/drawing/2014/main" id="{9FA9AE18-7DB2-A2F1-9804-C45160043D0F}"/>
                  </a:ext>
                </a:extLst>
              </p:cNvPr>
              <p:cNvSpPr>
                <a:spLocks noChangeShapeType="1"/>
              </p:cNvSpPr>
              <p:nvPr/>
            </p:nvSpPr>
            <p:spPr bwMode="auto">
              <a:xfrm flipV="1">
                <a:off x="2208" y="2592"/>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82" name="Arc 119">
                <a:extLst>
                  <a:ext uri="{FF2B5EF4-FFF2-40B4-BE49-F238E27FC236}">
                    <a16:creationId xmlns:a16="http://schemas.microsoft.com/office/drawing/2014/main" id="{1773710C-AE9B-8095-E043-9DF7EC006BC2}"/>
                  </a:ext>
                </a:extLst>
              </p:cNvPr>
              <p:cNvSpPr>
                <a:spLocks/>
              </p:cNvSpPr>
              <p:nvPr/>
            </p:nvSpPr>
            <p:spPr bwMode="auto">
              <a:xfrm>
                <a:off x="1824" y="2544"/>
                <a:ext cx="96" cy="127"/>
              </a:xfrm>
              <a:custGeom>
                <a:avLst/>
                <a:gdLst>
                  <a:gd name="T0" fmla="*/ 0 w 21600"/>
                  <a:gd name="T1" fmla="*/ 0 h 28605"/>
                  <a:gd name="T2" fmla="*/ 0 w 21600"/>
                  <a:gd name="T3" fmla="*/ 1 h 28605"/>
                  <a:gd name="T4" fmla="*/ 0 w 21600"/>
                  <a:gd name="T5" fmla="*/ 0 h 28605"/>
                  <a:gd name="T6" fmla="*/ 0 60000 65536"/>
                  <a:gd name="T7" fmla="*/ 0 60000 65536"/>
                  <a:gd name="T8" fmla="*/ 0 60000 65536"/>
                </a:gdLst>
                <a:ahLst/>
                <a:cxnLst>
                  <a:cxn ang="T6">
                    <a:pos x="T0" y="T1"/>
                  </a:cxn>
                  <a:cxn ang="T7">
                    <a:pos x="T2" y="T3"/>
                  </a:cxn>
                  <a:cxn ang="T8">
                    <a:pos x="T4" y="T5"/>
                  </a:cxn>
                </a:cxnLst>
                <a:rect l="0" t="0" r="r" b="b"/>
                <a:pathLst>
                  <a:path w="21600" h="28605" fill="none" extrusionOk="0">
                    <a:moveTo>
                      <a:pt x="-1" y="0"/>
                    </a:moveTo>
                    <a:cubicBezTo>
                      <a:pt x="11929" y="0"/>
                      <a:pt x="21600" y="9670"/>
                      <a:pt x="21600" y="21600"/>
                    </a:cubicBezTo>
                    <a:cubicBezTo>
                      <a:pt x="21600" y="23983"/>
                      <a:pt x="21205" y="26350"/>
                      <a:pt x="20432" y="28605"/>
                    </a:cubicBezTo>
                  </a:path>
                  <a:path w="21600" h="28605" stroke="0" extrusionOk="0">
                    <a:moveTo>
                      <a:pt x="-1" y="0"/>
                    </a:moveTo>
                    <a:cubicBezTo>
                      <a:pt x="11929" y="0"/>
                      <a:pt x="21600" y="9670"/>
                      <a:pt x="21600" y="21600"/>
                    </a:cubicBezTo>
                    <a:cubicBezTo>
                      <a:pt x="21600" y="23983"/>
                      <a:pt x="21205" y="26350"/>
                      <a:pt x="20432" y="28605"/>
                    </a:cubicBezTo>
                    <a:lnTo>
                      <a:pt x="0" y="21600"/>
                    </a:lnTo>
                    <a:lnTo>
                      <a:pt x="-1" y="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grpSp>
        <p:sp>
          <p:nvSpPr>
            <p:cNvPr id="55348" name="Line 120">
              <a:extLst>
                <a:ext uri="{FF2B5EF4-FFF2-40B4-BE49-F238E27FC236}">
                  <a16:creationId xmlns:a16="http://schemas.microsoft.com/office/drawing/2014/main" id="{BF0C755D-989A-954E-DA36-CD9B84FC2B0A}"/>
                </a:ext>
              </a:extLst>
            </p:cNvPr>
            <p:cNvSpPr>
              <a:spLocks noChangeShapeType="1"/>
            </p:cNvSpPr>
            <p:nvPr/>
          </p:nvSpPr>
          <p:spPr bwMode="auto">
            <a:xfrm flipH="1">
              <a:off x="1824" y="3504"/>
              <a:ext cx="48" cy="14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sp>
        <p:nvSpPr>
          <p:cNvPr id="55335" name="Line 122">
            <a:extLst>
              <a:ext uri="{FF2B5EF4-FFF2-40B4-BE49-F238E27FC236}">
                <a16:creationId xmlns:a16="http://schemas.microsoft.com/office/drawing/2014/main" id="{EF39D1FC-8A05-E801-9D8E-3A993605FCE9}"/>
              </a:ext>
            </a:extLst>
          </p:cNvPr>
          <p:cNvSpPr>
            <a:spLocks noChangeShapeType="1"/>
          </p:cNvSpPr>
          <p:nvPr/>
        </p:nvSpPr>
        <p:spPr bwMode="auto">
          <a:xfrm>
            <a:off x="8343900" y="5486400"/>
            <a:ext cx="10287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36" name="Line 123">
            <a:extLst>
              <a:ext uri="{FF2B5EF4-FFF2-40B4-BE49-F238E27FC236}">
                <a16:creationId xmlns:a16="http://schemas.microsoft.com/office/drawing/2014/main" id="{6876DC87-55BD-67F0-DC84-832F35566BF3}"/>
              </a:ext>
            </a:extLst>
          </p:cNvPr>
          <p:cNvSpPr>
            <a:spLocks noChangeShapeType="1"/>
          </p:cNvSpPr>
          <p:nvPr/>
        </p:nvSpPr>
        <p:spPr bwMode="auto">
          <a:xfrm>
            <a:off x="8001000" y="8001000"/>
            <a:ext cx="8001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4220" name="Line 124">
            <a:extLst>
              <a:ext uri="{FF2B5EF4-FFF2-40B4-BE49-F238E27FC236}">
                <a16:creationId xmlns:a16="http://schemas.microsoft.com/office/drawing/2014/main" id="{1A7E235B-08C3-8D2E-AC83-263E4A5DE353}"/>
              </a:ext>
            </a:extLst>
          </p:cNvPr>
          <p:cNvSpPr>
            <a:spLocks noChangeShapeType="1"/>
          </p:cNvSpPr>
          <p:nvPr/>
        </p:nvSpPr>
        <p:spPr bwMode="auto">
          <a:xfrm>
            <a:off x="11087100" y="8001000"/>
            <a:ext cx="11430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5338" name="Text Box 170">
            <a:extLst>
              <a:ext uri="{FF2B5EF4-FFF2-40B4-BE49-F238E27FC236}">
                <a16:creationId xmlns:a16="http://schemas.microsoft.com/office/drawing/2014/main" id="{B798B4C7-2FC2-4AE9-FD9C-4788639521AF}"/>
              </a:ext>
            </a:extLst>
          </p:cNvPr>
          <p:cNvSpPr txBox="1">
            <a:spLocks noChangeArrowheads="1"/>
          </p:cNvSpPr>
          <p:nvPr/>
        </p:nvSpPr>
        <p:spPr bwMode="auto">
          <a:xfrm>
            <a:off x="5279232" y="6650833"/>
            <a:ext cx="17145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000000"/>
                </a:solidFill>
              </a:rPr>
              <a:t>c.g.c</a:t>
            </a:r>
          </a:p>
        </p:txBody>
      </p:sp>
      <p:sp>
        <p:nvSpPr>
          <p:cNvPr id="4267" name="Text Box 171">
            <a:extLst>
              <a:ext uri="{FF2B5EF4-FFF2-40B4-BE49-F238E27FC236}">
                <a16:creationId xmlns:a16="http://schemas.microsoft.com/office/drawing/2014/main" id="{6F1723BE-0683-C695-416C-01253518E70F}"/>
              </a:ext>
            </a:extLst>
          </p:cNvPr>
          <p:cNvSpPr txBox="1">
            <a:spLocks noChangeArrowheads="1"/>
          </p:cNvSpPr>
          <p:nvPr/>
        </p:nvSpPr>
        <p:spPr bwMode="auto">
          <a:xfrm>
            <a:off x="5372100" y="9144001"/>
            <a:ext cx="17145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a:solidFill>
                  <a:srgbClr val="000000"/>
                </a:solidFill>
              </a:rPr>
              <a:t>g.c.g</a:t>
            </a:r>
          </a:p>
        </p:txBody>
      </p:sp>
      <p:sp>
        <p:nvSpPr>
          <p:cNvPr id="106" name="Text Box 128">
            <a:extLst>
              <a:ext uri="{FF2B5EF4-FFF2-40B4-BE49-F238E27FC236}">
                <a16:creationId xmlns:a16="http://schemas.microsoft.com/office/drawing/2014/main" id="{78E243AD-AC69-8B7C-2E2F-F45C70C7F954}"/>
              </a:ext>
            </a:extLst>
          </p:cNvPr>
          <p:cNvSpPr txBox="1">
            <a:spLocks noRot="1" noChangeAspect="1" noMove="1" noResize="1" noEditPoints="1" noAdjustHandles="1" noChangeArrowheads="1" noChangeShapeType="1" noTextEdit="1"/>
          </p:cNvSpPr>
          <p:nvPr/>
        </p:nvSpPr>
        <p:spPr bwMode="auto">
          <a:xfrm>
            <a:off x="8686800" y="2767013"/>
            <a:ext cx="6629400" cy="1280063"/>
          </a:xfrm>
          <a:prstGeom prst="rect">
            <a:avLst/>
          </a:prstGeom>
          <a:blipFill rotWithShape="1">
            <a:blip r:embed="rId2"/>
            <a:stretch>
              <a:fillRect l="-414" t="-3571" r="-2483" b="-1571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vi-VN" sz="2700">
                <a:noFill/>
              </a:rPr>
              <a:t> </a:t>
            </a:r>
          </a:p>
        </p:txBody>
      </p:sp>
      <p:sp>
        <p:nvSpPr>
          <p:cNvPr id="107" name="Text Box 128">
            <a:extLst>
              <a:ext uri="{FF2B5EF4-FFF2-40B4-BE49-F238E27FC236}">
                <a16:creationId xmlns:a16="http://schemas.microsoft.com/office/drawing/2014/main" id="{BC906116-615E-118E-0DAB-0835EBFD9F84}"/>
              </a:ext>
            </a:extLst>
          </p:cNvPr>
          <p:cNvSpPr txBox="1">
            <a:spLocks noChangeArrowheads="1"/>
          </p:cNvSpPr>
          <p:nvPr/>
        </p:nvSpPr>
        <p:spPr bwMode="auto">
          <a:xfrm>
            <a:off x="3200400" y="4457701"/>
            <a:ext cx="12344400" cy="2654573"/>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3600" u="sng">
              <a:solidFill>
                <a:schemeClr val="bg1"/>
              </a:solidFill>
            </a:endParaRPr>
          </a:p>
          <a:p>
            <a:pPr algn="just" eaLnBrk="1" hangingPunct="1">
              <a:spcBef>
                <a:spcPct val="50000"/>
              </a:spcBef>
            </a:pPr>
            <a:r>
              <a:rPr lang="en-US" altLang="en-US" sz="3600" u="sng">
                <a:solidFill>
                  <a:schemeClr val="bg1"/>
                </a:solidFill>
              </a:rPr>
              <a:t>Giải:</a:t>
            </a:r>
            <a:r>
              <a:rPr lang="en-US" altLang="en-US" sz="3600">
                <a:solidFill>
                  <a:srgbClr val="FFFF00"/>
                </a:solidFill>
              </a:rPr>
              <a:t> cạnh huyền và góc nhọn của tam giác vuông này bằng cạnh huyền và góc nhọn của tam giác vuông kia. </a:t>
            </a:r>
          </a:p>
          <a:p>
            <a:pPr algn="just" eaLnBrk="1" hangingPunct="1">
              <a:spcBef>
                <a:spcPct val="50000"/>
              </a:spcBef>
            </a:pPr>
            <a:endParaRPr lang="en-US" altLang="en-US" sz="2700">
              <a:solidFill>
                <a:srgbClr val="FFFF00"/>
              </a:solidFill>
            </a:endParaRPr>
          </a:p>
        </p:txBody>
      </p:sp>
      <p:sp>
        <p:nvSpPr>
          <p:cNvPr id="55342" name="TextBox 107">
            <a:extLst>
              <a:ext uri="{FF2B5EF4-FFF2-40B4-BE49-F238E27FC236}">
                <a16:creationId xmlns:a16="http://schemas.microsoft.com/office/drawing/2014/main" id="{FE6389F7-5451-39F0-D88A-1B1E5CA8430D}"/>
              </a:ext>
            </a:extLst>
          </p:cNvPr>
          <p:cNvSpPr txBox="1">
            <a:spLocks noChangeArrowheads="1"/>
          </p:cNvSpPr>
          <p:nvPr/>
        </p:nvSpPr>
        <p:spPr bwMode="auto">
          <a:xfrm>
            <a:off x="13989845" y="4702970"/>
            <a:ext cx="14168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2400" b="1">
                <a:latin typeface="Tahoma" panose="020B0604030504040204" pitchFamily="34" charset="0"/>
                <a:cs typeface="Tahoma" panose="020B0604030504040204" pitchFamily="34" charset="0"/>
              </a:rPr>
              <a:t>Hình 1</a:t>
            </a:r>
          </a:p>
        </p:txBody>
      </p:sp>
      <p:sp>
        <p:nvSpPr>
          <p:cNvPr id="55343" name="TextBox 108">
            <a:extLst>
              <a:ext uri="{FF2B5EF4-FFF2-40B4-BE49-F238E27FC236}">
                <a16:creationId xmlns:a16="http://schemas.microsoft.com/office/drawing/2014/main" id="{9C422977-8501-A38A-9E69-7A82E4A64C47}"/>
              </a:ext>
            </a:extLst>
          </p:cNvPr>
          <p:cNvSpPr txBox="1">
            <a:spLocks noChangeArrowheads="1"/>
          </p:cNvSpPr>
          <p:nvPr/>
        </p:nvSpPr>
        <p:spPr bwMode="auto">
          <a:xfrm>
            <a:off x="10789445" y="7358063"/>
            <a:ext cx="141684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2100" b="1">
                <a:latin typeface="Tahoma" panose="020B0604030504040204" pitchFamily="34" charset="0"/>
                <a:cs typeface="Tahoma" panose="020B0604030504040204" pitchFamily="34" charset="0"/>
              </a:rPr>
              <a:t>Hình 2</a:t>
            </a:r>
          </a:p>
        </p:txBody>
      </p:sp>
      <p:sp>
        <p:nvSpPr>
          <p:cNvPr id="55344" name="TextBox 109">
            <a:extLst>
              <a:ext uri="{FF2B5EF4-FFF2-40B4-BE49-F238E27FC236}">
                <a16:creationId xmlns:a16="http://schemas.microsoft.com/office/drawing/2014/main" id="{C72190CE-D9D6-4F4E-EC91-9D140FE6A589}"/>
              </a:ext>
            </a:extLst>
          </p:cNvPr>
          <p:cNvSpPr txBox="1">
            <a:spLocks noChangeArrowheads="1"/>
          </p:cNvSpPr>
          <p:nvPr/>
        </p:nvSpPr>
        <p:spPr bwMode="auto">
          <a:xfrm>
            <a:off x="14423232" y="7358063"/>
            <a:ext cx="141684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2100" b="1">
                <a:latin typeface="Tahoma" panose="020B0604030504040204" pitchFamily="34" charset="0"/>
                <a:cs typeface="Tahoma" panose="020B0604030504040204" pitchFamily="34" charset="0"/>
              </a:rPr>
              <a:t>Hình 3</a:t>
            </a:r>
          </a:p>
        </p:txBody>
      </p:sp>
      <p:sp>
        <p:nvSpPr>
          <p:cNvPr id="4224" name="Text Box 128">
            <a:extLst>
              <a:ext uri="{FF2B5EF4-FFF2-40B4-BE49-F238E27FC236}">
                <a16:creationId xmlns:a16="http://schemas.microsoft.com/office/drawing/2014/main" id="{55786087-3CD4-39DD-6D98-BF6C4FEE8038}"/>
              </a:ext>
            </a:extLst>
          </p:cNvPr>
          <p:cNvSpPr txBox="1">
            <a:spLocks noChangeArrowheads="1"/>
          </p:cNvSpPr>
          <p:nvPr/>
        </p:nvSpPr>
        <p:spPr bwMode="auto">
          <a:xfrm>
            <a:off x="3200400" y="4413648"/>
            <a:ext cx="12344400" cy="2862322"/>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3600" dirty="0">
              <a:solidFill>
                <a:srgbClr val="FFFF00"/>
              </a:solidFill>
            </a:endParaRPr>
          </a:p>
          <a:p>
            <a:pPr algn="just" eaLnBrk="1" hangingPunct="1">
              <a:spcBef>
                <a:spcPct val="50000"/>
              </a:spcBef>
            </a:pPr>
            <a:r>
              <a:rPr lang="en-US" altLang="en-US" sz="3600" dirty="0" err="1">
                <a:solidFill>
                  <a:srgbClr val="FFFF00"/>
                </a:solidFill>
              </a:rPr>
              <a:t>Cần</a:t>
            </a:r>
            <a:r>
              <a:rPr lang="en-US" altLang="en-US" sz="3600" dirty="0">
                <a:solidFill>
                  <a:srgbClr val="FFFF00"/>
                </a:solidFill>
              </a:rPr>
              <a:t> </a:t>
            </a:r>
            <a:r>
              <a:rPr lang="en-US" altLang="en-US" sz="3600" dirty="0" err="1">
                <a:solidFill>
                  <a:srgbClr val="FFFF00"/>
                </a:solidFill>
              </a:rPr>
              <a:t>thêm</a:t>
            </a:r>
            <a:r>
              <a:rPr lang="en-US" altLang="en-US" sz="3600" dirty="0">
                <a:solidFill>
                  <a:srgbClr val="FFFF00"/>
                </a:solidFill>
              </a:rPr>
              <a:t> </a:t>
            </a:r>
            <a:r>
              <a:rPr lang="en-US" altLang="en-US" sz="3600" dirty="0" err="1">
                <a:solidFill>
                  <a:srgbClr val="FFFF00"/>
                </a:solidFill>
              </a:rPr>
              <a:t>điều</a:t>
            </a:r>
            <a:r>
              <a:rPr lang="en-US" altLang="en-US" sz="3600" dirty="0">
                <a:solidFill>
                  <a:srgbClr val="FFFF00"/>
                </a:solidFill>
              </a:rPr>
              <a:t> </a:t>
            </a:r>
            <a:r>
              <a:rPr lang="en-US" altLang="en-US" sz="3600" dirty="0" err="1">
                <a:solidFill>
                  <a:srgbClr val="FFFF00"/>
                </a:solidFill>
              </a:rPr>
              <a:t>kiện</a:t>
            </a:r>
            <a:r>
              <a:rPr lang="en-US" altLang="en-US" sz="3600" dirty="0">
                <a:solidFill>
                  <a:srgbClr val="FFFF00"/>
                </a:solidFill>
              </a:rPr>
              <a:t> </a:t>
            </a:r>
            <a:r>
              <a:rPr lang="en-US" altLang="en-US" sz="3600" dirty="0" err="1">
                <a:solidFill>
                  <a:srgbClr val="FFFF00"/>
                </a:solidFill>
              </a:rPr>
              <a:t>gì</a:t>
            </a:r>
            <a:r>
              <a:rPr lang="en-US" altLang="en-US" sz="3600" dirty="0">
                <a:solidFill>
                  <a:srgbClr val="FFFF00"/>
                </a:solidFill>
              </a:rPr>
              <a:t> </a:t>
            </a:r>
            <a:r>
              <a:rPr lang="en-US" altLang="en-US" sz="3600" dirty="0" err="1">
                <a:solidFill>
                  <a:srgbClr val="FFFF00"/>
                </a:solidFill>
              </a:rPr>
              <a:t>về</a:t>
            </a:r>
            <a:r>
              <a:rPr lang="en-US" altLang="en-US" sz="3600" dirty="0">
                <a:solidFill>
                  <a:srgbClr val="FFFF00"/>
                </a:solidFill>
              </a:rPr>
              <a:t> </a:t>
            </a:r>
            <a:r>
              <a:rPr lang="en-US" altLang="en-US" sz="3600" dirty="0" err="1">
                <a:solidFill>
                  <a:srgbClr val="FFFF00"/>
                </a:solidFill>
              </a:rPr>
              <a:t>cạnh</a:t>
            </a:r>
            <a:r>
              <a:rPr lang="en-US" altLang="en-US" sz="3600" dirty="0">
                <a:solidFill>
                  <a:srgbClr val="FFFF00"/>
                </a:solidFill>
              </a:rPr>
              <a:t> hay </a:t>
            </a:r>
            <a:r>
              <a:rPr lang="en-US" altLang="en-US" sz="3600" dirty="0" err="1">
                <a:solidFill>
                  <a:srgbClr val="FFFF00"/>
                </a:solidFill>
              </a:rPr>
              <a:t>về</a:t>
            </a:r>
            <a:r>
              <a:rPr lang="en-US" altLang="en-US" sz="3600" dirty="0">
                <a:solidFill>
                  <a:srgbClr val="FFFF00"/>
                </a:solidFill>
              </a:rPr>
              <a:t> </a:t>
            </a:r>
            <a:r>
              <a:rPr lang="en-US" altLang="en-US" sz="3600" dirty="0" err="1">
                <a:solidFill>
                  <a:srgbClr val="FFFF00"/>
                </a:solidFill>
              </a:rPr>
              <a:t>góc</a:t>
            </a:r>
            <a:r>
              <a:rPr lang="en-US" altLang="en-US" sz="3600" dirty="0">
                <a:solidFill>
                  <a:srgbClr val="FFFF00"/>
                </a:solidFill>
              </a:rPr>
              <a:t> </a:t>
            </a:r>
            <a:r>
              <a:rPr lang="en-US" altLang="en-US" sz="3600" dirty="0" err="1">
                <a:solidFill>
                  <a:srgbClr val="FFFF00"/>
                </a:solidFill>
              </a:rPr>
              <a:t>để</a:t>
            </a:r>
            <a:r>
              <a:rPr lang="en-US" altLang="en-US" sz="3600" dirty="0">
                <a:solidFill>
                  <a:srgbClr val="FFFF00"/>
                </a:solidFill>
              </a:rPr>
              <a:t> </a:t>
            </a:r>
            <a:r>
              <a:rPr lang="en-US" altLang="en-US" sz="3600" dirty="0" err="1">
                <a:solidFill>
                  <a:srgbClr val="FFFF00"/>
                </a:solidFill>
              </a:rPr>
              <a:t>được</a:t>
            </a:r>
            <a:r>
              <a:rPr lang="en-US" altLang="en-US" sz="3600" dirty="0">
                <a:solidFill>
                  <a:srgbClr val="FFFF00"/>
                </a:solidFill>
              </a:rPr>
              <a:t> </a:t>
            </a:r>
            <a:r>
              <a:rPr lang="en-US" altLang="en-US" sz="3600" dirty="0" err="1">
                <a:solidFill>
                  <a:srgbClr val="FFFF00"/>
                </a:solidFill>
              </a:rPr>
              <a:t>hai</a:t>
            </a:r>
            <a:r>
              <a:rPr lang="en-US" altLang="en-US" sz="3600" dirty="0">
                <a:solidFill>
                  <a:srgbClr val="FFFF00"/>
                </a:solidFill>
              </a:rPr>
              <a:t> tam </a:t>
            </a:r>
            <a:r>
              <a:rPr lang="en-US" altLang="en-US" sz="3600" dirty="0" err="1">
                <a:solidFill>
                  <a:srgbClr val="FFFF00"/>
                </a:solidFill>
              </a:rPr>
              <a:t>giác</a:t>
            </a:r>
            <a:r>
              <a:rPr lang="en-US" altLang="en-US" sz="3600" dirty="0">
                <a:solidFill>
                  <a:srgbClr val="FFFF00"/>
                </a:solidFill>
              </a:rPr>
              <a:t> </a:t>
            </a:r>
            <a:r>
              <a:rPr lang="en-US" altLang="en-US" sz="3600" dirty="0" err="1">
                <a:solidFill>
                  <a:srgbClr val="FFFF00"/>
                </a:solidFill>
              </a:rPr>
              <a:t>vuông</a:t>
            </a:r>
            <a:r>
              <a:rPr lang="en-US" altLang="en-US" sz="3600" dirty="0">
                <a:solidFill>
                  <a:srgbClr val="FFFF00"/>
                </a:solidFill>
              </a:rPr>
              <a:t> ở </a:t>
            </a:r>
            <a:r>
              <a:rPr lang="en-US" altLang="en-US" sz="3600" dirty="0" err="1">
                <a:solidFill>
                  <a:srgbClr val="FFFF00"/>
                </a:solidFill>
              </a:rPr>
              <a:t>hình</a:t>
            </a:r>
            <a:r>
              <a:rPr lang="en-US" altLang="en-US" sz="3600" dirty="0">
                <a:solidFill>
                  <a:srgbClr val="FFFF00"/>
                </a:solidFill>
              </a:rPr>
              <a:t> 3 </a:t>
            </a:r>
            <a:r>
              <a:rPr lang="en-US" altLang="en-US" sz="3600" dirty="0" err="1">
                <a:solidFill>
                  <a:srgbClr val="FFFF00"/>
                </a:solidFill>
              </a:rPr>
              <a:t>bằng</a:t>
            </a:r>
            <a:r>
              <a:rPr lang="en-US" altLang="en-US" sz="3600" dirty="0">
                <a:solidFill>
                  <a:srgbClr val="FFFF00"/>
                </a:solidFill>
              </a:rPr>
              <a:t> </a:t>
            </a:r>
            <a:r>
              <a:rPr lang="en-US" altLang="en-US" sz="3600" dirty="0" err="1">
                <a:solidFill>
                  <a:srgbClr val="FFFF00"/>
                </a:solidFill>
              </a:rPr>
              <a:t>nhau</a:t>
            </a:r>
            <a:r>
              <a:rPr lang="en-US" altLang="en-US" sz="3600" dirty="0">
                <a:solidFill>
                  <a:srgbClr val="FFFF00"/>
                </a:solidFill>
              </a:rPr>
              <a:t> </a:t>
            </a:r>
            <a:r>
              <a:rPr lang="en-US" altLang="en-US" sz="3600" dirty="0" err="1">
                <a:solidFill>
                  <a:srgbClr val="FFFF00"/>
                </a:solidFill>
              </a:rPr>
              <a:t>theo</a:t>
            </a:r>
            <a:r>
              <a:rPr lang="en-US" altLang="en-US" sz="3600" dirty="0">
                <a:solidFill>
                  <a:srgbClr val="FFFF00"/>
                </a:solidFill>
              </a:rPr>
              <a:t> </a:t>
            </a:r>
            <a:r>
              <a:rPr lang="en-US" altLang="en-US" sz="3600" dirty="0" err="1">
                <a:solidFill>
                  <a:srgbClr val="FFFF00"/>
                </a:solidFill>
              </a:rPr>
              <a:t>trường</a:t>
            </a:r>
            <a:r>
              <a:rPr lang="en-US" altLang="en-US" sz="3600" dirty="0">
                <a:solidFill>
                  <a:srgbClr val="FFFF00"/>
                </a:solidFill>
              </a:rPr>
              <a:t> </a:t>
            </a:r>
            <a:r>
              <a:rPr lang="en-US" altLang="en-US" sz="3600" dirty="0" err="1">
                <a:solidFill>
                  <a:srgbClr val="FFFF00"/>
                </a:solidFill>
              </a:rPr>
              <a:t>hợp</a:t>
            </a:r>
            <a:r>
              <a:rPr lang="en-US" altLang="en-US" sz="3600" dirty="0">
                <a:solidFill>
                  <a:srgbClr val="FFFF00"/>
                </a:solidFill>
              </a:rPr>
              <a:t> (</a:t>
            </a:r>
            <a:r>
              <a:rPr lang="en-US" altLang="en-US" sz="3600" dirty="0" err="1">
                <a:solidFill>
                  <a:srgbClr val="FFFF00"/>
                </a:solidFill>
              </a:rPr>
              <a:t>g.c.g</a:t>
            </a:r>
            <a:r>
              <a:rPr lang="en-US" altLang="en-US" sz="3600" dirty="0">
                <a:solidFill>
                  <a:srgbClr val="FFFF00"/>
                </a:solidFill>
              </a:rPr>
              <a:t>)</a:t>
            </a:r>
          </a:p>
          <a:p>
            <a:pPr algn="just" eaLnBrk="1" hangingPunct="1">
              <a:spcBef>
                <a:spcPct val="50000"/>
              </a:spcBef>
            </a:pPr>
            <a:endParaRPr lang="en-US" altLang="en-US" sz="3600" dirty="0">
              <a:solidFill>
                <a:srgbClr val="FFFF00"/>
              </a:solidFill>
            </a:endParaRPr>
          </a:p>
        </p:txBody>
      </p:sp>
      <p:sp>
        <p:nvSpPr>
          <p:cNvPr id="111" name="Rectangle 110">
            <a:extLst>
              <a:ext uri="{FF2B5EF4-FFF2-40B4-BE49-F238E27FC236}">
                <a16:creationId xmlns:a16="http://schemas.microsoft.com/office/drawing/2014/main" id="{4D982F21-BA12-A9BB-A133-785ED40E9AEC}"/>
              </a:ext>
            </a:extLst>
          </p:cNvPr>
          <p:cNvSpPr>
            <a:spLocks noChangeArrowheads="1"/>
          </p:cNvSpPr>
          <p:nvPr/>
        </p:nvSpPr>
        <p:spPr bwMode="auto">
          <a:xfrm>
            <a:off x="2488407" y="5200651"/>
            <a:ext cx="711993" cy="12003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200" b="1">
                <a:solidFill>
                  <a:srgbClr val="FF0000"/>
                </a:solidFill>
                <a:latin typeface=".VnTime" panose="020B7200000000000000" pitchFamily="34" charset="0"/>
              </a:rPr>
              <a:t>?</a:t>
            </a:r>
            <a:endParaRPr lang="vi-VN" altLang="en-US" sz="7200" b="1">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6325"/>
                                  </p:iterate>
                                  <p:childTnLst>
                                    <p:set>
                                      <p:cBhvr>
                                        <p:cTn id="6" dur="1" fill="hold">
                                          <p:stCondLst>
                                            <p:cond delay="0"/>
                                          </p:stCondLst>
                                        </p:cTn>
                                        <p:tgtEl>
                                          <p:spTgt spid="4224"/>
                                        </p:tgtEl>
                                        <p:attrNameLst>
                                          <p:attrName>style.visibility</p:attrName>
                                        </p:attrNameLst>
                                      </p:cBhvr>
                                      <p:to>
                                        <p:strVal val="visible"/>
                                      </p:to>
                                    </p:set>
                                    <p:anim calcmode="discrete" valueType="clr">
                                      <p:cBhvr override="childStyle">
                                        <p:cTn id="7" dur="80"/>
                                        <p:tgtEl>
                                          <p:spTgt spid="42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224"/>
                                        </p:tgtEl>
                                        <p:attrNameLst>
                                          <p:attrName>fillcolor</p:attrName>
                                        </p:attrNameLst>
                                      </p:cBhvr>
                                      <p:tavLst>
                                        <p:tav tm="0">
                                          <p:val>
                                            <p:clrVal>
                                              <a:schemeClr val="accent2"/>
                                            </p:clrVal>
                                          </p:val>
                                        </p:tav>
                                        <p:tav tm="50000">
                                          <p:val>
                                            <p:clrVal>
                                              <a:schemeClr val="hlink"/>
                                            </p:clrVal>
                                          </p:val>
                                        </p:tav>
                                      </p:tavLst>
                                    </p:anim>
                                    <p:set>
                                      <p:cBhvr>
                                        <p:cTn id="9" dur="80"/>
                                        <p:tgtEl>
                                          <p:spTgt spid="4224"/>
                                        </p:tgtEl>
                                        <p:attrNameLst>
                                          <p:attrName>fill.type</p:attrName>
                                        </p:attrNameLst>
                                      </p:cBhvr>
                                      <p:to>
                                        <p:strVal val="solid"/>
                                      </p:to>
                                    </p:set>
                                  </p:childTnLst>
                                </p:cTn>
                              </p:par>
                              <p:par>
                                <p:cTn id="10" presetID="22" presetClass="entr" presetSubtype="8" fill="hold" grpId="0" nodeType="with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wipe(left)">
                                      <p:cBhvr>
                                        <p:cTn id="12" dur="500"/>
                                        <p:tgtEl>
                                          <p:spTgt spid="1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2" fill="hold" grpId="1" nodeType="clickEffect">
                                  <p:stCondLst>
                                    <p:cond delay="0"/>
                                  </p:stCondLst>
                                  <p:iterate type="lt">
                                    <p:tmPct val="0"/>
                                  </p:iterate>
                                  <p:childTnLst>
                                    <p:anim calcmode="lin" valueType="num">
                                      <p:cBhvr additive="base">
                                        <p:cTn id="16" dur="500"/>
                                        <p:tgtEl>
                                          <p:spTgt spid="4224"/>
                                        </p:tgtEl>
                                        <p:attrNameLst>
                                          <p:attrName>ppt_x</p:attrName>
                                        </p:attrNameLst>
                                      </p:cBhvr>
                                      <p:tavLst>
                                        <p:tav tm="0">
                                          <p:val>
                                            <p:strVal val="ppt_x"/>
                                          </p:val>
                                        </p:tav>
                                        <p:tav tm="100000">
                                          <p:val>
                                            <p:strVal val="1+ppt_w/2"/>
                                          </p:val>
                                        </p:tav>
                                      </p:tavLst>
                                    </p:anim>
                                    <p:anim calcmode="lin" valueType="num">
                                      <p:cBhvr additive="base">
                                        <p:cTn id="17" dur="500"/>
                                        <p:tgtEl>
                                          <p:spTgt spid="4224"/>
                                        </p:tgtEl>
                                        <p:attrNameLst>
                                          <p:attrName>ppt_y</p:attrName>
                                        </p:attrNameLst>
                                      </p:cBhvr>
                                      <p:tavLst>
                                        <p:tav tm="0">
                                          <p:val>
                                            <p:strVal val="ppt_y"/>
                                          </p:val>
                                        </p:tav>
                                        <p:tav tm="100000">
                                          <p:val>
                                            <p:strVal val="ppt_y"/>
                                          </p:val>
                                        </p:tav>
                                      </p:tavLst>
                                    </p:anim>
                                    <p:set>
                                      <p:cBhvr>
                                        <p:cTn id="18" dur="1" fill="hold">
                                          <p:stCondLst>
                                            <p:cond delay="499"/>
                                          </p:stCondLst>
                                        </p:cTn>
                                        <p:tgtEl>
                                          <p:spTgt spid="4224"/>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11"/>
                                        </p:tgtEl>
                                      </p:cBhvr>
                                    </p:animEffect>
                                    <p:set>
                                      <p:cBhvr>
                                        <p:cTn id="21" dur="1" fill="hold">
                                          <p:stCondLst>
                                            <p:cond delay="499"/>
                                          </p:stCondLst>
                                        </p:cTn>
                                        <p:tgtEl>
                                          <p:spTgt spid="111"/>
                                        </p:tgtEl>
                                        <p:attrNameLst>
                                          <p:attrName>style.visibility</p:attrName>
                                        </p:attrNameLst>
                                      </p:cBhvr>
                                      <p:to>
                                        <p:strVal val="hidden"/>
                                      </p:to>
                                    </p:set>
                                  </p:childTnLst>
                                </p:cTn>
                              </p:par>
                              <p:par>
                                <p:cTn id="22" presetID="27" presetClass="entr" presetSubtype="0" fill="hold" grpId="0" nodeType="withEffect">
                                  <p:stCondLst>
                                    <p:cond delay="0"/>
                                  </p:stCondLst>
                                  <p:iterate type="lt">
                                    <p:tmPct val="6325"/>
                                  </p:iterate>
                                  <p:childTnLst>
                                    <p:set>
                                      <p:cBhvr>
                                        <p:cTn id="23" dur="1" fill="hold">
                                          <p:stCondLst>
                                            <p:cond delay="0"/>
                                          </p:stCondLst>
                                        </p:cTn>
                                        <p:tgtEl>
                                          <p:spTgt spid="107"/>
                                        </p:tgtEl>
                                        <p:attrNameLst>
                                          <p:attrName>style.visibility</p:attrName>
                                        </p:attrNameLst>
                                      </p:cBhvr>
                                      <p:to>
                                        <p:strVal val="visible"/>
                                      </p:to>
                                    </p:set>
                                    <p:anim calcmode="discrete" valueType="clr">
                                      <p:cBhvr override="childStyle">
                                        <p:cTn id="24" dur="80"/>
                                        <p:tgtEl>
                                          <p:spTgt spid="107"/>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7"/>
                                        </p:tgtEl>
                                        <p:attrNameLst>
                                          <p:attrName>fillcolor</p:attrName>
                                        </p:attrNameLst>
                                      </p:cBhvr>
                                      <p:tavLst>
                                        <p:tav tm="0">
                                          <p:val>
                                            <p:clrVal>
                                              <a:schemeClr val="accent2"/>
                                            </p:clrVal>
                                          </p:val>
                                        </p:tav>
                                        <p:tav tm="50000">
                                          <p:val>
                                            <p:clrVal>
                                              <a:schemeClr val="hlink"/>
                                            </p:clrVal>
                                          </p:val>
                                        </p:tav>
                                      </p:tavLst>
                                    </p:anim>
                                    <p:set>
                                      <p:cBhvr>
                                        <p:cTn id="26" dur="80"/>
                                        <p:tgtEl>
                                          <p:spTgt spid="107"/>
                                        </p:tgtEl>
                                        <p:attrNameLst>
                                          <p:attrName>fill.type</p:attrName>
                                        </p:attrNameLst>
                                      </p:cBhvr>
                                      <p:to>
                                        <p:strVal val="solid"/>
                                      </p:to>
                                    </p:set>
                                  </p:childTnLst>
                                </p:cTn>
                              </p:par>
                            </p:childTnLst>
                          </p:cTn>
                        </p:par>
                        <p:par>
                          <p:cTn id="27" fill="hold" nodeType="afterGroup">
                            <p:stCondLst>
                              <p:cond delay="500"/>
                            </p:stCondLst>
                            <p:childTnLst>
                              <p:par>
                                <p:cTn id="28" presetID="2" presetClass="entr" presetSubtype="8" fill="hold" nodeType="afterEffect">
                                  <p:stCondLst>
                                    <p:cond delay="0"/>
                                  </p:stCondLst>
                                  <p:childTnLst>
                                    <p:set>
                                      <p:cBhvr>
                                        <p:cTn id="29" dur="1" fill="hold">
                                          <p:stCondLst>
                                            <p:cond delay="0"/>
                                          </p:stCondLst>
                                        </p:cTn>
                                        <p:tgtEl>
                                          <p:spTgt spid="4220"/>
                                        </p:tgtEl>
                                        <p:attrNameLst>
                                          <p:attrName>style.visibility</p:attrName>
                                        </p:attrNameLst>
                                      </p:cBhvr>
                                      <p:to>
                                        <p:strVal val="visible"/>
                                      </p:to>
                                    </p:set>
                                    <p:anim calcmode="lin" valueType="num">
                                      <p:cBhvr additive="base">
                                        <p:cTn id="30" dur="1000" fill="hold"/>
                                        <p:tgtEl>
                                          <p:spTgt spid="4220"/>
                                        </p:tgtEl>
                                        <p:attrNameLst>
                                          <p:attrName>ppt_x</p:attrName>
                                        </p:attrNameLst>
                                      </p:cBhvr>
                                      <p:tavLst>
                                        <p:tav tm="0">
                                          <p:val>
                                            <p:strVal val="0-#ppt_w/2"/>
                                          </p:val>
                                        </p:tav>
                                        <p:tav tm="100000">
                                          <p:val>
                                            <p:strVal val="#ppt_x"/>
                                          </p:val>
                                        </p:tav>
                                      </p:tavLst>
                                    </p:anim>
                                    <p:anim calcmode="lin" valueType="num">
                                      <p:cBhvr additive="base">
                                        <p:cTn id="31" dur="1000" fill="hold"/>
                                        <p:tgtEl>
                                          <p:spTgt spid="4220"/>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500"/>
                            </p:stCondLst>
                            <p:childTnLst>
                              <p:par>
                                <p:cTn id="33" presetID="22" presetClass="entr" presetSubtype="1"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childTnLst>
                          </p:cTn>
                        </p:par>
                        <p:par>
                          <p:cTn id="36" fill="hold" nodeType="afterGroup">
                            <p:stCondLst>
                              <p:cond delay="2000"/>
                            </p:stCondLst>
                            <p:childTnLst>
                              <p:par>
                                <p:cTn id="37" presetID="63" presetClass="path" presetSubtype="0" accel="50000" decel="50000" fill="hold" grpId="0" nodeType="afterEffect">
                                  <p:stCondLst>
                                    <p:cond delay="0"/>
                                  </p:stCondLst>
                                  <p:childTnLst>
                                    <p:animMotion origin="layout" path="M 0 -8.67052E-7 L 0.44583 0.0178 " pathEditMode="relative" rAng="0" ptsTypes="AA">
                                      <p:cBhvr>
                                        <p:cTn id="38" dur="2000" fill="hold"/>
                                        <p:tgtEl>
                                          <p:spTgt spid="4267"/>
                                        </p:tgtEl>
                                        <p:attrNameLst>
                                          <p:attrName>ppt_x</p:attrName>
                                          <p:attrName>ppt_y</p:attrName>
                                        </p:attrNameLst>
                                      </p:cBhvr>
                                      <p:rCtr x="22292" y="8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7" grpId="0"/>
      <p:bldP spid="107" grpId="0" animBg="1"/>
      <p:bldP spid="4224" grpId="0" animBg="1"/>
      <p:bldP spid="4224" grpId="1" animBg="1"/>
      <p:bldP spid="111" grpId="0" animBg="1"/>
      <p:bldP spid="1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a:extLst>
              <a:ext uri="{FF2B5EF4-FFF2-40B4-BE49-F238E27FC236}">
                <a16:creationId xmlns:a16="http://schemas.microsoft.com/office/drawing/2014/main" id="{70E99D24-6613-61A3-5B71-36A1F8792F37}"/>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114425" indent="-428625" eaLnBrk="0" hangingPunct="0">
              <a:defRPr>
                <a:solidFill>
                  <a:schemeClr val="tx1"/>
                </a:solidFill>
                <a:latin typeface="Arial" panose="020B0604020202020204" pitchFamily="34" charset="0"/>
                <a:cs typeface="Arial" panose="020B0604020202020204" pitchFamily="34" charset="0"/>
              </a:defRPr>
            </a:lvl2pPr>
            <a:lvl3pPr marL="1714500" indent="-342900" eaLnBrk="0" hangingPunct="0">
              <a:defRPr>
                <a:solidFill>
                  <a:schemeClr val="tx1"/>
                </a:solidFill>
                <a:latin typeface="Arial" panose="020B0604020202020204" pitchFamily="34" charset="0"/>
                <a:cs typeface="Arial" panose="020B0604020202020204" pitchFamily="34" charset="0"/>
              </a:defRPr>
            </a:lvl3pPr>
            <a:lvl4pPr marL="2400300" indent="-342900" eaLnBrk="0" hangingPunct="0">
              <a:defRPr>
                <a:solidFill>
                  <a:schemeClr val="tx1"/>
                </a:solidFill>
                <a:latin typeface="Arial" panose="020B0604020202020204" pitchFamily="34" charset="0"/>
                <a:cs typeface="Arial" panose="020B0604020202020204" pitchFamily="34" charset="0"/>
              </a:defRPr>
            </a:lvl4pPr>
            <a:lvl5pPr marL="3086100" indent="-342900" eaLnBrk="0" hangingPunct="0">
              <a:defRPr>
                <a:solidFill>
                  <a:schemeClr val="tx1"/>
                </a:solidFill>
                <a:latin typeface="Arial" panose="020B0604020202020204" pitchFamily="34" charset="0"/>
                <a:cs typeface="Arial" panose="020B0604020202020204" pitchFamily="34" charset="0"/>
              </a:defRPr>
            </a:lvl5pPr>
            <a:lvl6pPr marL="3771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4577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5143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829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A8A8E0-5678-4B4F-B0B0-18F5416C7B6A}" type="slidenum">
              <a:rPr lang="en-US" altLang="en-US">
                <a:solidFill>
                  <a:srgbClr val="000000"/>
                </a:solidFill>
              </a:rPr>
              <a:pPr eaLnBrk="1" hangingPunct="1"/>
              <a:t>7</a:t>
            </a:fld>
            <a:endParaRPr lang="en-US" altLang="en-US">
              <a:solidFill>
                <a:srgbClr val="000000"/>
              </a:solidFill>
            </a:endParaRPr>
          </a:p>
        </p:txBody>
      </p:sp>
      <p:pic>
        <p:nvPicPr>
          <p:cNvPr id="10" name="Picture 3" descr="C:\Users\Administrator\Downloads\interro-15.gif">
            <a:extLst>
              <a:ext uri="{FF2B5EF4-FFF2-40B4-BE49-F238E27FC236}">
                <a16:creationId xmlns:a16="http://schemas.microsoft.com/office/drawing/2014/main" id="{25125C69-4BF0-9927-9011-306645D2DC3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988345"/>
            <a:ext cx="19621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535F078-7A32-64C2-2B29-A29C3033A483}"/>
              </a:ext>
            </a:extLst>
          </p:cNvPr>
          <p:cNvSpPr txBox="1"/>
          <p:nvPr/>
        </p:nvSpPr>
        <p:spPr>
          <a:xfrm>
            <a:off x="4229100" y="1988910"/>
            <a:ext cx="11239500" cy="2308324"/>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noFill/>
          </a:ln>
          <a:effectLst>
            <a:glow rad="101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a:spAutoFit/>
          </a:bodyPr>
          <a:lstStyle/>
          <a:p>
            <a:pPr algn="ctr" eaLnBrk="0" hangingPunct="0">
              <a:defRPr/>
            </a:pPr>
            <a:r>
              <a:rPr lang="vi-VN" sz="4800" b="1">
                <a:solidFill>
                  <a:srgbClr val="FFFF00"/>
                </a:solidFill>
                <a:effectLst>
                  <a:outerShdw blurRad="60007" dist="310007" dir="7680000" sy="30000" kx="1300200" algn="ctr" rotWithShape="0">
                    <a:prstClr val="black">
                      <a:alpha val="32000"/>
                    </a:prstClr>
                  </a:outerShdw>
                </a:effectLst>
                <a:latin typeface="Arial" charset="0"/>
              </a:rPr>
              <a:t>Ứng với mỗi hình vẽ, hãy phát biểu các trường hợp bằng nhau đã biết của hai tam giác vuông.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j0424444">
            <a:extLst>
              <a:ext uri="{FF2B5EF4-FFF2-40B4-BE49-F238E27FC236}">
                <a16:creationId xmlns:a16="http://schemas.microsoft.com/office/drawing/2014/main" id="{BB9ECE74-4E42-60B9-5A71-651E5E291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9372600"/>
            <a:ext cx="87392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21558ECC-8C73-FEC0-9528-CA2E0BF7F154}"/>
              </a:ext>
            </a:extLst>
          </p:cNvPr>
          <p:cNvGraphicFramePr>
            <a:graphicFrameLocks noGrp="1"/>
          </p:cNvGraphicFramePr>
          <p:nvPr/>
        </p:nvGraphicFramePr>
        <p:xfrm>
          <a:off x="2514601" y="228600"/>
          <a:ext cx="13349288" cy="8915400"/>
        </p:xfrm>
        <a:graphic>
          <a:graphicData uri="http://schemas.openxmlformats.org/drawingml/2006/table">
            <a:tbl>
              <a:tblPr firstRow="1" bandRow="1">
                <a:tableStyleId>{5940675A-B579-460E-94D1-54222C63F5DA}</a:tableStyleId>
              </a:tblPr>
              <a:tblGrid>
                <a:gridCol w="5654934">
                  <a:extLst>
                    <a:ext uri="{9D8B030D-6E8A-4147-A177-3AD203B41FA5}">
                      <a16:colId xmlns:a16="http://schemas.microsoft.com/office/drawing/2014/main" val="20000"/>
                    </a:ext>
                  </a:extLst>
                </a:gridCol>
                <a:gridCol w="7694354">
                  <a:extLst>
                    <a:ext uri="{9D8B030D-6E8A-4147-A177-3AD203B41FA5}">
                      <a16:colId xmlns:a16="http://schemas.microsoft.com/office/drawing/2014/main" val="20001"/>
                    </a:ext>
                  </a:extLst>
                </a:gridCol>
              </a:tblGrid>
              <a:tr h="2895600">
                <a:tc>
                  <a:txBody>
                    <a:bodyPr/>
                    <a:lstStyle/>
                    <a:p>
                      <a:endParaRPr lang="vi-VN" sz="2700"/>
                    </a:p>
                  </a:txBody>
                  <a:tcPr marL="137166" marR="137166" marT="68580" marB="68580"/>
                </a:tc>
                <a:tc>
                  <a:txBody>
                    <a:bodyPr/>
                    <a:lstStyle/>
                    <a:p>
                      <a:endParaRPr lang="vi-VN" sz="2700"/>
                    </a:p>
                  </a:txBody>
                  <a:tcPr marL="137166" marR="137166" marT="68580" marB="68580"/>
                </a:tc>
                <a:extLst>
                  <a:ext uri="{0D108BD9-81ED-4DB2-BD59-A6C34878D82A}">
                    <a16:rowId xmlns:a16="http://schemas.microsoft.com/office/drawing/2014/main" val="10000"/>
                  </a:ext>
                </a:extLst>
              </a:tr>
              <a:tr h="2895600">
                <a:tc>
                  <a:txBody>
                    <a:bodyPr/>
                    <a:lstStyle/>
                    <a:p>
                      <a:endParaRPr lang="vi-VN" sz="2700"/>
                    </a:p>
                  </a:txBody>
                  <a:tcPr marL="137166" marR="137166" marT="68580" marB="68580"/>
                </a:tc>
                <a:tc>
                  <a:txBody>
                    <a:bodyPr/>
                    <a:lstStyle/>
                    <a:p>
                      <a:endParaRPr lang="vi-VN" sz="2700"/>
                    </a:p>
                  </a:txBody>
                  <a:tcPr marL="137166" marR="137166" marT="68580" marB="68580"/>
                </a:tc>
                <a:extLst>
                  <a:ext uri="{0D108BD9-81ED-4DB2-BD59-A6C34878D82A}">
                    <a16:rowId xmlns:a16="http://schemas.microsoft.com/office/drawing/2014/main" val="10001"/>
                  </a:ext>
                </a:extLst>
              </a:tr>
              <a:tr h="3124200">
                <a:tc>
                  <a:txBody>
                    <a:bodyPr/>
                    <a:lstStyle/>
                    <a:p>
                      <a:endParaRPr lang="vi-VN" sz="2700"/>
                    </a:p>
                  </a:txBody>
                  <a:tcPr marL="137166" marR="137166" marT="68580" marB="68580"/>
                </a:tc>
                <a:tc>
                  <a:txBody>
                    <a:bodyPr/>
                    <a:lstStyle/>
                    <a:p>
                      <a:endParaRPr lang="vi-VN" sz="2700"/>
                    </a:p>
                  </a:txBody>
                  <a:tcPr marL="137166" marR="137166" marT="68580" marB="68580"/>
                </a:tc>
                <a:extLst>
                  <a:ext uri="{0D108BD9-81ED-4DB2-BD59-A6C34878D82A}">
                    <a16:rowId xmlns:a16="http://schemas.microsoft.com/office/drawing/2014/main" val="10002"/>
                  </a:ext>
                </a:extLst>
              </a:tr>
            </a:tbl>
          </a:graphicData>
        </a:graphic>
      </p:graphicFrame>
      <p:grpSp>
        <p:nvGrpSpPr>
          <p:cNvPr id="9" name="Group 66">
            <a:extLst>
              <a:ext uri="{FF2B5EF4-FFF2-40B4-BE49-F238E27FC236}">
                <a16:creationId xmlns:a16="http://schemas.microsoft.com/office/drawing/2014/main" id="{ECA5B0D7-4684-4735-593D-4B298F4E7C52}"/>
              </a:ext>
            </a:extLst>
          </p:cNvPr>
          <p:cNvGrpSpPr>
            <a:grpSpLocks/>
          </p:cNvGrpSpPr>
          <p:nvPr/>
        </p:nvGrpSpPr>
        <p:grpSpPr bwMode="auto">
          <a:xfrm>
            <a:off x="2843213" y="207170"/>
            <a:ext cx="4693445" cy="2774158"/>
            <a:chOff x="2976" y="56"/>
            <a:chExt cx="1971" cy="1165"/>
          </a:xfrm>
        </p:grpSpPr>
        <p:sp>
          <p:nvSpPr>
            <p:cNvPr id="10" name="Text Box 67">
              <a:extLst>
                <a:ext uri="{FF2B5EF4-FFF2-40B4-BE49-F238E27FC236}">
                  <a16:creationId xmlns:a16="http://schemas.microsoft.com/office/drawing/2014/main" id="{B1F1DA07-7B4A-CBD0-5EF6-13CB0BB99AE5}"/>
                </a:ext>
              </a:extLst>
            </p:cNvPr>
            <p:cNvSpPr txBox="1">
              <a:spLocks noChangeArrowheads="1"/>
            </p:cNvSpPr>
            <p:nvPr/>
          </p:nvSpPr>
          <p:spPr bwMode="auto">
            <a:xfrm>
              <a:off x="3108" y="57"/>
              <a:ext cx="15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700" b="1" kern="0">
                  <a:solidFill>
                    <a:srgbClr val="FF0066"/>
                  </a:solidFill>
                  <a:latin typeface="Arial" charset="0"/>
                </a:rPr>
                <a:t>B</a:t>
              </a:r>
            </a:p>
          </p:txBody>
        </p:sp>
        <p:sp>
          <p:nvSpPr>
            <p:cNvPr id="11" name="Text Box 68">
              <a:extLst>
                <a:ext uri="{FF2B5EF4-FFF2-40B4-BE49-F238E27FC236}">
                  <a16:creationId xmlns:a16="http://schemas.microsoft.com/office/drawing/2014/main" id="{5F72FECB-0934-C5E5-46C3-875EA456D9B4}"/>
                </a:ext>
              </a:extLst>
            </p:cNvPr>
            <p:cNvSpPr txBox="1">
              <a:spLocks noChangeArrowheads="1"/>
            </p:cNvSpPr>
            <p:nvPr/>
          </p:nvSpPr>
          <p:spPr bwMode="auto">
            <a:xfrm>
              <a:off x="2976" y="1008"/>
              <a:ext cx="15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700" b="1" kern="0">
                  <a:solidFill>
                    <a:srgbClr val="FF0066"/>
                  </a:solidFill>
                  <a:latin typeface="Arial" charset="0"/>
                </a:rPr>
                <a:t>A</a:t>
              </a:r>
            </a:p>
          </p:txBody>
        </p:sp>
        <p:sp>
          <p:nvSpPr>
            <p:cNvPr id="12" name="Text Box 69">
              <a:extLst>
                <a:ext uri="{FF2B5EF4-FFF2-40B4-BE49-F238E27FC236}">
                  <a16:creationId xmlns:a16="http://schemas.microsoft.com/office/drawing/2014/main" id="{54021137-FEE4-8EF7-2BF0-6198CD89BEEA}"/>
                </a:ext>
              </a:extLst>
            </p:cNvPr>
            <p:cNvSpPr txBox="1">
              <a:spLocks noChangeArrowheads="1"/>
            </p:cNvSpPr>
            <p:nvPr/>
          </p:nvSpPr>
          <p:spPr bwMode="auto">
            <a:xfrm>
              <a:off x="3552" y="1008"/>
              <a:ext cx="15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700" b="1" kern="0">
                  <a:solidFill>
                    <a:srgbClr val="FF0066"/>
                  </a:solidFill>
                  <a:latin typeface="Arial" charset="0"/>
                </a:rPr>
                <a:t>C</a:t>
              </a:r>
            </a:p>
          </p:txBody>
        </p:sp>
        <p:sp>
          <p:nvSpPr>
            <p:cNvPr id="14" name="Rectangle 70">
              <a:extLst>
                <a:ext uri="{FF2B5EF4-FFF2-40B4-BE49-F238E27FC236}">
                  <a16:creationId xmlns:a16="http://schemas.microsoft.com/office/drawing/2014/main" id="{C2071236-F15E-3885-1D7F-76A6DD0A863A}"/>
                </a:ext>
              </a:extLst>
            </p:cNvPr>
            <p:cNvSpPr>
              <a:spLocks noChangeArrowheads="1"/>
            </p:cNvSpPr>
            <p:nvPr/>
          </p:nvSpPr>
          <p:spPr bwMode="auto">
            <a:xfrm>
              <a:off x="3131" y="982"/>
              <a:ext cx="78" cy="74"/>
            </a:xfrm>
            <a:prstGeom prst="rect">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700" kern="0">
                <a:solidFill>
                  <a:sysClr val="windowText" lastClr="000000"/>
                </a:solidFill>
                <a:latin typeface="Arial" charset="0"/>
              </a:endParaRPr>
            </a:p>
          </p:txBody>
        </p:sp>
        <p:sp>
          <p:nvSpPr>
            <p:cNvPr id="15" name="Line 71">
              <a:extLst>
                <a:ext uri="{FF2B5EF4-FFF2-40B4-BE49-F238E27FC236}">
                  <a16:creationId xmlns:a16="http://schemas.microsoft.com/office/drawing/2014/main" id="{3E0E84CF-74E0-FBCA-A3A9-C8CB46E4EFAF}"/>
                </a:ext>
              </a:extLst>
            </p:cNvPr>
            <p:cNvSpPr>
              <a:spLocks noChangeShapeType="1"/>
            </p:cNvSpPr>
            <p:nvPr/>
          </p:nvSpPr>
          <p:spPr bwMode="auto">
            <a:xfrm>
              <a:off x="3054" y="749"/>
              <a:ext cx="116"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2700" kern="0">
                <a:solidFill>
                  <a:sysClr val="windowText" lastClr="000000"/>
                </a:solidFill>
                <a:latin typeface="Arial" charset="0"/>
              </a:endParaRPr>
            </a:p>
          </p:txBody>
        </p:sp>
        <p:sp>
          <p:nvSpPr>
            <p:cNvPr id="16" name="Line 72">
              <a:extLst>
                <a:ext uri="{FF2B5EF4-FFF2-40B4-BE49-F238E27FC236}">
                  <a16:creationId xmlns:a16="http://schemas.microsoft.com/office/drawing/2014/main" id="{11E44287-7D01-4C47-14D1-40B754602499}"/>
                </a:ext>
              </a:extLst>
            </p:cNvPr>
            <p:cNvSpPr>
              <a:spLocks noChangeShapeType="1"/>
            </p:cNvSpPr>
            <p:nvPr/>
          </p:nvSpPr>
          <p:spPr bwMode="auto">
            <a:xfrm>
              <a:off x="3054" y="786"/>
              <a:ext cx="116"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2700" kern="0">
                <a:solidFill>
                  <a:sysClr val="windowText" lastClr="000000"/>
                </a:solidFill>
                <a:latin typeface="Arial" charset="0"/>
              </a:endParaRPr>
            </a:p>
          </p:txBody>
        </p:sp>
        <p:grpSp>
          <p:nvGrpSpPr>
            <p:cNvPr id="57412" name="Group 73">
              <a:extLst>
                <a:ext uri="{FF2B5EF4-FFF2-40B4-BE49-F238E27FC236}">
                  <a16:creationId xmlns:a16="http://schemas.microsoft.com/office/drawing/2014/main" id="{09751573-8771-8455-D9A1-88E1816C2F1D}"/>
                </a:ext>
              </a:extLst>
            </p:cNvPr>
            <p:cNvGrpSpPr>
              <a:grpSpLocks/>
            </p:cNvGrpSpPr>
            <p:nvPr/>
          </p:nvGrpSpPr>
          <p:grpSpPr bwMode="auto">
            <a:xfrm>
              <a:off x="3131" y="56"/>
              <a:ext cx="1816" cy="1151"/>
              <a:chOff x="3131" y="57"/>
              <a:chExt cx="2008" cy="1301"/>
            </a:xfrm>
          </p:grpSpPr>
          <p:grpSp>
            <p:nvGrpSpPr>
              <p:cNvPr id="57413" name="Group 74">
                <a:extLst>
                  <a:ext uri="{FF2B5EF4-FFF2-40B4-BE49-F238E27FC236}">
                    <a16:creationId xmlns:a16="http://schemas.microsoft.com/office/drawing/2014/main" id="{0434E710-F5D0-EAC8-533E-7DDE17B8F2BD}"/>
                  </a:ext>
                </a:extLst>
              </p:cNvPr>
              <p:cNvGrpSpPr>
                <a:grpSpLocks/>
              </p:cNvGrpSpPr>
              <p:nvPr/>
            </p:nvGrpSpPr>
            <p:grpSpPr bwMode="auto">
              <a:xfrm>
                <a:off x="4268" y="57"/>
                <a:ext cx="871" cy="1301"/>
                <a:chOff x="271" y="2462"/>
                <a:chExt cx="1073" cy="1693"/>
              </a:xfrm>
            </p:grpSpPr>
            <p:sp>
              <p:nvSpPr>
                <p:cNvPr id="23" name="AutoShape 75">
                  <a:extLst>
                    <a:ext uri="{FF2B5EF4-FFF2-40B4-BE49-F238E27FC236}">
                      <a16:creationId xmlns:a16="http://schemas.microsoft.com/office/drawing/2014/main" id="{A2139D4A-84ED-7F09-6923-BD539679D951}"/>
                    </a:ext>
                  </a:extLst>
                </p:cNvPr>
                <p:cNvSpPr>
                  <a:spLocks noChangeArrowheads="1"/>
                </p:cNvSpPr>
                <p:nvPr/>
              </p:nvSpPr>
              <p:spPr bwMode="auto">
                <a:xfrm>
                  <a:off x="528" y="2688"/>
                  <a:ext cx="624" cy="1248"/>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700" kern="0">
                    <a:solidFill>
                      <a:sysClr val="windowText" lastClr="000000"/>
                    </a:solidFill>
                    <a:latin typeface="Arial" charset="0"/>
                  </a:endParaRPr>
                </a:p>
              </p:txBody>
            </p:sp>
            <p:sp>
              <p:nvSpPr>
                <p:cNvPr id="24" name="Text Box 76">
                  <a:extLst>
                    <a:ext uri="{FF2B5EF4-FFF2-40B4-BE49-F238E27FC236}">
                      <a16:creationId xmlns:a16="http://schemas.microsoft.com/office/drawing/2014/main" id="{C29955B6-5CC5-6BA9-C33A-AF2F48393240}"/>
                    </a:ext>
                  </a:extLst>
                </p:cNvPr>
                <p:cNvSpPr txBox="1">
                  <a:spLocks noChangeArrowheads="1"/>
                </p:cNvSpPr>
                <p:nvPr/>
              </p:nvSpPr>
              <p:spPr bwMode="auto">
                <a:xfrm>
                  <a:off x="497" y="2462"/>
                  <a:ext cx="192"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700" b="1" kern="0">
                      <a:solidFill>
                        <a:srgbClr val="FF0066"/>
                      </a:solidFill>
                      <a:latin typeface="Arial" charset="0"/>
                    </a:rPr>
                    <a:t>E</a:t>
                  </a:r>
                </a:p>
              </p:txBody>
            </p:sp>
            <p:sp>
              <p:nvSpPr>
                <p:cNvPr id="25" name="Text Box 77">
                  <a:extLst>
                    <a:ext uri="{FF2B5EF4-FFF2-40B4-BE49-F238E27FC236}">
                      <a16:creationId xmlns:a16="http://schemas.microsoft.com/office/drawing/2014/main" id="{7C42A7B2-29C0-2689-952C-89E697AAB1DB}"/>
                    </a:ext>
                  </a:extLst>
                </p:cNvPr>
                <p:cNvSpPr txBox="1">
                  <a:spLocks noChangeArrowheads="1"/>
                </p:cNvSpPr>
                <p:nvPr/>
              </p:nvSpPr>
              <p:spPr bwMode="auto">
                <a:xfrm>
                  <a:off x="271" y="3799"/>
                  <a:ext cx="191"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700" b="1" kern="0">
                      <a:solidFill>
                        <a:srgbClr val="FF0066"/>
                      </a:solidFill>
                      <a:latin typeface="Arial" charset="0"/>
                    </a:rPr>
                    <a:t>D</a:t>
                  </a:r>
                </a:p>
              </p:txBody>
            </p:sp>
            <p:sp>
              <p:nvSpPr>
                <p:cNvPr id="26" name="Text Box 78">
                  <a:extLst>
                    <a:ext uri="{FF2B5EF4-FFF2-40B4-BE49-F238E27FC236}">
                      <a16:creationId xmlns:a16="http://schemas.microsoft.com/office/drawing/2014/main" id="{4D1A0AB8-919A-E335-39E2-BBE728E976E5}"/>
                    </a:ext>
                  </a:extLst>
                </p:cNvPr>
                <p:cNvSpPr txBox="1">
                  <a:spLocks noChangeArrowheads="1"/>
                </p:cNvSpPr>
                <p:nvPr/>
              </p:nvSpPr>
              <p:spPr bwMode="auto">
                <a:xfrm>
                  <a:off x="1153" y="3841"/>
                  <a:ext cx="191"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700" b="1" kern="0">
                      <a:solidFill>
                        <a:srgbClr val="FF0066"/>
                      </a:solidFill>
                      <a:latin typeface="Arial" charset="0"/>
                    </a:rPr>
                    <a:t>F</a:t>
                  </a:r>
                </a:p>
              </p:txBody>
            </p:sp>
            <p:sp>
              <p:nvSpPr>
                <p:cNvPr id="27" name="Rectangle 79">
                  <a:extLst>
                    <a:ext uri="{FF2B5EF4-FFF2-40B4-BE49-F238E27FC236}">
                      <a16:creationId xmlns:a16="http://schemas.microsoft.com/office/drawing/2014/main" id="{E2F5361F-A3D2-E485-1D67-128752E48EAE}"/>
                    </a:ext>
                  </a:extLst>
                </p:cNvPr>
                <p:cNvSpPr>
                  <a:spLocks noChangeArrowheads="1"/>
                </p:cNvSpPr>
                <p:nvPr/>
              </p:nvSpPr>
              <p:spPr bwMode="auto">
                <a:xfrm>
                  <a:off x="528" y="3841"/>
                  <a:ext cx="95" cy="97"/>
                </a:xfrm>
                <a:prstGeom prst="rect">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700" kern="0">
                    <a:solidFill>
                      <a:sysClr val="windowText" lastClr="000000"/>
                    </a:solidFill>
                    <a:latin typeface="Arial" charset="0"/>
                  </a:endParaRPr>
                </a:p>
              </p:txBody>
            </p:sp>
            <p:sp>
              <p:nvSpPr>
                <p:cNvPr id="28" name="Line 80">
                  <a:extLst>
                    <a:ext uri="{FF2B5EF4-FFF2-40B4-BE49-F238E27FC236}">
                      <a16:creationId xmlns:a16="http://schemas.microsoft.com/office/drawing/2014/main" id="{AFF61292-E856-2041-DC1A-5D638768B8F9}"/>
                    </a:ext>
                  </a:extLst>
                </p:cNvPr>
                <p:cNvSpPr>
                  <a:spLocks noChangeShapeType="1"/>
                </p:cNvSpPr>
                <p:nvPr/>
              </p:nvSpPr>
              <p:spPr bwMode="auto">
                <a:xfrm>
                  <a:off x="431" y="3360"/>
                  <a:ext cx="143"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2700" kern="0">
                    <a:solidFill>
                      <a:sysClr val="windowText" lastClr="000000"/>
                    </a:solidFill>
                    <a:latin typeface="Arial" charset="0"/>
                  </a:endParaRPr>
                </a:p>
              </p:txBody>
            </p:sp>
            <p:sp>
              <p:nvSpPr>
                <p:cNvPr id="29" name="Line 81">
                  <a:extLst>
                    <a:ext uri="{FF2B5EF4-FFF2-40B4-BE49-F238E27FC236}">
                      <a16:creationId xmlns:a16="http://schemas.microsoft.com/office/drawing/2014/main" id="{A228126D-3253-783D-F2D0-34AEE6E0A932}"/>
                    </a:ext>
                  </a:extLst>
                </p:cNvPr>
                <p:cNvSpPr>
                  <a:spLocks noChangeShapeType="1"/>
                </p:cNvSpPr>
                <p:nvPr/>
              </p:nvSpPr>
              <p:spPr bwMode="auto">
                <a:xfrm>
                  <a:off x="431" y="3408"/>
                  <a:ext cx="143"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2700" kern="0">
                    <a:solidFill>
                      <a:sysClr val="windowText" lastClr="000000"/>
                    </a:solidFill>
                    <a:latin typeface="Arial" charset="0"/>
                  </a:endParaRPr>
                </a:p>
              </p:txBody>
            </p:sp>
          </p:grpSp>
          <p:sp>
            <p:nvSpPr>
              <p:cNvPr id="19" name="AutoShape 82">
                <a:extLst>
                  <a:ext uri="{FF2B5EF4-FFF2-40B4-BE49-F238E27FC236}">
                    <a16:creationId xmlns:a16="http://schemas.microsoft.com/office/drawing/2014/main" id="{7EF695AB-ADE7-3F9F-BF73-4B7360F657D4}"/>
                  </a:ext>
                </a:extLst>
              </p:cNvPr>
              <p:cNvSpPr>
                <a:spLocks noChangeArrowheads="1"/>
              </p:cNvSpPr>
              <p:nvPr/>
            </p:nvSpPr>
            <p:spPr bwMode="auto">
              <a:xfrm>
                <a:off x="3131" y="233"/>
                <a:ext cx="506" cy="959"/>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700" kern="0">
                  <a:solidFill>
                    <a:sysClr val="windowText" lastClr="000000"/>
                  </a:solidFill>
                  <a:latin typeface="Arial" charset="0"/>
                </a:endParaRPr>
              </a:p>
            </p:txBody>
          </p:sp>
          <p:grpSp>
            <p:nvGrpSpPr>
              <p:cNvPr id="57415" name="Group 83">
                <a:extLst>
                  <a:ext uri="{FF2B5EF4-FFF2-40B4-BE49-F238E27FC236}">
                    <a16:creationId xmlns:a16="http://schemas.microsoft.com/office/drawing/2014/main" id="{03F3C352-1100-0321-8233-A3698A700A49}"/>
                  </a:ext>
                </a:extLst>
              </p:cNvPr>
              <p:cNvGrpSpPr>
                <a:grpSpLocks/>
              </p:cNvGrpSpPr>
              <p:nvPr/>
            </p:nvGrpSpPr>
            <p:grpSpPr bwMode="auto">
              <a:xfrm>
                <a:off x="3456" y="1104"/>
                <a:ext cx="1296" cy="144"/>
                <a:chOff x="4176" y="3696"/>
                <a:chExt cx="1296" cy="144"/>
              </a:xfrm>
            </p:grpSpPr>
            <p:sp>
              <p:nvSpPr>
                <p:cNvPr id="21" name="Line 84">
                  <a:extLst>
                    <a:ext uri="{FF2B5EF4-FFF2-40B4-BE49-F238E27FC236}">
                      <a16:creationId xmlns:a16="http://schemas.microsoft.com/office/drawing/2014/main" id="{0CD30D9D-C554-DCB4-504D-9C6027FE5289}"/>
                    </a:ext>
                  </a:extLst>
                </p:cNvPr>
                <p:cNvSpPr>
                  <a:spLocks noChangeShapeType="1"/>
                </p:cNvSpPr>
                <p:nvPr/>
              </p:nvSpPr>
              <p:spPr bwMode="auto">
                <a:xfrm>
                  <a:off x="5472" y="3696"/>
                  <a:ext cx="0" cy="144"/>
                </a:xfrm>
                <a:prstGeom prst="line">
                  <a:avLst/>
                </a:prstGeom>
                <a:noFill/>
                <a:ln w="38100">
                  <a:solidFill>
                    <a:srgbClr val="DA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2700" kern="0">
                    <a:solidFill>
                      <a:sysClr val="windowText" lastClr="000000"/>
                    </a:solidFill>
                    <a:latin typeface="Arial" charset="0"/>
                  </a:endParaRPr>
                </a:p>
              </p:txBody>
            </p:sp>
            <p:sp>
              <p:nvSpPr>
                <p:cNvPr id="22" name="Line 85">
                  <a:extLst>
                    <a:ext uri="{FF2B5EF4-FFF2-40B4-BE49-F238E27FC236}">
                      <a16:creationId xmlns:a16="http://schemas.microsoft.com/office/drawing/2014/main" id="{C8F332B9-9C6F-2190-6AE2-890A3F43B1E0}"/>
                    </a:ext>
                  </a:extLst>
                </p:cNvPr>
                <p:cNvSpPr>
                  <a:spLocks noChangeShapeType="1"/>
                </p:cNvSpPr>
                <p:nvPr/>
              </p:nvSpPr>
              <p:spPr bwMode="auto">
                <a:xfrm>
                  <a:off x="4176" y="3696"/>
                  <a:ext cx="0" cy="144"/>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2700" kern="0">
                    <a:solidFill>
                      <a:sysClr val="windowText" lastClr="000000"/>
                    </a:solidFill>
                    <a:latin typeface="Arial" charset="0"/>
                  </a:endParaRPr>
                </a:p>
              </p:txBody>
            </p:sp>
          </p:grpSp>
        </p:grpSp>
      </p:grpSp>
      <p:grpSp>
        <p:nvGrpSpPr>
          <p:cNvPr id="30" name="Group 86">
            <a:extLst>
              <a:ext uri="{FF2B5EF4-FFF2-40B4-BE49-F238E27FC236}">
                <a16:creationId xmlns:a16="http://schemas.microsoft.com/office/drawing/2014/main" id="{C97431E7-C60D-B494-B98C-E0A1E7F9B593}"/>
              </a:ext>
            </a:extLst>
          </p:cNvPr>
          <p:cNvGrpSpPr>
            <a:grpSpLocks/>
          </p:cNvGrpSpPr>
          <p:nvPr/>
        </p:nvGrpSpPr>
        <p:grpSpPr bwMode="auto">
          <a:xfrm>
            <a:off x="2957513" y="3107532"/>
            <a:ext cx="4457700" cy="2581910"/>
            <a:chOff x="3168" y="1296"/>
            <a:chExt cx="2064" cy="1284"/>
          </a:xfrm>
        </p:grpSpPr>
        <p:grpSp>
          <p:nvGrpSpPr>
            <p:cNvPr id="57390" name="Group 87">
              <a:extLst>
                <a:ext uri="{FF2B5EF4-FFF2-40B4-BE49-F238E27FC236}">
                  <a16:creationId xmlns:a16="http://schemas.microsoft.com/office/drawing/2014/main" id="{E1503439-8A95-E305-9D19-88CF9F089A6A}"/>
                </a:ext>
              </a:extLst>
            </p:cNvPr>
            <p:cNvGrpSpPr>
              <a:grpSpLocks/>
            </p:cNvGrpSpPr>
            <p:nvPr/>
          </p:nvGrpSpPr>
          <p:grpSpPr bwMode="auto">
            <a:xfrm>
              <a:off x="3168" y="1296"/>
              <a:ext cx="864" cy="1284"/>
              <a:chOff x="3168" y="1200"/>
              <a:chExt cx="1104" cy="1687"/>
            </a:xfrm>
          </p:grpSpPr>
          <p:sp>
            <p:nvSpPr>
              <p:cNvPr id="57400" name="AutoShape 88">
                <a:extLst>
                  <a:ext uri="{FF2B5EF4-FFF2-40B4-BE49-F238E27FC236}">
                    <a16:creationId xmlns:a16="http://schemas.microsoft.com/office/drawing/2014/main" id="{9A7E3D93-60B0-D7F7-510F-BC0C8BA2A61C}"/>
                  </a:ext>
                </a:extLst>
              </p:cNvPr>
              <p:cNvSpPr>
                <a:spLocks noChangeArrowheads="1"/>
              </p:cNvSpPr>
              <p:nvPr/>
            </p:nvSpPr>
            <p:spPr bwMode="auto">
              <a:xfrm>
                <a:off x="3408" y="1450"/>
                <a:ext cx="624" cy="1200"/>
              </a:xfrm>
              <a:prstGeom prst="rtTriangle">
                <a:avLst/>
              </a:prstGeom>
              <a:noFill/>
              <a:ln w="28575">
                <a:solidFill>
                  <a:srgbClr val="0066FF"/>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7401" name="Text Box 89">
                <a:extLst>
                  <a:ext uri="{FF2B5EF4-FFF2-40B4-BE49-F238E27FC236}">
                    <a16:creationId xmlns:a16="http://schemas.microsoft.com/office/drawing/2014/main" id="{C7AB5326-0F24-EECA-A5D4-002B66478F5D}"/>
                  </a:ext>
                </a:extLst>
              </p:cNvPr>
              <p:cNvSpPr txBox="1">
                <a:spLocks noChangeArrowheads="1"/>
              </p:cNvSpPr>
              <p:nvPr/>
            </p:nvSpPr>
            <p:spPr bwMode="auto">
              <a:xfrm>
                <a:off x="3406" y="1200"/>
                <a:ext cx="243"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B</a:t>
                </a:r>
              </a:p>
            </p:txBody>
          </p:sp>
          <p:sp>
            <p:nvSpPr>
              <p:cNvPr id="57402" name="Text Box 90">
                <a:extLst>
                  <a:ext uri="{FF2B5EF4-FFF2-40B4-BE49-F238E27FC236}">
                    <a16:creationId xmlns:a16="http://schemas.microsoft.com/office/drawing/2014/main" id="{03B373E0-D79E-EBC0-04C6-C8CB5927653F}"/>
                  </a:ext>
                </a:extLst>
              </p:cNvPr>
              <p:cNvSpPr txBox="1">
                <a:spLocks noChangeArrowheads="1"/>
              </p:cNvSpPr>
              <p:nvPr/>
            </p:nvSpPr>
            <p:spPr bwMode="auto">
              <a:xfrm>
                <a:off x="3168" y="2555"/>
                <a:ext cx="239"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A</a:t>
                </a:r>
              </a:p>
            </p:txBody>
          </p:sp>
          <p:sp>
            <p:nvSpPr>
              <p:cNvPr id="57403" name="Text Box 91">
                <a:extLst>
                  <a:ext uri="{FF2B5EF4-FFF2-40B4-BE49-F238E27FC236}">
                    <a16:creationId xmlns:a16="http://schemas.microsoft.com/office/drawing/2014/main" id="{F6914D5B-8A1A-5F98-11C8-2A76C475C1C1}"/>
                  </a:ext>
                </a:extLst>
              </p:cNvPr>
              <p:cNvSpPr txBox="1">
                <a:spLocks noChangeArrowheads="1"/>
              </p:cNvSpPr>
              <p:nvPr/>
            </p:nvSpPr>
            <p:spPr bwMode="auto">
              <a:xfrm>
                <a:off x="4033" y="2555"/>
                <a:ext cx="239"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C</a:t>
                </a:r>
              </a:p>
            </p:txBody>
          </p:sp>
          <p:sp>
            <p:nvSpPr>
              <p:cNvPr id="57404" name="Rectangle 92">
                <a:extLst>
                  <a:ext uri="{FF2B5EF4-FFF2-40B4-BE49-F238E27FC236}">
                    <a16:creationId xmlns:a16="http://schemas.microsoft.com/office/drawing/2014/main" id="{57CF15B4-F00C-200C-DBA8-2FF33C26EC14}"/>
                  </a:ext>
                </a:extLst>
              </p:cNvPr>
              <p:cNvSpPr>
                <a:spLocks noChangeArrowheads="1"/>
              </p:cNvSpPr>
              <p:nvPr/>
            </p:nvSpPr>
            <p:spPr bwMode="auto">
              <a:xfrm>
                <a:off x="3408" y="2544"/>
                <a:ext cx="96" cy="96"/>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7405" name="Freeform 93">
                <a:extLst>
                  <a:ext uri="{FF2B5EF4-FFF2-40B4-BE49-F238E27FC236}">
                    <a16:creationId xmlns:a16="http://schemas.microsoft.com/office/drawing/2014/main" id="{6103014E-D66E-1DB6-7798-B26B087C4870}"/>
                  </a:ext>
                </a:extLst>
              </p:cNvPr>
              <p:cNvSpPr>
                <a:spLocks/>
              </p:cNvSpPr>
              <p:nvPr/>
            </p:nvSpPr>
            <p:spPr bwMode="auto">
              <a:xfrm rot="1375696" flipH="1">
                <a:off x="3888" y="2496"/>
                <a:ext cx="47" cy="161"/>
              </a:xfrm>
              <a:custGeom>
                <a:avLst/>
                <a:gdLst>
                  <a:gd name="T0" fmla="*/ 0 w 256"/>
                  <a:gd name="T1" fmla="*/ 0 h 432"/>
                  <a:gd name="T2" fmla="*/ 8 w 256"/>
                  <a:gd name="T3" fmla="*/ 33 h 432"/>
                  <a:gd name="T4" fmla="*/ 3 w 256"/>
                  <a:gd name="T5" fmla="*/ 60 h 432"/>
                  <a:gd name="T6" fmla="*/ 0 60000 65536"/>
                  <a:gd name="T7" fmla="*/ 0 60000 65536"/>
                  <a:gd name="T8" fmla="*/ 0 60000 65536"/>
                </a:gdLst>
                <a:ahLst/>
                <a:cxnLst>
                  <a:cxn ang="T6">
                    <a:pos x="T0" y="T1"/>
                  </a:cxn>
                  <a:cxn ang="T7">
                    <a:pos x="T2" y="T3"/>
                  </a:cxn>
                  <a:cxn ang="T8">
                    <a:pos x="T4" y="T5"/>
                  </a:cxn>
                </a:cxnLst>
                <a:rect l="0" t="0" r="r" b="b"/>
                <a:pathLst>
                  <a:path w="256" h="432">
                    <a:moveTo>
                      <a:pt x="0" y="0"/>
                    </a:moveTo>
                    <a:cubicBezTo>
                      <a:pt x="112" y="84"/>
                      <a:pt x="224" y="168"/>
                      <a:pt x="240" y="240"/>
                    </a:cubicBezTo>
                    <a:cubicBezTo>
                      <a:pt x="256" y="312"/>
                      <a:pt x="184" y="392"/>
                      <a:pt x="96" y="432"/>
                    </a:cubicBezTo>
                  </a:path>
                </a:pathLst>
              </a:custGeom>
              <a:noFill/>
              <a:ln w="38100"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nvGrpSpPr>
            <p:cNvPr id="57391" name="Group 94">
              <a:extLst>
                <a:ext uri="{FF2B5EF4-FFF2-40B4-BE49-F238E27FC236}">
                  <a16:creationId xmlns:a16="http://schemas.microsoft.com/office/drawing/2014/main" id="{B5936335-9D2B-8396-CD0A-E752669D6BCC}"/>
                </a:ext>
              </a:extLst>
            </p:cNvPr>
            <p:cNvGrpSpPr>
              <a:grpSpLocks/>
            </p:cNvGrpSpPr>
            <p:nvPr/>
          </p:nvGrpSpPr>
          <p:grpSpPr bwMode="auto">
            <a:xfrm>
              <a:off x="4368" y="1296"/>
              <a:ext cx="864" cy="1283"/>
              <a:chOff x="4560" y="1200"/>
              <a:chExt cx="1104" cy="1686"/>
            </a:xfrm>
          </p:grpSpPr>
          <p:sp>
            <p:nvSpPr>
              <p:cNvPr id="57394" name="AutoShape 95">
                <a:extLst>
                  <a:ext uri="{FF2B5EF4-FFF2-40B4-BE49-F238E27FC236}">
                    <a16:creationId xmlns:a16="http://schemas.microsoft.com/office/drawing/2014/main" id="{DAD3D403-AF45-A0A2-2F0C-72AE871BB6D5}"/>
                  </a:ext>
                </a:extLst>
              </p:cNvPr>
              <p:cNvSpPr>
                <a:spLocks noChangeArrowheads="1"/>
              </p:cNvSpPr>
              <p:nvPr/>
            </p:nvSpPr>
            <p:spPr bwMode="auto">
              <a:xfrm>
                <a:off x="4800" y="1450"/>
                <a:ext cx="624" cy="1200"/>
              </a:xfrm>
              <a:prstGeom prst="rtTriangle">
                <a:avLst/>
              </a:prstGeom>
              <a:noFill/>
              <a:ln w="28575">
                <a:solidFill>
                  <a:srgbClr val="0066FF"/>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7395" name="Text Box 96">
                <a:extLst>
                  <a:ext uri="{FF2B5EF4-FFF2-40B4-BE49-F238E27FC236}">
                    <a16:creationId xmlns:a16="http://schemas.microsoft.com/office/drawing/2014/main" id="{9AB4FA65-5254-82CC-8B5B-87228DB3A56D}"/>
                  </a:ext>
                </a:extLst>
              </p:cNvPr>
              <p:cNvSpPr txBox="1">
                <a:spLocks noChangeArrowheads="1"/>
              </p:cNvSpPr>
              <p:nvPr/>
            </p:nvSpPr>
            <p:spPr bwMode="auto">
              <a:xfrm>
                <a:off x="4755" y="1200"/>
                <a:ext cx="241"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E</a:t>
                </a:r>
              </a:p>
            </p:txBody>
          </p:sp>
          <p:sp>
            <p:nvSpPr>
              <p:cNvPr id="57396" name="Text Box 97">
                <a:extLst>
                  <a:ext uri="{FF2B5EF4-FFF2-40B4-BE49-F238E27FC236}">
                    <a16:creationId xmlns:a16="http://schemas.microsoft.com/office/drawing/2014/main" id="{5B78BB8F-4B35-15B4-8144-B1AF845912C2}"/>
                  </a:ext>
                </a:extLst>
              </p:cNvPr>
              <p:cNvSpPr txBox="1">
                <a:spLocks noChangeArrowheads="1"/>
              </p:cNvSpPr>
              <p:nvPr/>
            </p:nvSpPr>
            <p:spPr bwMode="auto">
              <a:xfrm>
                <a:off x="4560" y="2554"/>
                <a:ext cx="239"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D</a:t>
                </a:r>
              </a:p>
            </p:txBody>
          </p:sp>
          <p:sp>
            <p:nvSpPr>
              <p:cNvPr id="57397" name="Text Box 98">
                <a:extLst>
                  <a:ext uri="{FF2B5EF4-FFF2-40B4-BE49-F238E27FC236}">
                    <a16:creationId xmlns:a16="http://schemas.microsoft.com/office/drawing/2014/main" id="{0D0F66EF-666D-D0E5-BF2E-36A56FB2667D}"/>
                  </a:ext>
                </a:extLst>
              </p:cNvPr>
              <p:cNvSpPr txBox="1">
                <a:spLocks noChangeArrowheads="1"/>
              </p:cNvSpPr>
              <p:nvPr/>
            </p:nvSpPr>
            <p:spPr bwMode="auto">
              <a:xfrm>
                <a:off x="5425" y="2554"/>
                <a:ext cx="239"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F</a:t>
                </a:r>
              </a:p>
            </p:txBody>
          </p:sp>
          <p:sp>
            <p:nvSpPr>
              <p:cNvPr id="57398" name="Rectangle 99">
                <a:extLst>
                  <a:ext uri="{FF2B5EF4-FFF2-40B4-BE49-F238E27FC236}">
                    <a16:creationId xmlns:a16="http://schemas.microsoft.com/office/drawing/2014/main" id="{76DE41B7-CACB-FEF8-B2C8-2972DE265CF2}"/>
                  </a:ext>
                </a:extLst>
              </p:cNvPr>
              <p:cNvSpPr>
                <a:spLocks noChangeArrowheads="1"/>
              </p:cNvSpPr>
              <p:nvPr/>
            </p:nvSpPr>
            <p:spPr bwMode="auto">
              <a:xfrm>
                <a:off x="4800" y="2544"/>
                <a:ext cx="96" cy="96"/>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7399" name="Freeform 100">
                <a:extLst>
                  <a:ext uri="{FF2B5EF4-FFF2-40B4-BE49-F238E27FC236}">
                    <a16:creationId xmlns:a16="http://schemas.microsoft.com/office/drawing/2014/main" id="{C011E741-61C0-94BD-C463-E81CB494F63C}"/>
                  </a:ext>
                </a:extLst>
              </p:cNvPr>
              <p:cNvSpPr>
                <a:spLocks/>
              </p:cNvSpPr>
              <p:nvPr/>
            </p:nvSpPr>
            <p:spPr bwMode="auto">
              <a:xfrm rot="1375696" flipH="1">
                <a:off x="5280" y="2496"/>
                <a:ext cx="47" cy="161"/>
              </a:xfrm>
              <a:custGeom>
                <a:avLst/>
                <a:gdLst>
                  <a:gd name="T0" fmla="*/ 0 w 256"/>
                  <a:gd name="T1" fmla="*/ 0 h 432"/>
                  <a:gd name="T2" fmla="*/ 8 w 256"/>
                  <a:gd name="T3" fmla="*/ 33 h 432"/>
                  <a:gd name="T4" fmla="*/ 3 w 256"/>
                  <a:gd name="T5" fmla="*/ 60 h 432"/>
                  <a:gd name="T6" fmla="*/ 0 60000 65536"/>
                  <a:gd name="T7" fmla="*/ 0 60000 65536"/>
                  <a:gd name="T8" fmla="*/ 0 60000 65536"/>
                </a:gdLst>
                <a:ahLst/>
                <a:cxnLst>
                  <a:cxn ang="T6">
                    <a:pos x="T0" y="T1"/>
                  </a:cxn>
                  <a:cxn ang="T7">
                    <a:pos x="T2" y="T3"/>
                  </a:cxn>
                  <a:cxn ang="T8">
                    <a:pos x="T4" y="T5"/>
                  </a:cxn>
                </a:cxnLst>
                <a:rect l="0" t="0" r="r" b="b"/>
                <a:pathLst>
                  <a:path w="256" h="432">
                    <a:moveTo>
                      <a:pt x="0" y="0"/>
                    </a:moveTo>
                    <a:cubicBezTo>
                      <a:pt x="112" y="84"/>
                      <a:pt x="224" y="168"/>
                      <a:pt x="240" y="240"/>
                    </a:cubicBezTo>
                    <a:cubicBezTo>
                      <a:pt x="256" y="312"/>
                      <a:pt x="184" y="392"/>
                      <a:pt x="96" y="432"/>
                    </a:cubicBezTo>
                  </a:path>
                </a:pathLst>
              </a:custGeom>
              <a:noFill/>
              <a:ln w="38100"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sp>
          <p:nvSpPr>
            <p:cNvPr id="57392" name="Line 101">
              <a:extLst>
                <a:ext uri="{FF2B5EF4-FFF2-40B4-BE49-F238E27FC236}">
                  <a16:creationId xmlns:a16="http://schemas.microsoft.com/office/drawing/2014/main" id="{7A839BEB-6C03-F318-26DC-7F34A22E8CD0}"/>
                </a:ext>
              </a:extLst>
            </p:cNvPr>
            <p:cNvSpPr>
              <a:spLocks noChangeShapeType="1"/>
            </p:cNvSpPr>
            <p:nvPr/>
          </p:nvSpPr>
          <p:spPr bwMode="auto">
            <a:xfrm flipV="1">
              <a:off x="3600" y="2304"/>
              <a:ext cx="0" cy="144"/>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7393" name="Line 102">
              <a:extLst>
                <a:ext uri="{FF2B5EF4-FFF2-40B4-BE49-F238E27FC236}">
                  <a16:creationId xmlns:a16="http://schemas.microsoft.com/office/drawing/2014/main" id="{1A5969B1-725A-3C24-4430-C90236C3CE0F}"/>
                </a:ext>
              </a:extLst>
            </p:cNvPr>
            <p:cNvSpPr>
              <a:spLocks noChangeShapeType="1"/>
            </p:cNvSpPr>
            <p:nvPr/>
          </p:nvSpPr>
          <p:spPr bwMode="auto">
            <a:xfrm flipV="1">
              <a:off x="4800" y="2312"/>
              <a:ext cx="0" cy="144"/>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nvGrpSpPr>
          <p:cNvPr id="47" name="Group 103">
            <a:extLst>
              <a:ext uri="{FF2B5EF4-FFF2-40B4-BE49-F238E27FC236}">
                <a16:creationId xmlns:a16="http://schemas.microsoft.com/office/drawing/2014/main" id="{0D6F1BBF-F9D4-195D-4399-810C30A0C400}"/>
              </a:ext>
            </a:extLst>
          </p:cNvPr>
          <p:cNvGrpSpPr>
            <a:grpSpLocks/>
          </p:cNvGrpSpPr>
          <p:nvPr/>
        </p:nvGrpSpPr>
        <p:grpSpPr bwMode="auto">
          <a:xfrm>
            <a:off x="3086100" y="6057901"/>
            <a:ext cx="4114800" cy="2569688"/>
            <a:chOff x="3168" y="2575"/>
            <a:chExt cx="1968" cy="1208"/>
          </a:xfrm>
        </p:grpSpPr>
        <p:grpSp>
          <p:nvGrpSpPr>
            <p:cNvPr id="57370" name="Group 104">
              <a:extLst>
                <a:ext uri="{FF2B5EF4-FFF2-40B4-BE49-F238E27FC236}">
                  <a16:creationId xmlns:a16="http://schemas.microsoft.com/office/drawing/2014/main" id="{39F9CB49-010E-85B9-0ABD-C0A131731291}"/>
                </a:ext>
              </a:extLst>
            </p:cNvPr>
            <p:cNvGrpSpPr>
              <a:grpSpLocks/>
            </p:cNvGrpSpPr>
            <p:nvPr/>
          </p:nvGrpSpPr>
          <p:grpSpPr bwMode="auto">
            <a:xfrm>
              <a:off x="3168" y="2575"/>
              <a:ext cx="768" cy="1208"/>
              <a:chOff x="3168" y="1175"/>
              <a:chExt cx="1104" cy="1720"/>
            </a:xfrm>
          </p:grpSpPr>
          <p:sp>
            <p:nvSpPr>
              <p:cNvPr id="57384" name="AutoShape 105">
                <a:extLst>
                  <a:ext uri="{FF2B5EF4-FFF2-40B4-BE49-F238E27FC236}">
                    <a16:creationId xmlns:a16="http://schemas.microsoft.com/office/drawing/2014/main" id="{5C9C1047-432A-5680-6C4E-6F3DB3406AD3}"/>
                  </a:ext>
                </a:extLst>
              </p:cNvPr>
              <p:cNvSpPr>
                <a:spLocks noChangeArrowheads="1"/>
              </p:cNvSpPr>
              <p:nvPr/>
            </p:nvSpPr>
            <p:spPr bwMode="auto">
              <a:xfrm>
                <a:off x="3408" y="1450"/>
                <a:ext cx="624" cy="1200"/>
              </a:xfrm>
              <a:prstGeom prst="rtTriangle">
                <a:avLst/>
              </a:prstGeom>
              <a:noFill/>
              <a:ln w="28575">
                <a:solidFill>
                  <a:srgbClr val="6600FF"/>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7385" name="Text Box 106">
                <a:extLst>
                  <a:ext uri="{FF2B5EF4-FFF2-40B4-BE49-F238E27FC236}">
                    <a16:creationId xmlns:a16="http://schemas.microsoft.com/office/drawing/2014/main" id="{A208E66D-9A1E-3394-3C43-8D52CCCA1F10}"/>
                  </a:ext>
                </a:extLst>
              </p:cNvPr>
              <p:cNvSpPr txBox="1">
                <a:spLocks noChangeArrowheads="1"/>
              </p:cNvSpPr>
              <p:nvPr/>
            </p:nvSpPr>
            <p:spPr bwMode="auto">
              <a:xfrm>
                <a:off x="3367" y="1175"/>
                <a:ext cx="241"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B</a:t>
                </a:r>
              </a:p>
            </p:txBody>
          </p:sp>
          <p:sp>
            <p:nvSpPr>
              <p:cNvPr id="57386" name="Text Box 107">
                <a:extLst>
                  <a:ext uri="{FF2B5EF4-FFF2-40B4-BE49-F238E27FC236}">
                    <a16:creationId xmlns:a16="http://schemas.microsoft.com/office/drawing/2014/main" id="{FB3D82D5-682F-FB7C-C7B0-3F6D168DCB8E}"/>
                  </a:ext>
                </a:extLst>
              </p:cNvPr>
              <p:cNvSpPr txBox="1">
                <a:spLocks noChangeArrowheads="1"/>
              </p:cNvSpPr>
              <p:nvPr/>
            </p:nvSpPr>
            <p:spPr bwMode="auto">
              <a:xfrm>
                <a:off x="3168" y="2553"/>
                <a:ext cx="241"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A</a:t>
                </a:r>
              </a:p>
            </p:txBody>
          </p:sp>
          <p:sp>
            <p:nvSpPr>
              <p:cNvPr id="57387" name="Text Box 108">
                <a:extLst>
                  <a:ext uri="{FF2B5EF4-FFF2-40B4-BE49-F238E27FC236}">
                    <a16:creationId xmlns:a16="http://schemas.microsoft.com/office/drawing/2014/main" id="{0468C6CD-594F-A5E0-FA6D-58D78A9D956B}"/>
                  </a:ext>
                </a:extLst>
              </p:cNvPr>
              <p:cNvSpPr txBox="1">
                <a:spLocks noChangeArrowheads="1"/>
              </p:cNvSpPr>
              <p:nvPr/>
            </p:nvSpPr>
            <p:spPr bwMode="auto">
              <a:xfrm>
                <a:off x="4031" y="2555"/>
                <a:ext cx="241"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C</a:t>
                </a:r>
              </a:p>
            </p:txBody>
          </p:sp>
          <p:sp>
            <p:nvSpPr>
              <p:cNvPr id="57388" name="Rectangle 109">
                <a:extLst>
                  <a:ext uri="{FF2B5EF4-FFF2-40B4-BE49-F238E27FC236}">
                    <a16:creationId xmlns:a16="http://schemas.microsoft.com/office/drawing/2014/main" id="{8FD15EAC-F686-86AF-FF8A-90E29C87FEB1}"/>
                  </a:ext>
                </a:extLst>
              </p:cNvPr>
              <p:cNvSpPr>
                <a:spLocks noChangeArrowheads="1"/>
              </p:cNvSpPr>
              <p:nvPr/>
            </p:nvSpPr>
            <p:spPr bwMode="auto">
              <a:xfrm>
                <a:off x="3408" y="2544"/>
                <a:ext cx="96" cy="96"/>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7389" name="Freeform 110">
                <a:extLst>
                  <a:ext uri="{FF2B5EF4-FFF2-40B4-BE49-F238E27FC236}">
                    <a16:creationId xmlns:a16="http://schemas.microsoft.com/office/drawing/2014/main" id="{9261D7BB-035A-0886-FCB1-6A7B291D9850}"/>
                  </a:ext>
                </a:extLst>
              </p:cNvPr>
              <p:cNvSpPr>
                <a:spLocks/>
              </p:cNvSpPr>
              <p:nvPr/>
            </p:nvSpPr>
            <p:spPr bwMode="auto">
              <a:xfrm rot="1375696" flipH="1">
                <a:off x="3888" y="2496"/>
                <a:ext cx="47" cy="161"/>
              </a:xfrm>
              <a:custGeom>
                <a:avLst/>
                <a:gdLst>
                  <a:gd name="T0" fmla="*/ 0 w 256"/>
                  <a:gd name="T1" fmla="*/ 0 h 432"/>
                  <a:gd name="T2" fmla="*/ 8 w 256"/>
                  <a:gd name="T3" fmla="*/ 33 h 432"/>
                  <a:gd name="T4" fmla="*/ 3 w 256"/>
                  <a:gd name="T5" fmla="*/ 60 h 432"/>
                  <a:gd name="T6" fmla="*/ 0 60000 65536"/>
                  <a:gd name="T7" fmla="*/ 0 60000 65536"/>
                  <a:gd name="T8" fmla="*/ 0 60000 65536"/>
                </a:gdLst>
                <a:ahLst/>
                <a:cxnLst>
                  <a:cxn ang="T6">
                    <a:pos x="T0" y="T1"/>
                  </a:cxn>
                  <a:cxn ang="T7">
                    <a:pos x="T2" y="T3"/>
                  </a:cxn>
                  <a:cxn ang="T8">
                    <a:pos x="T4" y="T5"/>
                  </a:cxn>
                </a:cxnLst>
                <a:rect l="0" t="0" r="r" b="b"/>
                <a:pathLst>
                  <a:path w="256" h="432">
                    <a:moveTo>
                      <a:pt x="0" y="0"/>
                    </a:moveTo>
                    <a:cubicBezTo>
                      <a:pt x="112" y="84"/>
                      <a:pt x="224" y="168"/>
                      <a:pt x="240" y="240"/>
                    </a:cubicBezTo>
                    <a:cubicBezTo>
                      <a:pt x="256" y="312"/>
                      <a:pt x="184" y="392"/>
                      <a:pt x="96" y="432"/>
                    </a:cubicBezTo>
                  </a:path>
                </a:pathLst>
              </a:custGeom>
              <a:noFill/>
              <a:ln w="38100"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nvGrpSpPr>
            <p:cNvPr id="57371" name="Group 111">
              <a:extLst>
                <a:ext uri="{FF2B5EF4-FFF2-40B4-BE49-F238E27FC236}">
                  <a16:creationId xmlns:a16="http://schemas.microsoft.com/office/drawing/2014/main" id="{6B32B4B5-D6B3-39B5-521A-CB615A4B63BE}"/>
                </a:ext>
              </a:extLst>
            </p:cNvPr>
            <p:cNvGrpSpPr>
              <a:grpSpLocks/>
            </p:cNvGrpSpPr>
            <p:nvPr/>
          </p:nvGrpSpPr>
          <p:grpSpPr bwMode="auto">
            <a:xfrm>
              <a:off x="4368" y="2575"/>
              <a:ext cx="768" cy="1207"/>
              <a:chOff x="4560" y="1175"/>
              <a:chExt cx="1104" cy="1719"/>
            </a:xfrm>
          </p:grpSpPr>
          <p:sp>
            <p:nvSpPr>
              <p:cNvPr id="57378" name="AutoShape 112">
                <a:extLst>
                  <a:ext uri="{FF2B5EF4-FFF2-40B4-BE49-F238E27FC236}">
                    <a16:creationId xmlns:a16="http://schemas.microsoft.com/office/drawing/2014/main" id="{98377861-8A86-B818-6E99-5289FBD2AAE6}"/>
                  </a:ext>
                </a:extLst>
              </p:cNvPr>
              <p:cNvSpPr>
                <a:spLocks noChangeArrowheads="1"/>
              </p:cNvSpPr>
              <p:nvPr/>
            </p:nvSpPr>
            <p:spPr bwMode="auto">
              <a:xfrm>
                <a:off x="4800" y="1450"/>
                <a:ext cx="624" cy="1200"/>
              </a:xfrm>
              <a:prstGeom prst="rtTriangle">
                <a:avLst/>
              </a:prstGeom>
              <a:noFill/>
              <a:ln w="28575">
                <a:solidFill>
                  <a:srgbClr val="6600FF"/>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7379" name="Text Box 113">
                <a:extLst>
                  <a:ext uri="{FF2B5EF4-FFF2-40B4-BE49-F238E27FC236}">
                    <a16:creationId xmlns:a16="http://schemas.microsoft.com/office/drawing/2014/main" id="{FA40A753-9D08-F520-BE71-C202AB067066}"/>
                  </a:ext>
                </a:extLst>
              </p:cNvPr>
              <p:cNvSpPr txBox="1">
                <a:spLocks noChangeArrowheads="1"/>
              </p:cNvSpPr>
              <p:nvPr/>
            </p:nvSpPr>
            <p:spPr bwMode="auto">
              <a:xfrm>
                <a:off x="4761" y="1175"/>
                <a:ext cx="239"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E</a:t>
                </a:r>
              </a:p>
            </p:txBody>
          </p:sp>
          <p:sp>
            <p:nvSpPr>
              <p:cNvPr id="57380" name="Text Box 114">
                <a:extLst>
                  <a:ext uri="{FF2B5EF4-FFF2-40B4-BE49-F238E27FC236}">
                    <a16:creationId xmlns:a16="http://schemas.microsoft.com/office/drawing/2014/main" id="{6F3ADC48-3C08-1867-DE57-F17D0C8F3F23}"/>
                  </a:ext>
                </a:extLst>
              </p:cNvPr>
              <p:cNvSpPr txBox="1">
                <a:spLocks noChangeArrowheads="1"/>
              </p:cNvSpPr>
              <p:nvPr/>
            </p:nvSpPr>
            <p:spPr bwMode="auto">
              <a:xfrm>
                <a:off x="4560" y="2554"/>
                <a:ext cx="241"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D</a:t>
                </a:r>
              </a:p>
            </p:txBody>
          </p:sp>
          <p:sp>
            <p:nvSpPr>
              <p:cNvPr id="57381" name="Text Box 115">
                <a:extLst>
                  <a:ext uri="{FF2B5EF4-FFF2-40B4-BE49-F238E27FC236}">
                    <a16:creationId xmlns:a16="http://schemas.microsoft.com/office/drawing/2014/main" id="{78200748-51E7-B9A8-4C3B-A15D3215B7B7}"/>
                  </a:ext>
                </a:extLst>
              </p:cNvPr>
              <p:cNvSpPr txBox="1">
                <a:spLocks noChangeArrowheads="1"/>
              </p:cNvSpPr>
              <p:nvPr/>
            </p:nvSpPr>
            <p:spPr bwMode="auto">
              <a:xfrm>
                <a:off x="5423" y="2554"/>
                <a:ext cx="241"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F</a:t>
                </a:r>
              </a:p>
            </p:txBody>
          </p:sp>
          <p:sp>
            <p:nvSpPr>
              <p:cNvPr id="57382" name="Rectangle 116">
                <a:extLst>
                  <a:ext uri="{FF2B5EF4-FFF2-40B4-BE49-F238E27FC236}">
                    <a16:creationId xmlns:a16="http://schemas.microsoft.com/office/drawing/2014/main" id="{8ECF2EED-F798-AFFC-E31F-CD2228C5BF67}"/>
                  </a:ext>
                </a:extLst>
              </p:cNvPr>
              <p:cNvSpPr>
                <a:spLocks noChangeArrowheads="1"/>
              </p:cNvSpPr>
              <p:nvPr/>
            </p:nvSpPr>
            <p:spPr bwMode="auto">
              <a:xfrm>
                <a:off x="4800" y="2544"/>
                <a:ext cx="96" cy="96"/>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7383" name="Freeform 117">
                <a:extLst>
                  <a:ext uri="{FF2B5EF4-FFF2-40B4-BE49-F238E27FC236}">
                    <a16:creationId xmlns:a16="http://schemas.microsoft.com/office/drawing/2014/main" id="{5C1F0501-72ED-403E-5558-07DDCA4EB87C}"/>
                  </a:ext>
                </a:extLst>
              </p:cNvPr>
              <p:cNvSpPr>
                <a:spLocks/>
              </p:cNvSpPr>
              <p:nvPr/>
            </p:nvSpPr>
            <p:spPr bwMode="auto">
              <a:xfrm rot="1375696" flipH="1">
                <a:off x="5280" y="2496"/>
                <a:ext cx="47" cy="161"/>
              </a:xfrm>
              <a:custGeom>
                <a:avLst/>
                <a:gdLst>
                  <a:gd name="T0" fmla="*/ 0 w 256"/>
                  <a:gd name="T1" fmla="*/ 0 h 432"/>
                  <a:gd name="T2" fmla="*/ 8 w 256"/>
                  <a:gd name="T3" fmla="*/ 33 h 432"/>
                  <a:gd name="T4" fmla="*/ 3 w 256"/>
                  <a:gd name="T5" fmla="*/ 60 h 432"/>
                  <a:gd name="T6" fmla="*/ 0 60000 65536"/>
                  <a:gd name="T7" fmla="*/ 0 60000 65536"/>
                  <a:gd name="T8" fmla="*/ 0 60000 65536"/>
                </a:gdLst>
                <a:ahLst/>
                <a:cxnLst>
                  <a:cxn ang="T6">
                    <a:pos x="T0" y="T1"/>
                  </a:cxn>
                  <a:cxn ang="T7">
                    <a:pos x="T2" y="T3"/>
                  </a:cxn>
                  <a:cxn ang="T8">
                    <a:pos x="T4" y="T5"/>
                  </a:cxn>
                </a:cxnLst>
                <a:rect l="0" t="0" r="r" b="b"/>
                <a:pathLst>
                  <a:path w="256" h="432">
                    <a:moveTo>
                      <a:pt x="0" y="0"/>
                    </a:moveTo>
                    <a:cubicBezTo>
                      <a:pt x="112" y="84"/>
                      <a:pt x="224" y="168"/>
                      <a:pt x="240" y="240"/>
                    </a:cubicBezTo>
                    <a:cubicBezTo>
                      <a:pt x="256" y="312"/>
                      <a:pt x="184" y="392"/>
                      <a:pt x="96" y="432"/>
                    </a:cubicBezTo>
                  </a:path>
                </a:pathLst>
              </a:custGeom>
              <a:noFill/>
              <a:ln w="38100"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nvGrpSpPr>
            <p:cNvPr id="57372" name="Group 118">
              <a:extLst>
                <a:ext uri="{FF2B5EF4-FFF2-40B4-BE49-F238E27FC236}">
                  <a16:creationId xmlns:a16="http://schemas.microsoft.com/office/drawing/2014/main" id="{38230BA4-9A51-39F2-FF52-173F11B6D5C8}"/>
                </a:ext>
              </a:extLst>
            </p:cNvPr>
            <p:cNvGrpSpPr>
              <a:grpSpLocks/>
            </p:cNvGrpSpPr>
            <p:nvPr/>
          </p:nvGrpSpPr>
          <p:grpSpPr bwMode="auto">
            <a:xfrm>
              <a:off x="3456" y="3072"/>
              <a:ext cx="147" cy="119"/>
              <a:chOff x="3600" y="1872"/>
              <a:chExt cx="184" cy="144"/>
            </a:xfrm>
          </p:grpSpPr>
          <p:sp>
            <p:nvSpPr>
              <p:cNvPr id="57376" name="Line 119">
                <a:extLst>
                  <a:ext uri="{FF2B5EF4-FFF2-40B4-BE49-F238E27FC236}">
                    <a16:creationId xmlns:a16="http://schemas.microsoft.com/office/drawing/2014/main" id="{396B8959-4536-A866-B9C4-48263A798B5F}"/>
                  </a:ext>
                </a:extLst>
              </p:cNvPr>
              <p:cNvSpPr>
                <a:spLocks noChangeShapeType="1"/>
              </p:cNvSpPr>
              <p:nvPr/>
            </p:nvSpPr>
            <p:spPr bwMode="auto">
              <a:xfrm flipV="1">
                <a:off x="3640" y="1920"/>
                <a:ext cx="144" cy="96"/>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7377" name="Line 120">
                <a:extLst>
                  <a:ext uri="{FF2B5EF4-FFF2-40B4-BE49-F238E27FC236}">
                    <a16:creationId xmlns:a16="http://schemas.microsoft.com/office/drawing/2014/main" id="{3D411BFB-5A9E-C1FF-D9F8-AB5588A2C47A}"/>
                  </a:ext>
                </a:extLst>
              </p:cNvPr>
              <p:cNvSpPr>
                <a:spLocks noChangeShapeType="1"/>
              </p:cNvSpPr>
              <p:nvPr/>
            </p:nvSpPr>
            <p:spPr bwMode="auto">
              <a:xfrm flipV="1">
                <a:off x="3600" y="1872"/>
                <a:ext cx="144" cy="96"/>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nvGrpSpPr>
            <p:cNvPr id="57373" name="Group 121">
              <a:extLst>
                <a:ext uri="{FF2B5EF4-FFF2-40B4-BE49-F238E27FC236}">
                  <a16:creationId xmlns:a16="http://schemas.microsoft.com/office/drawing/2014/main" id="{AC2AB729-EB8E-6835-6E87-FF5D034242AF}"/>
                </a:ext>
              </a:extLst>
            </p:cNvPr>
            <p:cNvGrpSpPr>
              <a:grpSpLocks/>
            </p:cNvGrpSpPr>
            <p:nvPr/>
          </p:nvGrpSpPr>
          <p:grpSpPr bwMode="auto">
            <a:xfrm>
              <a:off x="4648" y="3072"/>
              <a:ext cx="147" cy="119"/>
              <a:chOff x="3600" y="1872"/>
              <a:chExt cx="184" cy="144"/>
            </a:xfrm>
          </p:grpSpPr>
          <p:sp>
            <p:nvSpPr>
              <p:cNvPr id="57374" name="Line 122">
                <a:extLst>
                  <a:ext uri="{FF2B5EF4-FFF2-40B4-BE49-F238E27FC236}">
                    <a16:creationId xmlns:a16="http://schemas.microsoft.com/office/drawing/2014/main" id="{25A329BA-E16D-48EA-2346-FFCD8088833E}"/>
                  </a:ext>
                </a:extLst>
              </p:cNvPr>
              <p:cNvSpPr>
                <a:spLocks noChangeShapeType="1"/>
              </p:cNvSpPr>
              <p:nvPr/>
            </p:nvSpPr>
            <p:spPr bwMode="auto">
              <a:xfrm flipV="1">
                <a:off x="3640" y="1920"/>
                <a:ext cx="144" cy="96"/>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7375" name="Line 123">
                <a:extLst>
                  <a:ext uri="{FF2B5EF4-FFF2-40B4-BE49-F238E27FC236}">
                    <a16:creationId xmlns:a16="http://schemas.microsoft.com/office/drawing/2014/main" id="{FF0D889B-9F38-CDA5-92D0-2F31AD23D5E5}"/>
                  </a:ext>
                </a:extLst>
              </p:cNvPr>
              <p:cNvSpPr>
                <a:spLocks noChangeShapeType="1"/>
              </p:cNvSpPr>
              <p:nvPr/>
            </p:nvSpPr>
            <p:spPr bwMode="auto">
              <a:xfrm flipV="1">
                <a:off x="3600" y="1872"/>
                <a:ext cx="144" cy="96"/>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sp>
        <p:nvSpPr>
          <p:cNvPr id="68" name="Text Box 124">
            <a:extLst>
              <a:ext uri="{FF2B5EF4-FFF2-40B4-BE49-F238E27FC236}">
                <a16:creationId xmlns:a16="http://schemas.microsoft.com/office/drawing/2014/main" id="{599495E6-1058-52AD-B261-E2FA23BD8E4B}"/>
              </a:ext>
            </a:extLst>
          </p:cNvPr>
          <p:cNvSpPr txBox="1">
            <a:spLocks noChangeArrowheads="1"/>
          </p:cNvSpPr>
          <p:nvPr/>
        </p:nvSpPr>
        <p:spPr bwMode="auto">
          <a:xfrm>
            <a:off x="3748088" y="2576513"/>
            <a:ext cx="29718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700" b="1"/>
              <a:t>c.g.c</a:t>
            </a:r>
          </a:p>
        </p:txBody>
      </p:sp>
      <p:sp>
        <p:nvSpPr>
          <p:cNvPr id="69" name="Text Box 125">
            <a:extLst>
              <a:ext uri="{FF2B5EF4-FFF2-40B4-BE49-F238E27FC236}">
                <a16:creationId xmlns:a16="http://schemas.microsoft.com/office/drawing/2014/main" id="{8AC20EAD-40FB-42F4-D78A-DB3338874DDD}"/>
              </a:ext>
            </a:extLst>
          </p:cNvPr>
          <p:cNvSpPr txBox="1">
            <a:spLocks noChangeArrowheads="1"/>
          </p:cNvSpPr>
          <p:nvPr/>
        </p:nvSpPr>
        <p:spPr bwMode="auto">
          <a:xfrm>
            <a:off x="4181475" y="5431633"/>
            <a:ext cx="20574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700" b="1"/>
              <a:t>g.c.g</a:t>
            </a:r>
          </a:p>
        </p:txBody>
      </p:sp>
      <p:sp>
        <p:nvSpPr>
          <p:cNvPr id="70" name="Text Box 126">
            <a:extLst>
              <a:ext uri="{FF2B5EF4-FFF2-40B4-BE49-F238E27FC236}">
                <a16:creationId xmlns:a16="http://schemas.microsoft.com/office/drawing/2014/main" id="{B5746FC1-45D3-69B1-6E45-6703FA09EFC7}"/>
              </a:ext>
            </a:extLst>
          </p:cNvPr>
          <p:cNvSpPr txBox="1">
            <a:spLocks noChangeArrowheads="1"/>
          </p:cNvSpPr>
          <p:nvPr/>
        </p:nvSpPr>
        <p:spPr bwMode="auto">
          <a:xfrm>
            <a:off x="3464720" y="8524876"/>
            <a:ext cx="3657600"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850" b="1"/>
              <a:t>g.c.g</a:t>
            </a:r>
          </a:p>
        </p:txBody>
      </p:sp>
      <p:sp>
        <p:nvSpPr>
          <p:cNvPr id="71" name="Text Box 63">
            <a:extLst>
              <a:ext uri="{FF2B5EF4-FFF2-40B4-BE49-F238E27FC236}">
                <a16:creationId xmlns:a16="http://schemas.microsoft.com/office/drawing/2014/main" id="{7F05D485-8422-529E-89A0-22B81DDAEFAD}"/>
              </a:ext>
            </a:extLst>
          </p:cNvPr>
          <p:cNvSpPr txBox="1">
            <a:spLocks noChangeArrowheads="1"/>
          </p:cNvSpPr>
          <p:nvPr/>
        </p:nvSpPr>
        <p:spPr bwMode="auto">
          <a:xfrm>
            <a:off x="8458200" y="1100138"/>
            <a:ext cx="72009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000">
                <a:solidFill>
                  <a:srgbClr val="3333FF"/>
                </a:solidFill>
              </a:rPr>
              <a:t>Nếu </a:t>
            </a:r>
            <a:r>
              <a:rPr lang="en-US" altLang="en-US" sz="3000" b="1">
                <a:solidFill>
                  <a:srgbClr val="FF3300"/>
                </a:solidFill>
              </a:rPr>
              <a:t>hai cạnh góc vuông</a:t>
            </a:r>
            <a:r>
              <a:rPr lang="en-US" altLang="en-US" sz="3000">
                <a:solidFill>
                  <a:srgbClr val="3333FF"/>
                </a:solidFill>
              </a:rPr>
              <a:t> của tam giác vuông này lần lượt </a:t>
            </a:r>
            <a:r>
              <a:rPr lang="en-US" altLang="en-US" sz="3000" b="1">
                <a:solidFill>
                  <a:srgbClr val="0000FF"/>
                </a:solidFill>
              </a:rPr>
              <a:t>bằng</a:t>
            </a:r>
            <a:r>
              <a:rPr lang="en-US" altLang="en-US" sz="3000">
                <a:solidFill>
                  <a:srgbClr val="0000FF"/>
                </a:solidFill>
              </a:rPr>
              <a:t> </a:t>
            </a:r>
            <a:r>
              <a:rPr lang="en-US" altLang="en-US" sz="3000" b="1">
                <a:solidFill>
                  <a:srgbClr val="FF3300"/>
                </a:solidFill>
              </a:rPr>
              <a:t>hai cạnh góc vuông</a:t>
            </a:r>
            <a:r>
              <a:rPr lang="en-US" altLang="en-US" sz="3000">
                <a:solidFill>
                  <a:srgbClr val="3333FF"/>
                </a:solidFill>
              </a:rPr>
              <a:t> của tam giác vuông kia thì hai tam giác vuông đó bằng nhau (c.g.c)</a:t>
            </a:r>
          </a:p>
        </p:txBody>
      </p:sp>
      <p:sp>
        <p:nvSpPr>
          <p:cNvPr id="72" name="Text Box 64">
            <a:extLst>
              <a:ext uri="{FF2B5EF4-FFF2-40B4-BE49-F238E27FC236}">
                <a16:creationId xmlns:a16="http://schemas.microsoft.com/office/drawing/2014/main" id="{F566FCF0-0DCA-42ED-13E5-8CCE330BF6ED}"/>
              </a:ext>
            </a:extLst>
          </p:cNvPr>
          <p:cNvSpPr txBox="1">
            <a:spLocks noChangeArrowheads="1"/>
          </p:cNvSpPr>
          <p:nvPr/>
        </p:nvSpPr>
        <p:spPr bwMode="auto">
          <a:xfrm>
            <a:off x="8343900" y="3314700"/>
            <a:ext cx="73152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700" b="1"/>
              <a:t>Nếu </a:t>
            </a:r>
            <a:r>
              <a:rPr lang="en-US" altLang="en-US" sz="2700" b="1">
                <a:solidFill>
                  <a:srgbClr val="FF3300"/>
                </a:solidFill>
              </a:rPr>
              <a:t>một cạnh góc vuông và góc nhọn kề cạnh ấy</a:t>
            </a:r>
            <a:r>
              <a:rPr lang="en-US" altLang="en-US" sz="2700" b="1"/>
              <a:t> của tam giác vuông này bằng</a:t>
            </a:r>
            <a:r>
              <a:rPr lang="en-US" altLang="en-US" sz="2700" b="1">
                <a:solidFill>
                  <a:srgbClr val="0000FF"/>
                </a:solidFill>
              </a:rPr>
              <a:t> </a:t>
            </a:r>
            <a:r>
              <a:rPr lang="en-US" altLang="en-US" sz="2700" b="1"/>
              <a:t> </a:t>
            </a:r>
            <a:r>
              <a:rPr lang="en-US" altLang="en-US" sz="2700" b="1">
                <a:solidFill>
                  <a:srgbClr val="FF3300"/>
                </a:solidFill>
              </a:rPr>
              <a:t>cạnh góc vuông và một góc nhọn kề cạnh ấy</a:t>
            </a:r>
            <a:r>
              <a:rPr lang="en-US" altLang="en-US" sz="2700" b="1"/>
              <a:t> của tam giác vuông kia thì hai tam giác vuông đó bằng nhau (g.c.g)</a:t>
            </a:r>
          </a:p>
        </p:txBody>
      </p:sp>
      <p:sp>
        <p:nvSpPr>
          <p:cNvPr id="73" name="Text Box 65">
            <a:extLst>
              <a:ext uri="{FF2B5EF4-FFF2-40B4-BE49-F238E27FC236}">
                <a16:creationId xmlns:a16="http://schemas.microsoft.com/office/drawing/2014/main" id="{A28BBB80-7899-2C9D-6D80-5362196FEFFC}"/>
              </a:ext>
            </a:extLst>
          </p:cNvPr>
          <p:cNvSpPr txBox="1">
            <a:spLocks noChangeArrowheads="1"/>
          </p:cNvSpPr>
          <p:nvPr/>
        </p:nvSpPr>
        <p:spPr bwMode="auto">
          <a:xfrm>
            <a:off x="8343900" y="6300788"/>
            <a:ext cx="74295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50" b="1">
                <a:solidFill>
                  <a:srgbClr val="000099"/>
                </a:solidFill>
              </a:rPr>
              <a:t>Nếu </a:t>
            </a:r>
            <a:r>
              <a:rPr lang="en-US" altLang="en-US" sz="2850" b="1">
                <a:solidFill>
                  <a:srgbClr val="FF3300"/>
                </a:solidFill>
              </a:rPr>
              <a:t>cạnh huyền và một góc nhọn</a:t>
            </a:r>
            <a:r>
              <a:rPr lang="en-US" altLang="en-US" sz="2850" b="1"/>
              <a:t> </a:t>
            </a:r>
            <a:r>
              <a:rPr lang="en-US" altLang="en-US" sz="2850" b="1">
                <a:solidFill>
                  <a:srgbClr val="000099"/>
                </a:solidFill>
              </a:rPr>
              <a:t>của tam giác vuông này bằng</a:t>
            </a:r>
            <a:r>
              <a:rPr lang="en-US" altLang="en-US" sz="2850" b="1"/>
              <a:t>  </a:t>
            </a:r>
            <a:r>
              <a:rPr lang="en-US" altLang="en-US" sz="2850" b="1">
                <a:solidFill>
                  <a:srgbClr val="FF3300"/>
                </a:solidFill>
              </a:rPr>
              <a:t>cạnh huyền và một góc nhọn</a:t>
            </a:r>
            <a:r>
              <a:rPr lang="en-US" altLang="en-US" sz="2850" b="1"/>
              <a:t> </a:t>
            </a:r>
            <a:r>
              <a:rPr lang="en-US" altLang="en-US" sz="2850" b="1">
                <a:solidFill>
                  <a:srgbClr val="000099"/>
                </a:solidFill>
              </a:rPr>
              <a:t>của tam giác vuông kia thì hai tam giác vuông đó bằng nhau (g.c.g)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barn(outHorizontal)">
                                      <p:cBhvr>
                                        <p:cTn id="13" dur="500"/>
                                        <p:tgtEl>
                                          <p:spTgt spid="71"/>
                                        </p:tgtEl>
                                      </p:cBhvr>
                                    </p:animEffect>
                                  </p:childTnLst>
                                </p:cTn>
                              </p:par>
                            </p:childTnLst>
                          </p:cTn>
                        </p:par>
                        <p:par>
                          <p:cTn id="14" fill="hold" nodeType="afterGroup">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barn(inVertical)">
                                      <p:cBhvr>
                                        <p:cTn id="17" dur="500"/>
                                        <p:tgtEl>
                                          <p:spTgt spid="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additive="base">
                                        <p:cTn id="29" dur="500" fill="hold"/>
                                        <p:tgtEl>
                                          <p:spTgt spid="72"/>
                                        </p:tgtEl>
                                        <p:attrNameLst>
                                          <p:attrName>ppt_x</p:attrName>
                                        </p:attrNameLst>
                                      </p:cBhvr>
                                      <p:tavLst>
                                        <p:tav tm="0">
                                          <p:val>
                                            <p:strVal val="0-#ppt_w/2"/>
                                          </p:val>
                                        </p:tav>
                                        <p:tav tm="100000">
                                          <p:val>
                                            <p:strVal val="#ppt_x"/>
                                          </p:val>
                                        </p:tav>
                                      </p:tavLst>
                                    </p:anim>
                                    <p:anim calcmode="lin" valueType="num">
                                      <p:cBhvr additive="base">
                                        <p:cTn id="30" dur="500" fill="hold"/>
                                        <p:tgtEl>
                                          <p:spTgt spid="72"/>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barn(inVertical)">
                                      <p:cBhvr>
                                        <p:cTn id="34" dur="500"/>
                                        <p:tgtEl>
                                          <p:spTgt spid="6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37"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barn(outVertical)">
                                      <p:cBhvr>
                                        <p:cTn id="39" dur="500"/>
                                        <p:tgtEl>
                                          <p:spTgt spid="4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barn(outVertical)">
                                      <p:cBhvr>
                                        <p:cTn id="44" dur="500"/>
                                        <p:tgtEl>
                                          <p:spTgt spid="73"/>
                                        </p:tgtEl>
                                      </p:cBhvr>
                                    </p:animEffect>
                                  </p:childTnLst>
                                </p:cTn>
                              </p:par>
                            </p:childTnLst>
                          </p:cTn>
                        </p:par>
                        <p:par>
                          <p:cTn id="45" fill="hold" nodeType="afterGroup">
                            <p:stCondLst>
                              <p:cond delay="500"/>
                            </p:stCondLst>
                            <p:childTnLst>
                              <p:par>
                                <p:cTn id="46" presetID="42" presetClass="entr" presetSubtype="0" fill="hold" grpId="0" nodeType="after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600"/>
                                        <p:tgtEl>
                                          <p:spTgt spid="70"/>
                                        </p:tgtEl>
                                      </p:cBhvr>
                                    </p:animEffect>
                                    <p:anim calcmode="lin" valueType="num">
                                      <p:cBhvr>
                                        <p:cTn id="49" dur="600" fill="hold"/>
                                        <p:tgtEl>
                                          <p:spTgt spid="70"/>
                                        </p:tgtEl>
                                        <p:attrNameLst>
                                          <p:attrName>ppt_x</p:attrName>
                                        </p:attrNameLst>
                                      </p:cBhvr>
                                      <p:tavLst>
                                        <p:tav tm="0">
                                          <p:val>
                                            <p:strVal val="#ppt_x"/>
                                          </p:val>
                                        </p:tav>
                                        <p:tav tm="100000">
                                          <p:val>
                                            <p:strVal val="#ppt_x"/>
                                          </p:val>
                                        </p:tav>
                                      </p:tavLst>
                                    </p:anim>
                                    <p:anim calcmode="lin" valueType="num">
                                      <p:cBhvr>
                                        <p:cTn id="50" dur="6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j0424444">
            <a:extLst>
              <a:ext uri="{FF2B5EF4-FFF2-40B4-BE49-F238E27FC236}">
                <a16:creationId xmlns:a16="http://schemas.microsoft.com/office/drawing/2014/main" id="{13957D4C-8A36-FCD8-8DB6-92852D68D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9372600"/>
            <a:ext cx="87392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0EDAA050-799E-71B6-B1B2-2F9F89989C9D}"/>
              </a:ext>
            </a:extLst>
          </p:cNvPr>
          <p:cNvGraphicFramePr>
            <a:graphicFrameLocks noGrp="1"/>
          </p:cNvGraphicFramePr>
          <p:nvPr/>
        </p:nvGraphicFramePr>
        <p:xfrm>
          <a:off x="2514601" y="228600"/>
          <a:ext cx="13349288" cy="8915400"/>
        </p:xfrm>
        <a:graphic>
          <a:graphicData uri="http://schemas.openxmlformats.org/drawingml/2006/table">
            <a:tbl>
              <a:tblPr firstRow="1" bandRow="1">
                <a:tableStyleId>{5940675A-B579-460E-94D1-54222C63F5DA}</a:tableStyleId>
              </a:tblPr>
              <a:tblGrid>
                <a:gridCol w="5654934">
                  <a:extLst>
                    <a:ext uri="{9D8B030D-6E8A-4147-A177-3AD203B41FA5}">
                      <a16:colId xmlns:a16="http://schemas.microsoft.com/office/drawing/2014/main" val="20000"/>
                    </a:ext>
                  </a:extLst>
                </a:gridCol>
                <a:gridCol w="7694354">
                  <a:extLst>
                    <a:ext uri="{9D8B030D-6E8A-4147-A177-3AD203B41FA5}">
                      <a16:colId xmlns:a16="http://schemas.microsoft.com/office/drawing/2014/main" val="20001"/>
                    </a:ext>
                  </a:extLst>
                </a:gridCol>
              </a:tblGrid>
              <a:tr h="2895600">
                <a:tc>
                  <a:txBody>
                    <a:bodyPr/>
                    <a:lstStyle/>
                    <a:p>
                      <a:endParaRPr lang="vi-VN" sz="2700"/>
                    </a:p>
                  </a:txBody>
                  <a:tcPr marL="137166" marR="137166" marT="68580" marB="68580"/>
                </a:tc>
                <a:tc>
                  <a:txBody>
                    <a:bodyPr/>
                    <a:lstStyle/>
                    <a:p>
                      <a:endParaRPr lang="vi-VN" sz="2700"/>
                    </a:p>
                  </a:txBody>
                  <a:tcPr marL="137166" marR="137166" marT="68580" marB="68580"/>
                </a:tc>
                <a:extLst>
                  <a:ext uri="{0D108BD9-81ED-4DB2-BD59-A6C34878D82A}">
                    <a16:rowId xmlns:a16="http://schemas.microsoft.com/office/drawing/2014/main" val="10000"/>
                  </a:ext>
                </a:extLst>
              </a:tr>
              <a:tr h="2895600">
                <a:tc>
                  <a:txBody>
                    <a:bodyPr/>
                    <a:lstStyle/>
                    <a:p>
                      <a:endParaRPr lang="vi-VN" sz="2700"/>
                    </a:p>
                  </a:txBody>
                  <a:tcPr marL="137166" marR="137166" marT="68580" marB="68580"/>
                </a:tc>
                <a:tc>
                  <a:txBody>
                    <a:bodyPr/>
                    <a:lstStyle/>
                    <a:p>
                      <a:endParaRPr lang="vi-VN" sz="2700"/>
                    </a:p>
                  </a:txBody>
                  <a:tcPr marL="137166" marR="137166" marT="68580" marB="68580"/>
                </a:tc>
                <a:extLst>
                  <a:ext uri="{0D108BD9-81ED-4DB2-BD59-A6C34878D82A}">
                    <a16:rowId xmlns:a16="http://schemas.microsoft.com/office/drawing/2014/main" val="10001"/>
                  </a:ext>
                </a:extLst>
              </a:tr>
              <a:tr h="3124200">
                <a:tc>
                  <a:txBody>
                    <a:bodyPr/>
                    <a:lstStyle/>
                    <a:p>
                      <a:endParaRPr lang="vi-VN" sz="2700"/>
                    </a:p>
                  </a:txBody>
                  <a:tcPr marL="137166" marR="137166" marT="68580" marB="68580"/>
                </a:tc>
                <a:tc>
                  <a:txBody>
                    <a:bodyPr/>
                    <a:lstStyle/>
                    <a:p>
                      <a:endParaRPr lang="vi-VN" sz="2700"/>
                    </a:p>
                  </a:txBody>
                  <a:tcPr marL="137166" marR="137166" marT="68580" marB="68580"/>
                </a:tc>
                <a:extLst>
                  <a:ext uri="{0D108BD9-81ED-4DB2-BD59-A6C34878D82A}">
                    <a16:rowId xmlns:a16="http://schemas.microsoft.com/office/drawing/2014/main" val="10002"/>
                  </a:ext>
                </a:extLst>
              </a:tr>
            </a:tbl>
          </a:graphicData>
        </a:graphic>
      </p:graphicFrame>
      <p:grpSp>
        <p:nvGrpSpPr>
          <p:cNvPr id="58385" name="Group 66">
            <a:extLst>
              <a:ext uri="{FF2B5EF4-FFF2-40B4-BE49-F238E27FC236}">
                <a16:creationId xmlns:a16="http://schemas.microsoft.com/office/drawing/2014/main" id="{70B60A52-6E4A-CBC6-9B3C-900E5772D165}"/>
              </a:ext>
            </a:extLst>
          </p:cNvPr>
          <p:cNvGrpSpPr>
            <a:grpSpLocks/>
          </p:cNvGrpSpPr>
          <p:nvPr/>
        </p:nvGrpSpPr>
        <p:grpSpPr bwMode="auto">
          <a:xfrm>
            <a:off x="2843213" y="111920"/>
            <a:ext cx="4693445" cy="2774158"/>
            <a:chOff x="2976" y="56"/>
            <a:chExt cx="1971" cy="1165"/>
          </a:xfrm>
        </p:grpSpPr>
        <p:sp>
          <p:nvSpPr>
            <p:cNvPr id="10" name="Text Box 67">
              <a:extLst>
                <a:ext uri="{FF2B5EF4-FFF2-40B4-BE49-F238E27FC236}">
                  <a16:creationId xmlns:a16="http://schemas.microsoft.com/office/drawing/2014/main" id="{DBF38351-EC1F-2D45-AD4C-42136A76AD01}"/>
                </a:ext>
              </a:extLst>
            </p:cNvPr>
            <p:cNvSpPr txBox="1">
              <a:spLocks noChangeArrowheads="1"/>
            </p:cNvSpPr>
            <p:nvPr/>
          </p:nvSpPr>
          <p:spPr bwMode="auto">
            <a:xfrm>
              <a:off x="3108" y="57"/>
              <a:ext cx="15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700" b="1" kern="0">
                  <a:solidFill>
                    <a:srgbClr val="FF0066"/>
                  </a:solidFill>
                  <a:latin typeface="Arial" charset="0"/>
                </a:rPr>
                <a:t>B</a:t>
              </a:r>
            </a:p>
          </p:txBody>
        </p:sp>
        <p:sp>
          <p:nvSpPr>
            <p:cNvPr id="11" name="Text Box 68">
              <a:extLst>
                <a:ext uri="{FF2B5EF4-FFF2-40B4-BE49-F238E27FC236}">
                  <a16:creationId xmlns:a16="http://schemas.microsoft.com/office/drawing/2014/main" id="{55D9D239-2CC0-BE90-D13B-693F5918C2D1}"/>
                </a:ext>
              </a:extLst>
            </p:cNvPr>
            <p:cNvSpPr txBox="1">
              <a:spLocks noChangeArrowheads="1"/>
            </p:cNvSpPr>
            <p:nvPr/>
          </p:nvSpPr>
          <p:spPr bwMode="auto">
            <a:xfrm>
              <a:off x="2976" y="1008"/>
              <a:ext cx="15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700" b="1" kern="0">
                  <a:solidFill>
                    <a:srgbClr val="FF0066"/>
                  </a:solidFill>
                  <a:latin typeface="Arial" charset="0"/>
                </a:rPr>
                <a:t>A</a:t>
              </a:r>
            </a:p>
          </p:txBody>
        </p:sp>
        <p:sp>
          <p:nvSpPr>
            <p:cNvPr id="12" name="Text Box 69">
              <a:extLst>
                <a:ext uri="{FF2B5EF4-FFF2-40B4-BE49-F238E27FC236}">
                  <a16:creationId xmlns:a16="http://schemas.microsoft.com/office/drawing/2014/main" id="{2685AEB3-CDF1-C8D1-F70B-BE28876EB139}"/>
                </a:ext>
              </a:extLst>
            </p:cNvPr>
            <p:cNvSpPr txBox="1">
              <a:spLocks noChangeArrowheads="1"/>
            </p:cNvSpPr>
            <p:nvPr/>
          </p:nvSpPr>
          <p:spPr bwMode="auto">
            <a:xfrm>
              <a:off x="3552" y="1008"/>
              <a:ext cx="15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700" b="1" kern="0">
                  <a:solidFill>
                    <a:srgbClr val="FF0066"/>
                  </a:solidFill>
                  <a:latin typeface="Arial" charset="0"/>
                </a:rPr>
                <a:t>C</a:t>
              </a:r>
            </a:p>
          </p:txBody>
        </p:sp>
        <p:sp>
          <p:nvSpPr>
            <p:cNvPr id="14" name="Rectangle 70">
              <a:extLst>
                <a:ext uri="{FF2B5EF4-FFF2-40B4-BE49-F238E27FC236}">
                  <a16:creationId xmlns:a16="http://schemas.microsoft.com/office/drawing/2014/main" id="{5E402969-A42C-1AFD-415C-885FD4145E3E}"/>
                </a:ext>
              </a:extLst>
            </p:cNvPr>
            <p:cNvSpPr>
              <a:spLocks noChangeArrowheads="1"/>
            </p:cNvSpPr>
            <p:nvPr/>
          </p:nvSpPr>
          <p:spPr bwMode="auto">
            <a:xfrm>
              <a:off x="3131" y="982"/>
              <a:ext cx="78" cy="74"/>
            </a:xfrm>
            <a:prstGeom prst="rect">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700" kern="0">
                <a:solidFill>
                  <a:sysClr val="windowText" lastClr="000000"/>
                </a:solidFill>
                <a:latin typeface="Arial" charset="0"/>
              </a:endParaRPr>
            </a:p>
          </p:txBody>
        </p:sp>
        <p:sp>
          <p:nvSpPr>
            <p:cNvPr id="15" name="Line 71">
              <a:extLst>
                <a:ext uri="{FF2B5EF4-FFF2-40B4-BE49-F238E27FC236}">
                  <a16:creationId xmlns:a16="http://schemas.microsoft.com/office/drawing/2014/main" id="{ED91EB1B-CE5B-0256-DDDD-DB58999B0158}"/>
                </a:ext>
              </a:extLst>
            </p:cNvPr>
            <p:cNvSpPr>
              <a:spLocks noChangeShapeType="1"/>
            </p:cNvSpPr>
            <p:nvPr/>
          </p:nvSpPr>
          <p:spPr bwMode="auto">
            <a:xfrm>
              <a:off x="3054" y="749"/>
              <a:ext cx="116"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2700" kern="0">
                <a:solidFill>
                  <a:sysClr val="windowText" lastClr="000000"/>
                </a:solidFill>
                <a:latin typeface="Arial" charset="0"/>
              </a:endParaRPr>
            </a:p>
          </p:txBody>
        </p:sp>
        <p:sp>
          <p:nvSpPr>
            <p:cNvPr id="16" name="Line 72">
              <a:extLst>
                <a:ext uri="{FF2B5EF4-FFF2-40B4-BE49-F238E27FC236}">
                  <a16:creationId xmlns:a16="http://schemas.microsoft.com/office/drawing/2014/main" id="{3A7F294E-F94A-4563-5665-0C141275E8AA}"/>
                </a:ext>
              </a:extLst>
            </p:cNvPr>
            <p:cNvSpPr>
              <a:spLocks noChangeShapeType="1"/>
            </p:cNvSpPr>
            <p:nvPr/>
          </p:nvSpPr>
          <p:spPr bwMode="auto">
            <a:xfrm>
              <a:off x="3054" y="786"/>
              <a:ext cx="116"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2700" kern="0">
                <a:solidFill>
                  <a:sysClr val="windowText" lastClr="000000"/>
                </a:solidFill>
                <a:latin typeface="Arial" charset="0"/>
              </a:endParaRPr>
            </a:p>
          </p:txBody>
        </p:sp>
        <p:grpSp>
          <p:nvGrpSpPr>
            <p:cNvPr id="58439" name="Group 73">
              <a:extLst>
                <a:ext uri="{FF2B5EF4-FFF2-40B4-BE49-F238E27FC236}">
                  <a16:creationId xmlns:a16="http://schemas.microsoft.com/office/drawing/2014/main" id="{E2028B2E-864E-3762-0BD9-0FBA822995C3}"/>
                </a:ext>
              </a:extLst>
            </p:cNvPr>
            <p:cNvGrpSpPr>
              <a:grpSpLocks/>
            </p:cNvGrpSpPr>
            <p:nvPr/>
          </p:nvGrpSpPr>
          <p:grpSpPr bwMode="auto">
            <a:xfrm>
              <a:off x="3131" y="56"/>
              <a:ext cx="1816" cy="1151"/>
              <a:chOff x="3131" y="57"/>
              <a:chExt cx="2008" cy="1301"/>
            </a:xfrm>
          </p:grpSpPr>
          <p:grpSp>
            <p:nvGrpSpPr>
              <p:cNvPr id="58440" name="Group 74">
                <a:extLst>
                  <a:ext uri="{FF2B5EF4-FFF2-40B4-BE49-F238E27FC236}">
                    <a16:creationId xmlns:a16="http://schemas.microsoft.com/office/drawing/2014/main" id="{21A5F2AA-0BDF-423B-5571-A264D6EFBE8F}"/>
                  </a:ext>
                </a:extLst>
              </p:cNvPr>
              <p:cNvGrpSpPr>
                <a:grpSpLocks/>
              </p:cNvGrpSpPr>
              <p:nvPr/>
            </p:nvGrpSpPr>
            <p:grpSpPr bwMode="auto">
              <a:xfrm>
                <a:off x="4268" y="57"/>
                <a:ext cx="871" cy="1301"/>
                <a:chOff x="271" y="2462"/>
                <a:chExt cx="1073" cy="1693"/>
              </a:xfrm>
            </p:grpSpPr>
            <p:sp>
              <p:nvSpPr>
                <p:cNvPr id="23" name="AutoShape 75">
                  <a:extLst>
                    <a:ext uri="{FF2B5EF4-FFF2-40B4-BE49-F238E27FC236}">
                      <a16:creationId xmlns:a16="http://schemas.microsoft.com/office/drawing/2014/main" id="{DF433522-3AEA-C80D-45E5-05CC78091999}"/>
                    </a:ext>
                  </a:extLst>
                </p:cNvPr>
                <p:cNvSpPr>
                  <a:spLocks noChangeArrowheads="1"/>
                </p:cNvSpPr>
                <p:nvPr/>
              </p:nvSpPr>
              <p:spPr bwMode="auto">
                <a:xfrm>
                  <a:off x="528" y="2688"/>
                  <a:ext cx="624" cy="1248"/>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700" kern="0">
                    <a:solidFill>
                      <a:sysClr val="windowText" lastClr="000000"/>
                    </a:solidFill>
                    <a:latin typeface="Arial" charset="0"/>
                  </a:endParaRPr>
                </a:p>
              </p:txBody>
            </p:sp>
            <p:sp>
              <p:nvSpPr>
                <p:cNvPr id="24" name="Text Box 76">
                  <a:extLst>
                    <a:ext uri="{FF2B5EF4-FFF2-40B4-BE49-F238E27FC236}">
                      <a16:creationId xmlns:a16="http://schemas.microsoft.com/office/drawing/2014/main" id="{379C96F0-978B-9275-0351-253C1A5E3FE7}"/>
                    </a:ext>
                  </a:extLst>
                </p:cNvPr>
                <p:cNvSpPr txBox="1">
                  <a:spLocks noChangeArrowheads="1"/>
                </p:cNvSpPr>
                <p:nvPr/>
              </p:nvSpPr>
              <p:spPr bwMode="auto">
                <a:xfrm>
                  <a:off x="497" y="2462"/>
                  <a:ext cx="192"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700" b="1" kern="0">
                      <a:solidFill>
                        <a:srgbClr val="FF0066"/>
                      </a:solidFill>
                      <a:latin typeface="Arial" charset="0"/>
                    </a:rPr>
                    <a:t>E</a:t>
                  </a:r>
                </a:p>
              </p:txBody>
            </p:sp>
            <p:sp>
              <p:nvSpPr>
                <p:cNvPr id="25" name="Text Box 77">
                  <a:extLst>
                    <a:ext uri="{FF2B5EF4-FFF2-40B4-BE49-F238E27FC236}">
                      <a16:creationId xmlns:a16="http://schemas.microsoft.com/office/drawing/2014/main" id="{BD3086EB-BE0E-8B4B-3C44-C98B5840AB30}"/>
                    </a:ext>
                  </a:extLst>
                </p:cNvPr>
                <p:cNvSpPr txBox="1">
                  <a:spLocks noChangeArrowheads="1"/>
                </p:cNvSpPr>
                <p:nvPr/>
              </p:nvSpPr>
              <p:spPr bwMode="auto">
                <a:xfrm>
                  <a:off x="271" y="3799"/>
                  <a:ext cx="191"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700" b="1" kern="0">
                      <a:solidFill>
                        <a:srgbClr val="FF0066"/>
                      </a:solidFill>
                      <a:latin typeface="Arial" charset="0"/>
                    </a:rPr>
                    <a:t>D</a:t>
                  </a:r>
                </a:p>
              </p:txBody>
            </p:sp>
            <p:sp>
              <p:nvSpPr>
                <p:cNvPr id="26" name="Text Box 78">
                  <a:extLst>
                    <a:ext uri="{FF2B5EF4-FFF2-40B4-BE49-F238E27FC236}">
                      <a16:creationId xmlns:a16="http://schemas.microsoft.com/office/drawing/2014/main" id="{0DB4F1FC-BBCD-7F91-28B6-35DD6F71C0CC}"/>
                    </a:ext>
                  </a:extLst>
                </p:cNvPr>
                <p:cNvSpPr txBox="1">
                  <a:spLocks noChangeArrowheads="1"/>
                </p:cNvSpPr>
                <p:nvPr/>
              </p:nvSpPr>
              <p:spPr bwMode="auto">
                <a:xfrm>
                  <a:off x="1153" y="3841"/>
                  <a:ext cx="191"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700" b="1" kern="0">
                      <a:solidFill>
                        <a:srgbClr val="FF0066"/>
                      </a:solidFill>
                      <a:latin typeface="Arial" charset="0"/>
                    </a:rPr>
                    <a:t>F</a:t>
                  </a:r>
                </a:p>
              </p:txBody>
            </p:sp>
            <p:sp>
              <p:nvSpPr>
                <p:cNvPr id="27" name="Rectangle 79">
                  <a:extLst>
                    <a:ext uri="{FF2B5EF4-FFF2-40B4-BE49-F238E27FC236}">
                      <a16:creationId xmlns:a16="http://schemas.microsoft.com/office/drawing/2014/main" id="{A97BB26C-AAED-DE2D-411F-818FAF786B74}"/>
                    </a:ext>
                  </a:extLst>
                </p:cNvPr>
                <p:cNvSpPr>
                  <a:spLocks noChangeArrowheads="1"/>
                </p:cNvSpPr>
                <p:nvPr/>
              </p:nvSpPr>
              <p:spPr bwMode="auto">
                <a:xfrm>
                  <a:off x="528" y="3841"/>
                  <a:ext cx="95" cy="97"/>
                </a:xfrm>
                <a:prstGeom prst="rect">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700" kern="0">
                    <a:solidFill>
                      <a:sysClr val="windowText" lastClr="000000"/>
                    </a:solidFill>
                    <a:latin typeface="Arial" charset="0"/>
                  </a:endParaRPr>
                </a:p>
              </p:txBody>
            </p:sp>
            <p:sp>
              <p:nvSpPr>
                <p:cNvPr id="28" name="Line 80">
                  <a:extLst>
                    <a:ext uri="{FF2B5EF4-FFF2-40B4-BE49-F238E27FC236}">
                      <a16:creationId xmlns:a16="http://schemas.microsoft.com/office/drawing/2014/main" id="{79CAD65C-3E1A-9B7D-7E92-CFFF02A185E4}"/>
                    </a:ext>
                  </a:extLst>
                </p:cNvPr>
                <p:cNvSpPr>
                  <a:spLocks noChangeShapeType="1"/>
                </p:cNvSpPr>
                <p:nvPr/>
              </p:nvSpPr>
              <p:spPr bwMode="auto">
                <a:xfrm>
                  <a:off x="431" y="3360"/>
                  <a:ext cx="143"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2700" kern="0">
                    <a:solidFill>
                      <a:sysClr val="windowText" lastClr="000000"/>
                    </a:solidFill>
                    <a:latin typeface="Arial" charset="0"/>
                  </a:endParaRPr>
                </a:p>
              </p:txBody>
            </p:sp>
            <p:sp>
              <p:nvSpPr>
                <p:cNvPr id="29" name="Line 81">
                  <a:extLst>
                    <a:ext uri="{FF2B5EF4-FFF2-40B4-BE49-F238E27FC236}">
                      <a16:creationId xmlns:a16="http://schemas.microsoft.com/office/drawing/2014/main" id="{8535DFC6-6736-EF61-F686-12CA543C38F9}"/>
                    </a:ext>
                  </a:extLst>
                </p:cNvPr>
                <p:cNvSpPr>
                  <a:spLocks noChangeShapeType="1"/>
                </p:cNvSpPr>
                <p:nvPr/>
              </p:nvSpPr>
              <p:spPr bwMode="auto">
                <a:xfrm>
                  <a:off x="431" y="3408"/>
                  <a:ext cx="143"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2700" kern="0">
                    <a:solidFill>
                      <a:sysClr val="windowText" lastClr="000000"/>
                    </a:solidFill>
                    <a:latin typeface="Arial" charset="0"/>
                  </a:endParaRPr>
                </a:p>
              </p:txBody>
            </p:sp>
          </p:grpSp>
          <p:sp>
            <p:nvSpPr>
              <p:cNvPr id="19" name="AutoShape 82">
                <a:extLst>
                  <a:ext uri="{FF2B5EF4-FFF2-40B4-BE49-F238E27FC236}">
                    <a16:creationId xmlns:a16="http://schemas.microsoft.com/office/drawing/2014/main" id="{30D5EF11-6E51-3C4B-F5A0-377FB588293B}"/>
                  </a:ext>
                </a:extLst>
              </p:cNvPr>
              <p:cNvSpPr>
                <a:spLocks noChangeArrowheads="1"/>
              </p:cNvSpPr>
              <p:nvPr/>
            </p:nvSpPr>
            <p:spPr bwMode="auto">
              <a:xfrm>
                <a:off x="3131" y="233"/>
                <a:ext cx="506" cy="959"/>
              </a:xfrm>
              <a:prstGeom prst="rtTriangle">
                <a:avLst/>
              </a:prstGeom>
              <a:noFill/>
              <a:ln w="28575">
                <a:solidFill>
                  <a:srgbClr val="008080"/>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700" kern="0">
                  <a:solidFill>
                    <a:sysClr val="windowText" lastClr="000000"/>
                  </a:solidFill>
                  <a:latin typeface="Arial" charset="0"/>
                </a:endParaRPr>
              </a:p>
            </p:txBody>
          </p:sp>
          <p:grpSp>
            <p:nvGrpSpPr>
              <p:cNvPr id="58442" name="Group 83">
                <a:extLst>
                  <a:ext uri="{FF2B5EF4-FFF2-40B4-BE49-F238E27FC236}">
                    <a16:creationId xmlns:a16="http://schemas.microsoft.com/office/drawing/2014/main" id="{375559C2-FFBE-8D9F-8370-D7BD0062E62F}"/>
                  </a:ext>
                </a:extLst>
              </p:cNvPr>
              <p:cNvGrpSpPr>
                <a:grpSpLocks/>
              </p:cNvGrpSpPr>
              <p:nvPr/>
            </p:nvGrpSpPr>
            <p:grpSpPr bwMode="auto">
              <a:xfrm>
                <a:off x="3456" y="1104"/>
                <a:ext cx="1296" cy="144"/>
                <a:chOff x="4176" y="3696"/>
                <a:chExt cx="1296" cy="144"/>
              </a:xfrm>
            </p:grpSpPr>
            <p:sp>
              <p:nvSpPr>
                <p:cNvPr id="21" name="Line 84">
                  <a:extLst>
                    <a:ext uri="{FF2B5EF4-FFF2-40B4-BE49-F238E27FC236}">
                      <a16:creationId xmlns:a16="http://schemas.microsoft.com/office/drawing/2014/main" id="{FABB4B32-FA63-CBCF-E12E-5213EFC0F62D}"/>
                    </a:ext>
                  </a:extLst>
                </p:cNvPr>
                <p:cNvSpPr>
                  <a:spLocks noChangeShapeType="1"/>
                </p:cNvSpPr>
                <p:nvPr/>
              </p:nvSpPr>
              <p:spPr bwMode="auto">
                <a:xfrm>
                  <a:off x="5472" y="3696"/>
                  <a:ext cx="0" cy="144"/>
                </a:xfrm>
                <a:prstGeom prst="line">
                  <a:avLst/>
                </a:prstGeom>
                <a:noFill/>
                <a:ln w="38100">
                  <a:solidFill>
                    <a:srgbClr val="DA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2700" kern="0">
                    <a:solidFill>
                      <a:sysClr val="windowText" lastClr="000000"/>
                    </a:solidFill>
                    <a:latin typeface="Arial" charset="0"/>
                  </a:endParaRPr>
                </a:p>
              </p:txBody>
            </p:sp>
            <p:sp>
              <p:nvSpPr>
                <p:cNvPr id="22" name="Line 85">
                  <a:extLst>
                    <a:ext uri="{FF2B5EF4-FFF2-40B4-BE49-F238E27FC236}">
                      <a16:creationId xmlns:a16="http://schemas.microsoft.com/office/drawing/2014/main" id="{C3B83E84-9974-544D-2776-B737D1D7C50F}"/>
                    </a:ext>
                  </a:extLst>
                </p:cNvPr>
                <p:cNvSpPr>
                  <a:spLocks noChangeShapeType="1"/>
                </p:cNvSpPr>
                <p:nvPr/>
              </p:nvSpPr>
              <p:spPr bwMode="auto">
                <a:xfrm>
                  <a:off x="4176" y="3696"/>
                  <a:ext cx="0" cy="144"/>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2700" kern="0">
                    <a:solidFill>
                      <a:sysClr val="windowText" lastClr="000000"/>
                    </a:solidFill>
                    <a:latin typeface="Arial" charset="0"/>
                  </a:endParaRPr>
                </a:p>
              </p:txBody>
            </p:sp>
          </p:grpSp>
        </p:grpSp>
      </p:grpSp>
      <p:grpSp>
        <p:nvGrpSpPr>
          <p:cNvPr id="58386" name="Group 86">
            <a:extLst>
              <a:ext uri="{FF2B5EF4-FFF2-40B4-BE49-F238E27FC236}">
                <a16:creationId xmlns:a16="http://schemas.microsoft.com/office/drawing/2014/main" id="{0053029B-AB2B-8C34-3FB7-283CF5BBF12C}"/>
              </a:ext>
            </a:extLst>
          </p:cNvPr>
          <p:cNvGrpSpPr>
            <a:grpSpLocks/>
          </p:cNvGrpSpPr>
          <p:nvPr/>
        </p:nvGrpSpPr>
        <p:grpSpPr bwMode="auto">
          <a:xfrm>
            <a:off x="2957513" y="2976563"/>
            <a:ext cx="4457700" cy="2581910"/>
            <a:chOff x="3168" y="1296"/>
            <a:chExt cx="2064" cy="1284"/>
          </a:xfrm>
        </p:grpSpPr>
        <p:grpSp>
          <p:nvGrpSpPr>
            <p:cNvPr id="58417" name="Group 87">
              <a:extLst>
                <a:ext uri="{FF2B5EF4-FFF2-40B4-BE49-F238E27FC236}">
                  <a16:creationId xmlns:a16="http://schemas.microsoft.com/office/drawing/2014/main" id="{DC26BFDD-3657-9DCB-2E75-2BBBC9FD1D31}"/>
                </a:ext>
              </a:extLst>
            </p:cNvPr>
            <p:cNvGrpSpPr>
              <a:grpSpLocks/>
            </p:cNvGrpSpPr>
            <p:nvPr/>
          </p:nvGrpSpPr>
          <p:grpSpPr bwMode="auto">
            <a:xfrm>
              <a:off x="3168" y="1296"/>
              <a:ext cx="864" cy="1284"/>
              <a:chOff x="3168" y="1200"/>
              <a:chExt cx="1104" cy="1687"/>
            </a:xfrm>
          </p:grpSpPr>
          <p:sp>
            <p:nvSpPr>
              <p:cNvPr id="58427" name="AutoShape 88">
                <a:extLst>
                  <a:ext uri="{FF2B5EF4-FFF2-40B4-BE49-F238E27FC236}">
                    <a16:creationId xmlns:a16="http://schemas.microsoft.com/office/drawing/2014/main" id="{90486E3D-138E-5B4C-9F3C-60E8CBEEA31A}"/>
                  </a:ext>
                </a:extLst>
              </p:cNvPr>
              <p:cNvSpPr>
                <a:spLocks noChangeArrowheads="1"/>
              </p:cNvSpPr>
              <p:nvPr/>
            </p:nvSpPr>
            <p:spPr bwMode="auto">
              <a:xfrm>
                <a:off x="3408" y="1450"/>
                <a:ext cx="624" cy="1200"/>
              </a:xfrm>
              <a:prstGeom prst="rtTriangle">
                <a:avLst/>
              </a:prstGeom>
              <a:noFill/>
              <a:ln w="28575">
                <a:solidFill>
                  <a:srgbClr val="0066FF"/>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8428" name="Text Box 89">
                <a:extLst>
                  <a:ext uri="{FF2B5EF4-FFF2-40B4-BE49-F238E27FC236}">
                    <a16:creationId xmlns:a16="http://schemas.microsoft.com/office/drawing/2014/main" id="{D9767AB9-48A6-2481-9E7D-AF839BEBA261}"/>
                  </a:ext>
                </a:extLst>
              </p:cNvPr>
              <p:cNvSpPr txBox="1">
                <a:spLocks noChangeArrowheads="1"/>
              </p:cNvSpPr>
              <p:nvPr/>
            </p:nvSpPr>
            <p:spPr bwMode="auto">
              <a:xfrm>
                <a:off x="3406" y="1200"/>
                <a:ext cx="243"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B</a:t>
                </a:r>
              </a:p>
            </p:txBody>
          </p:sp>
          <p:sp>
            <p:nvSpPr>
              <p:cNvPr id="58429" name="Text Box 90">
                <a:extLst>
                  <a:ext uri="{FF2B5EF4-FFF2-40B4-BE49-F238E27FC236}">
                    <a16:creationId xmlns:a16="http://schemas.microsoft.com/office/drawing/2014/main" id="{5C7697B9-CCC6-2A75-188D-32BE6092FE81}"/>
                  </a:ext>
                </a:extLst>
              </p:cNvPr>
              <p:cNvSpPr txBox="1">
                <a:spLocks noChangeArrowheads="1"/>
              </p:cNvSpPr>
              <p:nvPr/>
            </p:nvSpPr>
            <p:spPr bwMode="auto">
              <a:xfrm>
                <a:off x="3168" y="2555"/>
                <a:ext cx="239"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A</a:t>
                </a:r>
              </a:p>
            </p:txBody>
          </p:sp>
          <p:sp>
            <p:nvSpPr>
              <p:cNvPr id="58430" name="Text Box 91">
                <a:extLst>
                  <a:ext uri="{FF2B5EF4-FFF2-40B4-BE49-F238E27FC236}">
                    <a16:creationId xmlns:a16="http://schemas.microsoft.com/office/drawing/2014/main" id="{B375542F-ED04-4C76-65DE-F4542E2ADCD2}"/>
                  </a:ext>
                </a:extLst>
              </p:cNvPr>
              <p:cNvSpPr txBox="1">
                <a:spLocks noChangeArrowheads="1"/>
              </p:cNvSpPr>
              <p:nvPr/>
            </p:nvSpPr>
            <p:spPr bwMode="auto">
              <a:xfrm>
                <a:off x="4033" y="2555"/>
                <a:ext cx="239"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C</a:t>
                </a:r>
              </a:p>
            </p:txBody>
          </p:sp>
          <p:sp>
            <p:nvSpPr>
              <p:cNvPr id="58431" name="Rectangle 92">
                <a:extLst>
                  <a:ext uri="{FF2B5EF4-FFF2-40B4-BE49-F238E27FC236}">
                    <a16:creationId xmlns:a16="http://schemas.microsoft.com/office/drawing/2014/main" id="{25A36B49-B23F-11EA-AD36-B300C0B637A8}"/>
                  </a:ext>
                </a:extLst>
              </p:cNvPr>
              <p:cNvSpPr>
                <a:spLocks noChangeArrowheads="1"/>
              </p:cNvSpPr>
              <p:nvPr/>
            </p:nvSpPr>
            <p:spPr bwMode="auto">
              <a:xfrm>
                <a:off x="3408" y="2544"/>
                <a:ext cx="96" cy="96"/>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8432" name="Freeform 93">
                <a:extLst>
                  <a:ext uri="{FF2B5EF4-FFF2-40B4-BE49-F238E27FC236}">
                    <a16:creationId xmlns:a16="http://schemas.microsoft.com/office/drawing/2014/main" id="{7F0E88ED-25DF-FB28-1B28-3ED4B6553DCC}"/>
                  </a:ext>
                </a:extLst>
              </p:cNvPr>
              <p:cNvSpPr>
                <a:spLocks/>
              </p:cNvSpPr>
              <p:nvPr/>
            </p:nvSpPr>
            <p:spPr bwMode="auto">
              <a:xfrm rot="1375696" flipH="1">
                <a:off x="3888" y="2496"/>
                <a:ext cx="47" cy="161"/>
              </a:xfrm>
              <a:custGeom>
                <a:avLst/>
                <a:gdLst>
                  <a:gd name="T0" fmla="*/ 0 w 256"/>
                  <a:gd name="T1" fmla="*/ 0 h 432"/>
                  <a:gd name="T2" fmla="*/ 8 w 256"/>
                  <a:gd name="T3" fmla="*/ 33 h 432"/>
                  <a:gd name="T4" fmla="*/ 3 w 256"/>
                  <a:gd name="T5" fmla="*/ 60 h 432"/>
                  <a:gd name="T6" fmla="*/ 0 60000 65536"/>
                  <a:gd name="T7" fmla="*/ 0 60000 65536"/>
                  <a:gd name="T8" fmla="*/ 0 60000 65536"/>
                </a:gdLst>
                <a:ahLst/>
                <a:cxnLst>
                  <a:cxn ang="T6">
                    <a:pos x="T0" y="T1"/>
                  </a:cxn>
                  <a:cxn ang="T7">
                    <a:pos x="T2" y="T3"/>
                  </a:cxn>
                  <a:cxn ang="T8">
                    <a:pos x="T4" y="T5"/>
                  </a:cxn>
                </a:cxnLst>
                <a:rect l="0" t="0" r="r" b="b"/>
                <a:pathLst>
                  <a:path w="256" h="432">
                    <a:moveTo>
                      <a:pt x="0" y="0"/>
                    </a:moveTo>
                    <a:cubicBezTo>
                      <a:pt x="112" y="84"/>
                      <a:pt x="224" y="168"/>
                      <a:pt x="240" y="240"/>
                    </a:cubicBezTo>
                    <a:cubicBezTo>
                      <a:pt x="256" y="312"/>
                      <a:pt x="184" y="392"/>
                      <a:pt x="96" y="432"/>
                    </a:cubicBezTo>
                  </a:path>
                </a:pathLst>
              </a:custGeom>
              <a:noFill/>
              <a:ln w="38100"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nvGrpSpPr>
            <p:cNvPr id="58418" name="Group 94">
              <a:extLst>
                <a:ext uri="{FF2B5EF4-FFF2-40B4-BE49-F238E27FC236}">
                  <a16:creationId xmlns:a16="http://schemas.microsoft.com/office/drawing/2014/main" id="{29ABD9BB-7A8F-439F-F6E9-3AF2FD334877}"/>
                </a:ext>
              </a:extLst>
            </p:cNvPr>
            <p:cNvGrpSpPr>
              <a:grpSpLocks/>
            </p:cNvGrpSpPr>
            <p:nvPr/>
          </p:nvGrpSpPr>
          <p:grpSpPr bwMode="auto">
            <a:xfrm>
              <a:off x="4368" y="1296"/>
              <a:ext cx="864" cy="1283"/>
              <a:chOff x="4560" y="1200"/>
              <a:chExt cx="1104" cy="1686"/>
            </a:xfrm>
          </p:grpSpPr>
          <p:sp>
            <p:nvSpPr>
              <p:cNvPr id="58421" name="AutoShape 95">
                <a:extLst>
                  <a:ext uri="{FF2B5EF4-FFF2-40B4-BE49-F238E27FC236}">
                    <a16:creationId xmlns:a16="http://schemas.microsoft.com/office/drawing/2014/main" id="{31DCE4C5-0FAA-C186-D903-7F5FC58F2779}"/>
                  </a:ext>
                </a:extLst>
              </p:cNvPr>
              <p:cNvSpPr>
                <a:spLocks noChangeArrowheads="1"/>
              </p:cNvSpPr>
              <p:nvPr/>
            </p:nvSpPr>
            <p:spPr bwMode="auto">
              <a:xfrm>
                <a:off x="4800" y="1450"/>
                <a:ext cx="624" cy="1200"/>
              </a:xfrm>
              <a:prstGeom prst="rtTriangle">
                <a:avLst/>
              </a:prstGeom>
              <a:noFill/>
              <a:ln w="28575">
                <a:solidFill>
                  <a:srgbClr val="0066FF"/>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8422" name="Text Box 96">
                <a:extLst>
                  <a:ext uri="{FF2B5EF4-FFF2-40B4-BE49-F238E27FC236}">
                    <a16:creationId xmlns:a16="http://schemas.microsoft.com/office/drawing/2014/main" id="{DF5C060D-4B5D-0194-1A51-E8F6D37EA7F0}"/>
                  </a:ext>
                </a:extLst>
              </p:cNvPr>
              <p:cNvSpPr txBox="1">
                <a:spLocks noChangeArrowheads="1"/>
              </p:cNvSpPr>
              <p:nvPr/>
            </p:nvSpPr>
            <p:spPr bwMode="auto">
              <a:xfrm>
                <a:off x="4755" y="1200"/>
                <a:ext cx="241"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E</a:t>
                </a:r>
              </a:p>
            </p:txBody>
          </p:sp>
          <p:sp>
            <p:nvSpPr>
              <p:cNvPr id="58423" name="Text Box 97">
                <a:extLst>
                  <a:ext uri="{FF2B5EF4-FFF2-40B4-BE49-F238E27FC236}">
                    <a16:creationId xmlns:a16="http://schemas.microsoft.com/office/drawing/2014/main" id="{C2CF83DC-BD91-F43C-A9C6-68151E5B64DB}"/>
                  </a:ext>
                </a:extLst>
              </p:cNvPr>
              <p:cNvSpPr txBox="1">
                <a:spLocks noChangeArrowheads="1"/>
              </p:cNvSpPr>
              <p:nvPr/>
            </p:nvSpPr>
            <p:spPr bwMode="auto">
              <a:xfrm>
                <a:off x="4560" y="2554"/>
                <a:ext cx="239"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D</a:t>
                </a:r>
              </a:p>
            </p:txBody>
          </p:sp>
          <p:sp>
            <p:nvSpPr>
              <p:cNvPr id="58424" name="Text Box 98">
                <a:extLst>
                  <a:ext uri="{FF2B5EF4-FFF2-40B4-BE49-F238E27FC236}">
                    <a16:creationId xmlns:a16="http://schemas.microsoft.com/office/drawing/2014/main" id="{B861EBD1-CDD8-D643-9957-F4F062CA81F7}"/>
                  </a:ext>
                </a:extLst>
              </p:cNvPr>
              <p:cNvSpPr txBox="1">
                <a:spLocks noChangeArrowheads="1"/>
              </p:cNvSpPr>
              <p:nvPr/>
            </p:nvSpPr>
            <p:spPr bwMode="auto">
              <a:xfrm>
                <a:off x="5425" y="2554"/>
                <a:ext cx="239"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F</a:t>
                </a:r>
              </a:p>
            </p:txBody>
          </p:sp>
          <p:sp>
            <p:nvSpPr>
              <p:cNvPr id="58425" name="Rectangle 99">
                <a:extLst>
                  <a:ext uri="{FF2B5EF4-FFF2-40B4-BE49-F238E27FC236}">
                    <a16:creationId xmlns:a16="http://schemas.microsoft.com/office/drawing/2014/main" id="{6E6ED93C-D101-7712-176C-73ADF0197BDA}"/>
                  </a:ext>
                </a:extLst>
              </p:cNvPr>
              <p:cNvSpPr>
                <a:spLocks noChangeArrowheads="1"/>
              </p:cNvSpPr>
              <p:nvPr/>
            </p:nvSpPr>
            <p:spPr bwMode="auto">
              <a:xfrm>
                <a:off x="4800" y="2544"/>
                <a:ext cx="96" cy="96"/>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8426" name="Freeform 100">
                <a:extLst>
                  <a:ext uri="{FF2B5EF4-FFF2-40B4-BE49-F238E27FC236}">
                    <a16:creationId xmlns:a16="http://schemas.microsoft.com/office/drawing/2014/main" id="{8BCFAA4C-3951-37C7-D1B3-E33FE95C5240}"/>
                  </a:ext>
                </a:extLst>
              </p:cNvPr>
              <p:cNvSpPr>
                <a:spLocks/>
              </p:cNvSpPr>
              <p:nvPr/>
            </p:nvSpPr>
            <p:spPr bwMode="auto">
              <a:xfrm rot="1375696" flipH="1">
                <a:off x="5280" y="2496"/>
                <a:ext cx="47" cy="161"/>
              </a:xfrm>
              <a:custGeom>
                <a:avLst/>
                <a:gdLst>
                  <a:gd name="T0" fmla="*/ 0 w 256"/>
                  <a:gd name="T1" fmla="*/ 0 h 432"/>
                  <a:gd name="T2" fmla="*/ 8 w 256"/>
                  <a:gd name="T3" fmla="*/ 33 h 432"/>
                  <a:gd name="T4" fmla="*/ 3 w 256"/>
                  <a:gd name="T5" fmla="*/ 60 h 432"/>
                  <a:gd name="T6" fmla="*/ 0 60000 65536"/>
                  <a:gd name="T7" fmla="*/ 0 60000 65536"/>
                  <a:gd name="T8" fmla="*/ 0 60000 65536"/>
                </a:gdLst>
                <a:ahLst/>
                <a:cxnLst>
                  <a:cxn ang="T6">
                    <a:pos x="T0" y="T1"/>
                  </a:cxn>
                  <a:cxn ang="T7">
                    <a:pos x="T2" y="T3"/>
                  </a:cxn>
                  <a:cxn ang="T8">
                    <a:pos x="T4" y="T5"/>
                  </a:cxn>
                </a:cxnLst>
                <a:rect l="0" t="0" r="r" b="b"/>
                <a:pathLst>
                  <a:path w="256" h="432">
                    <a:moveTo>
                      <a:pt x="0" y="0"/>
                    </a:moveTo>
                    <a:cubicBezTo>
                      <a:pt x="112" y="84"/>
                      <a:pt x="224" y="168"/>
                      <a:pt x="240" y="240"/>
                    </a:cubicBezTo>
                    <a:cubicBezTo>
                      <a:pt x="256" y="312"/>
                      <a:pt x="184" y="392"/>
                      <a:pt x="96" y="432"/>
                    </a:cubicBezTo>
                  </a:path>
                </a:pathLst>
              </a:custGeom>
              <a:noFill/>
              <a:ln w="38100"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sp>
          <p:nvSpPr>
            <p:cNvPr id="58419" name="Line 101">
              <a:extLst>
                <a:ext uri="{FF2B5EF4-FFF2-40B4-BE49-F238E27FC236}">
                  <a16:creationId xmlns:a16="http://schemas.microsoft.com/office/drawing/2014/main" id="{37A5A616-CE12-36BD-48CE-54393D30D503}"/>
                </a:ext>
              </a:extLst>
            </p:cNvPr>
            <p:cNvSpPr>
              <a:spLocks noChangeShapeType="1"/>
            </p:cNvSpPr>
            <p:nvPr/>
          </p:nvSpPr>
          <p:spPr bwMode="auto">
            <a:xfrm flipV="1">
              <a:off x="3600" y="2304"/>
              <a:ext cx="0" cy="144"/>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8420" name="Line 102">
              <a:extLst>
                <a:ext uri="{FF2B5EF4-FFF2-40B4-BE49-F238E27FC236}">
                  <a16:creationId xmlns:a16="http://schemas.microsoft.com/office/drawing/2014/main" id="{0D1A92CC-1134-E604-3E82-DFB8D69A2BFA}"/>
                </a:ext>
              </a:extLst>
            </p:cNvPr>
            <p:cNvSpPr>
              <a:spLocks noChangeShapeType="1"/>
            </p:cNvSpPr>
            <p:nvPr/>
          </p:nvSpPr>
          <p:spPr bwMode="auto">
            <a:xfrm flipV="1">
              <a:off x="4800" y="2312"/>
              <a:ext cx="0" cy="144"/>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nvGrpSpPr>
          <p:cNvPr id="58387" name="Group 103">
            <a:extLst>
              <a:ext uri="{FF2B5EF4-FFF2-40B4-BE49-F238E27FC236}">
                <a16:creationId xmlns:a16="http://schemas.microsoft.com/office/drawing/2014/main" id="{08A77890-5AF4-19AF-F843-3A3B6DA20573}"/>
              </a:ext>
            </a:extLst>
          </p:cNvPr>
          <p:cNvGrpSpPr>
            <a:grpSpLocks/>
          </p:cNvGrpSpPr>
          <p:nvPr/>
        </p:nvGrpSpPr>
        <p:grpSpPr bwMode="auto">
          <a:xfrm>
            <a:off x="3086100" y="5943601"/>
            <a:ext cx="4114800" cy="2569688"/>
            <a:chOff x="3168" y="2575"/>
            <a:chExt cx="1968" cy="1208"/>
          </a:xfrm>
        </p:grpSpPr>
        <p:grpSp>
          <p:nvGrpSpPr>
            <p:cNvPr id="58397" name="Group 104">
              <a:extLst>
                <a:ext uri="{FF2B5EF4-FFF2-40B4-BE49-F238E27FC236}">
                  <a16:creationId xmlns:a16="http://schemas.microsoft.com/office/drawing/2014/main" id="{48594623-9F72-A075-26E4-D42FB252ECCD}"/>
                </a:ext>
              </a:extLst>
            </p:cNvPr>
            <p:cNvGrpSpPr>
              <a:grpSpLocks/>
            </p:cNvGrpSpPr>
            <p:nvPr/>
          </p:nvGrpSpPr>
          <p:grpSpPr bwMode="auto">
            <a:xfrm>
              <a:off x="3168" y="2575"/>
              <a:ext cx="768" cy="1208"/>
              <a:chOff x="3168" y="1175"/>
              <a:chExt cx="1104" cy="1720"/>
            </a:xfrm>
          </p:grpSpPr>
          <p:sp>
            <p:nvSpPr>
              <p:cNvPr id="58411" name="AutoShape 105">
                <a:extLst>
                  <a:ext uri="{FF2B5EF4-FFF2-40B4-BE49-F238E27FC236}">
                    <a16:creationId xmlns:a16="http://schemas.microsoft.com/office/drawing/2014/main" id="{627AA8A9-2C9F-62AF-0A29-BA55C8209BA6}"/>
                  </a:ext>
                </a:extLst>
              </p:cNvPr>
              <p:cNvSpPr>
                <a:spLocks noChangeArrowheads="1"/>
              </p:cNvSpPr>
              <p:nvPr/>
            </p:nvSpPr>
            <p:spPr bwMode="auto">
              <a:xfrm>
                <a:off x="3408" y="1450"/>
                <a:ext cx="624" cy="1200"/>
              </a:xfrm>
              <a:prstGeom prst="rtTriangle">
                <a:avLst/>
              </a:prstGeom>
              <a:noFill/>
              <a:ln w="28575">
                <a:solidFill>
                  <a:srgbClr val="6600FF"/>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8412" name="Text Box 106">
                <a:extLst>
                  <a:ext uri="{FF2B5EF4-FFF2-40B4-BE49-F238E27FC236}">
                    <a16:creationId xmlns:a16="http://schemas.microsoft.com/office/drawing/2014/main" id="{F52362C5-78E7-00E2-E14C-0E729E2D353C}"/>
                  </a:ext>
                </a:extLst>
              </p:cNvPr>
              <p:cNvSpPr txBox="1">
                <a:spLocks noChangeArrowheads="1"/>
              </p:cNvSpPr>
              <p:nvPr/>
            </p:nvSpPr>
            <p:spPr bwMode="auto">
              <a:xfrm>
                <a:off x="3367" y="1175"/>
                <a:ext cx="241"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B</a:t>
                </a:r>
              </a:p>
            </p:txBody>
          </p:sp>
          <p:sp>
            <p:nvSpPr>
              <p:cNvPr id="58413" name="Text Box 107">
                <a:extLst>
                  <a:ext uri="{FF2B5EF4-FFF2-40B4-BE49-F238E27FC236}">
                    <a16:creationId xmlns:a16="http://schemas.microsoft.com/office/drawing/2014/main" id="{BF416594-20C1-3F95-89A0-9AA418B86748}"/>
                  </a:ext>
                </a:extLst>
              </p:cNvPr>
              <p:cNvSpPr txBox="1">
                <a:spLocks noChangeArrowheads="1"/>
              </p:cNvSpPr>
              <p:nvPr/>
            </p:nvSpPr>
            <p:spPr bwMode="auto">
              <a:xfrm>
                <a:off x="3168" y="2553"/>
                <a:ext cx="241"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A</a:t>
                </a:r>
              </a:p>
            </p:txBody>
          </p:sp>
          <p:sp>
            <p:nvSpPr>
              <p:cNvPr id="58414" name="Text Box 108">
                <a:extLst>
                  <a:ext uri="{FF2B5EF4-FFF2-40B4-BE49-F238E27FC236}">
                    <a16:creationId xmlns:a16="http://schemas.microsoft.com/office/drawing/2014/main" id="{341D76E3-2BA7-0277-1F43-7B074E833BBD}"/>
                  </a:ext>
                </a:extLst>
              </p:cNvPr>
              <p:cNvSpPr txBox="1">
                <a:spLocks noChangeArrowheads="1"/>
              </p:cNvSpPr>
              <p:nvPr/>
            </p:nvSpPr>
            <p:spPr bwMode="auto">
              <a:xfrm>
                <a:off x="4031" y="2555"/>
                <a:ext cx="241"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C</a:t>
                </a:r>
              </a:p>
            </p:txBody>
          </p:sp>
          <p:sp>
            <p:nvSpPr>
              <p:cNvPr id="58415" name="Rectangle 109">
                <a:extLst>
                  <a:ext uri="{FF2B5EF4-FFF2-40B4-BE49-F238E27FC236}">
                    <a16:creationId xmlns:a16="http://schemas.microsoft.com/office/drawing/2014/main" id="{6642F379-44C8-11B4-F464-26DD74EDF279}"/>
                  </a:ext>
                </a:extLst>
              </p:cNvPr>
              <p:cNvSpPr>
                <a:spLocks noChangeArrowheads="1"/>
              </p:cNvSpPr>
              <p:nvPr/>
            </p:nvSpPr>
            <p:spPr bwMode="auto">
              <a:xfrm>
                <a:off x="3408" y="2544"/>
                <a:ext cx="96" cy="96"/>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8416" name="Freeform 110">
                <a:extLst>
                  <a:ext uri="{FF2B5EF4-FFF2-40B4-BE49-F238E27FC236}">
                    <a16:creationId xmlns:a16="http://schemas.microsoft.com/office/drawing/2014/main" id="{44ECAF48-1835-C690-0FED-C94A21584912}"/>
                  </a:ext>
                </a:extLst>
              </p:cNvPr>
              <p:cNvSpPr>
                <a:spLocks/>
              </p:cNvSpPr>
              <p:nvPr/>
            </p:nvSpPr>
            <p:spPr bwMode="auto">
              <a:xfrm rot="1375696" flipH="1">
                <a:off x="3888" y="2496"/>
                <a:ext cx="47" cy="161"/>
              </a:xfrm>
              <a:custGeom>
                <a:avLst/>
                <a:gdLst>
                  <a:gd name="T0" fmla="*/ 0 w 256"/>
                  <a:gd name="T1" fmla="*/ 0 h 432"/>
                  <a:gd name="T2" fmla="*/ 8 w 256"/>
                  <a:gd name="T3" fmla="*/ 33 h 432"/>
                  <a:gd name="T4" fmla="*/ 3 w 256"/>
                  <a:gd name="T5" fmla="*/ 60 h 432"/>
                  <a:gd name="T6" fmla="*/ 0 60000 65536"/>
                  <a:gd name="T7" fmla="*/ 0 60000 65536"/>
                  <a:gd name="T8" fmla="*/ 0 60000 65536"/>
                </a:gdLst>
                <a:ahLst/>
                <a:cxnLst>
                  <a:cxn ang="T6">
                    <a:pos x="T0" y="T1"/>
                  </a:cxn>
                  <a:cxn ang="T7">
                    <a:pos x="T2" y="T3"/>
                  </a:cxn>
                  <a:cxn ang="T8">
                    <a:pos x="T4" y="T5"/>
                  </a:cxn>
                </a:cxnLst>
                <a:rect l="0" t="0" r="r" b="b"/>
                <a:pathLst>
                  <a:path w="256" h="432">
                    <a:moveTo>
                      <a:pt x="0" y="0"/>
                    </a:moveTo>
                    <a:cubicBezTo>
                      <a:pt x="112" y="84"/>
                      <a:pt x="224" y="168"/>
                      <a:pt x="240" y="240"/>
                    </a:cubicBezTo>
                    <a:cubicBezTo>
                      <a:pt x="256" y="312"/>
                      <a:pt x="184" y="392"/>
                      <a:pt x="96" y="432"/>
                    </a:cubicBezTo>
                  </a:path>
                </a:pathLst>
              </a:custGeom>
              <a:noFill/>
              <a:ln w="38100"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nvGrpSpPr>
            <p:cNvPr id="58398" name="Group 111">
              <a:extLst>
                <a:ext uri="{FF2B5EF4-FFF2-40B4-BE49-F238E27FC236}">
                  <a16:creationId xmlns:a16="http://schemas.microsoft.com/office/drawing/2014/main" id="{636BF15F-21B8-D13A-DF15-5032769C3B34}"/>
                </a:ext>
              </a:extLst>
            </p:cNvPr>
            <p:cNvGrpSpPr>
              <a:grpSpLocks/>
            </p:cNvGrpSpPr>
            <p:nvPr/>
          </p:nvGrpSpPr>
          <p:grpSpPr bwMode="auto">
            <a:xfrm>
              <a:off x="4368" y="2575"/>
              <a:ext cx="768" cy="1207"/>
              <a:chOff x="4560" y="1175"/>
              <a:chExt cx="1104" cy="1719"/>
            </a:xfrm>
          </p:grpSpPr>
          <p:sp>
            <p:nvSpPr>
              <p:cNvPr id="58405" name="AutoShape 112">
                <a:extLst>
                  <a:ext uri="{FF2B5EF4-FFF2-40B4-BE49-F238E27FC236}">
                    <a16:creationId xmlns:a16="http://schemas.microsoft.com/office/drawing/2014/main" id="{68B08484-2E23-2667-6CF1-E6A816FE935D}"/>
                  </a:ext>
                </a:extLst>
              </p:cNvPr>
              <p:cNvSpPr>
                <a:spLocks noChangeArrowheads="1"/>
              </p:cNvSpPr>
              <p:nvPr/>
            </p:nvSpPr>
            <p:spPr bwMode="auto">
              <a:xfrm>
                <a:off x="4800" y="1450"/>
                <a:ext cx="624" cy="1200"/>
              </a:xfrm>
              <a:prstGeom prst="rtTriangle">
                <a:avLst/>
              </a:prstGeom>
              <a:noFill/>
              <a:ln w="28575">
                <a:solidFill>
                  <a:srgbClr val="6600FF"/>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8406" name="Text Box 113">
                <a:extLst>
                  <a:ext uri="{FF2B5EF4-FFF2-40B4-BE49-F238E27FC236}">
                    <a16:creationId xmlns:a16="http://schemas.microsoft.com/office/drawing/2014/main" id="{F95DFBD4-DF38-08CC-1DFE-4EE8F522D76F}"/>
                  </a:ext>
                </a:extLst>
              </p:cNvPr>
              <p:cNvSpPr txBox="1">
                <a:spLocks noChangeArrowheads="1"/>
              </p:cNvSpPr>
              <p:nvPr/>
            </p:nvSpPr>
            <p:spPr bwMode="auto">
              <a:xfrm>
                <a:off x="4761" y="1175"/>
                <a:ext cx="239"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E</a:t>
                </a:r>
              </a:p>
            </p:txBody>
          </p:sp>
          <p:sp>
            <p:nvSpPr>
              <p:cNvPr id="58407" name="Text Box 114">
                <a:extLst>
                  <a:ext uri="{FF2B5EF4-FFF2-40B4-BE49-F238E27FC236}">
                    <a16:creationId xmlns:a16="http://schemas.microsoft.com/office/drawing/2014/main" id="{0FE67A30-AF91-4684-B1E3-0A74DBB30ACB}"/>
                  </a:ext>
                </a:extLst>
              </p:cNvPr>
              <p:cNvSpPr txBox="1">
                <a:spLocks noChangeArrowheads="1"/>
              </p:cNvSpPr>
              <p:nvPr/>
            </p:nvSpPr>
            <p:spPr bwMode="auto">
              <a:xfrm>
                <a:off x="4560" y="2554"/>
                <a:ext cx="241"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D</a:t>
                </a:r>
              </a:p>
            </p:txBody>
          </p:sp>
          <p:sp>
            <p:nvSpPr>
              <p:cNvPr id="58408" name="Text Box 115">
                <a:extLst>
                  <a:ext uri="{FF2B5EF4-FFF2-40B4-BE49-F238E27FC236}">
                    <a16:creationId xmlns:a16="http://schemas.microsoft.com/office/drawing/2014/main" id="{29DE2147-91E1-6528-9B2C-A547DE28BFC1}"/>
                  </a:ext>
                </a:extLst>
              </p:cNvPr>
              <p:cNvSpPr txBox="1">
                <a:spLocks noChangeArrowheads="1"/>
              </p:cNvSpPr>
              <p:nvPr/>
            </p:nvSpPr>
            <p:spPr bwMode="auto">
              <a:xfrm>
                <a:off x="5423" y="2554"/>
                <a:ext cx="241"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700" b="1">
                    <a:solidFill>
                      <a:srgbClr val="FF00FF"/>
                    </a:solidFill>
                  </a:rPr>
                  <a:t>F</a:t>
                </a:r>
              </a:p>
            </p:txBody>
          </p:sp>
          <p:sp>
            <p:nvSpPr>
              <p:cNvPr id="58409" name="Rectangle 116">
                <a:extLst>
                  <a:ext uri="{FF2B5EF4-FFF2-40B4-BE49-F238E27FC236}">
                    <a16:creationId xmlns:a16="http://schemas.microsoft.com/office/drawing/2014/main" id="{E7BA5313-451E-189D-6F5F-CB55400605EF}"/>
                  </a:ext>
                </a:extLst>
              </p:cNvPr>
              <p:cNvSpPr>
                <a:spLocks noChangeArrowheads="1"/>
              </p:cNvSpPr>
              <p:nvPr/>
            </p:nvSpPr>
            <p:spPr bwMode="auto">
              <a:xfrm>
                <a:off x="4800" y="2544"/>
                <a:ext cx="96" cy="96"/>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2700"/>
              </a:p>
            </p:txBody>
          </p:sp>
          <p:sp>
            <p:nvSpPr>
              <p:cNvPr id="58410" name="Freeform 117">
                <a:extLst>
                  <a:ext uri="{FF2B5EF4-FFF2-40B4-BE49-F238E27FC236}">
                    <a16:creationId xmlns:a16="http://schemas.microsoft.com/office/drawing/2014/main" id="{6AA3E429-0BD6-2EC2-A59C-094614E2AFF4}"/>
                  </a:ext>
                </a:extLst>
              </p:cNvPr>
              <p:cNvSpPr>
                <a:spLocks/>
              </p:cNvSpPr>
              <p:nvPr/>
            </p:nvSpPr>
            <p:spPr bwMode="auto">
              <a:xfrm rot="1375696" flipH="1">
                <a:off x="5280" y="2496"/>
                <a:ext cx="47" cy="161"/>
              </a:xfrm>
              <a:custGeom>
                <a:avLst/>
                <a:gdLst>
                  <a:gd name="T0" fmla="*/ 0 w 256"/>
                  <a:gd name="T1" fmla="*/ 0 h 432"/>
                  <a:gd name="T2" fmla="*/ 8 w 256"/>
                  <a:gd name="T3" fmla="*/ 33 h 432"/>
                  <a:gd name="T4" fmla="*/ 3 w 256"/>
                  <a:gd name="T5" fmla="*/ 60 h 432"/>
                  <a:gd name="T6" fmla="*/ 0 60000 65536"/>
                  <a:gd name="T7" fmla="*/ 0 60000 65536"/>
                  <a:gd name="T8" fmla="*/ 0 60000 65536"/>
                </a:gdLst>
                <a:ahLst/>
                <a:cxnLst>
                  <a:cxn ang="T6">
                    <a:pos x="T0" y="T1"/>
                  </a:cxn>
                  <a:cxn ang="T7">
                    <a:pos x="T2" y="T3"/>
                  </a:cxn>
                  <a:cxn ang="T8">
                    <a:pos x="T4" y="T5"/>
                  </a:cxn>
                </a:cxnLst>
                <a:rect l="0" t="0" r="r" b="b"/>
                <a:pathLst>
                  <a:path w="256" h="432">
                    <a:moveTo>
                      <a:pt x="0" y="0"/>
                    </a:moveTo>
                    <a:cubicBezTo>
                      <a:pt x="112" y="84"/>
                      <a:pt x="224" y="168"/>
                      <a:pt x="240" y="240"/>
                    </a:cubicBezTo>
                    <a:cubicBezTo>
                      <a:pt x="256" y="312"/>
                      <a:pt x="184" y="392"/>
                      <a:pt x="96" y="432"/>
                    </a:cubicBezTo>
                  </a:path>
                </a:pathLst>
              </a:custGeom>
              <a:noFill/>
              <a:ln w="38100"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nvGrpSpPr>
            <p:cNvPr id="58399" name="Group 118">
              <a:extLst>
                <a:ext uri="{FF2B5EF4-FFF2-40B4-BE49-F238E27FC236}">
                  <a16:creationId xmlns:a16="http://schemas.microsoft.com/office/drawing/2014/main" id="{3A803B4E-9392-4100-E229-08E3F51BEDBF}"/>
                </a:ext>
              </a:extLst>
            </p:cNvPr>
            <p:cNvGrpSpPr>
              <a:grpSpLocks/>
            </p:cNvGrpSpPr>
            <p:nvPr/>
          </p:nvGrpSpPr>
          <p:grpSpPr bwMode="auto">
            <a:xfrm>
              <a:off x="3456" y="3072"/>
              <a:ext cx="147" cy="119"/>
              <a:chOff x="3600" y="1872"/>
              <a:chExt cx="184" cy="144"/>
            </a:xfrm>
          </p:grpSpPr>
          <p:sp>
            <p:nvSpPr>
              <p:cNvPr id="58403" name="Line 119">
                <a:extLst>
                  <a:ext uri="{FF2B5EF4-FFF2-40B4-BE49-F238E27FC236}">
                    <a16:creationId xmlns:a16="http://schemas.microsoft.com/office/drawing/2014/main" id="{DD288F50-2CF2-AA0E-4558-5CA1565B87CF}"/>
                  </a:ext>
                </a:extLst>
              </p:cNvPr>
              <p:cNvSpPr>
                <a:spLocks noChangeShapeType="1"/>
              </p:cNvSpPr>
              <p:nvPr/>
            </p:nvSpPr>
            <p:spPr bwMode="auto">
              <a:xfrm flipV="1">
                <a:off x="3640" y="1920"/>
                <a:ext cx="144" cy="96"/>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8404" name="Line 120">
                <a:extLst>
                  <a:ext uri="{FF2B5EF4-FFF2-40B4-BE49-F238E27FC236}">
                    <a16:creationId xmlns:a16="http://schemas.microsoft.com/office/drawing/2014/main" id="{B4C29F5A-E2D5-5F2A-6E62-5B24E40DF380}"/>
                  </a:ext>
                </a:extLst>
              </p:cNvPr>
              <p:cNvSpPr>
                <a:spLocks noChangeShapeType="1"/>
              </p:cNvSpPr>
              <p:nvPr/>
            </p:nvSpPr>
            <p:spPr bwMode="auto">
              <a:xfrm flipV="1">
                <a:off x="3600" y="1872"/>
                <a:ext cx="144" cy="96"/>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nvGrpSpPr>
            <p:cNvPr id="58400" name="Group 121">
              <a:extLst>
                <a:ext uri="{FF2B5EF4-FFF2-40B4-BE49-F238E27FC236}">
                  <a16:creationId xmlns:a16="http://schemas.microsoft.com/office/drawing/2014/main" id="{C12F9C7D-94A8-9792-1913-61F7E6ADCFCC}"/>
                </a:ext>
              </a:extLst>
            </p:cNvPr>
            <p:cNvGrpSpPr>
              <a:grpSpLocks/>
            </p:cNvGrpSpPr>
            <p:nvPr/>
          </p:nvGrpSpPr>
          <p:grpSpPr bwMode="auto">
            <a:xfrm>
              <a:off x="4648" y="3072"/>
              <a:ext cx="147" cy="119"/>
              <a:chOff x="3600" y="1872"/>
              <a:chExt cx="184" cy="144"/>
            </a:xfrm>
          </p:grpSpPr>
          <p:sp>
            <p:nvSpPr>
              <p:cNvPr id="58401" name="Line 122">
                <a:extLst>
                  <a:ext uri="{FF2B5EF4-FFF2-40B4-BE49-F238E27FC236}">
                    <a16:creationId xmlns:a16="http://schemas.microsoft.com/office/drawing/2014/main" id="{FD79D023-AF0F-AFCB-91A7-57564B68A649}"/>
                  </a:ext>
                </a:extLst>
              </p:cNvPr>
              <p:cNvSpPr>
                <a:spLocks noChangeShapeType="1"/>
              </p:cNvSpPr>
              <p:nvPr/>
            </p:nvSpPr>
            <p:spPr bwMode="auto">
              <a:xfrm flipV="1">
                <a:off x="3640" y="1920"/>
                <a:ext cx="144" cy="96"/>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58402" name="Line 123">
                <a:extLst>
                  <a:ext uri="{FF2B5EF4-FFF2-40B4-BE49-F238E27FC236}">
                    <a16:creationId xmlns:a16="http://schemas.microsoft.com/office/drawing/2014/main" id="{5C92CBB4-F8D1-F48D-047B-8336B4BAF955}"/>
                  </a:ext>
                </a:extLst>
              </p:cNvPr>
              <p:cNvSpPr>
                <a:spLocks noChangeShapeType="1"/>
              </p:cNvSpPr>
              <p:nvPr/>
            </p:nvSpPr>
            <p:spPr bwMode="auto">
              <a:xfrm flipV="1">
                <a:off x="3600" y="1872"/>
                <a:ext cx="144" cy="96"/>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grpSp>
      <p:sp>
        <p:nvSpPr>
          <p:cNvPr id="68" name="Text Box 124">
            <a:extLst>
              <a:ext uri="{FF2B5EF4-FFF2-40B4-BE49-F238E27FC236}">
                <a16:creationId xmlns:a16="http://schemas.microsoft.com/office/drawing/2014/main" id="{99E64660-93D9-B0CF-44EA-5E2CCAEF61FA}"/>
              </a:ext>
            </a:extLst>
          </p:cNvPr>
          <p:cNvSpPr txBox="1">
            <a:spLocks noChangeArrowheads="1"/>
          </p:cNvSpPr>
          <p:nvPr/>
        </p:nvSpPr>
        <p:spPr bwMode="auto">
          <a:xfrm>
            <a:off x="3748088" y="2514601"/>
            <a:ext cx="29718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700" b="1"/>
              <a:t>c.g.c</a:t>
            </a:r>
          </a:p>
        </p:txBody>
      </p:sp>
      <p:sp>
        <p:nvSpPr>
          <p:cNvPr id="69" name="Text Box 125">
            <a:extLst>
              <a:ext uri="{FF2B5EF4-FFF2-40B4-BE49-F238E27FC236}">
                <a16:creationId xmlns:a16="http://schemas.microsoft.com/office/drawing/2014/main" id="{A1171564-F1F6-2062-45BC-6E3BC11565C7}"/>
              </a:ext>
            </a:extLst>
          </p:cNvPr>
          <p:cNvSpPr txBox="1">
            <a:spLocks noChangeArrowheads="1"/>
          </p:cNvSpPr>
          <p:nvPr/>
        </p:nvSpPr>
        <p:spPr bwMode="auto">
          <a:xfrm>
            <a:off x="4181475" y="5431633"/>
            <a:ext cx="20574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700" b="1"/>
              <a:t>g.c.g</a:t>
            </a:r>
          </a:p>
        </p:txBody>
      </p:sp>
      <p:sp>
        <p:nvSpPr>
          <p:cNvPr id="70" name="Text Box 126">
            <a:extLst>
              <a:ext uri="{FF2B5EF4-FFF2-40B4-BE49-F238E27FC236}">
                <a16:creationId xmlns:a16="http://schemas.microsoft.com/office/drawing/2014/main" id="{41199902-4246-E335-27E6-5F957A06D5E0}"/>
              </a:ext>
            </a:extLst>
          </p:cNvPr>
          <p:cNvSpPr txBox="1">
            <a:spLocks noChangeArrowheads="1"/>
          </p:cNvSpPr>
          <p:nvPr/>
        </p:nvSpPr>
        <p:spPr bwMode="auto">
          <a:xfrm>
            <a:off x="3464720" y="8524876"/>
            <a:ext cx="3657600"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850" b="1"/>
              <a:t>g.c.g</a:t>
            </a:r>
          </a:p>
        </p:txBody>
      </p:sp>
      <p:sp>
        <p:nvSpPr>
          <p:cNvPr id="58391" name="Text Box 63">
            <a:extLst>
              <a:ext uri="{FF2B5EF4-FFF2-40B4-BE49-F238E27FC236}">
                <a16:creationId xmlns:a16="http://schemas.microsoft.com/office/drawing/2014/main" id="{BD988213-83B7-C275-B786-34A919426E02}"/>
              </a:ext>
            </a:extLst>
          </p:cNvPr>
          <p:cNvSpPr txBox="1">
            <a:spLocks noChangeArrowheads="1"/>
          </p:cNvSpPr>
          <p:nvPr/>
        </p:nvSpPr>
        <p:spPr bwMode="auto">
          <a:xfrm>
            <a:off x="8458200" y="1100138"/>
            <a:ext cx="72009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000">
                <a:solidFill>
                  <a:srgbClr val="3333FF"/>
                </a:solidFill>
              </a:rPr>
              <a:t>Nếu </a:t>
            </a:r>
            <a:r>
              <a:rPr lang="en-US" altLang="en-US" sz="3000" b="1">
                <a:solidFill>
                  <a:srgbClr val="FF3300"/>
                </a:solidFill>
              </a:rPr>
              <a:t>hai cạnh góc vuông</a:t>
            </a:r>
            <a:r>
              <a:rPr lang="en-US" altLang="en-US" sz="3000">
                <a:solidFill>
                  <a:srgbClr val="3333FF"/>
                </a:solidFill>
              </a:rPr>
              <a:t> của tam giác vuông này lần lượt </a:t>
            </a:r>
            <a:r>
              <a:rPr lang="en-US" altLang="en-US" sz="3000" b="1">
                <a:solidFill>
                  <a:srgbClr val="0000FF"/>
                </a:solidFill>
              </a:rPr>
              <a:t>bằng</a:t>
            </a:r>
            <a:r>
              <a:rPr lang="en-US" altLang="en-US" sz="3000">
                <a:solidFill>
                  <a:srgbClr val="0000FF"/>
                </a:solidFill>
              </a:rPr>
              <a:t> </a:t>
            </a:r>
            <a:r>
              <a:rPr lang="en-US" altLang="en-US" sz="3000" b="1">
                <a:solidFill>
                  <a:srgbClr val="FF3300"/>
                </a:solidFill>
              </a:rPr>
              <a:t>hai cạnh góc vuông</a:t>
            </a:r>
            <a:r>
              <a:rPr lang="en-US" altLang="en-US" sz="3000">
                <a:solidFill>
                  <a:srgbClr val="3333FF"/>
                </a:solidFill>
              </a:rPr>
              <a:t> của tam giác vuông kia thì hai tam giác vuông đó bằng nhau (c.g.c)</a:t>
            </a:r>
          </a:p>
        </p:txBody>
      </p:sp>
      <p:sp>
        <p:nvSpPr>
          <p:cNvPr id="58392" name="Text Box 65">
            <a:extLst>
              <a:ext uri="{FF2B5EF4-FFF2-40B4-BE49-F238E27FC236}">
                <a16:creationId xmlns:a16="http://schemas.microsoft.com/office/drawing/2014/main" id="{3621F689-E413-4F54-67B9-A3266DDFAD3E}"/>
              </a:ext>
            </a:extLst>
          </p:cNvPr>
          <p:cNvSpPr txBox="1">
            <a:spLocks noChangeArrowheads="1"/>
          </p:cNvSpPr>
          <p:nvPr/>
        </p:nvSpPr>
        <p:spPr bwMode="auto">
          <a:xfrm>
            <a:off x="8343900" y="6300788"/>
            <a:ext cx="74295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50" b="1">
                <a:solidFill>
                  <a:srgbClr val="000099"/>
                </a:solidFill>
              </a:rPr>
              <a:t>Nếu </a:t>
            </a:r>
            <a:r>
              <a:rPr lang="en-US" altLang="en-US" sz="2850" b="1">
                <a:solidFill>
                  <a:srgbClr val="FF3300"/>
                </a:solidFill>
              </a:rPr>
              <a:t>cạnh huyền và một góc nhọn</a:t>
            </a:r>
            <a:r>
              <a:rPr lang="en-US" altLang="en-US" sz="2850" b="1"/>
              <a:t> </a:t>
            </a:r>
            <a:r>
              <a:rPr lang="en-US" altLang="en-US" sz="2850" b="1">
                <a:solidFill>
                  <a:srgbClr val="000099"/>
                </a:solidFill>
              </a:rPr>
              <a:t>của tam giác vuông này bằng</a:t>
            </a:r>
            <a:r>
              <a:rPr lang="en-US" altLang="en-US" sz="2850" b="1"/>
              <a:t>  </a:t>
            </a:r>
            <a:r>
              <a:rPr lang="en-US" altLang="en-US" sz="2850" b="1">
                <a:solidFill>
                  <a:srgbClr val="FF3300"/>
                </a:solidFill>
              </a:rPr>
              <a:t>cạnh huyền và một góc nhọn</a:t>
            </a:r>
            <a:r>
              <a:rPr lang="en-US" altLang="en-US" sz="2850" b="1"/>
              <a:t> </a:t>
            </a:r>
            <a:r>
              <a:rPr lang="en-US" altLang="en-US" sz="2850" b="1">
                <a:solidFill>
                  <a:srgbClr val="000099"/>
                </a:solidFill>
              </a:rPr>
              <a:t>của tam giác vuông kia thì hai tam giác vuông đó bằng nhau (g.c.g)</a:t>
            </a:r>
          </a:p>
        </p:txBody>
      </p:sp>
      <p:sp>
        <p:nvSpPr>
          <p:cNvPr id="74" name="Text Box 124">
            <a:extLst>
              <a:ext uri="{FF2B5EF4-FFF2-40B4-BE49-F238E27FC236}">
                <a16:creationId xmlns:a16="http://schemas.microsoft.com/office/drawing/2014/main" id="{4B8C6720-01AC-6554-2BCF-8499B1D6B845}"/>
              </a:ext>
            </a:extLst>
          </p:cNvPr>
          <p:cNvSpPr txBox="1">
            <a:spLocks noChangeArrowheads="1"/>
          </p:cNvSpPr>
          <p:nvPr/>
        </p:nvSpPr>
        <p:spPr bwMode="auto">
          <a:xfrm>
            <a:off x="2628901" y="2645570"/>
            <a:ext cx="538638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700" b="1" i="1"/>
              <a:t>Hai cạnh góc vuông bằng nhau</a:t>
            </a:r>
          </a:p>
        </p:txBody>
      </p:sp>
      <p:sp>
        <p:nvSpPr>
          <p:cNvPr id="75" name="Text Box 124">
            <a:extLst>
              <a:ext uri="{FF2B5EF4-FFF2-40B4-BE49-F238E27FC236}">
                <a16:creationId xmlns:a16="http://schemas.microsoft.com/office/drawing/2014/main" id="{1F0D9F2E-1BAE-0737-D66D-B5CF5272F375}"/>
              </a:ext>
            </a:extLst>
          </p:cNvPr>
          <p:cNvSpPr txBox="1">
            <a:spLocks noChangeArrowheads="1"/>
          </p:cNvSpPr>
          <p:nvPr/>
        </p:nvSpPr>
        <p:spPr bwMode="auto">
          <a:xfrm>
            <a:off x="2514600" y="5143500"/>
            <a:ext cx="57150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550" b="1" i="1"/>
              <a:t>Một cạnh góc vuông và một góc nhọn kề cạnh ấy bằng nhau</a:t>
            </a:r>
          </a:p>
        </p:txBody>
      </p:sp>
      <p:sp>
        <p:nvSpPr>
          <p:cNvPr id="76" name="Text Box 124">
            <a:extLst>
              <a:ext uri="{FF2B5EF4-FFF2-40B4-BE49-F238E27FC236}">
                <a16:creationId xmlns:a16="http://schemas.microsoft.com/office/drawing/2014/main" id="{79E92504-D4DF-FAED-7491-A82667B7B2C0}"/>
              </a:ext>
            </a:extLst>
          </p:cNvPr>
          <p:cNvSpPr txBox="1">
            <a:spLocks noChangeArrowheads="1"/>
          </p:cNvSpPr>
          <p:nvPr/>
        </p:nvSpPr>
        <p:spPr bwMode="auto">
          <a:xfrm>
            <a:off x="3262313" y="8229600"/>
            <a:ext cx="47529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700" b="1" i="1"/>
              <a:t>Cạnh huyền và một góc nhọn bằng nhau</a:t>
            </a:r>
          </a:p>
        </p:txBody>
      </p:sp>
      <p:sp>
        <p:nvSpPr>
          <p:cNvPr id="58396" name="Text Box 64">
            <a:extLst>
              <a:ext uri="{FF2B5EF4-FFF2-40B4-BE49-F238E27FC236}">
                <a16:creationId xmlns:a16="http://schemas.microsoft.com/office/drawing/2014/main" id="{033FBD7C-60FD-E7C1-7DE8-63F5507BB21C}"/>
              </a:ext>
            </a:extLst>
          </p:cNvPr>
          <p:cNvSpPr txBox="1">
            <a:spLocks noChangeArrowheads="1"/>
          </p:cNvSpPr>
          <p:nvPr/>
        </p:nvSpPr>
        <p:spPr bwMode="auto">
          <a:xfrm>
            <a:off x="8343900" y="3314700"/>
            <a:ext cx="73152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700" b="1"/>
              <a:t>Nếu </a:t>
            </a:r>
            <a:r>
              <a:rPr lang="en-US" altLang="en-US" sz="2700" b="1">
                <a:solidFill>
                  <a:srgbClr val="FF3300"/>
                </a:solidFill>
              </a:rPr>
              <a:t>một cạnh góc vuông và góc nhọn kề cạnh ấy</a:t>
            </a:r>
            <a:r>
              <a:rPr lang="en-US" altLang="en-US" sz="2700" b="1"/>
              <a:t> của tam giác vuông này bằng</a:t>
            </a:r>
            <a:r>
              <a:rPr lang="en-US" altLang="en-US" sz="2700" b="1">
                <a:solidFill>
                  <a:srgbClr val="0000FF"/>
                </a:solidFill>
              </a:rPr>
              <a:t> </a:t>
            </a:r>
            <a:r>
              <a:rPr lang="en-US" altLang="en-US" sz="2700" b="1"/>
              <a:t> </a:t>
            </a:r>
            <a:r>
              <a:rPr lang="en-US" altLang="en-US" sz="2700" b="1">
                <a:solidFill>
                  <a:srgbClr val="FF3300"/>
                </a:solidFill>
              </a:rPr>
              <a:t>cạnh góc vuông và một góc nhọn kề cạnh ấy</a:t>
            </a:r>
            <a:r>
              <a:rPr lang="en-US" altLang="en-US" sz="2700" b="1"/>
              <a:t> của tam giác vuông kia thì hai tam giác vuông đó bằng nhau (g.c.g)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xit" presetSubtype="32" fill="hold" grpId="0" nodeType="withEffect">
                                  <p:stCondLst>
                                    <p:cond delay="0"/>
                                  </p:stCondLst>
                                  <p:childTnLst>
                                    <p:animEffect transition="out" filter="circle(out)">
                                      <p:cBhvr>
                                        <p:cTn id="6" dur="2000"/>
                                        <p:tgtEl>
                                          <p:spTgt spid="68"/>
                                        </p:tgtEl>
                                      </p:cBhvr>
                                    </p:animEffect>
                                    <p:set>
                                      <p:cBhvr>
                                        <p:cTn id="7" dur="1" fill="hold">
                                          <p:stCondLst>
                                            <p:cond delay="1999"/>
                                          </p:stCondLst>
                                        </p:cTn>
                                        <p:tgtEl>
                                          <p:spTgt spid="68"/>
                                        </p:tgtEl>
                                        <p:attrNameLst>
                                          <p:attrName>style.visibility</p:attrName>
                                        </p:attrNameLst>
                                      </p:cBhvr>
                                      <p:to>
                                        <p:strVal val="hidden"/>
                                      </p:to>
                                    </p:set>
                                  </p:childTnLst>
                                </p:cTn>
                              </p:par>
                            </p:childTnLst>
                          </p:cTn>
                        </p:par>
                        <p:par>
                          <p:cTn id="8" fill="hold" nodeType="afterGroup">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0-#ppt_w/2"/>
                                          </p:val>
                                        </p:tav>
                                        <p:tav tm="100000">
                                          <p:val>
                                            <p:strVal val="#ppt_x"/>
                                          </p:val>
                                        </p:tav>
                                      </p:tavLst>
                                    </p:anim>
                                    <p:anim calcmode="lin" valueType="num">
                                      <p:cBhvr additive="base">
                                        <p:cTn id="12"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2" fill="hold" grpId="0" nodeType="clickEffect">
                                  <p:stCondLst>
                                    <p:cond delay="0"/>
                                  </p:stCondLst>
                                  <p:childTnLst>
                                    <p:anim calcmode="lin" valueType="num">
                                      <p:cBhvr additive="base">
                                        <p:cTn id="16" dur="500"/>
                                        <p:tgtEl>
                                          <p:spTgt spid="69"/>
                                        </p:tgtEl>
                                        <p:attrNameLst>
                                          <p:attrName>ppt_x</p:attrName>
                                        </p:attrNameLst>
                                      </p:cBhvr>
                                      <p:tavLst>
                                        <p:tav tm="0">
                                          <p:val>
                                            <p:strVal val="ppt_x"/>
                                          </p:val>
                                        </p:tav>
                                        <p:tav tm="100000">
                                          <p:val>
                                            <p:strVal val="1+ppt_w/2"/>
                                          </p:val>
                                        </p:tav>
                                      </p:tavLst>
                                    </p:anim>
                                    <p:anim calcmode="lin" valueType="num">
                                      <p:cBhvr additive="base">
                                        <p:cTn id="17" dur="500"/>
                                        <p:tgtEl>
                                          <p:spTgt spid="69"/>
                                        </p:tgtEl>
                                        <p:attrNameLst>
                                          <p:attrName>ppt_y</p:attrName>
                                        </p:attrNameLst>
                                      </p:cBhvr>
                                      <p:tavLst>
                                        <p:tav tm="0">
                                          <p:val>
                                            <p:strVal val="ppt_y"/>
                                          </p:val>
                                        </p:tav>
                                        <p:tav tm="100000">
                                          <p:val>
                                            <p:strVal val="ppt_y"/>
                                          </p:val>
                                        </p:tav>
                                      </p:tavLst>
                                    </p:anim>
                                    <p:set>
                                      <p:cBhvr>
                                        <p:cTn id="18" dur="1" fill="hold">
                                          <p:stCondLst>
                                            <p:cond delay="499"/>
                                          </p:stCondLst>
                                        </p:cTn>
                                        <p:tgtEl>
                                          <p:spTgt spid="69"/>
                                        </p:tgtEl>
                                        <p:attrNameLst>
                                          <p:attrName>style.visibility</p:attrName>
                                        </p:attrNameLst>
                                      </p:cBhvr>
                                      <p:to>
                                        <p:strVal val="hidden"/>
                                      </p:to>
                                    </p:set>
                                  </p:childTnLst>
                                </p:cTn>
                              </p:par>
                            </p:childTnLst>
                          </p:cTn>
                        </p:par>
                        <p:par>
                          <p:cTn id="19" fill="hold" nodeType="afterGroup">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0-#ppt_w/2"/>
                                          </p:val>
                                        </p:tav>
                                        <p:tav tm="100000">
                                          <p:val>
                                            <p:strVal val="#ppt_x"/>
                                          </p:val>
                                        </p:tav>
                                      </p:tavLst>
                                    </p:anim>
                                    <p:anim calcmode="lin" valueType="num">
                                      <p:cBhvr additive="base">
                                        <p:cTn id="23"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xit" presetSubtype="10" fill="hold" grpId="0" nodeType="clickEffect">
                                  <p:stCondLst>
                                    <p:cond delay="0"/>
                                  </p:stCondLst>
                                  <p:childTnLst>
                                    <p:animEffect transition="out" filter="randombar(horizontal)">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childTnLst>
                          </p:cTn>
                        </p:par>
                        <p:par>
                          <p:cTn id="29" fill="hold" nodeType="afterGroup">
                            <p:stCondLst>
                              <p:cond delay="500"/>
                            </p:stCondLst>
                            <p:childTnLst>
                              <p:par>
                                <p:cTn id="30" presetID="2" presetClass="entr" presetSubtype="8" fill="hold" grpId="0" nodeType="afterEffect">
                                  <p:stCondLst>
                                    <p:cond delay="0"/>
                                  </p:stCondLst>
                                  <p:childTnLst>
                                    <p:set>
                                      <p:cBhvr>
                                        <p:cTn id="31" dur="1" fill="hold">
                                          <p:stCondLst>
                                            <p:cond delay="0"/>
                                          </p:stCondLst>
                                        </p:cTn>
                                        <p:tgtEl>
                                          <p:spTgt spid="76"/>
                                        </p:tgtEl>
                                        <p:attrNameLst>
                                          <p:attrName>style.visibility</p:attrName>
                                        </p:attrNameLst>
                                      </p:cBhvr>
                                      <p:to>
                                        <p:strVal val="visible"/>
                                      </p:to>
                                    </p:set>
                                    <p:anim calcmode="lin" valueType="num">
                                      <p:cBhvr additive="base">
                                        <p:cTn id="32" dur="500" fill="hold"/>
                                        <p:tgtEl>
                                          <p:spTgt spid="76"/>
                                        </p:tgtEl>
                                        <p:attrNameLst>
                                          <p:attrName>ppt_x</p:attrName>
                                        </p:attrNameLst>
                                      </p:cBhvr>
                                      <p:tavLst>
                                        <p:tav tm="0">
                                          <p:val>
                                            <p:strVal val="0-#ppt_w/2"/>
                                          </p:val>
                                        </p:tav>
                                        <p:tav tm="100000">
                                          <p:val>
                                            <p:strVal val="#ppt_x"/>
                                          </p:val>
                                        </p:tav>
                                      </p:tavLst>
                                    </p:anim>
                                    <p:anim calcmode="lin" valueType="num">
                                      <p:cBhvr additive="base">
                                        <p:cTn id="33" dur="5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4" grpId="0"/>
      <p:bldP spid="75" grpId="0"/>
      <p:bldP spid="7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2642</Words>
  <Application>Microsoft Office PowerPoint</Application>
  <PresentationFormat>Custom</PresentationFormat>
  <Paragraphs>376</Paragraphs>
  <Slides>41</Slides>
  <Notes>1</Notes>
  <HiddenSlides>0</HiddenSlides>
  <MMClips>1</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6" baseType="lpstr">
      <vt:lpstr>VNI-Times</vt:lpstr>
      <vt:lpstr>Tahoma</vt:lpstr>
      <vt:lpstr>VNI-Tekon</vt:lpstr>
      <vt:lpstr>Times New Roman</vt:lpstr>
      <vt:lpstr>Wingdings</vt:lpstr>
      <vt:lpstr>VNtimes new roman</vt:lpstr>
      <vt:lpstr>Calibri</vt:lpstr>
      <vt:lpstr>Arial</vt:lpstr>
      <vt:lpstr>.VnTime</vt:lpstr>
      <vt:lpstr>.VnArial Narrow</vt:lpstr>
      <vt:lpstr>.VnArabia</vt:lpstr>
      <vt:lpstr>Cambria Math</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Ivory Green Abstract Illustration Let's Learn English Presentation</dc:title>
  <dc:creator>Lê Thảo</dc:creator>
  <cp:lastModifiedBy>Administrator</cp:lastModifiedBy>
  <cp:revision>10</cp:revision>
  <dcterms:created xsi:type="dcterms:W3CDTF">2006-08-16T00:00:00Z</dcterms:created>
  <dcterms:modified xsi:type="dcterms:W3CDTF">2025-12-24T16:29:10Z</dcterms:modified>
  <dc:identifier>DAFPR94v7RQ</dc:identifier>
</cp:coreProperties>
</file>