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67"/>
  </p:notesMasterIdLst>
  <p:sldIdLst>
    <p:sldId id="402" r:id="rId4"/>
    <p:sldId id="403" r:id="rId5"/>
    <p:sldId id="393" r:id="rId6"/>
    <p:sldId id="257" r:id="rId7"/>
    <p:sldId id="260" r:id="rId8"/>
    <p:sldId id="259" r:id="rId9"/>
    <p:sldId id="261" r:id="rId10"/>
    <p:sldId id="401" r:id="rId11"/>
    <p:sldId id="262" r:id="rId12"/>
    <p:sldId id="263" r:id="rId13"/>
    <p:sldId id="404" r:id="rId14"/>
    <p:sldId id="405" r:id="rId15"/>
    <p:sldId id="407" r:id="rId16"/>
    <p:sldId id="396" r:id="rId17"/>
    <p:sldId id="408" r:id="rId18"/>
    <p:sldId id="267" r:id="rId19"/>
    <p:sldId id="270" r:id="rId20"/>
    <p:sldId id="397" r:id="rId21"/>
    <p:sldId id="389" r:id="rId22"/>
    <p:sldId id="269" r:id="rId23"/>
    <p:sldId id="398" r:id="rId24"/>
    <p:sldId id="272" r:id="rId25"/>
    <p:sldId id="274" r:id="rId26"/>
    <p:sldId id="399" r:id="rId27"/>
    <p:sldId id="392" r:id="rId28"/>
    <p:sldId id="391" r:id="rId29"/>
    <p:sldId id="348" r:id="rId30"/>
    <p:sldId id="400" r:id="rId31"/>
    <p:sldId id="349" r:id="rId32"/>
    <p:sldId id="350" r:id="rId33"/>
    <p:sldId id="351" r:id="rId34"/>
    <p:sldId id="352" r:id="rId35"/>
    <p:sldId id="293" r:id="rId36"/>
    <p:sldId id="294" r:id="rId37"/>
    <p:sldId id="268" r:id="rId38"/>
    <p:sldId id="273" r:id="rId39"/>
    <p:sldId id="275" r:id="rId40"/>
    <p:sldId id="276" r:id="rId41"/>
    <p:sldId id="278" r:id="rId42"/>
    <p:sldId id="277" r:id="rId43"/>
    <p:sldId id="279" r:id="rId44"/>
    <p:sldId id="280" r:id="rId45"/>
    <p:sldId id="282" r:id="rId46"/>
    <p:sldId id="281" r:id="rId47"/>
    <p:sldId id="285" r:id="rId48"/>
    <p:sldId id="286" r:id="rId49"/>
    <p:sldId id="287" r:id="rId50"/>
    <p:sldId id="288" r:id="rId51"/>
    <p:sldId id="290" r:id="rId52"/>
    <p:sldId id="289" r:id="rId53"/>
    <p:sldId id="302" r:id="rId54"/>
    <p:sldId id="291" r:id="rId55"/>
    <p:sldId id="292" r:id="rId56"/>
    <p:sldId id="295" r:id="rId57"/>
    <p:sldId id="296" r:id="rId58"/>
    <p:sldId id="297" r:id="rId59"/>
    <p:sldId id="298" r:id="rId60"/>
    <p:sldId id="299" r:id="rId61"/>
    <p:sldId id="300" r:id="rId62"/>
    <p:sldId id="301" r:id="rId63"/>
    <p:sldId id="284" r:id="rId64"/>
    <p:sldId id="271" r:id="rId65"/>
    <p:sldId id="283" r:id="rId66"/>
  </p:sldIdLst>
  <p:sldSz cx="18288000" cy="10287000"/>
  <p:notesSz cx="6858000" cy="9144000"/>
  <p:embeddedFontLst>
    <p:embeddedFont>
      <p:font typeface="Cambria Math" panose="02040503050406030204" pitchFamily="18" charset="0"/>
      <p:regular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EAB82"/>
    <a:srgbClr val="F7993A"/>
    <a:srgbClr val="EA5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149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font" Target="fonts/font1.fntdata"/><Relationship Id="rId7" Type="http://schemas.openxmlformats.org/officeDocument/2006/relationships/slide" Target="slides/slide4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47D281-B058-45C4-9E62-850ADBAEC58F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078269-A810-4871-B898-458B7916C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31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78269-A810-4871-B898-458B7916CE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68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C7AE9-B719-CFDA-332C-610F434EA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4F7BC4-26C1-176B-0D21-7202428352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1038DC-D412-353B-855D-12852D8293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20586-FBE3-52D5-C8E6-F0C9DD9356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78269-A810-4871-B898-458B7916CE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21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  <a:lvl6pPr marL="3429000" indent="0" algn="ctr">
              <a:buNone/>
              <a:defRPr/>
            </a:lvl6pPr>
            <a:lvl7pPr marL="4114800" indent="0" algn="ctr">
              <a:buNone/>
              <a:defRPr/>
            </a:lvl7pPr>
            <a:lvl8pPr marL="4800600" indent="0" algn="ctr">
              <a:buNone/>
              <a:defRPr/>
            </a:lvl8pPr>
            <a:lvl9pPr marL="5486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85A4BF-4A10-4D57-AA45-402C7A3D54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813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0FDFFB-5563-4AC9-B66F-DA3B2E9F0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20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AEBA9E-CBE3-4C70-B76E-4D6B915CE4E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34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8EDA8-0DB9-4689-B19B-5DEFB4A8BD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26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ACBDE8-75F7-444D-AED0-4B124F49CF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819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0517A-3072-4272-A896-0481FD84DAD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446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39F760-EF3E-4A9A-BA7C-27A4C38FB2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364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400"/>
            </a:lvl4pPr>
            <a:lvl5pPr marL="2743200" indent="0">
              <a:buNone/>
              <a:defRPr sz="1400"/>
            </a:lvl5pPr>
            <a:lvl6pPr marL="3429000" indent="0">
              <a:buNone/>
              <a:defRPr sz="1400"/>
            </a:lvl6pPr>
            <a:lvl7pPr marL="4114800" indent="0">
              <a:buNone/>
              <a:defRPr sz="1400"/>
            </a:lvl7pPr>
            <a:lvl8pPr marL="4800600" indent="0">
              <a:buNone/>
              <a:defRPr sz="1400"/>
            </a:lvl8pPr>
            <a:lvl9pPr marL="54864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12712-7C34-47F7-9D0A-02A601BC6E3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175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400"/>
            </a:lvl4pPr>
            <a:lvl5pPr marL="2743200" indent="0">
              <a:buNone/>
              <a:defRPr sz="1400"/>
            </a:lvl5pPr>
            <a:lvl6pPr marL="3429000" indent="0">
              <a:buNone/>
              <a:defRPr sz="1400"/>
            </a:lvl6pPr>
            <a:lvl7pPr marL="4114800" indent="0">
              <a:buNone/>
              <a:defRPr sz="1400"/>
            </a:lvl7pPr>
            <a:lvl8pPr marL="4800600" indent="0">
              <a:buNone/>
              <a:defRPr sz="1400"/>
            </a:lvl8pPr>
            <a:lvl9pPr marL="54864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EE2845-B340-4486-BD8A-AF1125ED08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414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07C60-F111-4BBB-A712-6587BE592F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445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9C6BC3-633D-4404-9D6E-CB29BD5209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1011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  <a:lvl6pPr marL="3429000" indent="0" algn="ctr">
              <a:buNone/>
              <a:defRPr/>
            </a:lvl6pPr>
            <a:lvl7pPr marL="4114800" indent="0" algn="ctr">
              <a:buNone/>
              <a:defRPr/>
            </a:lvl7pPr>
            <a:lvl8pPr marL="4800600" indent="0" algn="ctr">
              <a:buNone/>
              <a:defRPr/>
            </a:lvl8pPr>
            <a:lvl9pPr marL="5486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B4191C-A26D-C337-7D00-2B95F28074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2A2753-4064-E320-B7FA-4A12DA76D0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99BC00-2F11-5472-A932-43DD9F0E75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242E0-6805-4ED7-AA55-B142A0B08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329322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42F7FA-58FB-CA18-2977-19E80819E8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2111DB-4E9F-0763-738F-40416C5F77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E7912E-B0B9-BEFE-D0C3-FD932F5B60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3A446-5492-4036-9745-C2E1190A00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709945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0A7912-1C72-F0BE-DCEC-B29F12BAEC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91A37F-186F-6F83-BDE9-392FBBF275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622CEB-33FC-62A1-DDD6-C3048E7C52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087A6-C7AF-4DDE-A8A8-B95F3AA2E1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868124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3C007D-E5A8-9588-91A1-71E2ECB4A0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1CCFA2-34AB-4474-B0D4-1760D203E4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5F7FE1-1FC0-52EF-A661-F599E442CC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15D6E-C702-41C1-9826-43D60B68AA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319228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77F9026-944B-B987-A8BE-E3DE1DDD1B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6C95680-5EB8-F6AA-4B58-F440A20F90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95585E1-F67C-5577-89FD-DCDDCE4C76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EFFB9-81FB-4B72-922D-CEDE18900F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487596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8E284B6-B749-B1C4-BF2C-5BD2585DCC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35FDA6D-9F7F-95B8-F0CE-FD26E27F83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5414DAB-AAA0-1AA5-2DFA-BB57FF1960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D3C3D-F556-4E21-8675-DBA4C858F6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320219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A5090BF-910B-2CA8-AC29-CE3F960EB3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8012BFD-DF2C-6421-8579-765FB9A4AE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2871503-3C46-17FD-6799-FE76425375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5C03E-34F7-4506-8D4D-89C57DF827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748575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8243BD-CE5A-BF22-7D02-D23D187C21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1CA8D3-CE9D-7BB5-39D1-6E7C95E85D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BA677A-1F3A-EA45-84A5-3617D8AFA6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399C5-4CD9-4FEE-8C3C-1B35735B2A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212447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4F5133-085A-BA30-9229-C55E972D0B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E7EC24-F4BE-E6D9-51C7-3ECAF0D9EE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752CC8-0599-6116-4760-DB08215BB7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B6F19-C975-4876-86D0-E25A79C290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614537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3260BB-26E4-B17D-0FA2-6D06BA8C2B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14C0E3-4BAB-8EC8-FD41-2956560E91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8648E1-1D3C-42EE-3C22-AE74B0F0E0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650E5-8B60-439B-B9D9-1CD83C0E0A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934914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2FF81A-2B8D-B970-B6FC-BA391D1EC2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D34546-041B-D8CF-FA1D-348795257A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B5BD7E-5516-92D1-7063-40340B7CC2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08429-3C8E-4FAE-8927-2D69287FC3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339298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75EF68E-13FB-0AFC-0553-FEABC5C10D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7BBE0E6-98C4-DD5E-648E-5E4A596F71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FE27BA-18BF-D2C6-DEA0-887BD21DBC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6B6A2-F12B-41D5-A327-B9C7887A23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86543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2"/>
            <a:ext cx="164592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>
            <a:lvl1pPr>
              <a:defRPr sz="2100"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>
            <a:lvl1pPr algn="ctr">
              <a:defRPr sz="2100"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>
            <a:lvl1pPr algn="r">
              <a:defRPr sz="2100"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FDF3C01B-0F71-4DB1-8326-C72D7F8D7660}" type="slidenum">
              <a:rPr 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79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itchFamily="34" charset="0"/>
        </a:defRPr>
      </a:lvl9pPr>
    </p:titleStyle>
    <p:bodyStyle>
      <a:lvl1pPr marL="514350" indent="-514350" algn="l" rtl="0" fontAlgn="base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fontAlgn="base">
        <a:spcBef>
          <a:spcPct val="20000"/>
        </a:spcBef>
        <a:spcAft>
          <a:spcPct val="0"/>
        </a:spcAft>
        <a:buChar char="–"/>
        <a:defRPr sz="4200">
          <a:solidFill>
            <a:schemeClr val="tx1"/>
          </a:solidFill>
          <a:latin typeface="+mn-lt"/>
        </a:defRPr>
      </a:lvl2pPr>
      <a:lvl3pPr marL="1714500" indent="-342900" algn="l" rtl="0" fontAlgn="base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</a:defRPr>
      </a:lvl3pPr>
      <a:lvl4pPr marL="2400300" indent="-342900" algn="l" rtl="0" fontAlgn="base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4pPr>
      <a:lvl5pPr marL="30861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5pPr>
      <a:lvl6pPr marL="37719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6pPr>
      <a:lvl7pPr marL="44577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7pPr>
      <a:lvl8pPr marL="51435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8pPr>
      <a:lvl9pPr marL="58293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CB6BF0E-3CDC-0E64-F63C-97744C64BD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6D50D08-8892-5DC6-2761-14326F4A76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9940" name="Rectangle 4">
            <a:extLst>
              <a:ext uri="{FF2B5EF4-FFF2-40B4-BE49-F238E27FC236}">
                <a16:creationId xmlns:a16="http://schemas.microsoft.com/office/drawing/2014/main" id="{85E383A1-13BA-A7F9-DE4C-A7A376001A4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21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B5B78D15-6215-EDE4-485C-290522D16A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2" name="Rectangle 6">
            <a:extLst>
              <a:ext uri="{FF2B5EF4-FFF2-40B4-BE49-F238E27FC236}">
                <a16:creationId xmlns:a16="http://schemas.microsoft.com/office/drawing/2014/main" id="{B67332ED-067C-BC42-3557-C8BF2A0C701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AC4F26B-1EBA-4949-B907-C4944F45A9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9887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>
          <a:solidFill>
            <a:schemeClr val="tx1"/>
          </a:solidFill>
          <a:latin typeface="+mn-lt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5pPr>
      <a:lvl6pPr marL="37719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6pPr>
      <a:lvl7pPr marL="44577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7pPr>
      <a:lvl8pPr marL="51435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8pPr>
      <a:lvl9pPr marL="58293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3" Type="http://schemas.openxmlformats.org/officeDocument/2006/relationships/image" Target="../media/image76.sv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image" Target="../media/image75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19" Type="http://schemas.openxmlformats.org/officeDocument/2006/relationships/image" Target="../media/image92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9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.png"/><Relationship Id="rId7" Type="http://schemas.openxmlformats.org/officeDocument/2006/relationships/image" Target="../media/image89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920.png"/><Relationship Id="rId5" Type="http://schemas.openxmlformats.org/officeDocument/2006/relationships/image" Target="../media/image12.png"/><Relationship Id="rId10" Type="http://schemas.openxmlformats.org/officeDocument/2006/relationships/image" Target="../media/image910.png"/><Relationship Id="rId4" Type="http://schemas.openxmlformats.org/officeDocument/2006/relationships/image" Target="../media/image7.svg"/><Relationship Id="rId9" Type="http://schemas.openxmlformats.org/officeDocument/2006/relationships/image" Target="../media/image90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.png"/><Relationship Id="rId7" Type="http://schemas.openxmlformats.org/officeDocument/2006/relationships/image" Target="../media/image8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95.png"/><Relationship Id="rId5" Type="http://schemas.openxmlformats.org/officeDocument/2006/relationships/image" Target="../media/image12.png"/><Relationship Id="rId10" Type="http://schemas.openxmlformats.org/officeDocument/2006/relationships/image" Target="../media/image910.png"/><Relationship Id="rId4" Type="http://schemas.openxmlformats.org/officeDocument/2006/relationships/image" Target="../media/image7.svg"/><Relationship Id="rId9" Type="http://schemas.openxmlformats.org/officeDocument/2006/relationships/image" Target="../media/image90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7.sv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100.png"/><Relationship Id="rId5" Type="http://schemas.openxmlformats.org/officeDocument/2006/relationships/image" Target="../media/image13.svg"/><Relationship Id="rId10" Type="http://schemas.openxmlformats.org/officeDocument/2006/relationships/image" Target="../media/image99.png"/><Relationship Id="rId4" Type="http://schemas.openxmlformats.org/officeDocument/2006/relationships/image" Target="../media/image12.png"/><Relationship Id="rId9" Type="http://schemas.openxmlformats.org/officeDocument/2006/relationships/image" Target="../media/image9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8.svg"/><Relationship Id="rId18" Type="http://schemas.openxmlformats.org/officeDocument/2006/relationships/image" Target="../media/image111.png"/><Relationship Id="rId3" Type="http://schemas.openxmlformats.org/officeDocument/2006/relationships/image" Target="../media/image57.svg"/><Relationship Id="rId7" Type="http://schemas.openxmlformats.org/officeDocument/2006/relationships/image" Target="../media/image67.svg"/><Relationship Id="rId12" Type="http://schemas.openxmlformats.org/officeDocument/2006/relationships/image" Target="../media/image107.png"/><Relationship Id="rId17" Type="http://schemas.openxmlformats.org/officeDocument/2006/relationships/image" Target="../media/image76.svg"/><Relationship Id="rId2" Type="http://schemas.openxmlformats.org/officeDocument/2006/relationships/image" Target="../media/image56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3.svg"/><Relationship Id="rId5" Type="http://schemas.openxmlformats.org/officeDocument/2006/relationships/image" Target="../media/image104.svg"/><Relationship Id="rId15" Type="http://schemas.openxmlformats.org/officeDocument/2006/relationships/image" Target="../media/image110.svg"/><Relationship Id="rId10" Type="http://schemas.openxmlformats.org/officeDocument/2006/relationships/image" Target="../media/image72.png"/><Relationship Id="rId19" Type="http://schemas.openxmlformats.org/officeDocument/2006/relationships/image" Target="../media/image112.png"/><Relationship Id="rId4" Type="http://schemas.openxmlformats.org/officeDocument/2006/relationships/image" Target="../media/image103.png"/><Relationship Id="rId9" Type="http://schemas.openxmlformats.org/officeDocument/2006/relationships/image" Target="../media/image106.svg"/><Relationship Id="rId14" Type="http://schemas.openxmlformats.org/officeDocument/2006/relationships/image" Target="../media/image10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18.svg"/><Relationship Id="rId3" Type="http://schemas.openxmlformats.org/officeDocument/2006/relationships/image" Target="../media/image57.svg"/><Relationship Id="rId7" Type="http://schemas.openxmlformats.org/officeDocument/2006/relationships/image" Target="../media/image116.svg"/><Relationship Id="rId12" Type="http://schemas.openxmlformats.org/officeDocument/2006/relationships/image" Target="../media/image11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21.svg"/><Relationship Id="rId5" Type="http://schemas.openxmlformats.org/officeDocument/2006/relationships/image" Target="../media/image114.svg"/><Relationship Id="rId10" Type="http://schemas.openxmlformats.org/officeDocument/2006/relationships/image" Target="../media/image20.png"/><Relationship Id="rId4" Type="http://schemas.openxmlformats.org/officeDocument/2006/relationships/image" Target="../media/image113.png"/><Relationship Id="rId9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7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72.png"/><Relationship Id="rId17" Type="http://schemas.openxmlformats.org/officeDocument/2006/relationships/image" Target="../media/image30.svg"/><Relationship Id="rId2" Type="http://schemas.openxmlformats.org/officeDocument/2006/relationships/image" Target="../media/image2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22.svg"/><Relationship Id="rId5" Type="http://schemas.openxmlformats.org/officeDocument/2006/relationships/image" Target="../media/image110.svg"/><Relationship Id="rId15" Type="http://schemas.openxmlformats.org/officeDocument/2006/relationships/image" Target="../media/image124.svg"/><Relationship Id="rId10" Type="http://schemas.openxmlformats.org/officeDocument/2006/relationships/image" Target="../media/image121.png"/><Relationship Id="rId4" Type="http://schemas.openxmlformats.org/officeDocument/2006/relationships/image" Target="../media/image109.png"/><Relationship Id="rId9" Type="http://schemas.openxmlformats.org/officeDocument/2006/relationships/image" Target="../media/image120.svg"/><Relationship Id="rId14" Type="http://schemas.openxmlformats.org/officeDocument/2006/relationships/image" Target="../media/image1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73.svg"/><Relationship Id="rId18" Type="http://schemas.openxmlformats.org/officeDocument/2006/relationships/image" Target="../media/image126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72.png"/><Relationship Id="rId17" Type="http://schemas.openxmlformats.org/officeDocument/2006/relationships/image" Target="../media/image30.svg"/><Relationship Id="rId2" Type="http://schemas.openxmlformats.org/officeDocument/2006/relationships/image" Target="../media/image2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22.svg"/><Relationship Id="rId5" Type="http://schemas.openxmlformats.org/officeDocument/2006/relationships/image" Target="../media/image110.svg"/><Relationship Id="rId15" Type="http://schemas.openxmlformats.org/officeDocument/2006/relationships/image" Target="../media/image124.svg"/><Relationship Id="rId10" Type="http://schemas.openxmlformats.org/officeDocument/2006/relationships/image" Target="../media/image121.png"/><Relationship Id="rId4" Type="http://schemas.openxmlformats.org/officeDocument/2006/relationships/image" Target="../media/image109.png"/><Relationship Id="rId9" Type="http://schemas.openxmlformats.org/officeDocument/2006/relationships/image" Target="../media/image120.svg"/><Relationship Id="rId14" Type="http://schemas.openxmlformats.org/officeDocument/2006/relationships/image" Target="../media/image1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7.svg"/><Relationship Id="rId18" Type="http://schemas.openxmlformats.org/officeDocument/2006/relationships/image" Target="../media/image127.png"/><Relationship Id="rId3" Type="http://schemas.openxmlformats.org/officeDocument/2006/relationships/image" Target="../media/image28.svg"/><Relationship Id="rId7" Type="http://schemas.openxmlformats.org/officeDocument/2006/relationships/image" Target="../media/image38.svg"/><Relationship Id="rId12" Type="http://schemas.openxmlformats.org/officeDocument/2006/relationships/image" Target="../media/image6.png"/><Relationship Id="rId17" Type="http://schemas.openxmlformats.org/officeDocument/2006/relationships/image" Target="../media/image34.svg"/><Relationship Id="rId2" Type="http://schemas.openxmlformats.org/officeDocument/2006/relationships/image" Target="../media/image27.png"/><Relationship Id="rId16" Type="http://schemas.openxmlformats.org/officeDocument/2006/relationships/image" Target="../media/image33.png"/><Relationship Id="rId20" Type="http://schemas.openxmlformats.org/officeDocument/2006/relationships/image" Target="../media/image13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122.svg"/><Relationship Id="rId5" Type="http://schemas.openxmlformats.org/officeDocument/2006/relationships/image" Target="../media/image36.svg"/><Relationship Id="rId15" Type="http://schemas.openxmlformats.org/officeDocument/2006/relationships/image" Target="../media/image73.svg"/><Relationship Id="rId10" Type="http://schemas.openxmlformats.org/officeDocument/2006/relationships/image" Target="../media/image121.png"/><Relationship Id="rId19" Type="http://schemas.openxmlformats.org/officeDocument/2006/relationships/image" Target="../media/image128.svg"/><Relationship Id="rId4" Type="http://schemas.openxmlformats.org/officeDocument/2006/relationships/image" Target="../media/image35.png"/><Relationship Id="rId9" Type="http://schemas.openxmlformats.org/officeDocument/2006/relationships/image" Target="../media/image118.svg"/><Relationship Id="rId1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34.svg"/><Relationship Id="rId3" Type="http://schemas.openxmlformats.org/officeDocument/2006/relationships/image" Target="../media/image3.svg"/><Relationship Id="rId7" Type="http://schemas.openxmlformats.org/officeDocument/2006/relationships/image" Target="../media/image132.svg"/><Relationship Id="rId12" Type="http://schemas.openxmlformats.org/officeDocument/2006/relationships/image" Target="../media/image133.png"/><Relationship Id="rId2" Type="http://schemas.openxmlformats.org/officeDocument/2006/relationships/image" Target="../media/image2.png"/><Relationship Id="rId16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73.svg"/><Relationship Id="rId5" Type="http://schemas.openxmlformats.org/officeDocument/2006/relationships/image" Target="../media/image130.svg"/><Relationship Id="rId15" Type="http://schemas.openxmlformats.org/officeDocument/2006/relationships/image" Target="../media/image76.svg"/><Relationship Id="rId10" Type="http://schemas.openxmlformats.org/officeDocument/2006/relationships/image" Target="../media/image72.png"/><Relationship Id="rId4" Type="http://schemas.openxmlformats.org/officeDocument/2006/relationships/image" Target="../media/image129.png"/><Relationship Id="rId9" Type="http://schemas.openxmlformats.org/officeDocument/2006/relationships/image" Target="../media/image118.svg"/><Relationship Id="rId1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slide" Target="slide23.xml"/><Relationship Id="rId7" Type="http://schemas.openxmlformats.org/officeDocument/2006/relationships/slide" Target="slide30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29.xml"/><Relationship Id="rId5" Type="http://schemas.openxmlformats.org/officeDocument/2006/relationships/slide" Target="slide27.xml"/><Relationship Id="rId10" Type="http://schemas.openxmlformats.org/officeDocument/2006/relationships/slide" Target="slide28.xml"/><Relationship Id="rId4" Type="http://schemas.openxmlformats.org/officeDocument/2006/relationships/slide" Target="slide37.xml"/><Relationship Id="rId9" Type="http://schemas.openxmlformats.org/officeDocument/2006/relationships/slide" Target="slide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6.jpeg"/><Relationship Id="rId4" Type="http://schemas.openxmlformats.org/officeDocument/2006/relationships/image" Target="../media/image145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6.jpeg"/><Relationship Id="rId4" Type="http://schemas.openxmlformats.org/officeDocument/2006/relationships/image" Target="../media/image14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wmf"/><Relationship Id="rId3" Type="http://schemas.openxmlformats.org/officeDocument/2006/relationships/image" Target="../media/image3.svg"/><Relationship Id="rId7" Type="http://schemas.openxmlformats.org/officeDocument/2006/relationships/image" Target="../media/image19.svg"/><Relationship Id="rId12" Type="http://schemas.openxmlformats.org/officeDocument/2006/relationships/oleObject" Target="../embeddings/oleObject1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6.gif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6.jpeg"/><Relationship Id="rId4" Type="http://schemas.openxmlformats.org/officeDocument/2006/relationships/image" Target="../media/image14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6.jpeg"/><Relationship Id="rId4" Type="http://schemas.openxmlformats.org/officeDocument/2006/relationships/image" Target="../media/image145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6.jpeg"/><Relationship Id="rId4" Type="http://schemas.openxmlformats.org/officeDocument/2006/relationships/image" Target="../media/image145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73.svg"/><Relationship Id="rId18" Type="http://schemas.openxmlformats.org/officeDocument/2006/relationships/image" Target="../media/image14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72.png"/><Relationship Id="rId17" Type="http://schemas.openxmlformats.org/officeDocument/2006/relationships/image" Target="../media/image30.svg"/><Relationship Id="rId2" Type="http://schemas.openxmlformats.org/officeDocument/2006/relationships/image" Target="../media/image2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11" Type="http://schemas.openxmlformats.org/officeDocument/2006/relationships/image" Target="../media/image122.svg"/><Relationship Id="rId5" Type="http://schemas.openxmlformats.org/officeDocument/2006/relationships/image" Target="../media/image110.svg"/><Relationship Id="rId15" Type="http://schemas.openxmlformats.org/officeDocument/2006/relationships/image" Target="../media/image124.svg"/><Relationship Id="rId10" Type="http://schemas.openxmlformats.org/officeDocument/2006/relationships/image" Target="../media/image121.png"/><Relationship Id="rId19" Type="http://schemas.openxmlformats.org/officeDocument/2006/relationships/image" Target="../media/image147.png"/><Relationship Id="rId4" Type="http://schemas.openxmlformats.org/officeDocument/2006/relationships/image" Target="../media/image109.png"/><Relationship Id="rId9" Type="http://schemas.openxmlformats.org/officeDocument/2006/relationships/image" Target="../media/image120.svg"/><Relationship Id="rId14" Type="http://schemas.openxmlformats.org/officeDocument/2006/relationships/image" Target="../media/image12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0.png"/><Relationship Id="rId3" Type="http://schemas.openxmlformats.org/officeDocument/2006/relationships/image" Target="../media/image43.svg"/><Relationship Id="rId7" Type="http://schemas.openxmlformats.org/officeDocument/2006/relationships/image" Target="../media/image150.svg"/><Relationship Id="rId12" Type="http://schemas.openxmlformats.org/officeDocument/2006/relationships/image" Target="../media/image16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9.png"/><Relationship Id="rId11" Type="http://schemas.openxmlformats.org/officeDocument/2006/relationships/image" Target="../media/image152.svg"/><Relationship Id="rId5" Type="http://schemas.openxmlformats.org/officeDocument/2006/relationships/image" Target="../media/image21.svg"/><Relationship Id="rId15" Type="http://schemas.openxmlformats.org/officeDocument/2006/relationships/image" Target="../media/image153.png"/><Relationship Id="rId10" Type="http://schemas.openxmlformats.org/officeDocument/2006/relationships/image" Target="../media/image151.png"/><Relationship Id="rId4" Type="http://schemas.openxmlformats.org/officeDocument/2006/relationships/image" Target="../media/image20.png"/><Relationship Id="rId9" Type="http://schemas.openxmlformats.org/officeDocument/2006/relationships/image" Target="../media/image32.svg"/><Relationship Id="rId14" Type="http://schemas.openxmlformats.org/officeDocument/2006/relationships/image" Target="../media/image11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61.svg"/><Relationship Id="rId3" Type="http://schemas.openxmlformats.org/officeDocument/2006/relationships/image" Target="../media/image3.svg"/><Relationship Id="rId7" Type="http://schemas.openxmlformats.org/officeDocument/2006/relationships/image" Target="../media/image34.svg"/><Relationship Id="rId12" Type="http://schemas.openxmlformats.org/officeDocument/2006/relationships/image" Target="../media/image60.png"/><Relationship Id="rId17" Type="http://schemas.openxmlformats.org/officeDocument/2006/relationships/image" Target="../media/image7.svg"/><Relationship Id="rId2" Type="http://schemas.openxmlformats.org/officeDocument/2006/relationships/image" Target="../media/image2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6.svg"/><Relationship Id="rId5" Type="http://schemas.openxmlformats.org/officeDocument/2006/relationships/image" Target="../media/image32.svg"/><Relationship Id="rId15" Type="http://schemas.openxmlformats.org/officeDocument/2006/relationships/image" Target="../media/image21.svg"/><Relationship Id="rId10" Type="http://schemas.openxmlformats.org/officeDocument/2006/relationships/image" Target="../media/image35.png"/><Relationship Id="rId19" Type="http://schemas.openxmlformats.org/officeDocument/2006/relationships/image" Target="../media/image1420.png"/><Relationship Id="rId4" Type="http://schemas.openxmlformats.org/officeDocument/2006/relationships/image" Target="../media/image31.png"/><Relationship Id="rId9" Type="http://schemas.openxmlformats.org/officeDocument/2006/relationships/image" Target="../media/image38.svg"/><Relationship Id="rId1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6.svg"/><Relationship Id="rId18" Type="http://schemas.openxmlformats.org/officeDocument/2006/relationships/image" Target="../media/image154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5.png"/><Relationship Id="rId17" Type="http://schemas.openxmlformats.org/officeDocument/2006/relationships/image" Target="../media/image14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4.svg"/><Relationship Id="rId5" Type="http://schemas.openxmlformats.org/officeDocument/2006/relationships/image" Target="../media/image30.svg"/><Relationship Id="rId15" Type="http://schemas.openxmlformats.org/officeDocument/2006/relationships/image" Target="../media/image38.sv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7.svg"/><Relationship Id="rId1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1.svg"/><Relationship Id="rId3" Type="http://schemas.openxmlformats.org/officeDocument/2006/relationships/image" Target="../media/image43.svg"/><Relationship Id="rId7" Type="http://schemas.openxmlformats.org/officeDocument/2006/relationships/image" Target="../media/image34.svg"/><Relationship Id="rId12" Type="http://schemas.openxmlformats.org/officeDocument/2006/relationships/image" Target="../media/image50.png"/><Relationship Id="rId2" Type="http://schemas.openxmlformats.org/officeDocument/2006/relationships/image" Target="../media/image42.png"/><Relationship Id="rId16" Type="http://schemas.openxmlformats.org/officeDocument/2006/relationships/image" Target="../media/image14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7.svg"/><Relationship Id="rId5" Type="http://schemas.openxmlformats.org/officeDocument/2006/relationships/image" Target="../media/image49.svg"/><Relationship Id="rId10" Type="http://schemas.openxmlformats.org/officeDocument/2006/relationships/image" Target="../media/image46.png"/><Relationship Id="rId4" Type="http://schemas.openxmlformats.org/officeDocument/2006/relationships/image" Target="../media/image48.png"/><Relationship Id="rId9" Type="http://schemas.openxmlformats.org/officeDocument/2006/relationships/image" Target="../media/image45.svg"/><Relationship Id="rId14" Type="http://schemas.openxmlformats.org/officeDocument/2006/relationships/image" Target="../media/image15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1.svg"/><Relationship Id="rId3" Type="http://schemas.openxmlformats.org/officeDocument/2006/relationships/image" Target="../media/image3.svg"/><Relationship Id="rId7" Type="http://schemas.openxmlformats.org/officeDocument/2006/relationships/image" Target="../media/image19.svg"/><Relationship Id="rId12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.svg"/><Relationship Id="rId7" Type="http://schemas.openxmlformats.org/officeDocument/2006/relationships/image" Target="../media/image7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157.svg"/><Relationship Id="rId10" Type="http://schemas.openxmlformats.org/officeDocument/2006/relationships/image" Target="../media/image158.png"/><Relationship Id="rId4" Type="http://schemas.openxmlformats.org/officeDocument/2006/relationships/image" Target="../media/image156.png"/><Relationship Id="rId9" Type="http://schemas.openxmlformats.org/officeDocument/2006/relationships/image" Target="../media/image7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svg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svg"/><Relationship Id="rId12" Type="http://schemas.openxmlformats.org/officeDocument/2006/relationships/image" Target="../media/image33.png"/><Relationship Id="rId17" Type="http://schemas.openxmlformats.org/officeDocument/2006/relationships/image" Target="../media/image38.svg"/><Relationship Id="rId2" Type="http://schemas.openxmlformats.org/officeDocument/2006/relationships/video" Target="../media/media1.mp4"/><Relationship Id="rId16" Type="http://schemas.openxmlformats.org/officeDocument/2006/relationships/image" Target="../media/image37.png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11" Type="http://schemas.openxmlformats.org/officeDocument/2006/relationships/image" Target="../media/image7.svg"/><Relationship Id="rId5" Type="http://schemas.openxmlformats.org/officeDocument/2006/relationships/image" Target="../media/image28.svg"/><Relationship Id="rId15" Type="http://schemas.openxmlformats.org/officeDocument/2006/relationships/image" Target="../media/image36.svg"/><Relationship Id="rId10" Type="http://schemas.openxmlformats.org/officeDocument/2006/relationships/image" Target="../media/image6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34.svg"/><Relationship Id="rId18" Type="http://schemas.openxmlformats.org/officeDocument/2006/relationships/image" Target="../media/image159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33.png"/><Relationship Id="rId17" Type="http://schemas.openxmlformats.org/officeDocument/2006/relationships/image" Target="../media/image14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5" Type="http://schemas.openxmlformats.org/officeDocument/2006/relationships/image" Target="../media/image67.sv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svg"/><Relationship Id="rId1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161.svg"/><Relationship Id="rId3" Type="http://schemas.openxmlformats.org/officeDocument/2006/relationships/image" Target="../media/image28.svg"/><Relationship Id="rId7" Type="http://schemas.openxmlformats.org/officeDocument/2006/relationships/image" Target="../media/image67.svg"/><Relationship Id="rId12" Type="http://schemas.openxmlformats.org/officeDocument/2006/relationships/image" Target="../media/image160.png"/><Relationship Id="rId17" Type="http://schemas.openxmlformats.org/officeDocument/2006/relationships/image" Target="../media/image150.svg"/><Relationship Id="rId2" Type="http://schemas.openxmlformats.org/officeDocument/2006/relationships/image" Target="../media/image27.pn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104.svg"/><Relationship Id="rId5" Type="http://schemas.openxmlformats.org/officeDocument/2006/relationships/image" Target="../media/image76.svg"/><Relationship Id="rId15" Type="http://schemas.openxmlformats.org/officeDocument/2006/relationships/image" Target="../media/image163.svg"/><Relationship Id="rId10" Type="http://schemas.openxmlformats.org/officeDocument/2006/relationships/image" Target="../media/image103.png"/><Relationship Id="rId4" Type="http://schemas.openxmlformats.org/officeDocument/2006/relationships/image" Target="../media/image75.png"/><Relationship Id="rId9" Type="http://schemas.openxmlformats.org/officeDocument/2006/relationships/image" Target="../media/image73.svg"/><Relationship Id="rId14" Type="http://schemas.openxmlformats.org/officeDocument/2006/relationships/image" Target="../media/image16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9.svg"/><Relationship Id="rId12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5.sv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147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165.svg"/><Relationship Id="rId3" Type="http://schemas.openxmlformats.org/officeDocument/2006/relationships/image" Target="../media/image28.svg"/><Relationship Id="rId7" Type="http://schemas.openxmlformats.org/officeDocument/2006/relationships/image" Target="../media/image108.svg"/><Relationship Id="rId12" Type="http://schemas.openxmlformats.org/officeDocument/2006/relationships/image" Target="../media/image164.png"/><Relationship Id="rId17" Type="http://schemas.openxmlformats.org/officeDocument/2006/relationships/image" Target="../media/image166.png"/><Relationship Id="rId2" Type="http://schemas.openxmlformats.org/officeDocument/2006/relationships/image" Target="../media/image27.png"/><Relationship Id="rId16" Type="http://schemas.openxmlformats.org/officeDocument/2006/relationships/image" Target="../media/image14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30.svg"/><Relationship Id="rId5" Type="http://schemas.openxmlformats.org/officeDocument/2006/relationships/image" Target="../media/image34.svg"/><Relationship Id="rId15" Type="http://schemas.openxmlformats.org/officeDocument/2006/relationships/image" Target="../media/image1480.png"/><Relationship Id="rId10" Type="http://schemas.openxmlformats.org/officeDocument/2006/relationships/image" Target="../media/image129.png"/><Relationship Id="rId4" Type="http://schemas.openxmlformats.org/officeDocument/2006/relationships/image" Target="../media/image33.png"/><Relationship Id="rId9" Type="http://schemas.openxmlformats.org/officeDocument/2006/relationships/image" Target="../media/image73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168.svg"/><Relationship Id="rId3" Type="http://schemas.openxmlformats.org/officeDocument/2006/relationships/image" Target="../media/image43.svg"/><Relationship Id="rId7" Type="http://schemas.openxmlformats.org/officeDocument/2006/relationships/image" Target="../media/image108.svg"/><Relationship Id="rId12" Type="http://schemas.openxmlformats.org/officeDocument/2006/relationships/image" Target="../media/image167.png"/><Relationship Id="rId17" Type="http://schemas.openxmlformats.org/officeDocument/2006/relationships/image" Target="../media/image36.svg"/><Relationship Id="rId2" Type="http://schemas.openxmlformats.org/officeDocument/2006/relationships/image" Target="../media/image42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34.svg"/><Relationship Id="rId5" Type="http://schemas.openxmlformats.org/officeDocument/2006/relationships/image" Target="../media/image7.svg"/><Relationship Id="rId15" Type="http://schemas.openxmlformats.org/officeDocument/2006/relationships/image" Target="../media/image170.svg"/><Relationship Id="rId10" Type="http://schemas.openxmlformats.org/officeDocument/2006/relationships/image" Target="../media/image33.png"/><Relationship Id="rId19" Type="http://schemas.openxmlformats.org/officeDocument/2006/relationships/image" Target="../media/image1510.png"/><Relationship Id="rId4" Type="http://schemas.openxmlformats.org/officeDocument/2006/relationships/image" Target="../media/image6.png"/><Relationship Id="rId9" Type="http://schemas.openxmlformats.org/officeDocument/2006/relationships/image" Target="../media/image73.svg"/><Relationship Id="rId14" Type="http://schemas.openxmlformats.org/officeDocument/2006/relationships/image" Target="../media/image16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34.sv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33.png"/><Relationship Id="rId17" Type="http://schemas.openxmlformats.org/officeDocument/2006/relationships/image" Target="../media/image152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5" Type="http://schemas.openxmlformats.org/officeDocument/2006/relationships/image" Target="../media/image67.sv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svg"/><Relationship Id="rId1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.svg"/><Relationship Id="rId7" Type="http://schemas.openxmlformats.org/officeDocument/2006/relationships/image" Target="../media/image7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157.svg"/><Relationship Id="rId4" Type="http://schemas.openxmlformats.org/officeDocument/2006/relationships/image" Target="../media/image156.png"/><Relationship Id="rId9" Type="http://schemas.openxmlformats.org/officeDocument/2006/relationships/image" Target="../media/image73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161.svg"/><Relationship Id="rId18" Type="http://schemas.openxmlformats.org/officeDocument/2006/relationships/image" Target="../media/image171.png"/><Relationship Id="rId3" Type="http://schemas.openxmlformats.org/officeDocument/2006/relationships/image" Target="../media/image28.svg"/><Relationship Id="rId7" Type="http://schemas.openxmlformats.org/officeDocument/2006/relationships/image" Target="../media/image67.svg"/><Relationship Id="rId12" Type="http://schemas.openxmlformats.org/officeDocument/2006/relationships/image" Target="../media/image160.png"/><Relationship Id="rId17" Type="http://schemas.openxmlformats.org/officeDocument/2006/relationships/image" Target="../media/image150.svg"/><Relationship Id="rId2" Type="http://schemas.openxmlformats.org/officeDocument/2006/relationships/image" Target="../media/image27.pn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104.svg"/><Relationship Id="rId5" Type="http://schemas.openxmlformats.org/officeDocument/2006/relationships/image" Target="../media/image76.svg"/><Relationship Id="rId15" Type="http://schemas.openxmlformats.org/officeDocument/2006/relationships/image" Target="../media/image163.svg"/><Relationship Id="rId10" Type="http://schemas.openxmlformats.org/officeDocument/2006/relationships/image" Target="../media/image103.png"/><Relationship Id="rId19" Type="http://schemas.openxmlformats.org/officeDocument/2006/relationships/image" Target="../media/image1540.png"/><Relationship Id="rId4" Type="http://schemas.openxmlformats.org/officeDocument/2006/relationships/image" Target="../media/image75.png"/><Relationship Id="rId9" Type="http://schemas.openxmlformats.org/officeDocument/2006/relationships/image" Target="../media/image73.svg"/><Relationship Id="rId14" Type="http://schemas.openxmlformats.org/officeDocument/2006/relationships/image" Target="../media/image16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50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7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165.svg"/><Relationship Id="rId3" Type="http://schemas.openxmlformats.org/officeDocument/2006/relationships/image" Target="../media/image28.svg"/><Relationship Id="rId7" Type="http://schemas.openxmlformats.org/officeDocument/2006/relationships/image" Target="../media/image108.svg"/><Relationship Id="rId12" Type="http://schemas.openxmlformats.org/officeDocument/2006/relationships/image" Target="../media/image16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30.svg"/><Relationship Id="rId5" Type="http://schemas.openxmlformats.org/officeDocument/2006/relationships/image" Target="../media/image34.svg"/><Relationship Id="rId15" Type="http://schemas.openxmlformats.org/officeDocument/2006/relationships/image" Target="../media/image1560.png"/><Relationship Id="rId10" Type="http://schemas.openxmlformats.org/officeDocument/2006/relationships/image" Target="../media/image129.png"/><Relationship Id="rId4" Type="http://schemas.openxmlformats.org/officeDocument/2006/relationships/image" Target="../media/image33.png"/><Relationship Id="rId9" Type="http://schemas.openxmlformats.org/officeDocument/2006/relationships/image" Target="../media/image7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1.svg"/><Relationship Id="rId3" Type="http://schemas.openxmlformats.org/officeDocument/2006/relationships/image" Target="../media/image3.svg"/><Relationship Id="rId7" Type="http://schemas.openxmlformats.org/officeDocument/2006/relationships/image" Target="../media/image19.svg"/><Relationship Id="rId12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73.svg"/><Relationship Id="rId18" Type="http://schemas.openxmlformats.org/officeDocument/2006/relationships/image" Target="../media/image172.png"/><Relationship Id="rId3" Type="http://schemas.openxmlformats.org/officeDocument/2006/relationships/image" Target="../media/image43.svg"/><Relationship Id="rId7" Type="http://schemas.openxmlformats.org/officeDocument/2006/relationships/image" Target="../media/image36.svg"/><Relationship Id="rId12" Type="http://schemas.openxmlformats.org/officeDocument/2006/relationships/image" Target="../media/image72.png"/><Relationship Id="rId17" Type="http://schemas.openxmlformats.org/officeDocument/2006/relationships/image" Target="../media/image168.svg"/><Relationship Id="rId2" Type="http://schemas.openxmlformats.org/officeDocument/2006/relationships/image" Target="../media/image42.png"/><Relationship Id="rId16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108.svg"/><Relationship Id="rId5" Type="http://schemas.openxmlformats.org/officeDocument/2006/relationships/image" Target="../media/image170.svg"/><Relationship Id="rId15" Type="http://schemas.openxmlformats.org/officeDocument/2006/relationships/image" Target="../media/image34.svg"/><Relationship Id="rId10" Type="http://schemas.openxmlformats.org/officeDocument/2006/relationships/image" Target="../media/image107.png"/><Relationship Id="rId4" Type="http://schemas.openxmlformats.org/officeDocument/2006/relationships/image" Target="../media/image169.png"/><Relationship Id="rId9" Type="http://schemas.openxmlformats.org/officeDocument/2006/relationships/image" Target="../media/image7.svg"/><Relationship Id="rId14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openxmlformats.org/officeDocument/2006/relationships/image" Target="../media/image184.png"/><Relationship Id="rId18" Type="http://schemas.openxmlformats.org/officeDocument/2006/relationships/image" Target="../media/image189.png"/><Relationship Id="rId26" Type="http://schemas.openxmlformats.org/officeDocument/2006/relationships/image" Target="../media/image197.png"/><Relationship Id="rId3" Type="http://schemas.openxmlformats.org/officeDocument/2006/relationships/image" Target="../media/image174.png"/><Relationship Id="rId21" Type="http://schemas.openxmlformats.org/officeDocument/2006/relationships/image" Target="../media/image192.png"/><Relationship Id="rId7" Type="http://schemas.openxmlformats.org/officeDocument/2006/relationships/image" Target="../media/image178.png"/><Relationship Id="rId12" Type="http://schemas.openxmlformats.org/officeDocument/2006/relationships/image" Target="../media/image183.png"/><Relationship Id="rId17" Type="http://schemas.openxmlformats.org/officeDocument/2006/relationships/image" Target="../media/image188.png"/><Relationship Id="rId25" Type="http://schemas.openxmlformats.org/officeDocument/2006/relationships/image" Target="../media/image196.png"/><Relationship Id="rId2" Type="http://schemas.openxmlformats.org/officeDocument/2006/relationships/image" Target="../media/image173.png"/><Relationship Id="rId16" Type="http://schemas.openxmlformats.org/officeDocument/2006/relationships/image" Target="../media/image187.png"/><Relationship Id="rId20" Type="http://schemas.openxmlformats.org/officeDocument/2006/relationships/image" Target="../media/image191.png"/><Relationship Id="rId29" Type="http://schemas.openxmlformats.org/officeDocument/2006/relationships/image" Target="../media/image20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7.png"/><Relationship Id="rId11" Type="http://schemas.openxmlformats.org/officeDocument/2006/relationships/image" Target="../media/image182.png"/><Relationship Id="rId24" Type="http://schemas.openxmlformats.org/officeDocument/2006/relationships/image" Target="../media/image195.png"/><Relationship Id="rId5" Type="http://schemas.openxmlformats.org/officeDocument/2006/relationships/image" Target="../media/image176.png"/><Relationship Id="rId15" Type="http://schemas.openxmlformats.org/officeDocument/2006/relationships/image" Target="../media/image186.png"/><Relationship Id="rId23" Type="http://schemas.openxmlformats.org/officeDocument/2006/relationships/image" Target="../media/image194.png"/><Relationship Id="rId28" Type="http://schemas.openxmlformats.org/officeDocument/2006/relationships/image" Target="../media/image199.png"/><Relationship Id="rId10" Type="http://schemas.openxmlformats.org/officeDocument/2006/relationships/image" Target="../media/image181.png"/><Relationship Id="rId19" Type="http://schemas.openxmlformats.org/officeDocument/2006/relationships/image" Target="../media/image190.png"/><Relationship Id="rId4" Type="http://schemas.openxmlformats.org/officeDocument/2006/relationships/image" Target="../media/image175.png"/><Relationship Id="rId9" Type="http://schemas.openxmlformats.org/officeDocument/2006/relationships/image" Target="../media/image180.png"/><Relationship Id="rId14" Type="http://schemas.openxmlformats.org/officeDocument/2006/relationships/image" Target="../media/image185.png"/><Relationship Id="rId22" Type="http://schemas.openxmlformats.org/officeDocument/2006/relationships/image" Target="../media/image193.png"/><Relationship Id="rId27" Type="http://schemas.openxmlformats.org/officeDocument/2006/relationships/image" Target="../media/image198.png"/><Relationship Id="rId30" Type="http://schemas.openxmlformats.org/officeDocument/2006/relationships/image" Target="../media/image20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8.svg"/><Relationship Id="rId18" Type="http://schemas.openxmlformats.org/officeDocument/2006/relationships/image" Target="../media/image1970.png"/><Relationship Id="rId3" Type="http://schemas.openxmlformats.org/officeDocument/2006/relationships/image" Target="../media/image57.svg"/><Relationship Id="rId7" Type="http://schemas.openxmlformats.org/officeDocument/2006/relationships/image" Target="../media/image67.svg"/><Relationship Id="rId12" Type="http://schemas.openxmlformats.org/officeDocument/2006/relationships/image" Target="../media/image107.png"/><Relationship Id="rId17" Type="http://schemas.openxmlformats.org/officeDocument/2006/relationships/image" Target="../media/image76.svg"/><Relationship Id="rId2" Type="http://schemas.openxmlformats.org/officeDocument/2006/relationships/image" Target="../media/image56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3.svg"/><Relationship Id="rId5" Type="http://schemas.openxmlformats.org/officeDocument/2006/relationships/image" Target="../media/image104.svg"/><Relationship Id="rId15" Type="http://schemas.openxmlformats.org/officeDocument/2006/relationships/image" Target="../media/image110.svg"/><Relationship Id="rId10" Type="http://schemas.openxmlformats.org/officeDocument/2006/relationships/image" Target="../media/image72.png"/><Relationship Id="rId4" Type="http://schemas.openxmlformats.org/officeDocument/2006/relationships/image" Target="../media/image103.png"/><Relationship Id="rId9" Type="http://schemas.openxmlformats.org/officeDocument/2006/relationships/image" Target="../media/image106.svg"/><Relationship Id="rId14" Type="http://schemas.openxmlformats.org/officeDocument/2006/relationships/image" Target="../media/image10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18.svg"/><Relationship Id="rId3" Type="http://schemas.openxmlformats.org/officeDocument/2006/relationships/image" Target="../media/image57.svg"/><Relationship Id="rId7" Type="http://schemas.openxmlformats.org/officeDocument/2006/relationships/image" Target="../media/image116.svg"/><Relationship Id="rId12" Type="http://schemas.openxmlformats.org/officeDocument/2006/relationships/image" Target="../media/image117.png"/><Relationship Id="rId2" Type="http://schemas.openxmlformats.org/officeDocument/2006/relationships/image" Target="../media/image56.png"/><Relationship Id="rId16" Type="http://schemas.openxmlformats.org/officeDocument/2006/relationships/image" Target="../media/image16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21.svg"/><Relationship Id="rId5" Type="http://schemas.openxmlformats.org/officeDocument/2006/relationships/image" Target="../media/image114.svg"/><Relationship Id="rId10" Type="http://schemas.openxmlformats.org/officeDocument/2006/relationships/image" Target="../media/image20.png"/><Relationship Id="rId4" Type="http://schemas.openxmlformats.org/officeDocument/2006/relationships/image" Target="../media/image113.png"/><Relationship Id="rId9" Type="http://schemas.openxmlformats.org/officeDocument/2006/relationships/image" Target="../media/image34.svg"/><Relationship Id="rId14" Type="http://schemas.openxmlformats.org/officeDocument/2006/relationships/image" Target="../media/image20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7.svg"/><Relationship Id="rId18" Type="http://schemas.openxmlformats.org/officeDocument/2006/relationships/image" Target="../media/image127.png"/><Relationship Id="rId3" Type="http://schemas.openxmlformats.org/officeDocument/2006/relationships/image" Target="../media/image28.svg"/><Relationship Id="rId21" Type="http://schemas.openxmlformats.org/officeDocument/2006/relationships/image" Target="../media/image1640.png"/><Relationship Id="rId7" Type="http://schemas.openxmlformats.org/officeDocument/2006/relationships/image" Target="../media/image38.svg"/><Relationship Id="rId12" Type="http://schemas.openxmlformats.org/officeDocument/2006/relationships/image" Target="../media/image6.png"/><Relationship Id="rId17" Type="http://schemas.openxmlformats.org/officeDocument/2006/relationships/image" Target="../media/image34.svg"/><Relationship Id="rId2" Type="http://schemas.openxmlformats.org/officeDocument/2006/relationships/image" Target="../media/image27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122.svg"/><Relationship Id="rId5" Type="http://schemas.openxmlformats.org/officeDocument/2006/relationships/image" Target="../media/image36.svg"/><Relationship Id="rId15" Type="http://schemas.openxmlformats.org/officeDocument/2006/relationships/image" Target="../media/image73.svg"/><Relationship Id="rId10" Type="http://schemas.openxmlformats.org/officeDocument/2006/relationships/image" Target="../media/image121.png"/><Relationship Id="rId19" Type="http://schemas.openxmlformats.org/officeDocument/2006/relationships/image" Target="../media/image128.svg"/><Relationship Id="rId4" Type="http://schemas.openxmlformats.org/officeDocument/2006/relationships/image" Target="../media/image35.png"/><Relationship Id="rId9" Type="http://schemas.openxmlformats.org/officeDocument/2006/relationships/image" Target="../media/image118.svg"/><Relationship Id="rId1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76.svg"/><Relationship Id="rId3" Type="http://schemas.openxmlformats.org/officeDocument/2006/relationships/image" Target="../media/image3.svg"/><Relationship Id="rId7" Type="http://schemas.openxmlformats.org/officeDocument/2006/relationships/image" Target="../media/image132.svg"/><Relationship Id="rId12" Type="http://schemas.openxmlformats.org/officeDocument/2006/relationships/image" Target="../media/image75.png"/><Relationship Id="rId17" Type="http://schemas.openxmlformats.org/officeDocument/2006/relationships/image" Target="../media/image134.svg"/><Relationship Id="rId2" Type="http://schemas.openxmlformats.org/officeDocument/2006/relationships/image" Target="../media/image2.png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73.svg"/><Relationship Id="rId5" Type="http://schemas.openxmlformats.org/officeDocument/2006/relationships/image" Target="../media/image130.svg"/><Relationship Id="rId15" Type="http://schemas.openxmlformats.org/officeDocument/2006/relationships/image" Target="../media/image203.png"/><Relationship Id="rId10" Type="http://schemas.openxmlformats.org/officeDocument/2006/relationships/image" Target="../media/image72.png"/><Relationship Id="rId4" Type="http://schemas.openxmlformats.org/officeDocument/2006/relationships/image" Target="../media/image129.png"/><Relationship Id="rId9" Type="http://schemas.openxmlformats.org/officeDocument/2006/relationships/image" Target="../media/image118.svg"/><Relationship Id="rId14" Type="http://schemas.openxmlformats.org/officeDocument/2006/relationships/image" Target="../media/image165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61.svg"/><Relationship Id="rId3" Type="http://schemas.openxmlformats.org/officeDocument/2006/relationships/image" Target="../media/image3.svg"/><Relationship Id="rId7" Type="http://schemas.openxmlformats.org/officeDocument/2006/relationships/image" Target="../media/image34.svg"/><Relationship Id="rId12" Type="http://schemas.openxmlformats.org/officeDocument/2006/relationships/image" Target="../media/image60.png"/><Relationship Id="rId17" Type="http://schemas.openxmlformats.org/officeDocument/2006/relationships/image" Target="../media/image7.svg"/><Relationship Id="rId2" Type="http://schemas.openxmlformats.org/officeDocument/2006/relationships/image" Target="../media/image2.png"/><Relationship Id="rId16" Type="http://schemas.openxmlformats.org/officeDocument/2006/relationships/image" Target="../media/image6.png"/><Relationship Id="rId20" Type="http://schemas.openxmlformats.org/officeDocument/2006/relationships/image" Target="../media/image2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6.svg"/><Relationship Id="rId5" Type="http://schemas.openxmlformats.org/officeDocument/2006/relationships/image" Target="../media/image32.svg"/><Relationship Id="rId15" Type="http://schemas.openxmlformats.org/officeDocument/2006/relationships/image" Target="../media/image21.svg"/><Relationship Id="rId10" Type="http://schemas.openxmlformats.org/officeDocument/2006/relationships/image" Target="../media/image35.png"/><Relationship Id="rId19" Type="http://schemas.openxmlformats.org/officeDocument/2006/relationships/image" Target="../media/image1670.png"/><Relationship Id="rId4" Type="http://schemas.openxmlformats.org/officeDocument/2006/relationships/image" Target="../media/image31.png"/><Relationship Id="rId9" Type="http://schemas.openxmlformats.org/officeDocument/2006/relationships/image" Target="../media/image38.svg"/><Relationship Id="rId14" Type="http://schemas.openxmlformats.org/officeDocument/2006/relationships/image" Target="../media/image2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6.svg"/><Relationship Id="rId18" Type="http://schemas.openxmlformats.org/officeDocument/2006/relationships/image" Target="../media/image205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5.png"/><Relationship Id="rId17" Type="http://schemas.openxmlformats.org/officeDocument/2006/relationships/image" Target="../media/image169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4.svg"/><Relationship Id="rId5" Type="http://schemas.openxmlformats.org/officeDocument/2006/relationships/image" Target="../media/image30.svg"/><Relationship Id="rId15" Type="http://schemas.openxmlformats.org/officeDocument/2006/relationships/image" Target="../media/image38.svg"/><Relationship Id="rId10" Type="http://schemas.openxmlformats.org/officeDocument/2006/relationships/image" Target="../media/image33.png"/><Relationship Id="rId19" Type="http://schemas.openxmlformats.org/officeDocument/2006/relationships/image" Target="../media/image1710.png"/><Relationship Id="rId4" Type="http://schemas.openxmlformats.org/officeDocument/2006/relationships/image" Target="../media/image29.png"/><Relationship Id="rId9" Type="http://schemas.openxmlformats.org/officeDocument/2006/relationships/image" Target="../media/image7.svg"/><Relationship Id="rId14" Type="http://schemas.openxmlformats.org/officeDocument/2006/relationships/image" Target="../media/image3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1.svg"/><Relationship Id="rId3" Type="http://schemas.openxmlformats.org/officeDocument/2006/relationships/image" Target="../media/image43.svg"/><Relationship Id="rId7" Type="http://schemas.openxmlformats.org/officeDocument/2006/relationships/image" Target="../media/image34.svg"/><Relationship Id="rId12" Type="http://schemas.openxmlformats.org/officeDocument/2006/relationships/image" Target="../media/image5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7.svg"/><Relationship Id="rId5" Type="http://schemas.openxmlformats.org/officeDocument/2006/relationships/image" Target="../media/image49.svg"/><Relationship Id="rId15" Type="http://schemas.openxmlformats.org/officeDocument/2006/relationships/image" Target="../media/image1720.png"/><Relationship Id="rId10" Type="http://schemas.openxmlformats.org/officeDocument/2006/relationships/image" Target="../media/image46.png"/><Relationship Id="rId4" Type="http://schemas.openxmlformats.org/officeDocument/2006/relationships/image" Target="../media/image48.png"/><Relationship Id="rId9" Type="http://schemas.openxmlformats.org/officeDocument/2006/relationships/image" Target="../media/image45.sv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1.svg"/><Relationship Id="rId3" Type="http://schemas.openxmlformats.org/officeDocument/2006/relationships/image" Target="../media/image3.svg"/><Relationship Id="rId7" Type="http://schemas.openxmlformats.org/officeDocument/2006/relationships/image" Target="../media/image19.svg"/><Relationship Id="rId12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17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4.sv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12" Type="http://schemas.openxmlformats.org/officeDocument/2006/relationships/image" Target="../media/image33.png"/><Relationship Id="rId17" Type="http://schemas.openxmlformats.org/officeDocument/2006/relationships/image" Target="../media/image55.svg"/><Relationship Id="rId2" Type="http://schemas.openxmlformats.org/officeDocument/2006/relationships/image" Target="../media/image42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53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.svg"/><Relationship Id="rId7" Type="http://schemas.openxmlformats.org/officeDocument/2006/relationships/image" Target="../media/image71.svg"/><Relationship Id="rId12" Type="http://schemas.openxmlformats.org/officeDocument/2006/relationships/image" Target="../media/image17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206.png"/><Relationship Id="rId5" Type="http://schemas.openxmlformats.org/officeDocument/2006/relationships/image" Target="../media/image157.svg"/><Relationship Id="rId10" Type="http://schemas.openxmlformats.org/officeDocument/2006/relationships/image" Target="../media/image1740.png"/><Relationship Id="rId4" Type="http://schemas.openxmlformats.org/officeDocument/2006/relationships/image" Target="../media/image156.png"/><Relationship Id="rId9" Type="http://schemas.openxmlformats.org/officeDocument/2006/relationships/image" Target="../media/image73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61.svg"/><Relationship Id="rId3" Type="http://schemas.openxmlformats.org/officeDocument/2006/relationships/image" Target="../media/image3.svg"/><Relationship Id="rId7" Type="http://schemas.openxmlformats.org/officeDocument/2006/relationships/image" Target="../media/image34.svg"/><Relationship Id="rId12" Type="http://schemas.openxmlformats.org/officeDocument/2006/relationships/image" Target="../media/image60.png"/><Relationship Id="rId17" Type="http://schemas.openxmlformats.org/officeDocument/2006/relationships/image" Target="../media/image7.svg"/><Relationship Id="rId2" Type="http://schemas.openxmlformats.org/officeDocument/2006/relationships/image" Target="../media/image2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6.svg"/><Relationship Id="rId5" Type="http://schemas.openxmlformats.org/officeDocument/2006/relationships/image" Target="../media/image32.svg"/><Relationship Id="rId15" Type="http://schemas.openxmlformats.org/officeDocument/2006/relationships/image" Target="../media/image21.sv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8.svg"/><Relationship Id="rId14" Type="http://schemas.openxmlformats.org/officeDocument/2006/relationships/image" Target="../media/image2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1.svg"/><Relationship Id="rId3" Type="http://schemas.openxmlformats.org/officeDocument/2006/relationships/image" Target="../media/image43.svg"/><Relationship Id="rId7" Type="http://schemas.openxmlformats.org/officeDocument/2006/relationships/image" Target="../media/image150.svg"/><Relationship Id="rId12" Type="http://schemas.openxmlformats.org/officeDocument/2006/relationships/image" Target="../media/image10.png"/><Relationship Id="rId2" Type="http://schemas.openxmlformats.org/officeDocument/2006/relationships/image" Target="../media/image42.png"/><Relationship Id="rId16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11" Type="http://schemas.openxmlformats.org/officeDocument/2006/relationships/image" Target="../media/image152.svg"/><Relationship Id="rId5" Type="http://schemas.openxmlformats.org/officeDocument/2006/relationships/image" Target="../media/image21.svg"/><Relationship Id="rId15" Type="http://schemas.openxmlformats.org/officeDocument/2006/relationships/image" Target="../media/image126.png"/><Relationship Id="rId10" Type="http://schemas.openxmlformats.org/officeDocument/2006/relationships/image" Target="../media/image151.png"/><Relationship Id="rId4" Type="http://schemas.openxmlformats.org/officeDocument/2006/relationships/image" Target="../media/image20.png"/><Relationship Id="rId9" Type="http://schemas.openxmlformats.org/officeDocument/2006/relationships/image" Target="../media/image32.svg"/><Relationship Id="rId14" Type="http://schemas.openxmlformats.org/officeDocument/2006/relationships/image" Target="../media/image129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110.svg"/><Relationship Id="rId18" Type="http://schemas.openxmlformats.org/officeDocument/2006/relationships/image" Target="../media/image133.png"/><Relationship Id="rId3" Type="http://schemas.openxmlformats.org/officeDocument/2006/relationships/image" Target="../media/image57.svg"/><Relationship Id="rId7" Type="http://schemas.openxmlformats.org/officeDocument/2006/relationships/image" Target="../media/image106.svg"/><Relationship Id="rId12" Type="http://schemas.openxmlformats.org/officeDocument/2006/relationships/image" Target="../media/image109.png"/><Relationship Id="rId17" Type="http://schemas.openxmlformats.org/officeDocument/2006/relationships/image" Target="../media/image116.svg"/><Relationship Id="rId2" Type="http://schemas.openxmlformats.org/officeDocument/2006/relationships/image" Target="../media/image56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08.svg"/><Relationship Id="rId5" Type="http://schemas.openxmlformats.org/officeDocument/2006/relationships/image" Target="../media/image67.svg"/><Relationship Id="rId15" Type="http://schemas.openxmlformats.org/officeDocument/2006/relationships/image" Target="../media/image76.svg"/><Relationship Id="rId10" Type="http://schemas.openxmlformats.org/officeDocument/2006/relationships/image" Target="../media/image107.png"/><Relationship Id="rId19" Type="http://schemas.openxmlformats.org/officeDocument/2006/relationships/image" Target="../media/image134.svg"/><Relationship Id="rId4" Type="http://schemas.openxmlformats.org/officeDocument/2006/relationships/image" Target="../media/image66.png"/><Relationship Id="rId9" Type="http://schemas.openxmlformats.org/officeDocument/2006/relationships/image" Target="../media/image73.svg"/><Relationship Id="rId14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34.sv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33.png"/><Relationship Id="rId17" Type="http://schemas.openxmlformats.org/officeDocument/2006/relationships/image" Target="../media/image69.png"/><Relationship Id="rId2" Type="http://schemas.openxmlformats.org/officeDocument/2006/relationships/image" Target="../media/image56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5" Type="http://schemas.openxmlformats.org/officeDocument/2006/relationships/image" Target="../media/image67.sv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svg"/><Relationship Id="rId14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wmf"/><Relationship Id="rId3" Type="http://schemas.openxmlformats.org/officeDocument/2006/relationships/image" Target="../media/image3.svg"/><Relationship Id="rId7" Type="http://schemas.openxmlformats.org/officeDocument/2006/relationships/image" Target="../media/image19.svg"/><Relationship Id="rId12" Type="http://schemas.openxmlformats.org/officeDocument/2006/relationships/oleObject" Target="../embeddings/oleObject1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6.gif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.svg"/><Relationship Id="rId7" Type="http://schemas.openxmlformats.org/officeDocument/2006/relationships/image" Target="../media/image7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ute Background Powerpoint Hình nền PowerPoint đáng yê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13596471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2743200" y="1143000"/>
            <a:ext cx="12801600" cy="42291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347"/>
              </a:avLst>
            </a:prstTxWarp>
          </a:bodyPr>
          <a:lstStyle/>
          <a:p>
            <a:pPr algn="ctr"/>
            <a:r>
              <a:rPr lang="en-US" sz="6600" b="1" kern="10" dirty="0">
                <a:ln w="9525">
                  <a:noFill/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NHIỆT LIỆT CHÀO MỪNG </a:t>
            </a:r>
          </a:p>
          <a:p>
            <a:pPr algn="ctr"/>
            <a:r>
              <a:rPr lang="en-US" sz="6600" b="1" kern="10" dirty="0">
                <a:ln w="9525">
                  <a:noFill/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CÁC THẦY CÔ GIÁ</a:t>
            </a:r>
            <a:r>
              <a:rPr lang="en-US" sz="6600" kern="10" dirty="0">
                <a:ln w="9525">
                  <a:noFill/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O</a:t>
            </a:r>
            <a:r>
              <a:rPr lang="en-US" sz="6600" b="1" kern="10" dirty="0">
                <a:ln w="9525">
                  <a:noFill/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 ĐẾN DỰ GIỜ</a:t>
            </a:r>
          </a:p>
        </p:txBody>
      </p:sp>
      <p:sp>
        <p:nvSpPr>
          <p:cNvPr id="6" name="Rectangle 5"/>
          <p:cNvSpPr/>
          <p:nvPr/>
        </p:nvSpPr>
        <p:spPr>
          <a:xfrm>
            <a:off x="5638800" y="5380703"/>
            <a:ext cx="7315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000" b="1" kern="10" dirty="0">
                <a:ln w="19050">
                  <a:solidFill>
                    <a:srgbClr val="A50021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6000" b="1" kern="10" dirty="0">
                <a:ln w="19050">
                  <a:solidFill>
                    <a:srgbClr val="A50021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HÌNH HỌC 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2873">
            <a:off x="9429103" y="-536451"/>
            <a:ext cx="689038" cy="764536"/>
          </a:xfrm>
          <a:prstGeom prst="rect">
            <a:avLst/>
          </a:prstGeom>
        </p:spPr>
      </p:pic>
      <p:grpSp>
        <p:nvGrpSpPr>
          <p:cNvPr id="42" name="Group 42"/>
          <p:cNvGrpSpPr/>
          <p:nvPr/>
        </p:nvGrpSpPr>
        <p:grpSpPr>
          <a:xfrm>
            <a:off x="-1447800" y="1607197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-1127830" y="1607197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-807859" y="1607197"/>
            <a:ext cx="230366" cy="227985"/>
            <a:chOff x="0" y="0"/>
            <a:chExt cx="430289" cy="425841"/>
          </a:xfrm>
        </p:grpSpPr>
        <p:sp>
          <p:nvSpPr>
            <p:cNvPr id="49" name="Freeform 4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410E894-1F64-5874-B113-A4445E4A65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422098"/>
              </p:ext>
            </p:extLst>
          </p:nvPr>
        </p:nvGraphicFramePr>
        <p:xfrm>
          <a:off x="914400" y="4838700"/>
          <a:ext cx="16078200" cy="525780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863353">
                  <a:extLst>
                    <a:ext uri="{9D8B030D-6E8A-4147-A177-3AD203B41FA5}">
                      <a16:colId xmlns:a16="http://schemas.microsoft.com/office/drawing/2014/main" val="2016498550"/>
                    </a:ext>
                  </a:extLst>
                </a:gridCol>
                <a:gridCol w="2802844">
                  <a:extLst>
                    <a:ext uri="{9D8B030D-6E8A-4147-A177-3AD203B41FA5}">
                      <a16:colId xmlns:a16="http://schemas.microsoft.com/office/drawing/2014/main" val="2990907160"/>
                    </a:ext>
                  </a:extLst>
                </a:gridCol>
                <a:gridCol w="2802844">
                  <a:extLst>
                    <a:ext uri="{9D8B030D-6E8A-4147-A177-3AD203B41FA5}">
                      <a16:colId xmlns:a16="http://schemas.microsoft.com/office/drawing/2014/main" val="3935734523"/>
                    </a:ext>
                  </a:extLst>
                </a:gridCol>
                <a:gridCol w="2705716">
                  <a:extLst>
                    <a:ext uri="{9D8B030D-6E8A-4147-A177-3AD203B41FA5}">
                      <a16:colId xmlns:a16="http://schemas.microsoft.com/office/drawing/2014/main" val="3600248507"/>
                    </a:ext>
                  </a:extLst>
                </a:gridCol>
                <a:gridCol w="2903443">
                  <a:extLst>
                    <a:ext uri="{9D8B030D-6E8A-4147-A177-3AD203B41FA5}">
                      <a16:colId xmlns:a16="http://schemas.microsoft.com/office/drawing/2014/main" val="4181893917"/>
                    </a:ext>
                  </a:extLst>
                </a:gridCol>
              </a:tblGrid>
              <a:tr h="12631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 giác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Cạnh bên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Cạnh đáy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Góc ở đỉnh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Góc ở đáy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464383"/>
                  </a:ext>
                </a:extLst>
              </a:tr>
              <a:tr h="9986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9180945"/>
                  </a:ext>
                </a:extLst>
              </a:tr>
              <a:tr h="9986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310612"/>
                  </a:ext>
                </a:extLst>
              </a:tr>
              <a:tr h="9986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5327194"/>
                  </a:ext>
                </a:extLst>
              </a:tr>
              <a:tr h="9986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4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360045" algn="l"/>
                          <a:tab pos="720090" algn="l"/>
                        </a:tabLst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360045" algn="l"/>
                          <a:tab pos="720090" algn="l"/>
                        </a:tabLst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360045" algn="l"/>
                          <a:tab pos="720090" algn="l"/>
                        </a:tabLst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360045" algn="l"/>
                          <a:tab pos="720090" algn="l"/>
                        </a:tabLst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437879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6E2827-83DC-7F53-15F2-A9D251A7CB51}"/>
                  </a:ext>
                </a:extLst>
              </p:cNvPr>
              <p:cNvSpPr txBox="1"/>
              <p:nvPr/>
            </p:nvSpPr>
            <p:spPr>
              <a:xfrm>
                <a:off x="1022023" y="5992574"/>
                <a:ext cx="3691584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 xmlns:m="http://schemas.openxmlformats.org/officeDocument/2006/math"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𝛥</m:t>
                    </m:r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𝐴𝐵𝐶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6E2827-83DC-7F53-15F2-A9D251A7C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023" y="5992574"/>
                <a:ext cx="3691584" cy="901593"/>
              </a:xfrm>
              <a:prstGeom prst="rect">
                <a:avLst/>
              </a:prstGeom>
              <a:blipFill>
                <a:blip r:embed="rId4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3B9A48-05BD-DCB8-9981-8E280844C08C}"/>
                  </a:ext>
                </a:extLst>
              </p:cNvPr>
              <p:cNvSpPr txBox="1"/>
              <p:nvPr/>
            </p:nvSpPr>
            <p:spPr>
              <a:xfrm>
                <a:off x="956335" y="7075519"/>
                <a:ext cx="3691584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 xmlns:m="http://schemas.openxmlformats.org/officeDocument/2006/math"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𝛥</m:t>
                    </m:r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𝐴𝐵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𝐷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3B9A48-05BD-DCB8-9981-8E280844C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335" y="7075519"/>
                <a:ext cx="3691584" cy="901593"/>
              </a:xfrm>
              <a:prstGeom prst="rect">
                <a:avLst/>
              </a:prstGeom>
              <a:blipFill>
                <a:blip r:embed="rId5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D70DD0-16CA-6088-EDA4-19E9A5FBF767}"/>
                  </a:ext>
                </a:extLst>
              </p:cNvPr>
              <p:cNvSpPr txBox="1"/>
              <p:nvPr/>
            </p:nvSpPr>
            <p:spPr>
              <a:xfrm>
                <a:off x="914400" y="7985568"/>
                <a:ext cx="3691584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 xmlns:m="http://schemas.openxmlformats.org/officeDocument/2006/math"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𝛥</m:t>
                    </m:r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𝐶𝐷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D70DD0-16CA-6088-EDA4-19E9A5FBF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7985568"/>
                <a:ext cx="3691584" cy="901593"/>
              </a:xfrm>
              <a:prstGeom prst="rect">
                <a:avLst/>
              </a:prstGeom>
              <a:blipFill>
                <a:blip r:embed="rId6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48A3035-4731-8C7D-BAAC-75782660511C}"/>
                  </a:ext>
                </a:extLst>
              </p:cNvPr>
              <p:cNvSpPr txBox="1"/>
              <p:nvPr/>
            </p:nvSpPr>
            <p:spPr>
              <a:xfrm>
                <a:off x="6159595" y="6173431"/>
                <a:ext cx="2025253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𝐴𝐵</m:t>
                      </m:r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, </m:t>
                      </m:r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𝐴𝐶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48A3035-4731-8C7D-BAAC-757826605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595" y="6173431"/>
                <a:ext cx="2025253" cy="8104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929A02-6EA2-0D11-BAF3-0D29184C391D}"/>
                  </a:ext>
                </a:extLst>
              </p:cNvPr>
              <p:cNvSpPr txBox="1"/>
              <p:nvPr/>
            </p:nvSpPr>
            <p:spPr>
              <a:xfrm>
                <a:off x="6110997" y="7153935"/>
                <a:ext cx="2025253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𝐴𝐵</m:t>
                      </m:r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, 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𝐴𝐷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929A02-6EA2-0D11-BAF3-0D29184C3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0997" y="7153935"/>
                <a:ext cx="2025253" cy="81047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2935C5D-2046-90F4-4779-6867DD8AB22F}"/>
                  </a:ext>
                </a:extLst>
              </p:cNvPr>
              <p:cNvSpPr txBox="1"/>
              <p:nvPr/>
            </p:nvSpPr>
            <p:spPr>
              <a:xfrm>
                <a:off x="6216035" y="8145514"/>
                <a:ext cx="2025253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𝐶</m:t>
                      </m:r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, 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𝐴𝐷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2935C5D-2046-90F4-4779-6867DD8AB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6035" y="8145514"/>
                <a:ext cx="2025253" cy="81047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779F28E-C232-CF80-67C6-188A83C14040}"/>
                  </a:ext>
                </a:extLst>
              </p:cNvPr>
              <p:cNvSpPr txBox="1"/>
              <p:nvPr/>
            </p:nvSpPr>
            <p:spPr>
              <a:xfrm>
                <a:off x="9096243" y="6160732"/>
                <a:ext cx="985350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𝐵𝐶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779F28E-C232-CF80-67C6-188A83C14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6243" y="6160732"/>
                <a:ext cx="985350" cy="81047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389C85-A3E4-FBC4-62F9-AB78E94C6407}"/>
                  </a:ext>
                </a:extLst>
              </p:cNvPr>
              <p:cNvSpPr txBox="1"/>
              <p:nvPr/>
            </p:nvSpPr>
            <p:spPr>
              <a:xfrm>
                <a:off x="9042812" y="7128316"/>
                <a:ext cx="1032052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𝐵𝐷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389C85-A3E4-FBC4-62F9-AB78E94C6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2812" y="7128316"/>
                <a:ext cx="1032052" cy="81047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F76A7D4-FB3C-8F60-296D-3B0B1AAE5EFC}"/>
                  </a:ext>
                </a:extLst>
              </p:cNvPr>
              <p:cNvSpPr txBox="1"/>
              <p:nvPr/>
            </p:nvSpPr>
            <p:spPr>
              <a:xfrm>
                <a:off x="9042812" y="8167329"/>
                <a:ext cx="935431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𝐶𝐷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F76A7D4-FB3C-8F60-296D-3B0B1AAE5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2812" y="8167329"/>
                <a:ext cx="935431" cy="81047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A976244-4EE2-DA08-364B-E6EE23ACBB84}"/>
                  </a:ext>
                </a:extLst>
              </p:cNvPr>
              <p:cNvSpPr txBox="1"/>
              <p:nvPr/>
            </p:nvSpPr>
            <p:spPr>
              <a:xfrm>
                <a:off x="12088448" y="6173431"/>
                <a:ext cx="1193545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𝐵𝐴𝐶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A976244-4EE2-DA08-364B-E6EE23ACBB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8448" y="6173431"/>
                <a:ext cx="1193545" cy="72853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512ABA9-C33C-5F29-12E9-BB81614CA52E}"/>
                  </a:ext>
                </a:extLst>
              </p:cNvPr>
              <p:cNvSpPr txBox="1"/>
              <p:nvPr/>
            </p:nvSpPr>
            <p:spPr>
              <a:xfrm>
                <a:off x="12027033" y="7167398"/>
                <a:ext cx="1236034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𝐵𝐴𝐷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512ABA9-C33C-5F29-12E9-BB81614CA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7033" y="7167398"/>
                <a:ext cx="1236034" cy="72853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27A7D00-8A37-8405-881B-F49F475B8548}"/>
                  </a:ext>
                </a:extLst>
              </p:cNvPr>
              <p:cNvSpPr txBox="1"/>
              <p:nvPr/>
            </p:nvSpPr>
            <p:spPr>
              <a:xfrm>
                <a:off x="11985098" y="8102264"/>
                <a:ext cx="1236034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𝐶𝐴𝐷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27A7D00-8A37-8405-881B-F49F475B85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5098" y="8102264"/>
                <a:ext cx="1236034" cy="72853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742AF6-09D2-1B38-5E2B-280C61EA5815}"/>
                  </a:ext>
                </a:extLst>
              </p:cNvPr>
              <p:cNvSpPr txBox="1"/>
              <p:nvPr/>
            </p:nvSpPr>
            <p:spPr>
              <a:xfrm>
                <a:off x="14120193" y="6129467"/>
                <a:ext cx="2339801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𝐴𝐵𝐶</m:t>
                          </m:r>
                        </m:e>
                      </m:acc>
                      <m:r>
                        <a:rPr kumimoji="0" lang="nl-NL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𝐴𝐶𝐵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742AF6-09D2-1B38-5E2B-280C61EA5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0193" y="6129467"/>
                <a:ext cx="2339801" cy="72853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0059160-969A-B326-17FC-DED02B1559CD}"/>
                  </a:ext>
                </a:extLst>
              </p:cNvPr>
              <p:cNvSpPr txBox="1"/>
              <p:nvPr/>
            </p:nvSpPr>
            <p:spPr>
              <a:xfrm>
                <a:off x="13921675" y="7109338"/>
                <a:ext cx="2736834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𝐴𝐵𝐷</m:t>
                          </m:r>
                        </m:e>
                      </m:acc>
                      <m:r>
                        <a:rPr kumimoji="0" lang="nl-NL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𝐴𝐷𝐵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0059160-969A-B326-17FC-DED02B1559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1675" y="7109338"/>
                <a:ext cx="2736834" cy="72853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CDDA9F4-E41A-D6FF-F64E-B023168B07EB}"/>
                  </a:ext>
                </a:extLst>
              </p:cNvPr>
              <p:cNvSpPr txBox="1"/>
              <p:nvPr/>
            </p:nvSpPr>
            <p:spPr>
              <a:xfrm>
                <a:off x="14066380" y="8102264"/>
                <a:ext cx="2447424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𝐴𝐶𝐷</m:t>
                          </m:r>
                        </m:e>
                      </m:acc>
                      <m:r>
                        <a:rPr kumimoji="0" lang="nl-NL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𝐴𝐷𝐶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CDDA9F4-E41A-D6FF-F64E-B023168B0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6380" y="8102264"/>
                <a:ext cx="2447424" cy="72853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FE83AF4-4BC9-41E0-72C8-38F3365789A6}"/>
              </a:ext>
            </a:extLst>
          </p:cNvPr>
          <p:cNvSpPr/>
          <p:nvPr/>
        </p:nvSpPr>
        <p:spPr>
          <a:xfrm>
            <a:off x="132536" y="739000"/>
            <a:ext cx="1266648" cy="940677"/>
          </a:xfrm>
          <a:prstGeom prst="wedgeRoundRectCallout">
            <a:avLst>
              <a:gd name="adj1" fmla="val 40321"/>
              <a:gd name="adj2" fmla="val 6705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44BC92-F63E-343A-373F-97A353CB2BDF}"/>
              </a:ext>
            </a:extLst>
          </p:cNvPr>
          <p:cNvSpPr txBox="1"/>
          <p:nvPr/>
        </p:nvSpPr>
        <p:spPr>
          <a:xfrm>
            <a:off x="399742" y="1606206"/>
            <a:ext cx="10663129" cy="275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4.59.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2406E9-0553-3BEC-5D40-82B3A049DC8A}"/>
              </a:ext>
            </a:extLst>
          </p:cNvPr>
          <p:cNvSpPr txBox="1"/>
          <p:nvPr/>
        </p:nvSpPr>
        <p:spPr>
          <a:xfrm>
            <a:off x="1039683" y="859691"/>
            <a:ext cx="953780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BÀN – 3 PHÚT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4C1909-62BB-9A4E-A88E-7D61B744AB3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972800" y="443462"/>
            <a:ext cx="7194020" cy="4319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22EA4-0EC6-9BE6-BAA8-58E174C95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0B56367-EACB-BC5F-1C65-1925138D6FFA}"/>
              </a:ext>
            </a:extLst>
          </p:cNvPr>
          <p:cNvGrpSpPr/>
          <p:nvPr/>
        </p:nvGrpSpPr>
        <p:grpSpPr>
          <a:xfrm>
            <a:off x="-653436" y="-813393"/>
            <a:ext cx="15681898" cy="10486349"/>
            <a:chOff x="0" y="0"/>
            <a:chExt cx="20909198" cy="13981798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5B2BD5F6-5307-2672-B3EB-11C70020E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0DA9D8DF-4ECE-1F90-3AA1-3F7E58D82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1836EEDE-41CF-E981-5139-4A22BA22A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C06F5A6D-884F-AA17-8846-46DC07C43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D0E35612-0E89-097E-7DC1-B311962D5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DEB80013-43DE-6BB1-AF2A-06122CB31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>
            <a:extLst>
              <a:ext uri="{FF2B5EF4-FFF2-40B4-BE49-F238E27FC236}">
                <a16:creationId xmlns:a16="http://schemas.microsoft.com/office/drawing/2014/main" id="{3021BA4F-BB00-FE75-5C3C-418B501FD3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1032912" y="5309869"/>
            <a:ext cx="4289188" cy="3712097"/>
          </a:xfrm>
          <a:prstGeom prst="rect">
            <a:avLst/>
          </a:prstGeom>
        </p:spPr>
      </p:pic>
      <p:grpSp>
        <p:nvGrpSpPr>
          <p:cNvPr id="10" name="Group 10">
            <a:extLst>
              <a:ext uri="{FF2B5EF4-FFF2-40B4-BE49-F238E27FC236}">
                <a16:creationId xmlns:a16="http://schemas.microsoft.com/office/drawing/2014/main" id="{22E6C9F0-365A-C51C-85A6-9B044E18F253}"/>
              </a:ext>
            </a:extLst>
          </p:cNvPr>
          <p:cNvGrpSpPr/>
          <p:nvPr/>
        </p:nvGrpSpPr>
        <p:grpSpPr>
          <a:xfrm rot="5400000">
            <a:off x="5174402" y="-2694727"/>
            <a:ext cx="7619999" cy="16286060"/>
            <a:chOff x="0" y="0"/>
            <a:chExt cx="1095864" cy="1677954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B01E42D-AF75-4366-65BE-6E03DE50B7C3}"/>
                </a:ext>
              </a:extLst>
            </p:cNvPr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>
            <a:extLst>
              <a:ext uri="{FF2B5EF4-FFF2-40B4-BE49-F238E27FC236}">
                <a16:creationId xmlns:a16="http://schemas.microsoft.com/office/drawing/2014/main" id="{C9E07EA4-6259-B4EE-9488-6B516ACB31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89416" flipH="1">
            <a:off x="15434024" y="976268"/>
            <a:ext cx="626387" cy="729900"/>
          </a:xfrm>
          <a:prstGeom prst="rect">
            <a:avLst/>
          </a:prstGeom>
        </p:spPr>
      </p:pic>
      <p:pic>
        <p:nvPicPr>
          <p:cNvPr id="35" name="Picture 35">
            <a:extLst>
              <a:ext uri="{FF2B5EF4-FFF2-40B4-BE49-F238E27FC236}">
                <a16:creationId xmlns:a16="http://schemas.microsoft.com/office/drawing/2014/main" id="{ED4354A6-39CC-B5B5-07D7-07F3A9B3B2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9" name="Group 39">
            <a:extLst>
              <a:ext uri="{FF2B5EF4-FFF2-40B4-BE49-F238E27FC236}">
                <a16:creationId xmlns:a16="http://schemas.microsoft.com/office/drawing/2014/main" id="{A1C34E59-F331-4D2A-0D32-1E62DED9961A}"/>
              </a:ext>
            </a:extLst>
          </p:cNvPr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27E803AD-77BA-01A0-9E51-3FDD618794FA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>
              <a:extLst>
                <a:ext uri="{FF2B5EF4-FFF2-40B4-BE49-F238E27FC236}">
                  <a16:creationId xmlns:a16="http://schemas.microsoft.com/office/drawing/2014/main" id="{414D3691-33C6-0F78-85F7-2350C8D2631D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2" name="Group 42">
            <a:extLst>
              <a:ext uri="{FF2B5EF4-FFF2-40B4-BE49-F238E27FC236}">
                <a16:creationId xmlns:a16="http://schemas.microsoft.com/office/drawing/2014/main" id="{BA017B34-42F6-5C3F-32E4-0E805AB33133}"/>
              </a:ext>
            </a:extLst>
          </p:cNvPr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C5A86CE1-282C-B310-DDEE-2F1766EA5591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>
              <a:extLst>
                <a:ext uri="{FF2B5EF4-FFF2-40B4-BE49-F238E27FC236}">
                  <a16:creationId xmlns:a16="http://schemas.microsoft.com/office/drawing/2014/main" id="{22BB666D-6EF5-9EF0-B183-D09C2A375C0C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>
            <a:extLst>
              <a:ext uri="{FF2B5EF4-FFF2-40B4-BE49-F238E27FC236}">
                <a16:creationId xmlns:a16="http://schemas.microsoft.com/office/drawing/2014/main" id="{47FD8792-69E6-EC71-F3CA-E311CABD9707}"/>
              </a:ext>
            </a:extLst>
          </p:cNvPr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003FCDCB-10C0-17C5-74E2-FA9AAB828B8B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C9C74055-98E8-383C-78F2-18238904670E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9" name="Picture 49">
            <a:extLst>
              <a:ext uri="{FF2B5EF4-FFF2-40B4-BE49-F238E27FC236}">
                <a16:creationId xmlns:a16="http://schemas.microsoft.com/office/drawing/2014/main" id="{06ABB82A-6F68-5733-03BB-4D336B287E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57009">
            <a:off x="14547634" y="-257069"/>
            <a:ext cx="3439820" cy="3791385"/>
          </a:xfrm>
          <a:prstGeom prst="rect">
            <a:avLst/>
          </a:prstGeom>
        </p:spPr>
      </p:pic>
      <p:pic>
        <p:nvPicPr>
          <p:cNvPr id="51" name="Picture 51">
            <a:extLst>
              <a:ext uri="{FF2B5EF4-FFF2-40B4-BE49-F238E27FC236}">
                <a16:creationId xmlns:a16="http://schemas.microsoft.com/office/drawing/2014/main" id="{28CD2152-6FE0-3974-3582-37CAB435094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9083" y="676708"/>
            <a:ext cx="1380252" cy="1480163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0A8805A6-F901-4D3A-6D5A-CAB1663721E7}"/>
              </a:ext>
            </a:extLst>
          </p:cNvPr>
          <p:cNvSpPr/>
          <p:nvPr/>
        </p:nvSpPr>
        <p:spPr>
          <a:xfrm>
            <a:off x="1533419" y="1507344"/>
            <a:ext cx="3349957" cy="1002411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8D7EC7AA-797C-D61D-AE97-C6960EB384FD}"/>
                  </a:ext>
                </a:extLst>
              </p:cNvPr>
              <p:cNvSpPr txBox="1"/>
              <p:nvPr/>
            </p:nvSpPr>
            <p:spPr>
              <a:xfrm>
                <a:off x="1422106" y="2640716"/>
                <a:ext cx="9855494" cy="3709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sz="40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có AB = AC,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m:rPr>
                        <m:sty m:val="p"/>
                      </m:rP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Chứng minh rằng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ABD</m:t>
                    </m:r>
                    <m:r>
                      <a:rPr lang="en-US" sz="4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=∆</m:t>
                    </m:r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ACD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4000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nl-NL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8D7EC7AA-797C-D61D-AE97-C6960EB38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106" y="2640716"/>
                <a:ext cx="9855494" cy="3709092"/>
              </a:xfrm>
              <a:prstGeom prst="rect">
                <a:avLst/>
              </a:prstGeom>
              <a:blipFill>
                <a:blip r:embed="rId14"/>
                <a:stretch>
                  <a:fillRect l="-2165" r="-2165" b="-6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5AEC1657-085B-09E7-3036-52B09726655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41415" y="2093579"/>
            <a:ext cx="6404249" cy="44668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33">
                <a:extLst>
                  <a:ext uri="{FF2B5EF4-FFF2-40B4-BE49-F238E27FC236}">
                    <a16:creationId xmlns:a16="http://schemas.microsoft.com/office/drawing/2014/main" id="{F0FEF2D9-00B9-9271-61CB-4CCFEA6EA10D}"/>
                  </a:ext>
                </a:extLst>
              </p:cNvPr>
              <p:cNvSpPr txBox="1"/>
              <p:nvPr/>
            </p:nvSpPr>
            <p:spPr>
              <a:xfrm>
                <a:off x="1378920" y="2917799"/>
                <a:ext cx="10236494" cy="37090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sz="40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m:rPr>
                        <m:sty m:val="p"/>
                      </m:rP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Chứng minh rằng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ABD</m:t>
                    </m:r>
                    <m:r>
                      <a:rPr lang="en-US" sz="4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=∆</m:t>
                    </m:r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ACD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4000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nl-NL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4" name="Hộp Văn bản 33">
                <a:extLst>
                  <a:ext uri="{FF2B5EF4-FFF2-40B4-BE49-F238E27FC236}">
                    <a16:creationId xmlns:a16="http://schemas.microsoft.com/office/drawing/2014/main" id="{F0FEF2D9-00B9-9271-61CB-4CCFEA6EA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920" y="2917799"/>
                <a:ext cx="10236494" cy="3709092"/>
              </a:xfrm>
              <a:prstGeom prst="rect">
                <a:avLst/>
              </a:prstGeom>
              <a:blipFill>
                <a:blip r:embed="rId16"/>
                <a:stretch>
                  <a:fillRect l="-2085" r="-2144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213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1A598-429F-B110-542D-3E82BC488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>
            <a:extLst>
              <a:ext uri="{FF2B5EF4-FFF2-40B4-BE49-F238E27FC236}">
                <a16:creationId xmlns:a16="http://schemas.microsoft.com/office/drawing/2014/main" id="{14F5F666-DED1-FC3F-EFA1-D78C5AC14F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89416" flipH="1">
            <a:off x="16098201" y="458898"/>
            <a:ext cx="1383195" cy="729900"/>
          </a:xfrm>
          <a:prstGeom prst="rect">
            <a:avLst/>
          </a:prstGeom>
        </p:spPr>
      </p:pic>
      <p:grpSp>
        <p:nvGrpSpPr>
          <p:cNvPr id="39" name="Group 39">
            <a:extLst>
              <a:ext uri="{FF2B5EF4-FFF2-40B4-BE49-F238E27FC236}">
                <a16:creationId xmlns:a16="http://schemas.microsoft.com/office/drawing/2014/main" id="{E1D5519B-7FAD-CC29-669D-DEA2336F99B5}"/>
              </a:ext>
            </a:extLst>
          </p:cNvPr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9305A872-87E3-FB31-FA00-631E791B85F5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>
              <a:extLst>
                <a:ext uri="{FF2B5EF4-FFF2-40B4-BE49-F238E27FC236}">
                  <a16:creationId xmlns:a16="http://schemas.microsoft.com/office/drawing/2014/main" id="{0EAAD5B9-1DC5-102A-127C-98F69332D0CA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2" name="Group 42">
            <a:extLst>
              <a:ext uri="{FF2B5EF4-FFF2-40B4-BE49-F238E27FC236}">
                <a16:creationId xmlns:a16="http://schemas.microsoft.com/office/drawing/2014/main" id="{DF4EEA09-105D-CFC8-28FA-5865553206FF}"/>
              </a:ext>
            </a:extLst>
          </p:cNvPr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3B7AF965-054D-D34A-82E2-F1F9E74C6429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>
              <a:extLst>
                <a:ext uri="{FF2B5EF4-FFF2-40B4-BE49-F238E27FC236}">
                  <a16:creationId xmlns:a16="http://schemas.microsoft.com/office/drawing/2014/main" id="{598DF7B1-82D9-3122-06E1-1417333D1D06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>
            <a:extLst>
              <a:ext uri="{FF2B5EF4-FFF2-40B4-BE49-F238E27FC236}">
                <a16:creationId xmlns:a16="http://schemas.microsoft.com/office/drawing/2014/main" id="{40DCCD13-BE49-5882-8BC8-CE02C75A74DD}"/>
              </a:ext>
            </a:extLst>
          </p:cNvPr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6DE7BBD9-A16B-00E3-6E25-CFD757659FF3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F951DEB2-54CE-1D8F-0649-7CCDF7086BB0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51" name="Picture 51">
            <a:extLst>
              <a:ext uri="{FF2B5EF4-FFF2-40B4-BE49-F238E27FC236}">
                <a16:creationId xmlns:a16="http://schemas.microsoft.com/office/drawing/2014/main" id="{1CF31395-5041-3B09-7F38-C95C1DEF85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2197" y="574806"/>
            <a:ext cx="1380252" cy="1480163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04FD00F5-72E7-9784-580B-121B9BA57529}"/>
              </a:ext>
            </a:extLst>
          </p:cNvPr>
          <p:cNvSpPr/>
          <p:nvPr/>
        </p:nvSpPr>
        <p:spPr>
          <a:xfrm>
            <a:off x="1877106" y="929643"/>
            <a:ext cx="2424524" cy="1002411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33">
                <a:extLst>
                  <a:ext uri="{FF2B5EF4-FFF2-40B4-BE49-F238E27FC236}">
                    <a16:creationId xmlns:a16="http://schemas.microsoft.com/office/drawing/2014/main" id="{3C66BD0C-BFB2-C3D2-747E-32F48E4E63B3}"/>
                  </a:ext>
                </a:extLst>
              </p:cNvPr>
              <p:cNvSpPr txBox="1"/>
              <p:nvPr/>
            </p:nvSpPr>
            <p:spPr>
              <a:xfrm>
                <a:off x="4267826" y="982881"/>
                <a:ext cx="10760635" cy="93910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sz="40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minh rằng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4000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nl-NL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4" name="Hộp Văn bản 33">
                <a:extLst>
                  <a:ext uri="{FF2B5EF4-FFF2-40B4-BE49-F238E27FC236}">
                    <a16:creationId xmlns:a16="http://schemas.microsoft.com/office/drawing/2014/main" id="{3C66BD0C-BFB2-C3D2-747E-32F48E4E6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826" y="982881"/>
                <a:ext cx="10760635" cy="939103"/>
              </a:xfrm>
              <a:prstGeom prst="rect">
                <a:avLst/>
              </a:prstGeom>
              <a:blipFill>
                <a:blip r:embed="rId7"/>
                <a:stretch>
                  <a:fillRect l="-1983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52D78397-A760-4095-7A07-2376E32843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69470" y="2147767"/>
            <a:ext cx="4094944" cy="467012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11C332-FF3D-EBB3-84B4-DD4AD61532C2}"/>
              </a:ext>
            </a:extLst>
          </p:cNvPr>
          <p:cNvCxnSpPr>
            <a:cxnSpLocks/>
          </p:cNvCxnSpPr>
          <p:nvPr/>
        </p:nvCxnSpPr>
        <p:spPr>
          <a:xfrm flipH="1">
            <a:off x="15002194" y="2610990"/>
            <a:ext cx="14748" cy="37366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CB68FD6-DC5F-93D6-51F7-EB8B00296585}"/>
              </a:ext>
            </a:extLst>
          </p:cNvPr>
          <p:cNvSpPr txBox="1"/>
          <p:nvPr/>
        </p:nvSpPr>
        <p:spPr>
          <a:xfrm>
            <a:off x="14857073" y="6441326"/>
            <a:ext cx="699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D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0AFE26-C9CD-EA14-B812-BD4EA197FAE3}"/>
              </a:ext>
            </a:extLst>
          </p:cNvPr>
          <p:cNvCxnSpPr/>
          <p:nvPr/>
        </p:nvCxnSpPr>
        <p:spPr>
          <a:xfrm flipH="1">
            <a:off x="14207544" y="6221886"/>
            <a:ext cx="152400" cy="274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190B724-4710-54C4-15B8-0D86EACF7C8C}"/>
              </a:ext>
            </a:extLst>
          </p:cNvPr>
          <p:cNvCxnSpPr/>
          <p:nvPr/>
        </p:nvCxnSpPr>
        <p:spPr>
          <a:xfrm flipH="1">
            <a:off x="14296045" y="6201554"/>
            <a:ext cx="152400" cy="274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FAC1C7F-CFEA-0680-E4A5-525802FE8D58}"/>
              </a:ext>
            </a:extLst>
          </p:cNvPr>
          <p:cNvCxnSpPr/>
          <p:nvPr/>
        </p:nvCxnSpPr>
        <p:spPr>
          <a:xfrm flipH="1">
            <a:off x="15471278" y="6217941"/>
            <a:ext cx="152400" cy="274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7668B3E-2351-9987-0087-0C4811297281}"/>
              </a:ext>
            </a:extLst>
          </p:cNvPr>
          <p:cNvCxnSpPr/>
          <p:nvPr/>
        </p:nvCxnSpPr>
        <p:spPr>
          <a:xfrm flipH="1">
            <a:off x="15559779" y="6197609"/>
            <a:ext cx="152400" cy="274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D10028D0-40F9-003F-77EB-CE2C94DCDD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8786" y="2230014"/>
            <a:ext cx="4094944" cy="467012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7BFDA38-C096-812C-C819-206A5B0BB64A}"/>
              </a:ext>
            </a:extLst>
          </p:cNvPr>
          <p:cNvCxnSpPr>
            <a:cxnSpLocks/>
          </p:cNvCxnSpPr>
          <p:nvPr/>
        </p:nvCxnSpPr>
        <p:spPr>
          <a:xfrm flipH="1">
            <a:off x="9181510" y="2693237"/>
            <a:ext cx="14748" cy="37366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DC2F182-45D1-7B5B-8C67-540ED2BE10BF}"/>
              </a:ext>
            </a:extLst>
          </p:cNvPr>
          <p:cNvSpPr txBox="1"/>
          <p:nvPr/>
        </p:nvSpPr>
        <p:spPr>
          <a:xfrm>
            <a:off x="9036389" y="6523573"/>
            <a:ext cx="699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D</a:t>
            </a:r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20382EEA-239B-65BD-54AD-DA3304D00F84}"/>
              </a:ext>
            </a:extLst>
          </p:cNvPr>
          <p:cNvSpPr/>
          <p:nvPr/>
        </p:nvSpPr>
        <p:spPr>
          <a:xfrm rot="16200000" flipH="1" flipV="1">
            <a:off x="8840348" y="2943470"/>
            <a:ext cx="760843" cy="611270"/>
          </a:xfrm>
          <a:prstGeom prst="arc">
            <a:avLst>
              <a:gd name="adj1" fmla="val 18272198"/>
              <a:gd name="adj2" fmla="val 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c 47">
            <a:extLst>
              <a:ext uri="{FF2B5EF4-FFF2-40B4-BE49-F238E27FC236}">
                <a16:creationId xmlns:a16="http://schemas.microsoft.com/office/drawing/2014/main" id="{D7B5AB34-4889-E714-D802-C6EAE951CD33}"/>
              </a:ext>
            </a:extLst>
          </p:cNvPr>
          <p:cNvSpPr/>
          <p:nvPr/>
        </p:nvSpPr>
        <p:spPr>
          <a:xfrm flipH="1" flipV="1">
            <a:off x="8901565" y="3249104"/>
            <a:ext cx="760843" cy="381000"/>
          </a:xfrm>
          <a:prstGeom prst="arc">
            <a:avLst>
              <a:gd name="adj1" fmla="val 18272198"/>
              <a:gd name="adj2" fmla="val 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D95120C-E806-8CF7-7F91-AA5E3A3187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7380" y="2199288"/>
            <a:ext cx="4094944" cy="4670121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F7C5EB1-DCBB-B4F6-9E6C-576461BF0DB4}"/>
              </a:ext>
            </a:extLst>
          </p:cNvPr>
          <p:cNvCxnSpPr>
            <a:cxnSpLocks/>
          </p:cNvCxnSpPr>
          <p:nvPr/>
        </p:nvCxnSpPr>
        <p:spPr>
          <a:xfrm flipH="1">
            <a:off x="3660104" y="2657537"/>
            <a:ext cx="14748" cy="37366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9926A447-2278-AEB2-F246-0B28F99CDF17}"/>
              </a:ext>
            </a:extLst>
          </p:cNvPr>
          <p:cNvSpPr/>
          <p:nvPr/>
        </p:nvSpPr>
        <p:spPr>
          <a:xfrm>
            <a:off x="3660104" y="6219389"/>
            <a:ext cx="228290" cy="18956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53A8CE7-BA97-689F-082C-E349B1975BBE}"/>
              </a:ext>
            </a:extLst>
          </p:cNvPr>
          <p:cNvSpPr txBox="1"/>
          <p:nvPr/>
        </p:nvSpPr>
        <p:spPr>
          <a:xfrm>
            <a:off x="3424455" y="6590844"/>
            <a:ext cx="699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1497CF6-CDAA-3723-82EB-0CF107A57B2C}"/>
                  </a:ext>
                </a:extLst>
              </p:cNvPr>
              <p:cNvSpPr txBox="1"/>
              <p:nvPr/>
            </p:nvSpPr>
            <p:spPr>
              <a:xfrm>
                <a:off x="12780513" y="6900934"/>
                <a:ext cx="5278887" cy="2623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lấy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BC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C/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ABD</m:t>
                    </m:r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=∆</m:t>
                    </m:r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ACD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c.c.c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=&gt;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2800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nl-NL" sz="2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1497CF6-CDAA-3723-82EB-0CF107A57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0513" y="6900934"/>
                <a:ext cx="5278887" cy="2623923"/>
              </a:xfrm>
              <a:prstGeom prst="rect">
                <a:avLst/>
              </a:prstGeom>
              <a:blipFill>
                <a:blip r:embed="rId9"/>
                <a:stretch>
                  <a:fillRect l="-2425" r="-2309" b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4257D8B1-E58F-EEA7-A25D-474449063AEB}"/>
                  </a:ext>
                </a:extLst>
              </p:cNvPr>
              <p:cNvSpPr txBox="1"/>
              <p:nvPr/>
            </p:nvSpPr>
            <p:spPr>
              <a:xfrm>
                <a:off x="6781800" y="7046793"/>
                <a:ext cx="5572201" cy="1977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14:m>
                  <m:oMath xmlns:m="http://schemas.openxmlformats.org/officeDocument/2006/math">
                    <m:r>
                      <a:rPr lang="en-US" sz="2800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ẻ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ph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â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n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gi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á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ủ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g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ó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ắ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t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BC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t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ạ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i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C/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ABD</m:t>
                    </m:r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=∆</m:t>
                    </m:r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ACD</m:t>
                    </m:r>
                  </m:oMath>
                </a14:m>
                <a:r>
                  <a:rPr lang="en-US" sz="28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800" dirty="0" err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c.g.c</a:t>
                </a:r>
                <a:r>
                  <a:rPr lang="en-US" sz="28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28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=&gt;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B050"/>
                    </a:solidFill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nl-NL" sz="2800" dirty="0">
                    <a:solidFill>
                      <a:srgbClr val="00B05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4257D8B1-E58F-EEA7-A25D-474449063A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7046793"/>
                <a:ext cx="5572201" cy="1977593"/>
              </a:xfrm>
              <a:prstGeom prst="rect">
                <a:avLst/>
              </a:prstGeom>
              <a:blipFill>
                <a:blip r:embed="rId10"/>
                <a:stretch>
                  <a:fillRect l="-2298" b="-8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700BC9B-ECD2-CC33-4054-39C324E79B28}"/>
                  </a:ext>
                </a:extLst>
              </p:cNvPr>
              <p:cNvSpPr txBox="1"/>
              <p:nvPr/>
            </p:nvSpPr>
            <p:spPr>
              <a:xfrm>
                <a:off x="703430" y="6964546"/>
                <a:ext cx="5772411" cy="2623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14:m>
                  <m:oMath xmlns:m="http://schemas.openxmlformats.org/officeDocument/2006/math">
                    <m:r>
                      <a:rPr lang="en-US" sz="28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ẻ</m:t>
                    </m:r>
                    <m: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đườ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ng</m:t>
                    </m:r>
                    <m: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th</m:t>
                    </m:r>
                    <m: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ẳ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ng</m:t>
                    </m:r>
                    <m: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qua</m:t>
                    </m:r>
                    <m: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v</m:t>
                    </m:r>
                    <m: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à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vu</m:t>
                    </m:r>
                    <m: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ô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ng</m:t>
                    </m:r>
                    <m: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g</m:t>
                    </m:r>
                    <m: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ó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endParaRPr lang="en-US" sz="2800" b="0" i="0" dirty="0">
                  <a:solidFill>
                    <a:srgbClr val="C00000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v</m:t>
                    </m:r>
                    <m: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ớ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i</m:t>
                    </m:r>
                    <m: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BC</m:t>
                    </m:r>
                    <m: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t</m:t>
                    </m:r>
                    <m: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ạ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i</m:t>
                    </m:r>
                    <m: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C/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ABD</m:t>
                    </m:r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=∆</m:t>
                    </m:r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ACD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ch.cgv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=&gt;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nl-NL" sz="2800" dirty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700BC9B-ECD2-CC33-4054-39C324E79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430" y="6964546"/>
                <a:ext cx="5772411" cy="2623923"/>
              </a:xfrm>
              <a:prstGeom prst="rect">
                <a:avLst/>
              </a:prstGeom>
              <a:blipFill>
                <a:blip r:embed="rId11"/>
                <a:stretch>
                  <a:fillRect l="-2112" b="-5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826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1" grpId="0"/>
      <p:bldP spid="38" grpId="0" animBg="1"/>
      <p:bldP spid="48" grpId="0" animBg="1"/>
      <p:bldP spid="53" grpId="0" animBg="1"/>
      <p:bldP spid="54" grpId="0"/>
      <p:bldP spid="56" grpId="0"/>
      <p:bldP spid="57" grpId="0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F3995-33DE-190B-1615-B49934476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>
            <a:extLst>
              <a:ext uri="{FF2B5EF4-FFF2-40B4-BE49-F238E27FC236}">
                <a16:creationId xmlns:a16="http://schemas.microsoft.com/office/drawing/2014/main" id="{EA0ABFAD-0937-8E19-26D9-ECA837FDF8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89416" flipH="1">
            <a:off x="16098201" y="458898"/>
            <a:ext cx="1383195" cy="729900"/>
          </a:xfrm>
          <a:prstGeom prst="rect">
            <a:avLst/>
          </a:prstGeom>
        </p:spPr>
      </p:pic>
      <p:grpSp>
        <p:nvGrpSpPr>
          <p:cNvPr id="39" name="Group 39">
            <a:extLst>
              <a:ext uri="{FF2B5EF4-FFF2-40B4-BE49-F238E27FC236}">
                <a16:creationId xmlns:a16="http://schemas.microsoft.com/office/drawing/2014/main" id="{A48DEFBB-E695-7249-36DA-7714916B2B5D}"/>
              </a:ext>
            </a:extLst>
          </p:cNvPr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3A8E0DFD-EDCF-3539-E22A-7E0514BCA6CC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>
              <a:extLst>
                <a:ext uri="{FF2B5EF4-FFF2-40B4-BE49-F238E27FC236}">
                  <a16:creationId xmlns:a16="http://schemas.microsoft.com/office/drawing/2014/main" id="{76AA996B-A396-8089-C6E7-22549126E97D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2" name="Group 42">
            <a:extLst>
              <a:ext uri="{FF2B5EF4-FFF2-40B4-BE49-F238E27FC236}">
                <a16:creationId xmlns:a16="http://schemas.microsoft.com/office/drawing/2014/main" id="{2D8E8A74-07EA-74F9-7D88-EAEC17D66351}"/>
              </a:ext>
            </a:extLst>
          </p:cNvPr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453B5B9F-2C3B-04E0-4663-2161155625E7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>
              <a:extLst>
                <a:ext uri="{FF2B5EF4-FFF2-40B4-BE49-F238E27FC236}">
                  <a16:creationId xmlns:a16="http://schemas.microsoft.com/office/drawing/2014/main" id="{F70BBFE3-3230-B34E-365B-52AD7677A1A5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>
            <a:extLst>
              <a:ext uri="{FF2B5EF4-FFF2-40B4-BE49-F238E27FC236}">
                <a16:creationId xmlns:a16="http://schemas.microsoft.com/office/drawing/2014/main" id="{BC68025D-CE1A-1EC7-95FD-9FB3F415BD0D}"/>
              </a:ext>
            </a:extLst>
          </p:cNvPr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18D9CAD1-16C2-2B65-4417-36611784C9EF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F983A697-31B5-C895-1814-B1D2B9F9C81B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51" name="Picture 51">
            <a:extLst>
              <a:ext uri="{FF2B5EF4-FFF2-40B4-BE49-F238E27FC236}">
                <a16:creationId xmlns:a16="http://schemas.microsoft.com/office/drawing/2014/main" id="{AD932AEB-28F9-F804-BA40-8F56348403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2197" y="574806"/>
            <a:ext cx="1380252" cy="1480163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EB87D226-9C80-AFCB-4021-4C5DD6A5DF5C}"/>
              </a:ext>
            </a:extLst>
          </p:cNvPr>
          <p:cNvSpPr/>
          <p:nvPr/>
        </p:nvSpPr>
        <p:spPr>
          <a:xfrm>
            <a:off x="1877106" y="929643"/>
            <a:ext cx="2424524" cy="1002411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33">
                <a:extLst>
                  <a:ext uri="{FF2B5EF4-FFF2-40B4-BE49-F238E27FC236}">
                    <a16:creationId xmlns:a16="http://schemas.microsoft.com/office/drawing/2014/main" id="{CA2312F5-A023-DC09-1FF6-8FA1758FA118}"/>
                  </a:ext>
                </a:extLst>
              </p:cNvPr>
              <p:cNvSpPr txBox="1"/>
              <p:nvPr/>
            </p:nvSpPr>
            <p:spPr>
              <a:xfrm>
                <a:off x="4267826" y="982881"/>
                <a:ext cx="10760635" cy="93910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sz="40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minh rằng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4000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nl-NL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4" name="Hộp Văn bản 33">
                <a:extLst>
                  <a:ext uri="{FF2B5EF4-FFF2-40B4-BE49-F238E27FC236}">
                    <a16:creationId xmlns:a16="http://schemas.microsoft.com/office/drawing/2014/main" id="{3C66BD0C-BFB2-C3D2-747E-32F48E4E6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826" y="982881"/>
                <a:ext cx="10760635" cy="939103"/>
              </a:xfrm>
              <a:prstGeom prst="rect">
                <a:avLst/>
              </a:prstGeom>
              <a:blipFill>
                <a:blip r:embed="rId7"/>
                <a:stretch>
                  <a:fillRect l="-1983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FD62109C-01A3-BDB6-CA14-CEB1298995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69470" y="2147767"/>
            <a:ext cx="4094944" cy="467012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AF6938E-EF27-E738-FE39-1840D0A8B3B1}"/>
              </a:ext>
            </a:extLst>
          </p:cNvPr>
          <p:cNvCxnSpPr>
            <a:cxnSpLocks/>
          </p:cNvCxnSpPr>
          <p:nvPr/>
        </p:nvCxnSpPr>
        <p:spPr>
          <a:xfrm flipH="1">
            <a:off x="15002194" y="2610990"/>
            <a:ext cx="14748" cy="37366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09178B6-D0D6-B8CA-3A16-724BB9E01455}"/>
              </a:ext>
            </a:extLst>
          </p:cNvPr>
          <p:cNvSpPr txBox="1"/>
          <p:nvPr/>
        </p:nvSpPr>
        <p:spPr>
          <a:xfrm>
            <a:off x="14857073" y="6441326"/>
            <a:ext cx="699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D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1D45336-9263-B98D-F8CF-EE01C9D92B6E}"/>
              </a:ext>
            </a:extLst>
          </p:cNvPr>
          <p:cNvCxnSpPr/>
          <p:nvPr/>
        </p:nvCxnSpPr>
        <p:spPr>
          <a:xfrm flipH="1">
            <a:off x="14207544" y="6221886"/>
            <a:ext cx="152400" cy="274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E6C0DD7-3555-87FE-AA0D-5E12935B1A8B}"/>
              </a:ext>
            </a:extLst>
          </p:cNvPr>
          <p:cNvCxnSpPr/>
          <p:nvPr/>
        </p:nvCxnSpPr>
        <p:spPr>
          <a:xfrm flipH="1">
            <a:off x="14296045" y="6201554"/>
            <a:ext cx="152400" cy="274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EC517C1-36A9-BB66-3F58-9EA2BD3F594A}"/>
              </a:ext>
            </a:extLst>
          </p:cNvPr>
          <p:cNvCxnSpPr/>
          <p:nvPr/>
        </p:nvCxnSpPr>
        <p:spPr>
          <a:xfrm flipH="1">
            <a:off x="15471278" y="6217941"/>
            <a:ext cx="152400" cy="274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312C636-F179-91CA-D918-005A16D7ECAC}"/>
              </a:ext>
            </a:extLst>
          </p:cNvPr>
          <p:cNvCxnSpPr/>
          <p:nvPr/>
        </p:nvCxnSpPr>
        <p:spPr>
          <a:xfrm flipH="1">
            <a:off x="15559779" y="6197609"/>
            <a:ext cx="152400" cy="274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005A0B8B-62CC-7DC7-64E5-F738315AD1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8786" y="2230014"/>
            <a:ext cx="4094944" cy="467012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1B2865C-424D-243A-E06C-68FE84C5146A}"/>
              </a:ext>
            </a:extLst>
          </p:cNvPr>
          <p:cNvCxnSpPr>
            <a:cxnSpLocks/>
          </p:cNvCxnSpPr>
          <p:nvPr/>
        </p:nvCxnSpPr>
        <p:spPr>
          <a:xfrm flipH="1">
            <a:off x="9181510" y="2693237"/>
            <a:ext cx="14748" cy="37366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3CCC237-7B11-A87F-0E47-A8BFB999D753}"/>
              </a:ext>
            </a:extLst>
          </p:cNvPr>
          <p:cNvSpPr txBox="1"/>
          <p:nvPr/>
        </p:nvSpPr>
        <p:spPr>
          <a:xfrm>
            <a:off x="9036389" y="6523573"/>
            <a:ext cx="699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D</a:t>
            </a:r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05334B41-9B97-E97A-54DE-89BDA82BE59E}"/>
              </a:ext>
            </a:extLst>
          </p:cNvPr>
          <p:cNvSpPr/>
          <p:nvPr/>
        </p:nvSpPr>
        <p:spPr>
          <a:xfrm rot="16200000" flipH="1" flipV="1">
            <a:off x="8840348" y="2943470"/>
            <a:ext cx="760843" cy="611270"/>
          </a:xfrm>
          <a:prstGeom prst="arc">
            <a:avLst>
              <a:gd name="adj1" fmla="val 18272198"/>
              <a:gd name="adj2" fmla="val 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c 47">
            <a:extLst>
              <a:ext uri="{FF2B5EF4-FFF2-40B4-BE49-F238E27FC236}">
                <a16:creationId xmlns:a16="http://schemas.microsoft.com/office/drawing/2014/main" id="{238C13D0-4AFE-4851-C5C4-DFD789FF92E0}"/>
              </a:ext>
            </a:extLst>
          </p:cNvPr>
          <p:cNvSpPr/>
          <p:nvPr/>
        </p:nvSpPr>
        <p:spPr>
          <a:xfrm flipH="1" flipV="1">
            <a:off x="8901565" y="3249104"/>
            <a:ext cx="760843" cy="381000"/>
          </a:xfrm>
          <a:prstGeom prst="arc">
            <a:avLst>
              <a:gd name="adj1" fmla="val 18272198"/>
              <a:gd name="adj2" fmla="val 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9908BA6-3251-64E6-D140-920025F17E67}"/>
                  </a:ext>
                </a:extLst>
              </p:cNvPr>
              <p:cNvSpPr txBox="1"/>
              <p:nvPr/>
            </p:nvSpPr>
            <p:spPr>
              <a:xfrm>
                <a:off x="12780513" y="6900934"/>
                <a:ext cx="5278887" cy="2623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lấy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BC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C/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ABD</m:t>
                    </m:r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=∆</m:t>
                    </m:r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ACD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c.c.c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=&gt;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2800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nl-NL" sz="2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1497CF6-CDAA-3723-82EB-0CF107A57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0513" y="6900934"/>
                <a:ext cx="5278887" cy="2623923"/>
              </a:xfrm>
              <a:prstGeom prst="rect">
                <a:avLst/>
              </a:prstGeom>
              <a:blipFill>
                <a:blip r:embed="rId9"/>
                <a:stretch>
                  <a:fillRect l="-2425" r="-2309" b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B5BC367-2443-152F-4D0C-2B293217C59F}"/>
                  </a:ext>
                </a:extLst>
              </p:cNvPr>
              <p:cNvSpPr txBox="1"/>
              <p:nvPr/>
            </p:nvSpPr>
            <p:spPr>
              <a:xfrm>
                <a:off x="6781800" y="7046793"/>
                <a:ext cx="5572201" cy="1977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14:m>
                  <m:oMath xmlns:m="http://schemas.openxmlformats.org/officeDocument/2006/math">
                    <m:r>
                      <a:rPr lang="en-US" sz="2800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ẻ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ph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â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n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gi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á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ủ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g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ó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ắ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t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BC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t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ạ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i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C/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ABD</m:t>
                    </m:r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=∆</m:t>
                    </m:r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ACD</m:t>
                    </m:r>
                  </m:oMath>
                </a14:m>
                <a:r>
                  <a:rPr lang="en-US" sz="28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800" dirty="0" err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c.g.c</a:t>
                </a:r>
                <a:r>
                  <a:rPr lang="en-US" sz="28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28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=&gt;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B050"/>
                    </a:solidFill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nl-NL" sz="2800" dirty="0">
                    <a:solidFill>
                      <a:srgbClr val="00B05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4257D8B1-E58F-EEA7-A25D-474449063A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7046793"/>
                <a:ext cx="5572201" cy="1977593"/>
              </a:xfrm>
              <a:prstGeom prst="rect">
                <a:avLst/>
              </a:prstGeom>
              <a:blipFill>
                <a:blip r:embed="rId10"/>
                <a:stretch>
                  <a:fillRect l="-2298" b="-8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33">
                <a:extLst>
                  <a:ext uri="{FF2B5EF4-FFF2-40B4-BE49-F238E27FC236}">
                    <a16:creationId xmlns:a16="http://schemas.microsoft.com/office/drawing/2014/main" id="{F6095642-2B30-48F3-E1B2-7DD2F8009BAB}"/>
                  </a:ext>
                </a:extLst>
              </p:cNvPr>
              <p:cNvSpPr txBox="1"/>
              <p:nvPr/>
            </p:nvSpPr>
            <p:spPr>
              <a:xfrm>
                <a:off x="734521" y="6838138"/>
                <a:ext cx="5278887" cy="27482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sz="40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nl-NL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33">
                <a:extLst>
                  <a:ext uri="{FF2B5EF4-FFF2-40B4-BE49-F238E27FC236}">
                    <a16:creationId xmlns:a16="http://schemas.microsoft.com/office/drawing/2014/main" id="{F6095642-2B30-48F3-E1B2-7DD2F8009B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21" y="6838138"/>
                <a:ext cx="5278887" cy="2748253"/>
              </a:xfrm>
              <a:prstGeom prst="rect">
                <a:avLst/>
              </a:prstGeom>
              <a:blipFill>
                <a:blip r:embed="rId11"/>
                <a:stretch>
                  <a:fillRect l="-4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68F73A00-F3F7-AF85-14EB-BDAA0419BBAA}"/>
              </a:ext>
            </a:extLst>
          </p:cNvPr>
          <p:cNvGrpSpPr/>
          <p:nvPr/>
        </p:nvGrpSpPr>
        <p:grpSpPr>
          <a:xfrm>
            <a:off x="1613106" y="2111493"/>
            <a:ext cx="4094944" cy="4670121"/>
            <a:chOff x="1613106" y="2111493"/>
            <a:chExt cx="4094944" cy="4670121"/>
          </a:xfrm>
        </p:grpSpPr>
        <p:sp>
          <p:nvSpPr>
            <p:cNvPr id="2" name="Arc 1">
              <a:extLst>
                <a:ext uri="{FF2B5EF4-FFF2-40B4-BE49-F238E27FC236}">
                  <a16:creationId xmlns:a16="http://schemas.microsoft.com/office/drawing/2014/main" id="{0E88EF7B-3914-0B90-1899-E53476C85534}"/>
                </a:ext>
              </a:extLst>
            </p:cNvPr>
            <p:cNvSpPr/>
            <p:nvPr/>
          </p:nvSpPr>
          <p:spPr>
            <a:xfrm>
              <a:off x="2180778" y="5861949"/>
              <a:ext cx="304568" cy="882892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6976502-A562-DA68-0628-EF5A94C1921C}"/>
                </a:ext>
              </a:extLst>
            </p:cNvPr>
            <p:cNvGrpSpPr/>
            <p:nvPr/>
          </p:nvGrpSpPr>
          <p:grpSpPr>
            <a:xfrm>
              <a:off x="1613106" y="2111493"/>
              <a:ext cx="4094944" cy="4670121"/>
              <a:chOff x="1613106" y="2111493"/>
              <a:chExt cx="4094944" cy="4670121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A79C141-3B45-7BD5-C4B4-E36A04BDEE83}"/>
                  </a:ext>
                </a:extLst>
              </p:cNvPr>
              <p:cNvGrpSpPr/>
              <p:nvPr/>
            </p:nvGrpSpPr>
            <p:grpSpPr>
              <a:xfrm>
                <a:off x="1613106" y="2111493"/>
                <a:ext cx="4094944" cy="4670121"/>
                <a:chOff x="1613106" y="2111493"/>
                <a:chExt cx="4094944" cy="4670121"/>
              </a:xfrm>
            </p:grpSpPr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047CFD3F-E382-BCA4-149F-5984CC5616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613106" y="2111493"/>
                  <a:ext cx="4094944" cy="4670121"/>
                </a:xfrm>
                <a:prstGeom prst="rect">
                  <a:avLst/>
                </a:prstGeom>
              </p:spPr>
            </p:pic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98B6697-9529-2185-2F75-C82A2014022C}"/>
                    </a:ext>
                  </a:extLst>
                </p:cNvPr>
                <p:cNvSpPr txBox="1"/>
                <p:nvPr/>
              </p:nvSpPr>
              <p:spPr>
                <a:xfrm>
                  <a:off x="4267826" y="4305300"/>
                  <a:ext cx="456574" cy="38100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73D00C2-1D1C-182A-1506-55412B6642C1}"/>
                    </a:ext>
                  </a:extLst>
                </p:cNvPr>
                <p:cNvSpPr txBox="1"/>
                <p:nvPr/>
              </p:nvSpPr>
              <p:spPr>
                <a:xfrm>
                  <a:off x="2667626" y="4218671"/>
                  <a:ext cx="456574" cy="38100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88E2222-3931-ED4E-D25D-8AC7086E30E2}"/>
                  </a:ext>
                </a:extLst>
              </p:cNvPr>
              <p:cNvGrpSpPr/>
              <p:nvPr/>
            </p:nvGrpSpPr>
            <p:grpSpPr>
              <a:xfrm>
                <a:off x="2163849" y="3990261"/>
                <a:ext cx="3000313" cy="2788964"/>
                <a:chOff x="2163849" y="3990261"/>
                <a:chExt cx="3000313" cy="2788964"/>
              </a:xfrm>
            </p:grpSpPr>
            <p:sp>
              <p:nvSpPr>
                <p:cNvPr id="4" name="Arc 3">
                  <a:extLst>
                    <a:ext uri="{FF2B5EF4-FFF2-40B4-BE49-F238E27FC236}">
                      <a16:creationId xmlns:a16="http://schemas.microsoft.com/office/drawing/2014/main" id="{06355119-3483-69C7-DBEA-F3BFDCE3F88C}"/>
                    </a:ext>
                  </a:extLst>
                </p:cNvPr>
                <p:cNvSpPr/>
                <p:nvPr/>
              </p:nvSpPr>
              <p:spPr>
                <a:xfrm>
                  <a:off x="2163849" y="5829300"/>
                  <a:ext cx="306507" cy="949925"/>
                </a:xfrm>
                <a:prstGeom prst="arc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Arc 4">
                  <a:extLst>
                    <a:ext uri="{FF2B5EF4-FFF2-40B4-BE49-F238E27FC236}">
                      <a16:creationId xmlns:a16="http://schemas.microsoft.com/office/drawing/2014/main" id="{FCBCC93D-E14B-E290-E53D-A2323D1B4B24}"/>
                    </a:ext>
                  </a:extLst>
                </p:cNvPr>
                <p:cNvSpPr/>
                <p:nvPr/>
              </p:nvSpPr>
              <p:spPr>
                <a:xfrm rot="16200000">
                  <a:off x="4536915" y="6133332"/>
                  <a:ext cx="949924" cy="304570"/>
                </a:xfrm>
                <a:prstGeom prst="arc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0D1CBB4A-B531-596F-7ADD-B436AE289A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400000" flipH="1">
                  <a:off x="4375377" y="4202064"/>
                  <a:ext cx="228837" cy="71323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62A2BE31-59DD-76EA-BC48-58F39A9998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1040000" flipH="1">
                  <a:off x="2814502" y="3990261"/>
                  <a:ext cx="228837" cy="713232"/>
                </a:xfrm>
                <a:prstGeom prst="line">
                  <a:avLst/>
                </a:prstGeom>
                <a:ln w="38100">
                  <a:solidFill>
                    <a:srgbClr val="000066">
                      <a:alpha val="58824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373371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06712-62D6-67EC-98D9-C598E2798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>
            <a:extLst>
              <a:ext uri="{FF2B5EF4-FFF2-40B4-BE49-F238E27FC236}">
                <a16:creationId xmlns:a16="http://schemas.microsoft.com/office/drawing/2014/main" id="{2A9F8D5D-02A0-60AC-81F5-EC08B334BC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89416" flipH="1">
            <a:off x="15434024" y="976268"/>
            <a:ext cx="626387" cy="729900"/>
          </a:xfrm>
          <a:prstGeom prst="rect">
            <a:avLst/>
          </a:prstGeom>
        </p:spPr>
      </p:pic>
      <p:grpSp>
        <p:nvGrpSpPr>
          <p:cNvPr id="39" name="Group 39">
            <a:extLst>
              <a:ext uri="{FF2B5EF4-FFF2-40B4-BE49-F238E27FC236}">
                <a16:creationId xmlns:a16="http://schemas.microsoft.com/office/drawing/2014/main" id="{49751F91-8567-5AE0-2CC0-35A494027FA2}"/>
              </a:ext>
            </a:extLst>
          </p:cNvPr>
          <p:cNvGrpSpPr/>
          <p:nvPr/>
        </p:nvGrpSpPr>
        <p:grpSpPr>
          <a:xfrm>
            <a:off x="1527917" y="429132"/>
            <a:ext cx="230366" cy="227985"/>
            <a:chOff x="0" y="0"/>
            <a:chExt cx="430289" cy="425841"/>
          </a:xfrm>
        </p:grpSpPr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5A54BC82-81D3-6E7C-C0BF-77082652C0B2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>
              <a:extLst>
                <a:ext uri="{FF2B5EF4-FFF2-40B4-BE49-F238E27FC236}">
                  <a16:creationId xmlns:a16="http://schemas.microsoft.com/office/drawing/2014/main" id="{2797B071-AAD6-9153-3040-98278FDCEC1B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2">
            <a:extLst>
              <a:ext uri="{FF2B5EF4-FFF2-40B4-BE49-F238E27FC236}">
                <a16:creationId xmlns:a16="http://schemas.microsoft.com/office/drawing/2014/main" id="{86265BDF-8604-9499-8C5C-D95A4B635E93}"/>
              </a:ext>
            </a:extLst>
          </p:cNvPr>
          <p:cNvGrpSpPr/>
          <p:nvPr/>
        </p:nvGrpSpPr>
        <p:grpSpPr>
          <a:xfrm>
            <a:off x="12645271" y="2823672"/>
            <a:ext cx="230366" cy="227985"/>
            <a:chOff x="0" y="0"/>
            <a:chExt cx="430289" cy="425841"/>
          </a:xfrm>
        </p:grpSpPr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7A56C53E-742F-EA39-0B68-B247D9926720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>
              <a:extLst>
                <a:ext uri="{FF2B5EF4-FFF2-40B4-BE49-F238E27FC236}">
                  <a16:creationId xmlns:a16="http://schemas.microsoft.com/office/drawing/2014/main" id="{78030FCA-5678-5420-A60A-88B1774EF3CE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5">
            <a:extLst>
              <a:ext uri="{FF2B5EF4-FFF2-40B4-BE49-F238E27FC236}">
                <a16:creationId xmlns:a16="http://schemas.microsoft.com/office/drawing/2014/main" id="{A4E20FAF-BF35-7C5F-06C3-6FB28800891A}"/>
              </a:ext>
            </a:extLst>
          </p:cNvPr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EAEE4E47-A8D6-655B-EE4D-32A00616CC40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0FA5ECED-C1EA-5265-4014-064F5A82CC69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1" name="Picture 51">
            <a:extLst>
              <a:ext uri="{FF2B5EF4-FFF2-40B4-BE49-F238E27FC236}">
                <a16:creationId xmlns:a16="http://schemas.microsoft.com/office/drawing/2014/main" id="{10814877-419E-1437-FC84-0BB28A0AE4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9083" y="676708"/>
            <a:ext cx="1380252" cy="1480163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03FC07DC-AC93-787D-B6B2-E026FE45EB53}"/>
              </a:ext>
            </a:extLst>
          </p:cNvPr>
          <p:cNvSpPr/>
          <p:nvPr/>
        </p:nvSpPr>
        <p:spPr>
          <a:xfrm>
            <a:off x="1830130" y="545886"/>
            <a:ext cx="3677542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62455F-4FBE-6EB0-EEAB-079AFAB6DB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73000" y="872917"/>
            <a:ext cx="5138738" cy="487158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7D477FE-449E-6314-6536-3572976DCA77}"/>
                  </a:ext>
                </a:extLst>
              </p:cNvPr>
              <p:cNvSpPr txBox="1"/>
              <p:nvPr/>
            </p:nvSpPr>
            <p:spPr>
              <a:xfrm>
                <a:off x="3703314" y="4388748"/>
                <a:ext cx="6202686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 </m:t>
                    </m:r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⇔</m:t>
                    </m:r>
                  </m:oMath>
                </a14:m>
                <a:r>
                  <a:rPr lang="en-US" sz="4000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</a:t>
                </a:r>
                <a:endParaRPr lang="en-US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7D477FE-449E-6314-6536-3572976DCA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314" y="4388748"/>
                <a:ext cx="6202686" cy="728533"/>
              </a:xfrm>
              <a:prstGeom prst="rect">
                <a:avLst/>
              </a:prstGeom>
              <a:blipFill>
                <a:blip r:embed="rId7"/>
                <a:stretch>
                  <a:fillRect t="-14286" b="-361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3C11BA-4128-299A-3BE0-2ADA7058222A}"/>
                  </a:ext>
                </a:extLst>
              </p:cNvPr>
              <p:cNvSpPr txBox="1"/>
              <p:nvPr/>
            </p:nvSpPr>
            <p:spPr>
              <a:xfrm>
                <a:off x="2133601" y="5334713"/>
                <a:ext cx="2215346" cy="9459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B</m:t>
                          </m:r>
                        </m:e>
                      </m:acc>
                      <m:r>
                        <a:rPr kumimoji="0" lang="nl-NL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70</m:t>
                      </m:r>
                      <m:r>
                        <a:rPr kumimoji="0" lang="en-US" sz="3600" b="0" i="1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3C11BA-4128-299A-3BE0-2ADA70582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1" y="5334713"/>
                <a:ext cx="2215346" cy="9459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4D92EBC-86DA-B9ED-F8E0-17F3EDACC96E}"/>
                  </a:ext>
                </a:extLst>
              </p:cNvPr>
              <p:cNvSpPr txBox="1"/>
              <p:nvPr/>
            </p:nvSpPr>
            <p:spPr>
              <a:xfrm>
                <a:off x="4074172" y="5334713"/>
                <a:ext cx="6898627" cy="8437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tabLst>
                    <a:tab pos="360045" algn="l"/>
                    <a:tab pos="720090" algn="l"/>
                  </a:tabLst>
                  <a:defRPr/>
                </a:pP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⇒ </m:t>
                    </m:r>
                    <m:acc>
                      <m:accPr>
                        <m:chr m:val="̂"/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C</m:t>
                        </m:r>
                      </m:e>
                    </m:acc>
                    <m:r>
                      <a:rPr kumimoji="0" lang="nl-NL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70</m:t>
                    </m:r>
                    <m:r>
                      <a:rPr kumimoji="0" lang="en-US" sz="3600" b="0" i="1" u="none" strike="noStrike" kern="1200" cap="none" spc="0" normalizeH="0" baseline="3000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A</m:t>
                        </m:r>
                      </m:e>
                    </m:acc>
                    <m:r>
                      <a:rPr lang="nl-NL" sz="3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4</m:t>
                    </m:r>
                    <m:r>
                      <a:rPr lang="en-US" sz="3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sz="3600" i="1" baseline="300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</m:oMath>
                </a14:m>
                <a:endParaRPr kumimoji="0" lang="en-US" sz="3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4D92EBC-86DA-B9ED-F8E0-17F3EDACC9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4172" y="5334713"/>
                <a:ext cx="6898627" cy="843757"/>
              </a:xfrm>
              <a:prstGeom prst="rect">
                <a:avLst/>
              </a:prstGeom>
              <a:blipFill>
                <a:blip r:embed="rId9"/>
                <a:stretch>
                  <a:fillRect b="-25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64E5B01-5F22-D1AA-11E5-663869FC8881}"/>
                  </a:ext>
                </a:extLst>
              </p:cNvPr>
              <p:cNvSpPr txBox="1"/>
              <p:nvPr/>
            </p:nvSpPr>
            <p:spPr>
              <a:xfrm>
                <a:off x="2133601" y="6280678"/>
                <a:ext cx="2215346" cy="9459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kumimoji="0" lang="en-US" sz="3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A</m:t>
                          </m:r>
                        </m:e>
                      </m:acc>
                      <m:r>
                        <a:rPr kumimoji="0" lang="nl-NL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80</m:t>
                      </m:r>
                      <m:r>
                        <a:rPr kumimoji="0" lang="en-US" sz="3600" b="0" i="1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64E5B01-5F22-D1AA-11E5-663869FC8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1" y="6280678"/>
                <a:ext cx="2215346" cy="9459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F60FCBE-F82C-2F5C-BD6C-424F7FE0263D}"/>
                  </a:ext>
                </a:extLst>
              </p:cNvPr>
              <p:cNvSpPr txBox="1"/>
              <p:nvPr/>
            </p:nvSpPr>
            <p:spPr>
              <a:xfrm>
                <a:off x="4074173" y="6270549"/>
                <a:ext cx="4181864" cy="8437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tabLst>
                    <a:tab pos="360045" algn="l"/>
                    <a:tab pos="720090" algn="l"/>
                  </a:tabLst>
                  <a:defRPr/>
                </a:pP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⇒ </m:t>
                    </m:r>
                    <m:acc>
                      <m:accPr>
                        <m:chr m:val="̂"/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B</m:t>
                        </m:r>
                      </m:e>
                    </m:acc>
                    <m:r>
                      <a:rPr kumimoji="0" lang="nl-NL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C</m:t>
                        </m:r>
                      </m:e>
                    </m:acc>
                    <m:r>
                      <a:rPr lang="nl-NL" sz="3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</m:t>
                    </m:r>
                    <m:r>
                      <a:rPr lang="en-US" sz="3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sz="3600" i="1" baseline="300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</m:oMath>
                </a14:m>
                <a:endParaRPr kumimoji="0" lang="en-US" sz="3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F60FCBE-F82C-2F5C-BD6C-424F7FE026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4173" y="6270549"/>
                <a:ext cx="4181864" cy="84375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46C51F8-99BD-9A0D-B136-E38782BA4942}"/>
                  </a:ext>
                </a:extLst>
              </p:cNvPr>
              <p:cNvSpPr txBox="1"/>
              <p:nvPr/>
            </p:nvSpPr>
            <p:spPr>
              <a:xfrm>
                <a:off x="1905000" y="7644999"/>
                <a:ext cx="10471354" cy="16895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 </m:t>
                    </m:r>
                    <m:r>
                      <m:rPr>
                        <m:sty m:val="p"/>
                      </m:rPr>
                      <a:rPr kumimoji="0" lang="nl-NL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kumimoji="0" lang="nl-NL" sz="40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nl-NL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kumimoji="0" lang="en-US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  <m:r>
                          <a:rPr lang="en-US" sz="4000" b="0" i="0" baseline="300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sz="4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acc>
                      </m:e>
                    </m:d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:2</m:t>
                    </m:r>
                  </m:oMath>
                </a14:m>
                <a:endParaRPr lang="en-US" sz="4000" b="0" dirty="0">
                  <a:solidFill>
                    <a:srgbClr val="FF0000"/>
                  </a:solidFill>
                </a:endParaRPr>
              </a:p>
              <a:p>
                <a:r>
                  <a:rPr lang="en-US" sz="3600" dirty="0">
                    <a:solidFill>
                      <a:srgbClr val="FF0000"/>
                    </a:solidFill>
                  </a:rPr>
                  <a:t>                                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  <m:r>
                      <a:rPr lang="en-US" sz="40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000" i="0" baseline="30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0 </m:t>
                    </m:r>
                    <m:r>
                      <a:rPr lang="en-US" sz="40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−2.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endParaRPr lang="en-US" sz="4000" dirty="0">
                  <a:solidFill>
                    <a:srgbClr val="FF0000"/>
                  </a:solidFill>
                </a:endParaRPr>
              </a:p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46C51F8-99BD-9A0D-B136-E38782BA4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7644999"/>
                <a:ext cx="10471354" cy="1689501"/>
              </a:xfrm>
              <a:prstGeom prst="rect">
                <a:avLst/>
              </a:prstGeom>
              <a:blipFill>
                <a:blip r:embed="rId12"/>
                <a:stretch>
                  <a:fillRect t="-46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4D5223A6-B7D4-CE0C-313C-12EFF9682B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9209" y="1444014"/>
            <a:ext cx="13327011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2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3" grpId="0"/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0">
            <a:extLst>
              <a:ext uri="{FF2B5EF4-FFF2-40B4-BE49-F238E27FC236}">
                <a16:creationId xmlns:a16="http://schemas.microsoft.com/office/drawing/2014/main" id="{5D39BF75-59D8-DF2A-D067-1AC1E8D80852}"/>
              </a:ext>
            </a:extLst>
          </p:cNvPr>
          <p:cNvGrpSpPr>
            <a:grpSpLocks/>
          </p:cNvGrpSpPr>
          <p:nvPr/>
        </p:nvGrpSpPr>
        <p:grpSpPr bwMode="auto">
          <a:xfrm>
            <a:off x="10287000" y="1257300"/>
            <a:ext cx="4457700" cy="4984690"/>
            <a:chOff x="228600" y="2719953"/>
            <a:chExt cx="3624262" cy="3830015"/>
          </a:xfrm>
        </p:grpSpPr>
        <p:grpSp>
          <p:nvGrpSpPr>
            <p:cNvPr id="3" name="Group 115">
              <a:extLst>
                <a:ext uri="{FF2B5EF4-FFF2-40B4-BE49-F238E27FC236}">
                  <a16:creationId xmlns:a16="http://schemas.microsoft.com/office/drawing/2014/main" id="{E1F0FB74-203A-B02F-CE6A-EB3A403EEF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600" y="2719953"/>
              <a:ext cx="3624262" cy="3830015"/>
              <a:chOff x="185052" y="2403194"/>
              <a:chExt cx="3624948" cy="3829347"/>
            </a:xfrm>
          </p:grpSpPr>
          <p:sp>
            <p:nvSpPr>
              <p:cNvPr id="6" name="Isosceles Triangle 90">
                <a:extLst>
                  <a:ext uri="{FF2B5EF4-FFF2-40B4-BE49-F238E27FC236}">
                    <a16:creationId xmlns:a16="http://schemas.microsoft.com/office/drawing/2014/main" id="{AA2DF46B-6E7E-9F9D-4AB4-2C3F682B59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2972" y="3095172"/>
                <a:ext cx="2514600" cy="2895600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9525" algn="ctr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716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7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" name="TextBox 101">
                <a:extLst>
                  <a:ext uri="{FF2B5EF4-FFF2-40B4-BE49-F238E27FC236}">
                    <a16:creationId xmlns:a16="http://schemas.microsoft.com/office/drawing/2014/main" id="{BF76977C-D7E7-61B4-A86B-1B29F45A88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12687" y="2403194"/>
                <a:ext cx="609599" cy="6383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716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8" name="TextBox 102">
                <a:extLst>
                  <a:ext uri="{FF2B5EF4-FFF2-40B4-BE49-F238E27FC236}">
                    <a16:creationId xmlns:a16="http://schemas.microsoft.com/office/drawing/2014/main" id="{C500068F-E534-90CA-0435-8127A31B16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00401" y="5590521"/>
                <a:ext cx="609599" cy="6383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716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9" name="TextBox 103">
                <a:extLst>
                  <a:ext uri="{FF2B5EF4-FFF2-40B4-BE49-F238E27FC236}">
                    <a16:creationId xmlns:a16="http://schemas.microsoft.com/office/drawing/2014/main" id="{9E21D9A7-E860-FE14-8CDE-0F4C3F368F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052" y="5594151"/>
                <a:ext cx="609599" cy="6383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716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B</a:t>
                </a:r>
              </a:p>
            </p:txBody>
          </p:sp>
          <p:sp>
            <p:nvSpPr>
              <p:cNvPr id="10" name="TextBox 101">
                <a:extLst>
                  <a:ext uri="{FF2B5EF4-FFF2-40B4-BE49-F238E27FC236}">
                    <a16:creationId xmlns:a16="http://schemas.microsoft.com/office/drawing/2014/main" id="{B6F55607-80D8-8C60-F721-7B63D190B1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5519" y="5384475"/>
                <a:ext cx="1022421" cy="5674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3716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200" b="0" i="0" u="none" strike="noStrike" kern="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70</a:t>
                </a:r>
                <a:r>
                  <a:rPr kumimoji="0" lang="en-US" altLang="en-US" sz="4200" b="0" i="0" u="none" strike="noStrike" kern="0" cap="none" spc="0" normalizeH="0" baseline="3000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0</a:t>
                </a:r>
                <a:endParaRPr kumimoji="0" lang="en-US" altLang="en-US" sz="42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cxnSp>
          <p:nvCxnSpPr>
            <p:cNvPr id="4" name="Straight Connector 109">
              <a:extLst>
                <a:ext uri="{FF2B5EF4-FFF2-40B4-BE49-F238E27FC236}">
                  <a16:creationId xmlns:a16="http://schemas.microsoft.com/office/drawing/2014/main" id="{A541C6B9-6FA6-25E7-24FF-48EF7549486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266372" y="4876773"/>
              <a:ext cx="228557" cy="152427"/>
            </a:xfrm>
            <a:prstGeom prst="line">
              <a:avLst/>
            </a:prstGeom>
            <a:noFill/>
            <a:ln w="114300" cmpd="dbl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" name="Straight Connector 108">
              <a:extLst>
                <a:ext uri="{FF2B5EF4-FFF2-40B4-BE49-F238E27FC236}">
                  <a16:creationId xmlns:a16="http://schemas.microsoft.com/office/drawing/2014/main" id="{26DED9C9-F16C-6C19-2472-A65D8F32E6D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543628" y="4876800"/>
              <a:ext cx="304799" cy="127042"/>
            </a:xfrm>
            <a:prstGeom prst="line">
              <a:avLst/>
            </a:prstGeom>
            <a:noFill/>
            <a:ln w="114300" cmpd="dbl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7E8D070-42BA-0BC3-91D5-02F7D933C86D}"/>
              </a:ext>
            </a:extLst>
          </p:cNvPr>
          <p:cNvSpPr txBox="1"/>
          <p:nvPr/>
        </p:nvSpPr>
        <p:spPr>
          <a:xfrm>
            <a:off x="1905000" y="1426577"/>
            <a:ext cx="81954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prstClr val="black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prstClr val="black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đo</a:t>
            </a:r>
            <a:r>
              <a:rPr lang="en-US" sz="4000" dirty="0">
                <a:solidFill>
                  <a:prstClr val="black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solidFill>
                  <a:prstClr val="black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chưa</a:t>
            </a:r>
            <a:r>
              <a:rPr lang="en-US" sz="4000" dirty="0">
                <a:solidFill>
                  <a:prstClr val="black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prstClr val="black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solidFill>
                  <a:prstClr val="black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prstClr val="black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11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3655" y="-165962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827222" y="1126188"/>
            <a:ext cx="17363796" cy="8249627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13158" y="729569"/>
            <a:ext cx="15468599" cy="940677"/>
            <a:chOff x="0" y="0"/>
            <a:chExt cx="3382923" cy="2477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2923" cy="247750"/>
            </a:xfrm>
            <a:custGeom>
              <a:avLst/>
              <a:gdLst/>
              <a:ahLst/>
              <a:cxnLst/>
              <a:rect l="l" t="t" r="r" b="b"/>
              <a:pathLst>
                <a:path w="3382923" h="247750">
                  <a:moveTo>
                    <a:pt x="0" y="0"/>
                  </a:moveTo>
                  <a:lnTo>
                    <a:pt x="3382923" y="0"/>
                  </a:lnTo>
                  <a:lnTo>
                    <a:pt x="3382923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38930" y="932599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224344">
            <a:off x="644605" y="7779133"/>
            <a:ext cx="1414621" cy="265543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31516" y="8581386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36525">
            <a:off x="14720455" y="7659264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068693">
            <a:off x="5210703" y="930566"/>
            <a:ext cx="689038" cy="764536"/>
          </a:xfrm>
          <a:prstGeom prst="rect">
            <a:avLst/>
          </a:prstGeom>
        </p:spPr>
      </p:pic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8375C778-7A3D-06E5-5B15-AB061456FC71}"/>
              </a:ext>
            </a:extLst>
          </p:cNvPr>
          <p:cNvSpPr txBox="1"/>
          <p:nvPr/>
        </p:nvSpPr>
        <p:spPr>
          <a:xfrm>
            <a:off x="2451052" y="1025307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13D1A6D-001F-536F-6C99-294880641E4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697383" y="1919599"/>
            <a:ext cx="6404522" cy="33314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DF0E18A-F38A-608E-C71D-38AA2578803F}"/>
                  </a:ext>
                </a:extLst>
              </p:cNvPr>
              <p:cNvSpPr txBox="1"/>
              <p:nvPr/>
            </p:nvSpPr>
            <p:spPr>
              <a:xfrm>
                <a:off x="2074195" y="2184292"/>
                <a:ext cx="15312201" cy="59184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42950" indent="-742950" algn="just">
                  <a:lnSpc>
                    <a:spcPct val="150000"/>
                  </a:lnSpc>
                  <a:buAutoNum type="alphaLcParenR"/>
                  <a:tabLst>
                    <a:tab pos="360045" algn="l"/>
                    <a:tab pos="720090" algn="l"/>
                  </a:tabLst>
                </a:pPr>
                <a:r>
                  <a:rPr lang="nl-NL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𝛥</m:t>
                    </m:r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𝑀𝑃𝐾</m:t>
                    </m:r>
                  </m:oMath>
                </a14:m>
                <a:r>
                  <a:rPr lang="nl-NL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nl-NL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𝑀𝐾𝑃</m:t>
                        </m:r>
                      </m:e>
                    </m:acc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𝑀𝑃𝐾</m:t>
                        </m:r>
                      </m:e>
                    </m:acc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nl-NL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 ĐL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tg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  <a:tabLst>
                    <a:tab pos="360045" algn="l"/>
                    <a:tab pos="720090" algn="l"/>
                  </a:tabLst>
                </a:pP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nl-NL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𝛥</m:t>
                    </m:r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𝑀𝑃𝐾</m:t>
                    </m:r>
                  </m:oMath>
                </a14:m>
                <a:r>
                  <a:rPr lang="nl-NL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</m:t>
                        </m:r>
                        <m:r>
                          <a:rPr lang="nl-NL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𝐾𝑃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</m:t>
                        </m:r>
                        <m:r>
                          <a:rPr lang="nl-NL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𝑃𝐾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</m:t>
                        </m:r>
                      </m:e>
                    </m:acc>
                  </m:oMath>
                </a14:m>
                <a:r>
                  <a:rPr lang="nl-NL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 ĐL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tg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  <a:tabLst>
                    <a:tab pos="360045" algn="l"/>
                    <a:tab pos="720090" algn="l"/>
                  </a:tabLst>
                </a:pP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nl-NL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</m:t>
                        </m:r>
                      </m:e>
                    </m:acc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(GT) 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𝑀𝑃𝐾</m:t>
                        </m:r>
                      </m:e>
                    </m:acc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</m:t>
                        </m:r>
                        <m:r>
                          <a:rPr lang="nl-NL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𝑃𝐾</m:t>
                        </m:r>
                      </m:e>
                    </m:acc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PK à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𝑀𝑃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</m:t>
                        </m:r>
                      </m:e>
                    </m:acc>
                  </m:oMath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tabLst>
                    <a:tab pos="360045" algn="l"/>
                    <a:tab pos="720090" algn="l"/>
                  </a:tabLst>
                </a:pP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=&gt;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</m:t>
                        </m:r>
                        <m:r>
                          <a:rPr lang="nl-NL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𝐾</m:t>
                        </m:r>
                        <m:r>
                          <a:rPr lang="nl-NL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𝑁𝐾𝑃</m:t>
                        </m:r>
                      </m:e>
                    </m:acc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tabLst>
                    <a:tab pos="360045" algn="l"/>
                    <a:tab pos="720090" algn="l"/>
                  </a:tabLst>
                </a:pPr>
                <a:r>
                  <a:rPr lang="nl-NL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Xét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𝛥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𝑀𝑃𝐾</m:t>
                    </m:r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𝑣</m:t>
                    </m:r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à 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𝑁𝑃𝐾</m:t>
                    </m:r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có</a:t>
                </a:r>
              </a:p>
              <a:p>
                <a:pPr algn="just">
                  <a:lnSpc>
                    <a:spcPct val="150000"/>
                  </a:lnSpc>
                  <a:tabLst>
                    <a:tab pos="360045" algn="l"/>
                    <a:tab pos="720090" algn="l"/>
                  </a:tabLst>
                </a:pPr>
                <a:r>
                  <a:rPr lang="nl-NL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vì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𝑀𝑃𝐾</m:t>
                        </m:r>
                      </m:e>
                    </m:acc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𝑁𝑃𝐾</m:t>
                        </m:r>
                      </m:e>
                    </m:acc>
                    <m:r>
                      <a:rPr lang="en-US" sz="28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nl-NL" sz="2800" dirty="0">
                    <a:ea typeface="Cambria Math" panose="02040503050406030204" pitchFamily="18" charset="0"/>
                    <a:cs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𝑃𝐾</m:t>
                    </m:r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 cạnh chung; </a:t>
                </a:r>
                <a:r>
                  <a:rPr lang="nl-NL" sz="2800" i="0" dirty="0">
                    <a:effectLst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𝑀𝐾𝑃</m:t>
                        </m:r>
                      </m:e>
                    </m:acc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𝑁𝐾𝑃</m:t>
                        </m:r>
                      </m:e>
                    </m:acc>
                  </m:oMath>
                </a14:m>
                <a:r>
                  <a:rPr lang="nl-NL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:r>
                  <a:rPr lang="nl-NL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=&gt; </a:t>
                </a:r>
                <a14:m>
                  <m:oMath xmlns:m="http://schemas.openxmlformats.org/officeDocument/2006/math">
                    <m:r>
                      <a:rPr lang="nl-NL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𝛥</m:t>
                    </m:r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𝑀𝑃𝐾</m:t>
                    </m:r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𝑁𝑃𝐾</m:t>
                    </m:r>
                  </m:oMath>
                </a14:m>
                <a:r>
                  <a:rPr lang="nl-NL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(g.c.g)</a:t>
                </a:r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tabLst>
                    <a:tab pos="360045" algn="l"/>
                    <a:tab pos="720090" algn="l"/>
                  </a:tabLst>
                </a:pPr>
                <a:r>
                  <a:rPr lang="nl-NL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Vì </a:t>
                </a:r>
                <a14:m>
                  <m:oMath xmlns:m="http://schemas.openxmlformats.org/officeDocument/2006/math">
                    <m:r>
                      <a:rPr lang="nl-NL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𝛥</m:t>
                    </m:r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𝑀𝑃𝐾</m:t>
                    </m:r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𝑁𝑃𝐾</m:t>
                    </m:r>
                  </m:oMath>
                </a14:m>
                <a:r>
                  <a:rPr lang="nl-NL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 Chứng ming câu b)</a:t>
                </a:r>
                <a:endParaRPr lang="en-US" sz="28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en-US" sz="28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           ⇒</m:t>
                    </m:r>
                    <m:r>
                      <a:rPr lang="nl-NL" sz="2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𝑀𝑃</m:t>
                    </m:r>
                    <m:r>
                      <a:rPr lang="nl-NL" sz="2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2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𝑁𝑃</m:t>
                    </m:r>
                  </m:oMath>
                </a14:m>
                <a:r>
                  <a:rPr lang="nl-NL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( 2 cạnh tương ứng)</a:t>
                </a:r>
              </a:p>
              <a:p>
                <a:pPr algn="just">
                  <a:lnSpc>
                    <a:spcPct val="150000"/>
                  </a:lnSpc>
                  <a:tabLst>
                    <a:tab pos="360045" algn="l"/>
                    <a:tab pos="720090" algn="l"/>
                  </a:tabLst>
                </a:pPr>
                <a:r>
                  <a:rPr lang="nl-NL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=&gt; </a:t>
                </a:r>
                <a14:m>
                  <m:oMath xmlns:m="http://schemas.openxmlformats.org/officeDocument/2006/math">
                    <m:r>
                      <a:rPr lang="nl-NL" sz="2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𝛥</m:t>
                    </m:r>
                    <m:r>
                      <a:rPr lang="nl-NL" sz="2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nl-NL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DF0E18A-F38A-608E-C71D-38AA25788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4195" y="2184292"/>
                <a:ext cx="15312201" cy="5918415"/>
              </a:xfrm>
              <a:prstGeom prst="rect">
                <a:avLst/>
              </a:prstGeom>
              <a:blipFill>
                <a:blip r:embed="rId19"/>
                <a:stretch>
                  <a:fillRect l="-796" b="-1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08137" y="1271471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6217950" y="1487684"/>
            <a:ext cx="10473307" cy="7846874"/>
            <a:chOff x="0" y="0"/>
            <a:chExt cx="2023426" cy="17147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3426" cy="1714788"/>
            </a:xfrm>
            <a:custGeom>
              <a:avLst/>
              <a:gdLst/>
              <a:ahLst/>
              <a:cxnLst/>
              <a:rect l="l" t="t" r="r" b="b"/>
              <a:pathLst>
                <a:path w="2023426" h="1714788">
                  <a:moveTo>
                    <a:pt x="0" y="0"/>
                  </a:moveTo>
                  <a:lnTo>
                    <a:pt x="2023426" y="0"/>
                  </a:lnTo>
                  <a:lnTo>
                    <a:pt x="2023426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56742">
            <a:off x="14850273" y="-262393"/>
            <a:ext cx="3213778" cy="35001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0014" y="3887849"/>
            <a:ext cx="5588000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177798" y="1992706"/>
            <a:ext cx="418630" cy="5051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092963" y="2651016"/>
            <a:ext cx="283547" cy="34213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08113">
            <a:off x="2111441" y="8579423"/>
            <a:ext cx="4002368" cy="342020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0000">
            <a:off x="9799756" y="-1237475"/>
            <a:ext cx="3075601" cy="26897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6456F1-C717-59B0-3423-70235E98B4DC}"/>
              </a:ext>
            </a:extLst>
          </p:cNvPr>
          <p:cNvSpPr txBox="1"/>
          <p:nvPr/>
        </p:nvSpPr>
        <p:spPr>
          <a:xfrm>
            <a:off x="6603507" y="1945755"/>
            <a:ext cx="7697396" cy="4866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chất:</a:t>
            </a:r>
            <a:endParaRPr lang="en-US" sz="4400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một tam giác cân, hai góc ở đáy bằng nhau. Ngược lại, một tam giác có hai góc bằng nhau thì tam giác đó là tam giác cân.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DE452-683A-ACA1-76F6-FC0E40FCF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1B013F9-A8DD-9F17-9BC4-22E80614E6CA}"/>
              </a:ext>
            </a:extLst>
          </p:cNvPr>
          <p:cNvGrpSpPr/>
          <p:nvPr/>
        </p:nvGrpSpPr>
        <p:grpSpPr>
          <a:xfrm>
            <a:off x="-463942" y="2330943"/>
            <a:ext cx="15681898" cy="10486349"/>
            <a:chOff x="0" y="0"/>
            <a:chExt cx="20909198" cy="13981798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7AF05211-343B-E201-BB11-E0182B01E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08785898-4010-52C4-B33E-8424D26AB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A9701566-20CA-73ED-9F9C-EDAA60B16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C96362AA-082D-731D-F7BC-2118A2F9F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329678D5-F292-7045-6FD4-44C931014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1457A41D-1AB0-2165-60D8-AD2EB3581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>
            <a:extLst>
              <a:ext uri="{FF2B5EF4-FFF2-40B4-BE49-F238E27FC236}">
                <a16:creationId xmlns:a16="http://schemas.microsoft.com/office/drawing/2014/main" id="{F36100AD-0C6A-890A-A863-C3C2CA47E6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617888">
            <a:off x="3650755" y="6830697"/>
            <a:ext cx="2030149" cy="2411624"/>
          </a:xfrm>
          <a:prstGeom prst="rect">
            <a:avLst/>
          </a:prstGeom>
        </p:spPr>
      </p:pic>
      <p:grpSp>
        <p:nvGrpSpPr>
          <p:cNvPr id="10" name="Group 10">
            <a:extLst>
              <a:ext uri="{FF2B5EF4-FFF2-40B4-BE49-F238E27FC236}">
                <a16:creationId xmlns:a16="http://schemas.microsoft.com/office/drawing/2014/main" id="{807556FD-8080-673E-275F-582A9DC78F55}"/>
              </a:ext>
            </a:extLst>
          </p:cNvPr>
          <p:cNvGrpSpPr/>
          <p:nvPr/>
        </p:nvGrpSpPr>
        <p:grpSpPr>
          <a:xfrm rot="-10800000">
            <a:off x="794354" y="1733713"/>
            <a:ext cx="16350645" cy="7800504"/>
            <a:chOff x="0" y="0"/>
            <a:chExt cx="1620077" cy="570113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DAE17812-E2C7-CAEE-0638-281863101C5D}"/>
                </a:ext>
              </a:extLst>
            </p:cNvPr>
            <p:cNvSpPr/>
            <p:nvPr/>
          </p:nvSpPr>
          <p:spPr>
            <a:xfrm>
              <a:off x="0" y="-1270"/>
              <a:ext cx="1621347" cy="568843"/>
            </a:xfrm>
            <a:custGeom>
              <a:avLst/>
              <a:gdLst/>
              <a:ahLst/>
              <a:cxnLst/>
              <a:rect l="l" t="t" r="r" b="b"/>
              <a:pathLst>
                <a:path w="1621347" h="568843">
                  <a:moveTo>
                    <a:pt x="1609917" y="27940"/>
                  </a:moveTo>
                  <a:cubicBezTo>
                    <a:pt x="1601027" y="24130"/>
                    <a:pt x="1592137" y="21590"/>
                    <a:pt x="1583247" y="21590"/>
                  </a:cubicBezTo>
                  <a:cubicBezTo>
                    <a:pt x="1556577" y="20320"/>
                    <a:pt x="1532395" y="20320"/>
                    <a:pt x="1507127" y="17780"/>
                  </a:cubicBezTo>
                  <a:cubicBezTo>
                    <a:pt x="1449371" y="12700"/>
                    <a:pt x="1392818" y="6350"/>
                    <a:pt x="1335063" y="3810"/>
                  </a:cubicBezTo>
                  <a:cubicBezTo>
                    <a:pt x="1288136" y="1270"/>
                    <a:pt x="1242413" y="3810"/>
                    <a:pt x="1195486" y="2540"/>
                  </a:cubicBezTo>
                  <a:cubicBezTo>
                    <a:pt x="1175031" y="2540"/>
                    <a:pt x="1154576" y="0"/>
                    <a:pt x="1134120" y="2540"/>
                  </a:cubicBezTo>
                  <a:cubicBezTo>
                    <a:pt x="1084787" y="10160"/>
                    <a:pt x="1035454" y="11430"/>
                    <a:pt x="984918" y="8890"/>
                  </a:cubicBezTo>
                  <a:cubicBezTo>
                    <a:pt x="959650" y="7620"/>
                    <a:pt x="934382" y="7620"/>
                    <a:pt x="909113" y="7620"/>
                  </a:cubicBezTo>
                  <a:cubicBezTo>
                    <a:pt x="863390" y="7620"/>
                    <a:pt x="817667" y="7620"/>
                    <a:pt x="771943" y="6350"/>
                  </a:cubicBezTo>
                  <a:cubicBezTo>
                    <a:pt x="723814" y="5080"/>
                    <a:pt x="249734" y="2540"/>
                    <a:pt x="202808" y="1270"/>
                  </a:cubicBezTo>
                  <a:cubicBezTo>
                    <a:pt x="164304" y="0"/>
                    <a:pt x="127003" y="1270"/>
                    <a:pt x="88500" y="1270"/>
                  </a:cubicBezTo>
                  <a:cubicBezTo>
                    <a:pt x="6202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0435"/>
                    <a:pt x="16510" y="100591"/>
                    <a:pt x="17780" y="120394"/>
                  </a:cubicBezTo>
                  <a:cubicBezTo>
                    <a:pt x="19050" y="140550"/>
                    <a:pt x="17780" y="160706"/>
                    <a:pt x="16510" y="181216"/>
                  </a:cubicBezTo>
                  <a:cubicBezTo>
                    <a:pt x="15240" y="202080"/>
                    <a:pt x="2540" y="420970"/>
                    <a:pt x="2540" y="441833"/>
                  </a:cubicBezTo>
                  <a:cubicBezTo>
                    <a:pt x="2540" y="462343"/>
                    <a:pt x="1270" y="482853"/>
                    <a:pt x="0" y="503363"/>
                  </a:cubicBezTo>
                  <a:cubicBezTo>
                    <a:pt x="0" y="514233"/>
                    <a:pt x="3810" y="524393"/>
                    <a:pt x="15240" y="529473"/>
                  </a:cubicBezTo>
                  <a:cubicBezTo>
                    <a:pt x="22860" y="533283"/>
                    <a:pt x="31750" y="535823"/>
                    <a:pt x="40640" y="537093"/>
                  </a:cubicBezTo>
                  <a:cubicBezTo>
                    <a:pt x="87296" y="542173"/>
                    <a:pt x="133020" y="545983"/>
                    <a:pt x="178743" y="551063"/>
                  </a:cubicBezTo>
                  <a:cubicBezTo>
                    <a:pt x="204011" y="553603"/>
                    <a:pt x="229279" y="558683"/>
                    <a:pt x="254547" y="559953"/>
                  </a:cubicBezTo>
                  <a:cubicBezTo>
                    <a:pt x="296661" y="562493"/>
                    <a:pt x="765927" y="563763"/>
                    <a:pt x="808041" y="565033"/>
                  </a:cubicBezTo>
                  <a:cubicBezTo>
                    <a:pt x="814057" y="565033"/>
                    <a:pt x="820073" y="565033"/>
                    <a:pt x="826089" y="565033"/>
                  </a:cubicBezTo>
                  <a:cubicBezTo>
                    <a:pt x="854967" y="565033"/>
                    <a:pt x="885048" y="563763"/>
                    <a:pt x="913926" y="563763"/>
                  </a:cubicBezTo>
                  <a:cubicBezTo>
                    <a:pt x="947617" y="563763"/>
                    <a:pt x="980105" y="565033"/>
                    <a:pt x="1013796" y="565033"/>
                  </a:cubicBezTo>
                  <a:cubicBezTo>
                    <a:pt x="1063129" y="565033"/>
                    <a:pt x="1113665" y="565033"/>
                    <a:pt x="1162998" y="565033"/>
                  </a:cubicBezTo>
                  <a:cubicBezTo>
                    <a:pt x="1208722" y="565033"/>
                    <a:pt x="1254445" y="566303"/>
                    <a:pt x="1300168" y="567573"/>
                  </a:cubicBezTo>
                  <a:cubicBezTo>
                    <a:pt x="1320624" y="567573"/>
                    <a:pt x="1342282" y="568843"/>
                    <a:pt x="1362737" y="568843"/>
                  </a:cubicBezTo>
                  <a:cubicBezTo>
                    <a:pt x="1428916" y="567573"/>
                    <a:pt x="1493891" y="561223"/>
                    <a:pt x="1560387" y="561223"/>
                  </a:cubicBezTo>
                  <a:cubicBezTo>
                    <a:pt x="1564197" y="561223"/>
                    <a:pt x="1569277" y="558683"/>
                    <a:pt x="1573087" y="556143"/>
                  </a:cubicBezTo>
                  <a:cubicBezTo>
                    <a:pt x="1578167" y="552333"/>
                    <a:pt x="1580707" y="545983"/>
                    <a:pt x="1583247" y="543443"/>
                  </a:cubicBezTo>
                  <a:cubicBezTo>
                    <a:pt x="1584517" y="500887"/>
                    <a:pt x="1585787" y="486035"/>
                    <a:pt x="1587057" y="471183"/>
                  </a:cubicBezTo>
                  <a:cubicBezTo>
                    <a:pt x="1588327" y="448198"/>
                    <a:pt x="1598487" y="227540"/>
                    <a:pt x="1599757" y="204555"/>
                  </a:cubicBezTo>
                  <a:cubicBezTo>
                    <a:pt x="1599757" y="190764"/>
                    <a:pt x="1601027" y="176973"/>
                    <a:pt x="1602297" y="163182"/>
                  </a:cubicBezTo>
                  <a:cubicBezTo>
                    <a:pt x="1603567" y="148330"/>
                    <a:pt x="1604837" y="133478"/>
                    <a:pt x="1607377" y="118626"/>
                  </a:cubicBezTo>
                  <a:cubicBezTo>
                    <a:pt x="1608647" y="109785"/>
                    <a:pt x="1608647" y="100591"/>
                    <a:pt x="1613727" y="91751"/>
                  </a:cubicBezTo>
                  <a:cubicBezTo>
                    <a:pt x="1618807" y="81142"/>
                    <a:pt x="1621347" y="70887"/>
                    <a:pt x="1620077" y="44450"/>
                  </a:cubicBezTo>
                  <a:cubicBezTo>
                    <a:pt x="1620077" y="38100"/>
                    <a:pt x="1616267" y="30480"/>
                    <a:pt x="160991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7" name="Picture 37">
            <a:extLst>
              <a:ext uri="{FF2B5EF4-FFF2-40B4-BE49-F238E27FC236}">
                <a16:creationId xmlns:a16="http://schemas.microsoft.com/office/drawing/2014/main" id="{F77025AE-AC72-EE4C-4BDB-AE8E2B6A64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99235" y="8721799"/>
            <a:ext cx="747656" cy="871209"/>
          </a:xfrm>
          <a:prstGeom prst="rect">
            <a:avLst/>
          </a:prstGeom>
        </p:spPr>
      </p:pic>
      <p:pic>
        <p:nvPicPr>
          <p:cNvPr id="39" name="Picture 39">
            <a:extLst>
              <a:ext uri="{FF2B5EF4-FFF2-40B4-BE49-F238E27FC236}">
                <a16:creationId xmlns:a16="http://schemas.microsoft.com/office/drawing/2014/main" id="{47140A56-1E9F-DAEA-C150-D29B87E012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81304" flipH="1">
            <a:off x="15994613" y="7520352"/>
            <a:ext cx="1744202" cy="3274100"/>
          </a:xfrm>
          <a:prstGeom prst="rect">
            <a:avLst/>
          </a:prstGeom>
        </p:spPr>
      </p:pic>
      <p:pic>
        <p:nvPicPr>
          <p:cNvPr id="40" name="Picture 40">
            <a:extLst>
              <a:ext uri="{FF2B5EF4-FFF2-40B4-BE49-F238E27FC236}">
                <a16:creationId xmlns:a16="http://schemas.microsoft.com/office/drawing/2014/main" id="{38C01C71-418B-FC25-EE62-7E4C4EF459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35876">
            <a:off x="-1075376" y="-352852"/>
            <a:ext cx="3884288" cy="2631605"/>
          </a:xfrm>
          <a:prstGeom prst="rect">
            <a:avLst/>
          </a:prstGeom>
        </p:spPr>
      </p:pic>
      <p:pic>
        <p:nvPicPr>
          <p:cNvPr id="41" name="Picture 41">
            <a:extLst>
              <a:ext uri="{FF2B5EF4-FFF2-40B4-BE49-F238E27FC236}">
                <a16:creationId xmlns:a16="http://schemas.microsoft.com/office/drawing/2014/main" id="{FACABDBA-DC68-1AFF-AD27-34AED9F39C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4355" y="1185242"/>
            <a:ext cx="1812778" cy="1377712"/>
          </a:xfrm>
          <a:prstGeom prst="rect">
            <a:avLst/>
          </a:prstGeom>
        </p:spPr>
      </p:pic>
      <p:pic>
        <p:nvPicPr>
          <p:cNvPr id="42" name="Picture 42">
            <a:extLst>
              <a:ext uri="{FF2B5EF4-FFF2-40B4-BE49-F238E27FC236}">
                <a16:creationId xmlns:a16="http://schemas.microsoft.com/office/drawing/2014/main" id="{C6235A21-4D37-2281-65E9-19575BB508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V="1">
            <a:off x="15931192" y="49754"/>
            <a:ext cx="1838457" cy="2509060"/>
          </a:xfrm>
          <a:prstGeom prst="rect">
            <a:avLst/>
          </a:prstGeom>
        </p:spPr>
      </p:pic>
      <p:pic>
        <p:nvPicPr>
          <p:cNvPr id="67" name="Picture 67">
            <a:extLst>
              <a:ext uri="{FF2B5EF4-FFF2-40B4-BE49-F238E27FC236}">
                <a16:creationId xmlns:a16="http://schemas.microsoft.com/office/drawing/2014/main" id="{0C2A858B-B457-87E6-8441-6C792F2AB6A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41407" flipV="1">
            <a:off x="-1394539" y="8255756"/>
            <a:ext cx="4616439" cy="3500100"/>
          </a:xfrm>
          <a:prstGeom prst="rect">
            <a:avLst/>
          </a:prstGeom>
        </p:spPr>
      </p:pic>
      <p:grpSp>
        <p:nvGrpSpPr>
          <p:cNvPr id="68" name="Group 68">
            <a:extLst>
              <a:ext uri="{FF2B5EF4-FFF2-40B4-BE49-F238E27FC236}">
                <a16:creationId xmlns:a16="http://schemas.microsoft.com/office/drawing/2014/main" id="{14300B1B-A021-B0CB-1267-265438E16FBF}"/>
              </a:ext>
            </a:extLst>
          </p:cNvPr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69" name="Freeform 69">
              <a:extLst>
                <a:ext uri="{FF2B5EF4-FFF2-40B4-BE49-F238E27FC236}">
                  <a16:creationId xmlns:a16="http://schemas.microsoft.com/office/drawing/2014/main" id="{63B58AFC-0C6D-56E0-05D3-EE7C1CC19342}"/>
                </a:ext>
              </a:extLst>
            </p:cNvPr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0" name="TextBox 70">
              <a:extLst>
                <a:ext uri="{FF2B5EF4-FFF2-40B4-BE49-F238E27FC236}">
                  <a16:creationId xmlns:a16="http://schemas.microsoft.com/office/drawing/2014/main" id="{9F9AB16D-F851-F730-EEEB-154446DC0860}"/>
                </a:ext>
              </a:extLst>
            </p:cNvPr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1" name="Group 71">
            <a:extLst>
              <a:ext uri="{FF2B5EF4-FFF2-40B4-BE49-F238E27FC236}">
                <a16:creationId xmlns:a16="http://schemas.microsoft.com/office/drawing/2014/main" id="{2181EE01-DE08-62FE-3676-363E01A0AF82}"/>
              </a:ext>
            </a:extLst>
          </p:cNvPr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72" name="Freeform 72">
              <a:extLst>
                <a:ext uri="{FF2B5EF4-FFF2-40B4-BE49-F238E27FC236}">
                  <a16:creationId xmlns:a16="http://schemas.microsoft.com/office/drawing/2014/main" id="{A374F12E-1D71-23C0-9B2F-4C3F034FE5C9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73" name="TextBox 73">
              <a:extLst>
                <a:ext uri="{FF2B5EF4-FFF2-40B4-BE49-F238E27FC236}">
                  <a16:creationId xmlns:a16="http://schemas.microsoft.com/office/drawing/2014/main" id="{B3617CCD-C785-E624-F22F-AE227AE211BD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4" name="Group 74">
            <a:extLst>
              <a:ext uri="{FF2B5EF4-FFF2-40B4-BE49-F238E27FC236}">
                <a16:creationId xmlns:a16="http://schemas.microsoft.com/office/drawing/2014/main" id="{0C49FC9D-FBCC-BB9A-4D60-2355AAE1B94C}"/>
              </a:ext>
            </a:extLst>
          </p:cNvPr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75" name="Freeform 75">
              <a:extLst>
                <a:ext uri="{FF2B5EF4-FFF2-40B4-BE49-F238E27FC236}">
                  <a16:creationId xmlns:a16="http://schemas.microsoft.com/office/drawing/2014/main" id="{3269C5F3-EDB4-E585-C1A8-661EF7344C9B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76" name="TextBox 76">
              <a:extLst>
                <a:ext uri="{FF2B5EF4-FFF2-40B4-BE49-F238E27FC236}">
                  <a16:creationId xmlns:a16="http://schemas.microsoft.com/office/drawing/2014/main" id="{F42EFED3-6DD9-A463-BC56-88DF0F384937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7" name="Group 77">
            <a:extLst>
              <a:ext uri="{FF2B5EF4-FFF2-40B4-BE49-F238E27FC236}">
                <a16:creationId xmlns:a16="http://schemas.microsoft.com/office/drawing/2014/main" id="{32D03FE4-D9CD-9BFA-DE55-AF4E6F11FFDE}"/>
              </a:ext>
            </a:extLst>
          </p:cNvPr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78" name="Freeform 78">
              <a:extLst>
                <a:ext uri="{FF2B5EF4-FFF2-40B4-BE49-F238E27FC236}">
                  <a16:creationId xmlns:a16="http://schemas.microsoft.com/office/drawing/2014/main" id="{CF6BE8C5-384B-D91E-01CA-EFA8042909B1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79" name="TextBox 79">
              <a:extLst>
                <a:ext uri="{FF2B5EF4-FFF2-40B4-BE49-F238E27FC236}">
                  <a16:creationId xmlns:a16="http://schemas.microsoft.com/office/drawing/2014/main" id="{BD162A8A-33D1-EBC1-B01F-31C4DEF7A94D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51">
            <a:extLst>
              <a:ext uri="{FF2B5EF4-FFF2-40B4-BE49-F238E27FC236}">
                <a16:creationId xmlns:a16="http://schemas.microsoft.com/office/drawing/2014/main" id="{64A7527E-3424-738B-6D7E-6FBDF81580A3}"/>
              </a:ext>
            </a:extLst>
          </p:cNvPr>
          <p:cNvGrpSpPr>
            <a:grpSpLocks/>
          </p:cNvGrpSpPr>
          <p:nvPr/>
        </p:nvGrpSpPr>
        <p:grpSpPr bwMode="auto">
          <a:xfrm>
            <a:off x="1741720" y="2628900"/>
            <a:ext cx="3898900" cy="3702050"/>
            <a:chOff x="381000" y="2743200"/>
            <a:chExt cx="3898900" cy="3702050"/>
          </a:xfrm>
        </p:grpSpPr>
        <p:sp>
          <p:nvSpPr>
            <p:cNvPr id="19" name="Right Triangle 53">
              <a:extLst>
                <a:ext uri="{FF2B5EF4-FFF2-40B4-BE49-F238E27FC236}">
                  <a16:creationId xmlns:a16="http://schemas.microsoft.com/office/drawing/2014/main" id="{1A1F51FC-BA9B-63A6-9C4F-CA0DA2DE5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600" y="3200400"/>
              <a:ext cx="2743200" cy="2743200"/>
            </a:xfrm>
            <a:prstGeom prst="rtTriangle">
              <a:avLst/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TextBox 101">
              <a:extLst>
                <a:ext uri="{FF2B5EF4-FFF2-40B4-BE49-F238E27FC236}">
                  <a16:creationId xmlns:a16="http://schemas.microsoft.com/office/drawing/2014/main" id="{6018D84B-58B6-B7BB-A07E-BA0006C872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" y="5562600"/>
              <a:ext cx="622300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>
                  <a:solidFill>
                    <a:srgbClr val="0000FF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1" name="TextBox 103">
              <a:extLst>
                <a:ext uri="{FF2B5EF4-FFF2-40B4-BE49-F238E27FC236}">
                  <a16:creationId xmlns:a16="http://schemas.microsoft.com/office/drawing/2014/main" id="{51AD06B2-0409-F536-0B65-B02DE2655E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238" y="2743200"/>
              <a:ext cx="622300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>
                  <a:solidFill>
                    <a:srgbClr val="0000FF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2" name="TextBox 102">
              <a:extLst>
                <a:ext uri="{FF2B5EF4-FFF2-40B4-BE49-F238E27FC236}">
                  <a16:creationId xmlns:a16="http://schemas.microsoft.com/office/drawing/2014/main" id="{49CBAAC0-3F51-77E8-C9A2-830ACD8607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600" y="5867400"/>
              <a:ext cx="622300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>
                  <a:solidFill>
                    <a:srgbClr val="0000FF"/>
                  </a:solidFill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7AD4D17E-725E-7F77-AA4C-802842924287}"/>
                </a:ext>
              </a:extLst>
            </p:cNvPr>
            <p:cNvSpPr/>
            <p:nvPr/>
          </p:nvSpPr>
          <p:spPr bwMode="auto">
            <a:xfrm rot="5400000">
              <a:off x="504032" y="3001168"/>
              <a:ext cx="933450" cy="874713"/>
            </a:xfrm>
            <a:prstGeom prst="arc">
              <a:avLst>
                <a:gd name="adj1" fmla="val 17532781"/>
                <a:gd name="adj2" fmla="val 0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654F94FB-1C9C-7CC4-E43C-40640CB7E6BC}"/>
                </a:ext>
              </a:extLst>
            </p:cNvPr>
            <p:cNvSpPr/>
            <p:nvPr/>
          </p:nvSpPr>
          <p:spPr bwMode="auto">
            <a:xfrm rot="15077556">
              <a:off x="2992438" y="5541962"/>
              <a:ext cx="933450" cy="873125"/>
            </a:xfrm>
            <a:prstGeom prst="arc">
              <a:avLst>
                <a:gd name="adj1" fmla="val 17532781"/>
                <a:gd name="adj2" fmla="val 0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" name="TextBox 101">
              <a:extLst>
                <a:ext uri="{FF2B5EF4-FFF2-40B4-BE49-F238E27FC236}">
                  <a16:creationId xmlns:a16="http://schemas.microsoft.com/office/drawing/2014/main" id="{BBB95161-B3B4-D37E-D263-4339369407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600" y="3805238"/>
              <a:ext cx="6223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solidFill>
                    <a:srgbClr val="0000FF"/>
                  </a:solidFill>
                  <a:latin typeface="Times New Roman" panose="02020603050405020304" pitchFamily="18" charset="0"/>
                </a:rPr>
                <a:t>45</a:t>
              </a:r>
              <a:r>
                <a:rPr lang="en-US" altLang="en-US" sz="2400" baseline="30000">
                  <a:solidFill>
                    <a:srgbClr val="0000FF"/>
                  </a:solidFill>
                  <a:latin typeface="Times New Roman" panose="02020603050405020304" pitchFamily="18" charset="0"/>
                </a:rPr>
                <a:t>0</a:t>
              </a:r>
              <a:endPara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" name="TextBox 101">
              <a:extLst>
                <a:ext uri="{FF2B5EF4-FFF2-40B4-BE49-F238E27FC236}">
                  <a16:creationId xmlns:a16="http://schemas.microsoft.com/office/drawing/2014/main" id="{D2411983-BA2B-0B4A-5E37-7EF101F519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7463" y="5407025"/>
              <a:ext cx="6223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solidFill>
                    <a:srgbClr val="0000FF"/>
                  </a:solidFill>
                  <a:latin typeface="Times New Roman" panose="02020603050405020304" pitchFamily="18" charset="0"/>
                </a:rPr>
                <a:t>45</a:t>
              </a:r>
              <a:r>
                <a:rPr lang="en-US" altLang="en-US" sz="2400" baseline="30000">
                  <a:solidFill>
                    <a:srgbClr val="0000FF"/>
                  </a:solidFill>
                  <a:latin typeface="Times New Roman" panose="02020603050405020304" pitchFamily="18" charset="0"/>
                </a:rPr>
                <a:t>0</a:t>
              </a:r>
              <a:endPara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7" name="Group 60">
            <a:extLst>
              <a:ext uri="{FF2B5EF4-FFF2-40B4-BE49-F238E27FC236}">
                <a16:creationId xmlns:a16="http://schemas.microsoft.com/office/drawing/2014/main" id="{BF40D1DA-CBDE-832C-4E3B-24D977F5C4B3}"/>
              </a:ext>
            </a:extLst>
          </p:cNvPr>
          <p:cNvGrpSpPr>
            <a:grpSpLocks/>
          </p:cNvGrpSpPr>
          <p:nvPr/>
        </p:nvGrpSpPr>
        <p:grpSpPr bwMode="auto">
          <a:xfrm>
            <a:off x="6072875" y="3055408"/>
            <a:ext cx="4657658" cy="3371029"/>
            <a:chOff x="2081" y="1200"/>
            <a:chExt cx="1741" cy="1008"/>
          </a:xfrm>
        </p:grpSpPr>
        <p:sp>
          <p:nvSpPr>
            <p:cNvPr id="28" name="AutoShape 40">
              <a:extLst>
                <a:ext uri="{FF2B5EF4-FFF2-40B4-BE49-F238E27FC236}">
                  <a16:creationId xmlns:a16="http://schemas.microsoft.com/office/drawing/2014/main" id="{D55BBE1A-DA2E-0F1D-88DF-0D4A4A8FE9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695666" flipH="1">
              <a:off x="2660" y="1286"/>
              <a:ext cx="715" cy="113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28575">
              <a:solidFill>
                <a:srgbClr val="0070C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" name="Text Box 41">
              <a:extLst>
                <a:ext uri="{FF2B5EF4-FFF2-40B4-BE49-F238E27FC236}">
                  <a16:creationId xmlns:a16="http://schemas.microsoft.com/office/drawing/2014/main" id="{605A8218-3CF4-107E-F357-95F7188B94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1" y="1989"/>
              <a:ext cx="279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30" name="Text Box 42">
              <a:extLst>
                <a:ext uri="{FF2B5EF4-FFF2-40B4-BE49-F238E27FC236}">
                  <a16:creationId xmlns:a16="http://schemas.microsoft.com/office/drawing/2014/main" id="{13755BA2-39F4-D93E-9EAB-1B2BBE6F86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3" y="1966"/>
              <a:ext cx="279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31" name="Text Box 43">
              <a:extLst>
                <a:ext uri="{FF2B5EF4-FFF2-40B4-BE49-F238E27FC236}">
                  <a16:creationId xmlns:a16="http://schemas.microsoft.com/office/drawing/2014/main" id="{A58CA73F-AC52-3BF8-6524-CE64F1C20C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3" y="1200"/>
              <a:ext cx="316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32" name="Text Box 44">
              <a:extLst>
                <a:ext uri="{FF2B5EF4-FFF2-40B4-BE49-F238E27FC236}">
                  <a16:creationId xmlns:a16="http://schemas.microsoft.com/office/drawing/2014/main" id="{0A91854D-94EF-844E-8723-F76933D42E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7" y="1913"/>
              <a:ext cx="279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70</a:t>
              </a:r>
              <a:r>
                <a:rPr lang="en-US" altLang="en-US" sz="1800" b="1" baseline="30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0</a:t>
              </a:r>
              <a:endPara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" name="Text Box 45">
              <a:extLst>
                <a:ext uri="{FF2B5EF4-FFF2-40B4-BE49-F238E27FC236}">
                  <a16:creationId xmlns:a16="http://schemas.microsoft.com/office/drawing/2014/main" id="{61F9911A-02A7-7457-6CC4-A14D6D6EE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4" y="1926"/>
              <a:ext cx="278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40</a:t>
              </a:r>
              <a:r>
                <a:rPr lang="en-US" altLang="en-US" sz="1800" b="1" baseline="30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0</a:t>
              </a:r>
              <a:endPara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A7BFA11-52EF-053E-87DD-1A8FE74E22E3}"/>
              </a:ext>
            </a:extLst>
          </p:cNvPr>
          <p:cNvSpPr txBox="1"/>
          <p:nvPr/>
        </p:nvSpPr>
        <p:spPr>
          <a:xfrm>
            <a:off x="2320840" y="1539222"/>
            <a:ext cx="1463493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Các tam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931753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34">
            <a:extLst>
              <a:ext uri="{FF2B5EF4-FFF2-40B4-BE49-F238E27FC236}">
                <a16:creationId xmlns:a16="http://schemas.microsoft.com/office/drawing/2014/main" id="{652E6292-A5E8-F28E-A37E-219E96754D4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8364200" cy="10287000"/>
            <a:chOff x="0" y="0"/>
            <a:chExt cx="5760" cy="4320"/>
          </a:xfrm>
        </p:grpSpPr>
        <p:sp>
          <p:nvSpPr>
            <p:cNvPr id="20513" name="Rectangle 35" descr="40%">
              <a:extLst>
                <a:ext uri="{FF2B5EF4-FFF2-40B4-BE49-F238E27FC236}">
                  <a16:creationId xmlns:a16="http://schemas.microsoft.com/office/drawing/2014/main" id="{EEE95735-C2C1-3D11-5464-4C702C356A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44" cy="4320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700">
                <a:latin typeface="Calibri" panose="020F0502020204030204" pitchFamily="34" charset="0"/>
              </a:endParaRPr>
            </a:p>
          </p:txBody>
        </p:sp>
        <p:sp>
          <p:nvSpPr>
            <p:cNvPr id="20514" name="Rectangle 36" descr="40%">
              <a:extLst>
                <a:ext uri="{FF2B5EF4-FFF2-40B4-BE49-F238E27FC236}">
                  <a16:creationId xmlns:a16="http://schemas.microsoft.com/office/drawing/2014/main" id="{A7215A03-DE10-0024-CFB6-AEFE65053B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176"/>
              <a:ext cx="5760" cy="14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700">
                <a:latin typeface="Calibri" panose="020F0502020204030204" pitchFamily="34" charset="0"/>
              </a:endParaRPr>
            </a:p>
          </p:txBody>
        </p:sp>
        <p:sp>
          <p:nvSpPr>
            <p:cNvPr id="20515" name="Rectangle 37" descr="40%">
              <a:extLst>
                <a:ext uri="{FF2B5EF4-FFF2-40B4-BE49-F238E27FC236}">
                  <a16:creationId xmlns:a16="http://schemas.microsoft.com/office/drawing/2014/main" id="{B2B1CDDC-937A-FBB1-C166-20BD2422A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14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700">
                <a:latin typeface="Calibri" panose="020F0502020204030204" pitchFamily="34" charset="0"/>
              </a:endParaRPr>
            </a:p>
          </p:txBody>
        </p:sp>
        <p:sp>
          <p:nvSpPr>
            <p:cNvPr id="20516" name="Rectangle 38" descr="40%">
              <a:extLst>
                <a:ext uri="{FF2B5EF4-FFF2-40B4-BE49-F238E27FC236}">
                  <a16:creationId xmlns:a16="http://schemas.microsoft.com/office/drawing/2014/main" id="{375E8CE1-3BA3-66DB-7903-37BEE40B39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6" y="0"/>
              <a:ext cx="144" cy="4320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700">
                <a:latin typeface="Calibri" panose="020F0502020204030204" pitchFamily="34" charset="0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4122B4E8-E586-1814-F917-5D7721497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1635" y="88986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EB176BFD-2976-80C9-3631-F907F21D6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7635" y="1289136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485" name="Rectangle 2">
            <a:extLst>
              <a:ext uri="{FF2B5EF4-FFF2-40B4-BE49-F238E27FC236}">
                <a16:creationId xmlns:a16="http://schemas.microsoft.com/office/drawing/2014/main" id="{3EEFB23D-B385-4F8A-0A07-3FAB0C250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1635" y="88986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486" name="Rectangle 3">
            <a:extLst>
              <a:ext uri="{FF2B5EF4-FFF2-40B4-BE49-F238E27FC236}">
                <a16:creationId xmlns:a16="http://schemas.microsoft.com/office/drawing/2014/main" id="{A057B2A3-0B86-7235-6154-47FBF8A51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7635" y="1417724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487" name="Rectangle 5">
            <a:extLst>
              <a:ext uri="{FF2B5EF4-FFF2-40B4-BE49-F238E27FC236}">
                <a16:creationId xmlns:a16="http://schemas.microsoft.com/office/drawing/2014/main" id="{F9EF65CB-7DA3-7BDE-FCB1-4C4D8FA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1635" y="88986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488" name="Rectangle 6">
            <a:extLst>
              <a:ext uri="{FF2B5EF4-FFF2-40B4-BE49-F238E27FC236}">
                <a16:creationId xmlns:a16="http://schemas.microsoft.com/office/drawing/2014/main" id="{D0760E9C-E2A2-958B-931D-9AB5478DA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7635" y="1417724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489" name="Rectangle 8">
            <a:extLst>
              <a:ext uri="{FF2B5EF4-FFF2-40B4-BE49-F238E27FC236}">
                <a16:creationId xmlns:a16="http://schemas.microsoft.com/office/drawing/2014/main" id="{11810CDE-7725-76D7-2AC8-977B5C2CD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1635" y="88986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490" name="Rectangle 9">
            <a:extLst>
              <a:ext uri="{FF2B5EF4-FFF2-40B4-BE49-F238E27FC236}">
                <a16:creationId xmlns:a16="http://schemas.microsoft.com/office/drawing/2014/main" id="{1FBFBC8C-9C26-B1CF-92A1-F6FE152E7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7635" y="1417724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491" name="Rectangle 11">
            <a:extLst>
              <a:ext uri="{FF2B5EF4-FFF2-40B4-BE49-F238E27FC236}">
                <a16:creationId xmlns:a16="http://schemas.microsoft.com/office/drawing/2014/main" id="{ADB00395-58A7-B87B-6DD2-FF573F39B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1635" y="88986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492" name="Rectangle 12">
            <a:extLst>
              <a:ext uri="{FF2B5EF4-FFF2-40B4-BE49-F238E27FC236}">
                <a16:creationId xmlns:a16="http://schemas.microsoft.com/office/drawing/2014/main" id="{017E26D4-F2FF-91CB-B4C8-ADFE8C914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7635" y="1417724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493" name="Rectangle 14">
            <a:extLst>
              <a:ext uri="{FF2B5EF4-FFF2-40B4-BE49-F238E27FC236}">
                <a16:creationId xmlns:a16="http://schemas.microsoft.com/office/drawing/2014/main" id="{280F34EE-96ED-FA32-3529-318BA77DF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1635" y="88986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494" name="Rectangle 15">
            <a:extLst>
              <a:ext uri="{FF2B5EF4-FFF2-40B4-BE49-F238E27FC236}">
                <a16:creationId xmlns:a16="http://schemas.microsoft.com/office/drawing/2014/main" id="{CE85C336-64B3-C9C9-9528-4B4D5D4CB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7635" y="1417724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495" name="Rectangle 17">
            <a:extLst>
              <a:ext uri="{FF2B5EF4-FFF2-40B4-BE49-F238E27FC236}">
                <a16:creationId xmlns:a16="http://schemas.microsoft.com/office/drawing/2014/main" id="{6E3F5AA1-0E11-F35F-A721-16CC2E477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1635" y="88986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496" name="Rectangle 18">
            <a:extLst>
              <a:ext uri="{FF2B5EF4-FFF2-40B4-BE49-F238E27FC236}">
                <a16:creationId xmlns:a16="http://schemas.microsoft.com/office/drawing/2014/main" id="{2AC0FFD5-32CB-5394-D738-6AF14FBD2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7635" y="1417724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497" name="Rectangle 20">
            <a:extLst>
              <a:ext uri="{FF2B5EF4-FFF2-40B4-BE49-F238E27FC236}">
                <a16:creationId xmlns:a16="http://schemas.microsoft.com/office/drawing/2014/main" id="{A05C7BBA-2B0D-EAAF-043C-6915D7886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1635" y="88986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498" name="Rectangle 2">
            <a:extLst>
              <a:ext uri="{FF2B5EF4-FFF2-40B4-BE49-F238E27FC236}">
                <a16:creationId xmlns:a16="http://schemas.microsoft.com/office/drawing/2014/main" id="{5D4B4768-E89B-E0B2-DCC6-506A8BC0C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1635" y="88986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499" name="Rectangle 3">
            <a:extLst>
              <a:ext uri="{FF2B5EF4-FFF2-40B4-BE49-F238E27FC236}">
                <a16:creationId xmlns:a16="http://schemas.microsoft.com/office/drawing/2014/main" id="{890F0A5B-298D-F455-B9D2-A2FA2918A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7635" y="1289136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500" name="Rectangle 5">
            <a:extLst>
              <a:ext uri="{FF2B5EF4-FFF2-40B4-BE49-F238E27FC236}">
                <a16:creationId xmlns:a16="http://schemas.microsoft.com/office/drawing/2014/main" id="{42ACCEC4-BC5A-D82C-1F01-852A2EA4A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1635" y="88986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501" name="Rectangle 6">
            <a:extLst>
              <a:ext uri="{FF2B5EF4-FFF2-40B4-BE49-F238E27FC236}">
                <a16:creationId xmlns:a16="http://schemas.microsoft.com/office/drawing/2014/main" id="{39A064CC-332D-91CE-FCB6-AEB11AE7E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7635" y="1289136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6422" name="Rectangle 69">
            <a:extLst>
              <a:ext uri="{FF2B5EF4-FFF2-40B4-BE49-F238E27FC236}">
                <a16:creationId xmlns:a16="http://schemas.microsoft.com/office/drawing/2014/main" id="{E7ECA5C5-FEC6-9D9F-9450-B8199646C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70513" y="5409111"/>
            <a:ext cx="307837" cy="30480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6423" name="Text Box 278">
            <a:extLst>
              <a:ext uri="{FF2B5EF4-FFF2-40B4-BE49-F238E27FC236}">
                <a16:creationId xmlns:a16="http://schemas.microsoft.com/office/drawing/2014/main" id="{179DE426-28BB-4465-6E93-494CCF6DD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115" y="2196868"/>
            <a:ext cx="10515600" cy="107721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Định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Tam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cân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tam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8" name="Text Box 278">
            <a:extLst>
              <a:ext uri="{FF2B5EF4-FFF2-40B4-BE49-F238E27FC236}">
                <a16:creationId xmlns:a16="http://schemas.microsoft.com/office/drawing/2014/main" id="{EB64909B-CCEE-2F5E-B205-20E7E757E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936" y="1493343"/>
            <a:ext cx="5829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Tam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278">
            <a:extLst>
              <a:ext uri="{FF2B5EF4-FFF2-40B4-BE49-F238E27FC236}">
                <a16:creationId xmlns:a16="http://schemas.microsoft.com/office/drawing/2014/main" id="{F9536A10-93E0-3B1B-F407-E3557DF91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366" y="3394570"/>
            <a:ext cx="754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∆ABC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</a:rPr>
              <a:t> Â = 90</a:t>
            </a:r>
            <a:r>
              <a:rPr lang="en-US" altLang="en-US" sz="2800" baseline="30000" dirty="0">
                <a:latin typeface="Times New Roman" panose="02020603050405020304" pitchFamily="18" charset="0"/>
              </a:rPr>
              <a:t>0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</a:rPr>
              <a:t> AB = AC</a:t>
            </a:r>
          </a:p>
        </p:txBody>
      </p:sp>
      <p:sp>
        <p:nvSpPr>
          <p:cNvPr id="50" name="Text Box 278">
            <a:extLst>
              <a:ext uri="{FF2B5EF4-FFF2-40B4-BE49-F238E27FC236}">
                <a16:creationId xmlns:a16="http://schemas.microsoft.com/office/drawing/2014/main" id="{8975FC39-7EF6-E868-9DCC-37462B97E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0727" y="3372281"/>
            <a:ext cx="46383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=&gt; ∆ABC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vuông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tại</a:t>
            </a:r>
            <a:r>
              <a:rPr lang="en-US" altLang="en-US" sz="2800" dirty="0">
                <a:latin typeface="Times New Roman" panose="02020603050405020304" pitchFamily="18" charset="0"/>
              </a:rPr>
              <a:t> A</a:t>
            </a:r>
          </a:p>
        </p:txBody>
      </p:sp>
      <p:grpSp>
        <p:nvGrpSpPr>
          <p:cNvPr id="2" name="Group 51">
            <a:extLst>
              <a:ext uri="{FF2B5EF4-FFF2-40B4-BE49-F238E27FC236}">
                <a16:creationId xmlns:a16="http://schemas.microsoft.com/office/drawing/2014/main" id="{4C914D9F-7725-5DFF-BB36-792F571D78C2}"/>
              </a:ext>
            </a:extLst>
          </p:cNvPr>
          <p:cNvGrpSpPr>
            <a:grpSpLocks/>
          </p:cNvGrpSpPr>
          <p:nvPr/>
        </p:nvGrpSpPr>
        <p:grpSpPr bwMode="auto">
          <a:xfrm>
            <a:off x="12267474" y="1997680"/>
            <a:ext cx="4496526" cy="4288820"/>
            <a:chOff x="381000" y="2743200"/>
            <a:chExt cx="3898900" cy="3702050"/>
          </a:xfrm>
        </p:grpSpPr>
        <p:sp>
          <p:nvSpPr>
            <p:cNvPr id="3" name="Right Triangle 53">
              <a:extLst>
                <a:ext uri="{FF2B5EF4-FFF2-40B4-BE49-F238E27FC236}">
                  <a16:creationId xmlns:a16="http://schemas.microsoft.com/office/drawing/2014/main" id="{B66BF4E3-0875-FD6E-114B-D1727553E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600" y="3200400"/>
              <a:ext cx="2743200" cy="2743200"/>
            </a:xfrm>
            <a:prstGeom prst="rtTriangle">
              <a:avLst/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" name="TextBox 101">
              <a:extLst>
                <a:ext uri="{FF2B5EF4-FFF2-40B4-BE49-F238E27FC236}">
                  <a16:creationId xmlns:a16="http://schemas.microsoft.com/office/drawing/2014/main" id="{CB748EF0-CAA0-0AEE-A43E-4D27C65D52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" y="5841999"/>
              <a:ext cx="622300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5" name="TextBox 103">
              <a:extLst>
                <a:ext uri="{FF2B5EF4-FFF2-40B4-BE49-F238E27FC236}">
                  <a16:creationId xmlns:a16="http://schemas.microsoft.com/office/drawing/2014/main" id="{ED60A8A9-1EE1-8B99-30F3-802C9325ED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238" y="2743200"/>
              <a:ext cx="622300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>
                  <a:solidFill>
                    <a:srgbClr val="0000FF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6" name="TextBox 102">
              <a:extLst>
                <a:ext uri="{FF2B5EF4-FFF2-40B4-BE49-F238E27FC236}">
                  <a16:creationId xmlns:a16="http://schemas.microsoft.com/office/drawing/2014/main" id="{29F4DCF3-9AEE-69B6-7BB5-7E5926ADB1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600" y="5867400"/>
              <a:ext cx="622300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>
                  <a:solidFill>
                    <a:srgbClr val="0000FF"/>
                  </a:solidFill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E6A8ECBC-0078-431A-6E5A-B61834073244}"/>
                </a:ext>
              </a:extLst>
            </p:cNvPr>
            <p:cNvSpPr/>
            <p:nvPr/>
          </p:nvSpPr>
          <p:spPr bwMode="auto">
            <a:xfrm rot="5400000">
              <a:off x="504032" y="3001168"/>
              <a:ext cx="933450" cy="874713"/>
            </a:xfrm>
            <a:prstGeom prst="arc">
              <a:avLst>
                <a:gd name="adj1" fmla="val 17532781"/>
                <a:gd name="adj2" fmla="val 0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58D860A5-AB3E-5153-4034-9D3F67BB8400}"/>
                </a:ext>
              </a:extLst>
            </p:cNvPr>
            <p:cNvSpPr/>
            <p:nvPr/>
          </p:nvSpPr>
          <p:spPr bwMode="auto">
            <a:xfrm rot="15077556">
              <a:off x="2992438" y="5541962"/>
              <a:ext cx="933450" cy="873125"/>
            </a:xfrm>
            <a:prstGeom prst="arc">
              <a:avLst>
                <a:gd name="adj1" fmla="val 17532781"/>
                <a:gd name="adj2" fmla="val 0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" name="TextBox 101">
              <a:extLst>
                <a:ext uri="{FF2B5EF4-FFF2-40B4-BE49-F238E27FC236}">
                  <a16:creationId xmlns:a16="http://schemas.microsoft.com/office/drawing/2014/main" id="{51A6AA83-0525-BDF9-1ADA-C23C7B02A5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600" y="3805238"/>
              <a:ext cx="6223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solidFill>
                    <a:srgbClr val="0000FF"/>
                  </a:solidFill>
                  <a:latin typeface="Times New Roman" panose="02020603050405020304" pitchFamily="18" charset="0"/>
                </a:rPr>
                <a:t>45</a:t>
              </a:r>
              <a:r>
                <a:rPr lang="en-US" altLang="en-US" sz="2400" baseline="30000">
                  <a:solidFill>
                    <a:srgbClr val="0000FF"/>
                  </a:solidFill>
                  <a:latin typeface="Times New Roman" panose="02020603050405020304" pitchFamily="18" charset="0"/>
                </a:rPr>
                <a:t>0</a:t>
              </a:r>
              <a:endPara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TextBox 101">
              <a:extLst>
                <a:ext uri="{FF2B5EF4-FFF2-40B4-BE49-F238E27FC236}">
                  <a16:creationId xmlns:a16="http://schemas.microsoft.com/office/drawing/2014/main" id="{CC1658CC-F5CB-21BB-B2C0-70FBE7AAB9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7463" y="5407025"/>
              <a:ext cx="6223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solidFill>
                    <a:srgbClr val="0000FF"/>
                  </a:solidFill>
                  <a:latin typeface="Times New Roman" panose="02020603050405020304" pitchFamily="18" charset="0"/>
                </a:rPr>
                <a:t>45</a:t>
              </a:r>
              <a:r>
                <a:rPr lang="en-US" altLang="en-US" sz="2400" baseline="30000">
                  <a:solidFill>
                    <a:srgbClr val="0000FF"/>
                  </a:solidFill>
                  <a:latin typeface="Times New Roman" panose="02020603050405020304" pitchFamily="18" charset="0"/>
                </a:rPr>
                <a:t>0</a:t>
              </a:r>
              <a:endPara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</p:grpSp>
      <p:cxnSp>
        <p:nvCxnSpPr>
          <p:cNvPr id="11" name="Straight Connector 109">
            <a:extLst>
              <a:ext uri="{FF2B5EF4-FFF2-40B4-BE49-F238E27FC236}">
                <a16:creationId xmlns:a16="http://schemas.microsoft.com/office/drawing/2014/main" id="{B4F7816D-C6ED-FB13-A90F-D93FBA41333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325600" y="5536817"/>
            <a:ext cx="0" cy="304800"/>
          </a:xfrm>
          <a:prstGeom prst="line">
            <a:avLst/>
          </a:prstGeom>
          <a:noFill/>
          <a:ln w="114300" cmpd="dbl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08">
            <a:extLst>
              <a:ext uri="{FF2B5EF4-FFF2-40B4-BE49-F238E27FC236}">
                <a16:creationId xmlns:a16="http://schemas.microsoft.com/office/drawing/2014/main" id="{A7AD5E7A-4D0D-2B44-D728-EADA2D8EBB5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2787085" y="4536692"/>
            <a:ext cx="381000" cy="9525"/>
          </a:xfrm>
          <a:prstGeom prst="line">
            <a:avLst/>
          </a:prstGeom>
          <a:noFill/>
          <a:ln w="114300" cmpd="dbl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 Box 278">
            <a:extLst>
              <a:ext uri="{FF2B5EF4-FFF2-40B4-BE49-F238E27FC236}">
                <a16:creationId xmlns:a16="http://schemas.microsoft.com/office/drawing/2014/main" id="{92045B7C-5CF8-1375-AE1B-DD9F7BFB7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634" y="4140608"/>
            <a:ext cx="68418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i="1" dirty="0" err="1">
                <a:latin typeface="Times New Roman" panose="02020603050405020304" pitchFamily="18" charset="0"/>
              </a:rPr>
              <a:t>Nêu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tính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chất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của</a:t>
            </a:r>
            <a:r>
              <a:rPr lang="en-US" altLang="en-US" i="1" dirty="0">
                <a:latin typeface="Times New Roman" panose="02020603050405020304" pitchFamily="18" charset="0"/>
              </a:rPr>
              <a:t> tam </a:t>
            </a:r>
            <a:r>
              <a:rPr lang="en-US" altLang="en-US" i="1" dirty="0" err="1">
                <a:latin typeface="Times New Roman" panose="02020603050405020304" pitchFamily="18" charset="0"/>
              </a:rPr>
              <a:t>giác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vuông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cân</a:t>
            </a:r>
            <a:r>
              <a:rPr lang="en-US" altLang="en-US" i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7" name="Text Box 278">
            <a:extLst>
              <a:ext uri="{FF2B5EF4-FFF2-40B4-BE49-F238E27FC236}">
                <a16:creationId xmlns:a16="http://schemas.microsoft.com/office/drawing/2014/main" id="{0566B6D6-E289-139B-1D74-8FA408C86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147" y="4869694"/>
            <a:ext cx="64032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</a:rPr>
              <a:t>Tính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chất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</a:rPr>
              <a:t> tam </a:t>
            </a:r>
            <a:r>
              <a:rPr lang="en-US" altLang="en-US" dirty="0" err="1">
                <a:latin typeface="Times New Roman" panose="02020603050405020304" pitchFamily="18" charset="0"/>
              </a:rPr>
              <a:t>giác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vuông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cân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8" name="Text Box 278">
            <a:extLst>
              <a:ext uri="{FF2B5EF4-FFF2-40B4-BE49-F238E27FC236}">
                <a16:creationId xmlns:a16="http://schemas.microsoft.com/office/drawing/2014/main" id="{18429876-3D5D-C8E4-2301-A9F4D05E4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851" y="5586806"/>
            <a:ext cx="68418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+ Cạnh: Hai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278">
            <a:extLst>
              <a:ext uri="{FF2B5EF4-FFF2-40B4-BE49-F238E27FC236}">
                <a16:creationId xmlns:a16="http://schemas.microsoft.com/office/drawing/2014/main" id="{C8C433A0-59F6-E8D5-8022-D926D1D6A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320" y="6226332"/>
            <a:ext cx="82960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: Hai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đáy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45</a:t>
            </a:r>
            <a:r>
              <a:rPr lang="en-US" altLang="en-US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0" name="Text Box 278">
            <a:extLst>
              <a:ext uri="{FF2B5EF4-FFF2-40B4-BE49-F238E27FC236}">
                <a16:creationId xmlns:a16="http://schemas.microsoft.com/office/drawing/2014/main" id="{A27D8F20-4EF6-2000-4088-722D13960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147" y="7022894"/>
            <a:ext cx="92978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i="1" dirty="0" err="1">
                <a:latin typeface="Times New Roman" panose="02020603050405020304" pitchFamily="18" charset="0"/>
              </a:rPr>
              <a:t>Nêu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cách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chứng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minh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một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tg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là</a:t>
            </a:r>
            <a:r>
              <a:rPr lang="en-US" altLang="en-US" i="1" dirty="0">
                <a:latin typeface="Times New Roman" panose="02020603050405020304" pitchFamily="18" charset="0"/>
              </a:rPr>
              <a:t> tam </a:t>
            </a:r>
            <a:r>
              <a:rPr lang="en-US" altLang="en-US" i="1" dirty="0" err="1">
                <a:latin typeface="Times New Roman" panose="02020603050405020304" pitchFamily="18" charset="0"/>
              </a:rPr>
              <a:t>giác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vuông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cân</a:t>
            </a:r>
            <a:r>
              <a:rPr lang="en-US" altLang="en-US" i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1" name="Text Box 278">
            <a:extLst>
              <a:ext uri="{FF2B5EF4-FFF2-40B4-BE49-F238E27FC236}">
                <a16:creationId xmlns:a16="http://schemas.microsoft.com/office/drawing/2014/main" id="{FDE89164-48FA-4D31-2469-05DF06BF3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8" y="7763717"/>
            <a:ext cx="142623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Chứng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minh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tam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Text Box 278">
            <a:extLst>
              <a:ext uri="{FF2B5EF4-FFF2-40B4-BE49-F238E27FC236}">
                <a16:creationId xmlns:a16="http://schemas.microsoft.com/office/drawing/2014/main" id="{11959B7D-9A0D-2D82-8EF6-562929BB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95" y="8504540"/>
            <a:ext cx="11876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Chứng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minh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tam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45</a:t>
            </a:r>
            <a:r>
              <a:rPr lang="en-US" altLang="en-US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22" grpId="0" animBg="1"/>
      <p:bldP spid="16423" grpId="0" animBg="1"/>
      <p:bldP spid="48" grpId="0"/>
      <p:bldP spid="49" grpId="0"/>
      <p:bldP spid="50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623C5-CBF7-891B-97BD-B44185B30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A2A9789-7DD7-A8E2-BC01-FA03EBC11C0D}"/>
              </a:ext>
            </a:extLst>
          </p:cNvPr>
          <p:cNvGrpSpPr/>
          <p:nvPr/>
        </p:nvGrpSpPr>
        <p:grpSpPr>
          <a:xfrm>
            <a:off x="-653436" y="-813393"/>
            <a:ext cx="15681898" cy="10486349"/>
            <a:chOff x="0" y="0"/>
            <a:chExt cx="20909198" cy="13981798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295AB3D5-4B98-4833-6026-638FE802D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01411CBD-53E2-7466-7D4B-8D9F03906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1717FB40-1BF3-F59C-F504-72C4DE55F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8ADFF37B-1D8E-3F98-A704-B13570DF6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5994A609-FD1E-58A3-4F05-DD497B54E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B6EB8416-712A-2990-7F06-6A618E9C5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>
            <a:extLst>
              <a:ext uri="{FF2B5EF4-FFF2-40B4-BE49-F238E27FC236}">
                <a16:creationId xmlns:a16="http://schemas.microsoft.com/office/drawing/2014/main" id="{4F7B4279-806E-8A76-5095-BBECDCCE14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1032912" y="5309869"/>
            <a:ext cx="4289188" cy="3712097"/>
          </a:xfrm>
          <a:prstGeom prst="rect">
            <a:avLst/>
          </a:prstGeom>
        </p:spPr>
      </p:pic>
      <p:grpSp>
        <p:nvGrpSpPr>
          <p:cNvPr id="10" name="Group 10">
            <a:extLst>
              <a:ext uri="{FF2B5EF4-FFF2-40B4-BE49-F238E27FC236}">
                <a16:creationId xmlns:a16="http://schemas.microsoft.com/office/drawing/2014/main" id="{8D7DD59B-4176-B03B-ABA8-6FB487B68F9B}"/>
              </a:ext>
            </a:extLst>
          </p:cNvPr>
          <p:cNvGrpSpPr/>
          <p:nvPr/>
        </p:nvGrpSpPr>
        <p:grpSpPr>
          <a:xfrm rot="5400000">
            <a:off x="5174402" y="-2694727"/>
            <a:ext cx="7619999" cy="16286060"/>
            <a:chOff x="0" y="0"/>
            <a:chExt cx="1095864" cy="1677954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1E48A92-01B5-18B4-1612-B7A4796FC691}"/>
                </a:ext>
              </a:extLst>
            </p:cNvPr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>
            <a:extLst>
              <a:ext uri="{FF2B5EF4-FFF2-40B4-BE49-F238E27FC236}">
                <a16:creationId xmlns:a16="http://schemas.microsoft.com/office/drawing/2014/main" id="{F0C1BAF3-253D-6816-4595-9D56DC8296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89416" flipH="1">
            <a:off x="15434024" y="976268"/>
            <a:ext cx="626387" cy="729900"/>
          </a:xfrm>
          <a:prstGeom prst="rect">
            <a:avLst/>
          </a:prstGeom>
        </p:spPr>
      </p:pic>
      <p:pic>
        <p:nvPicPr>
          <p:cNvPr id="35" name="Picture 35">
            <a:extLst>
              <a:ext uri="{FF2B5EF4-FFF2-40B4-BE49-F238E27FC236}">
                <a16:creationId xmlns:a16="http://schemas.microsoft.com/office/drawing/2014/main" id="{56D12AE3-517B-27F1-7CF3-191CE44820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9" name="Group 39">
            <a:extLst>
              <a:ext uri="{FF2B5EF4-FFF2-40B4-BE49-F238E27FC236}">
                <a16:creationId xmlns:a16="http://schemas.microsoft.com/office/drawing/2014/main" id="{FAFA5284-13C7-9C06-A214-F4D584A28544}"/>
              </a:ext>
            </a:extLst>
          </p:cNvPr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2B710366-294D-2792-A19B-799595D4039C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>
              <a:extLst>
                <a:ext uri="{FF2B5EF4-FFF2-40B4-BE49-F238E27FC236}">
                  <a16:creationId xmlns:a16="http://schemas.microsoft.com/office/drawing/2014/main" id="{ADE821CF-1B46-9544-1626-49DE3573FC76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2" name="Group 42">
            <a:extLst>
              <a:ext uri="{FF2B5EF4-FFF2-40B4-BE49-F238E27FC236}">
                <a16:creationId xmlns:a16="http://schemas.microsoft.com/office/drawing/2014/main" id="{372D4FFA-AC75-09AF-8EF6-BFCEA54CEE0A}"/>
              </a:ext>
            </a:extLst>
          </p:cNvPr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17A43813-7665-8A7B-D6A7-E9F29027B4A1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>
              <a:extLst>
                <a:ext uri="{FF2B5EF4-FFF2-40B4-BE49-F238E27FC236}">
                  <a16:creationId xmlns:a16="http://schemas.microsoft.com/office/drawing/2014/main" id="{EE8A8EF6-ABD1-3AA9-415B-5B4B397B80A7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>
            <a:extLst>
              <a:ext uri="{FF2B5EF4-FFF2-40B4-BE49-F238E27FC236}">
                <a16:creationId xmlns:a16="http://schemas.microsoft.com/office/drawing/2014/main" id="{88A75D11-1F8B-17AA-56E0-02A276F245D9}"/>
              </a:ext>
            </a:extLst>
          </p:cNvPr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DECB182F-07B8-D4AA-674F-D8F7C6A226D3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B86A238D-6DDA-7EDF-B9C1-499A8E479C22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9" name="Picture 49">
            <a:extLst>
              <a:ext uri="{FF2B5EF4-FFF2-40B4-BE49-F238E27FC236}">
                <a16:creationId xmlns:a16="http://schemas.microsoft.com/office/drawing/2014/main" id="{37C3B339-001B-FEAF-CD9E-0A7E3AD1E9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57009">
            <a:off x="14547634" y="-257069"/>
            <a:ext cx="3439820" cy="3791385"/>
          </a:xfrm>
          <a:prstGeom prst="rect">
            <a:avLst/>
          </a:prstGeom>
        </p:spPr>
      </p:pic>
      <p:pic>
        <p:nvPicPr>
          <p:cNvPr id="51" name="Picture 51">
            <a:extLst>
              <a:ext uri="{FF2B5EF4-FFF2-40B4-BE49-F238E27FC236}">
                <a16:creationId xmlns:a16="http://schemas.microsoft.com/office/drawing/2014/main" id="{E6D7995A-1D5C-EB48-06C0-E5C28D6A2AE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9083" y="676708"/>
            <a:ext cx="1380252" cy="1480163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FE11972C-78B2-9D8E-A120-FC1024CE74C5}"/>
              </a:ext>
            </a:extLst>
          </p:cNvPr>
          <p:cNvSpPr/>
          <p:nvPr/>
        </p:nvSpPr>
        <p:spPr>
          <a:xfrm>
            <a:off x="2128132" y="1638304"/>
            <a:ext cx="2424524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B736D0E8-9CF2-078A-BD30-9B7886E657E6}"/>
                  </a:ext>
                </a:extLst>
              </p:cNvPr>
              <p:cNvSpPr txBox="1"/>
              <p:nvPr/>
            </p:nvSpPr>
            <p:spPr>
              <a:xfrm>
                <a:off x="1422106" y="2640716"/>
                <a:ext cx="10236494" cy="3709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sz="40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AB = AC,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m:rPr>
                        <m:sty m:val="p"/>
                      </m:rP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Chứng minh rằng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ABD</m:t>
                    </m:r>
                    <m:r>
                      <a:rPr lang="en-US" sz="4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=∆</m:t>
                    </m:r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ACD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4000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nl-NL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B736D0E8-9CF2-078A-BD30-9B7886E65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106" y="2640716"/>
                <a:ext cx="10236494" cy="3709092"/>
              </a:xfrm>
              <a:prstGeom prst="rect">
                <a:avLst/>
              </a:prstGeom>
              <a:blipFill>
                <a:blip r:embed="rId14"/>
                <a:stretch>
                  <a:fillRect l="-2083" r="-2083" b="-6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0465CF77-FE52-D5BB-918A-8D4756BBCA8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00803" y="3532447"/>
            <a:ext cx="6404249" cy="4466829"/>
          </a:xfrm>
          <a:prstGeom prst="rect">
            <a:avLst/>
          </a:prstGeom>
        </p:spPr>
      </p:pic>
      <p:sp>
        <p:nvSpPr>
          <p:cNvPr id="13" name="Hình chữ nhật: Góc Tròn 20">
            <a:extLst>
              <a:ext uri="{FF2B5EF4-FFF2-40B4-BE49-F238E27FC236}">
                <a16:creationId xmlns:a16="http://schemas.microsoft.com/office/drawing/2014/main" id="{1A9ED95C-4711-06DB-5B68-490DFAA03CFE}"/>
              </a:ext>
            </a:extLst>
          </p:cNvPr>
          <p:cNvSpPr/>
          <p:nvPr/>
        </p:nvSpPr>
        <p:spPr>
          <a:xfrm>
            <a:off x="6223681" y="714249"/>
            <a:ext cx="4499255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04928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3942" y="233094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617888">
            <a:off x="3650755" y="6830697"/>
            <a:ext cx="2030149" cy="2411624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0800000">
            <a:off x="1733401" y="1717354"/>
            <a:ext cx="14826645" cy="7800504"/>
            <a:chOff x="0" y="0"/>
            <a:chExt cx="1620077" cy="570113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621347" cy="568843"/>
            </a:xfrm>
            <a:custGeom>
              <a:avLst/>
              <a:gdLst/>
              <a:ahLst/>
              <a:cxnLst/>
              <a:rect l="l" t="t" r="r" b="b"/>
              <a:pathLst>
                <a:path w="1621347" h="568843">
                  <a:moveTo>
                    <a:pt x="1609917" y="27940"/>
                  </a:moveTo>
                  <a:cubicBezTo>
                    <a:pt x="1601027" y="24130"/>
                    <a:pt x="1592137" y="21590"/>
                    <a:pt x="1583247" y="21590"/>
                  </a:cubicBezTo>
                  <a:cubicBezTo>
                    <a:pt x="1556577" y="20320"/>
                    <a:pt x="1532395" y="20320"/>
                    <a:pt x="1507127" y="17780"/>
                  </a:cubicBezTo>
                  <a:cubicBezTo>
                    <a:pt x="1449371" y="12700"/>
                    <a:pt x="1392818" y="6350"/>
                    <a:pt x="1335063" y="3810"/>
                  </a:cubicBezTo>
                  <a:cubicBezTo>
                    <a:pt x="1288136" y="1270"/>
                    <a:pt x="1242413" y="3810"/>
                    <a:pt x="1195486" y="2540"/>
                  </a:cubicBezTo>
                  <a:cubicBezTo>
                    <a:pt x="1175031" y="2540"/>
                    <a:pt x="1154576" y="0"/>
                    <a:pt x="1134120" y="2540"/>
                  </a:cubicBezTo>
                  <a:cubicBezTo>
                    <a:pt x="1084787" y="10160"/>
                    <a:pt x="1035454" y="11430"/>
                    <a:pt x="984918" y="8890"/>
                  </a:cubicBezTo>
                  <a:cubicBezTo>
                    <a:pt x="959650" y="7620"/>
                    <a:pt x="934382" y="7620"/>
                    <a:pt x="909113" y="7620"/>
                  </a:cubicBezTo>
                  <a:cubicBezTo>
                    <a:pt x="863390" y="7620"/>
                    <a:pt x="817667" y="7620"/>
                    <a:pt x="771943" y="6350"/>
                  </a:cubicBezTo>
                  <a:cubicBezTo>
                    <a:pt x="723814" y="5080"/>
                    <a:pt x="249734" y="2540"/>
                    <a:pt x="202808" y="1270"/>
                  </a:cubicBezTo>
                  <a:cubicBezTo>
                    <a:pt x="164304" y="0"/>
                    <a:pt x="127003" y="1270"/>
                    <a:pt x="88500" y="1270"/>
                  </a:cubicBezTo>
                  <a:cubicBezTo>
                    <a:pt x="6202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0435"/>
                    <a:pt x="16510" y="100591"/>
                    <a:pt x="17780" y="120394"/>
                  </a:cubicBezTo>
                  <a:cubicBezTo>
                    <a:pt x="19050" y="140550"/>
                    <a:pt x="17780" y="160706"/>
                    <a:pt x="16510" y="181216"/>
                  </a:cubicBezTo>
                  <a:cubicBezTo>
                    <a:pt x="15240" y="202080"/>
                    <a:pt x="2540" y="420970"/>
                    <a:pt x="2540" y="441833"/>
                  </a:cubicBezTo>
                  <a:cubicBezTo>
                    <a:pt x="2540" y="462343"/>
                    <a:pt x="1270" y="482853"/>
                    <a:pt x="0" y="503363"/>
                  </a:cubicBezTo>
                  <a:cubicBezTo>
                    <a:pt x="0" y="514233"/>
                    <a:pt x="3810" y="524393"/>
                    <a:pt x="15240" y="529473"/>
                  </a:cubicBezTo>
                  <a:cubicBezTo>
                    <a:pt x="22860" y="533283"/>
                    <a:pt x="31750" y="535823"/>
                    <a:pt x="40640" y="537093"/>
                  </a:cubicBezTo>
                  <a:cubicBezTo>
                    <a:pt x="87296" y="542173"/>
                    <a:pt x="133020" y="545983"/>
                    <a:pt x="178743" y="551063"/>
                  </a:cubicBezTo>
                  <a:cubicBezTo>
                    <a:pt x="204011" y="553603"/>
                    <a:pt x="229279" y="558683"/>
                    <a:pt x="254547" y="559953"/>
                  </a:cubicBezTo>
                  <a:cubicBezTo>
                    <a:pt x="296661" y="562493"/>
                    <a:pt x="765927" y="563763"/>
                    <a:pt x="808041" y="565033"/>
                  </a:cubicBezTo>
                  <a:cubicBezTo>
                    <a:pt x="814057" y="565033"/>
                    <a:pt x="820073" y="565033"/>
                    <a:pt x="826089" y="565033"/>
                  </a:cubicBezTo>
                  <a:cubicBezTo>
                    <a:pt x="854967" y="565033"/>
                    <a:pt x="885048" y="563763"/>
                    <a:pt x="913926" y="563763"/>
                  </a:cubicBezTo>
                  <a:cubicBezTo>
                    <a:pt x="947617" y="563763"/>
                    <a:pt x="980105" y="565033"/>
                    <a:pt x="1013796" y="565033"/>
                  </a:cubicBezTo>
                  <a:cubicBezTo>
                    <a:pt x="1063129" y="565033"/>
                    <a:pt x="1113665" y="565033"/>
                    <a:pt x="1162998" y="565033"/>
                  </a:cubicBezTo>
                  <a:cubicBezTo>
                    <a:pt x="1208722" y="565033"/>
                    <a:pt x="1254445" y="566303"/>
                    <a:pt x="1300168" y="567573"/>
                  </a:cubicBezTo>
                  <a:cubicBezTo>
                    <a:pt x="1320624" y="567573"/>
                    <a:pt x="1342282" y="568843"/>
                    <a:pt x="1362737" y="568843"/>
                  </a:cubicBezTo>
                  <a:cubicBezTo>
                    <a:pt x="1428916" y="567573"/>
                    <a:pt x="1493891" y="561223"/>
                    <a:pt x="1560387" y="561223"/>
                  </a:cubicBezTo>
                  <a:cubicBezTo>
                    <a:pt x="1564197" y="561223"/>
                    <a:pt x="1569277" y="558683"/>
                    <a:pt x="1573087" y="556143"/>
                  </a:cubicBezTo>
                  <a:cubicBezTo>
                    <a:pt x="1578167" y="552333"/>
                    <a:pt x="1580707" y="545983"/>
                    <a:pt x="1583247" y="543443"/>
                  </a:cubicBezTo>
                  <a:cubicBezTo>
                    <a:pt x="1584517" y="500887"/>
                    <a:pt x="1585787" y="486035"/>
                    <a:pt x="1587057" y="471183"/>
                  </a:cubicBezTo>
                  <a:cubicBezTo>
                    <a:pt x="1588327" y="448198"/>
                    <a:pt x="1598487" y="227540"/>
                    <a:pt x="1599757" y="204555"/>
                  </a:cubicBezTo>
                  <a:cubicBezTo>
                    <a:pt x="1599757" y="190764"/>
                    <a:pt x="1601027" y="176973"/>
                    <a:pt x="1602297" y="163182"/>
                  </a:cubicBezTo>
                  <a:cubicBezTo>
                    <a:pt x="1603567" y="148330"/>
                    <a:pt x="1604837" y="133478"/>
                    <a:pt x="1607377" y="118626"/>
                  </a:cubicBezTo>
                  <a:cubicBezTo>
                    <a:pt x="1608647" y="109785"/>
                    <a:pt x="1608647" y="100591"/>
                    <a:pt x="1613727" y="91751"/>
                  </a:cubicBezTo>
                  <a:cubicBezTo>
                    <a:pt x="1618807" y="81142"/>
                    <a:pt x="1621347" y="70887"/>
                    <a:pt x="1620077" y="44450"/>
                  </a:cubicBezTo>
                  <a:cubicBezTo>
                    <a:pt x="1620077" y="38100"/>
                    <a:pt x="1616267" y="30480"/>
                    <a:pt x="160991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99235" y="8721799"/>
            <a:ext cx="747656" cy="87120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81304" flipH="1">
            <a:off x="15994613" y="7520352"/>
            <a:ext cx="1744202" cy="32741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35876">
            <a:off x="-1104664" y="-356076"/>
            <a:ext cx="3884288" cy="263160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4355" y="1185242"/>
            <a:ext cx="1812778" cy="1377712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V="1">
            <a:off x="15931192" y="49754"/>
            <a:ext cx="1838457" cy="2509060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41407" flipV="1">
            <a:off x="-1394539" y="8255756"/>
            <a:ext cx="4616439" cy="3500100"/>
          </a:xfrm>
          <a:prstGeom prst="rect">
            <a:avLst/>
          </a:prstGeom>
        </p:spPr>
      </p:pic>
      <p:grpSp>
        <p:nvGrpSpPr>
          <p:cNvPr id="68" name="Group 68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72" name="Freeform 7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75" name="Freeform 7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78" name="Freeform 7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410D3-B182-806C-F8E7-D6DC739ADF3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01892" y="2857627"/>
            <a:ext cx="6302219" cy="4745377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13900696-EC9E-B977-D4BD-813A5CF82500}"/>
              </a:ext>
            </a:extLst>
          </p:cNvPr>
          <p:cNvGrpSpPr>
            <a:grpSpLocks/>
          </p:cNvGrpSpPr>
          <p:nvPr/>
        </p:nvGrpSpPr>
        <p:grpSpPr bwMode="auto">
          <a:xfrm>
            <a:off x="10820400" y="398462"/>
            <a:ext cx="5618162" cy="4745038"/>
            <a:chOff x="1056" y="288"/>
            <a:chExt cx="3539" cy="2989"/>
          </a:xfrm>
        </p:grpSpPr>
        <p:sp>
          <p:nvSpPr>
            <p:cNvPr id="3" name="Text Box 6">
              <a:extLst>
                <a:ext uri="{FF2B5EF4-FFF2-40B4-BE49-F238E27FC236}">
                  <a16:creationId xmlns:a16="http://schemas.microsoft.com/office/drawing/2014/main" id="{8159AF54-2318-5EEF-63E5-7B4B68C242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8" y="288"/>
              <a:ext cx="28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4" name="Text Box 7">
              <a:extLst>
                <a:ext uri="{FF2B5EF4-FFF2-40B4-BE49-F238E27FC236}">
                  <a16:creationId xmlns:a16="http://schemas.microsoft.com/office/drawing/2014/main" id="{58427FB7-5E94-9910-04D7-49D6DD9765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2909"/>
              <a:ext cx="275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5" name="Text Box 8">
              <a:extLst>
                <a:ext uri="{FF2B5EF4-FFF2-40B4-BE49-F238E27FC236}">
                  <a16:creationId xmlns:a16="http://schemas.microsoft.com/office/drawing/2014/main" id="{78A2C4E0-CE1B-ECD7-F1E2-7CE55D0D8D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2896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b="1" kern="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Line 9">
              <a:extLst>
                <a:ext uri="{FF2B5EF4-FFF2-40B4-BE49-F238E27FC236}">
                  <a16:creationId xmlns:a16="http://schemas.microsoft.com/office/drawing/2014/main" id="{6C16AA43-F35D-95E5-1B12-6CB5136601E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964114">
              <a:off x="1992" y="1872"/>
              <a:ext cx="202" cy="1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7" name="Line 10">
              <a:extLst>
                <a:ext uri="{FF2B5EF4-FFF2-40B4-BE49-F238E27FC236}">
                  <a16:creationId xmlns:a16="http://schemas.microsoft.com/office/drawing/2014/main" id="{9E216CB2-D2FC-76E8-565D-3CCD18320A4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2130776">
              <a:off x="3456" y="1872"/>
              <a:ext cx="202" cy="1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8" name="Line 11">
              <a:extLst>
                <a:ext uri="{FF2B5EF4-FFF2-40B4-BE49-F238E27FC236}">
                  <a16:creationId xmlns:a16="http://schemas.microsoft.com/office/drawing/2014/main" id="{5335D9D6-9B65-31A4-5298-18ECD23449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2" y="2928"/>
              <a:ext cx="0" cy="235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9" name="AutoShape 12">
              <a:extLst>
                <a:ext uri="{FF2B5EF4-FFF2-40B4-BE49-F238E27FC236}">
                  <a16:creationId xmlns:a16="http://schemas.microsoft.com/office/drawing/2014/main" id="{3A2DCAA6-05DC-3636-09BA-520A75BFE5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672"/>
              <a:ext cx="2880" cy="2352"/>
            </a:xfrm>
            <a:prstGeom prst="flowChartExtract">
              <a:avLst/>
            </a:prstGeom>
            <a:noFill/>
            <a:ln w="38100">
              <a:solidFill>
                <a:srgbClr val="3333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sp>
        <p:nvSpPr>
          <p:cNvPr id="10" name="Rectangle 3">
            <a:extLst>
              <a:ext uri="{FF2B5EF4-FFF2-40B4-BE49-F238E27FC236}">
                <a16:creationId xmlns:a16="http://schemas.microsoft.com/office/drawing/2014/main" id="{8DA37CFF-A768-2F0C-4A31-B71CCC250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723900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35191CBC-7DB5-BE60-2CEF-3B6DD623E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852488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35E1AB6-688D-E228-7D0F-454D63654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852488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A5D22851-A849-4B78-DE8A-F92CEA08E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852488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DF8009A0-AC07-DFDF-7784-6EBD454D9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852488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C4A7C115-504E-52DE-D9C4-CB908CDDF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852488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4FCAA4BA-B38E-901B-300C-61BB58995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852488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97E8B048-0613-75A3-62FE-A6341305A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723900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D2CA814F-AFB3-9BDC-376E-6BBE43575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723900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" name="Text Box 278">
            <a:extLst>
              <a:ext uri="{FF2B5EF4-FFF2-40B4-BE49-F238E27FC236}">
                <a16:creationId xmlns:a16="http://schemas.microsoft.com/office/drawing/2014/main" id="{5F64A2DA-43D5-7756-9DD2-BEB39507F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515" y="1631632"/>
            <a:ext cx="10515600" cy="584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Định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Tam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tam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endParaRPr lang="en-US" altLang="en-US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278">
            <a:extLst>
              <a:ext uri="{FF2B5EF4-FFF2-40B4-BE49-F238E27FC236}">
                <a16:creationId xmlns:a16="http://schemas.microsoft.com/office/drawing/2014/main" id="{94EDC2EE-BB3B-C1C7-17D2-D284DECF4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336" y="928107"/>
            <a:ext cx="5829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Tam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278">
            <a:extLst>
              <a:ext uri="{FF2B5EF4-FFF2-40B4-BE49-F238E27FC236}">
                <a16:creationId xmlns:a16="http://schemas.microsoft.com/office/drawing/2014/main" id="{61B98FF0-1A3D-F24C-3E06-C981A7488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739" y="2411635"/>
            <a:ext cx="39912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∆DEF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</a:rPr>
              <a:t> DE = DF = EF</a:t>
            </a:r>
          </a:p>
        </p:txBody>
      </p:sp>
      <p:sp>
        <p:nvSpPr>
          <p:cNvPr id="23" name="Text Box 278">
            <a:extLst>
              <a:ext uri="{FF2B5EF4-FFF2-40B4-BE49-F238E27FC236}">
                <a16:creationId xmlns:a16="http://schemas.microsoft.com/office/drawing/2014/main" id="{35443A76-74DA-E2A6-EFAD-81C9DA0A6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171" y="2465050"/>
            <a:ext cx="46383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=&gt; ∆DEF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</a:rPr>
              <a:t> tam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giác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đều</a:t>
            </a:r>
            <a:endParaRPr lang="en-US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26" name="Text Box 278">
            <a:extLst>
              <a:ext uri="{FF2B5EF4-FFF2-40B4-BE49-F238E27FC236}">
                <a16:creationId xmlns:a16="http://schemas.microsoft.com/office/drawing/2014/main" id="{D5DA9E3A-B226-FFB8-3EF3-D1BAD5295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336" y="3218885"/>
            <a:ext cx="68418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i="1" dirty="0" err="1">
                <a:latin typeface="Times New Roman" panose="02020603050405020304" pitchFamily="18" charset="0"/>
              </a:rPr>
              <a:t>Nêu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tính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chất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của</a:t>
            </a:r>
            <a:r>
              <a:rPr lang="en-US" altLang="en-US" i="1" dirty="0">
                <a:latin typeface="Times New Roman" panose="02020603050405020304" pitchFamily="18" charset="0"/>
              </a:rPr>
              <a:t> tam </a:t>
            </a:r>
            <a:r>
              <a:rPr lang="en-US" altLang="en-US" i="1" dirty="0" err="1">
                <a:latin typeface="Times New Roman" panose="02020603050405020304" pitchFamily="18" charset="0"/>
              </a:rPr>
              <a:t>giác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đều</a:t>
            </a:r>
            <a:r>
              <a:rPr lang="en-US" altLang="en-US" i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7" name="Text Box 278">
            <a:extLst>
              <a:ext uri="{FF2B5EF4-FFF2-40B4-BE49-F238E27FC236}">
                <a16:creationId xmlns:a16="http://schemas.microsoft.com/office/drawing/2014/main" id="{EA68A3F7-2D36-BE75-25A1-2BD99E071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188" y="3839583"/>
            <a:ext cx="64032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</a:rPr>
              <a:t>Tính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chất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</a:rPr>
              <a:t> tam </a:t>
            </a:r>
            <a:r>
              <a:rPr lang="en-US" altLang="en-US" dirty="0" err="1">
                <a:latin typeface="Times New Roman" panose="02020603050405020304" pitchFamily="18" charset="0"/>
              </a:rPr>
              <a:t>giác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đều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28" name="Text Box 278">
            <a:extLst>
              <a:ext uri="{FF2B5EF4-FFF2-40B4-BE49-F238E27FC236}">
                <a16:creationId xmlns:a16="http://schemas.microsoft.com/office/drawing/2014/main" id="{68BCE165-1CE9-F4A6-D13B-6E1DD53FD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8302" y="4625904"/>
            <a:ext cx="68418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+ Cạnh: Ba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 Box 278">
            <a:extLst>
              <a:ext uri="{FF2B5EF4-FFF2-40B4-BE49-F238E27FC236}">
                <a16:creationId xmlns:a16="http://schemas.microsoft.com/office/drawing/2014/main" id="{A8B14878-C722-74E3-B109-5C25835AE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188" y="5431819"/>
            <a:ext cx="68418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: Ba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60</a:t>
            </a:r>
            <a:r>
              <a:rPr lang="en-US" altLang="en-US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23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  <p:bldP spid="23" grpId="0"/>
      <p:bldP spid="26" grpId="0"/>
      <p:bldP spid="27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2611">
            <a:off x="4564893" y="333505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17423">
            <a:off x="1773145" y="885147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567141" y="-899813"/>
            <a:ext cx="6996478" cy="12927920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0B70C4-5D71-325C-3FC3-42EDB079677A}"/>
                  </a:ext>
                </a:extLst>
              </p:cNvPr>
              <p:cNvSpPr txBox="1"/>
              <p:nvPr/>
            </p:nvSpPr>
            <p:spPr>
              <a:xfrm>
                <a:off x="2992620" y="2946085"/>
                <a:ext cx="11734800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Thử </a:t>
                </a:r>
                <a:r>
                  <a:rPr lang="en-US" sz="40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thách</a:t>
                </a:r>
                <a:r>
                  <a:rPr lang="en-US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nhỏ</a:t>
                </a:r>
                <a:r>
                  <a:rPr lang="en-US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biệt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0B70C4-5D71-325C-3FC3-42EDB0796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2620" y="2946085"/>
                <a:ext cx="11734800" cy="3671583"/>
              </a:xfrm>
              <a:prstGeom prst="rect">
                <a:avLst/>
              </a:prstGeom>
              <a:blipFill>
                <a:blip r:embed="rId20"/>
                <a:stretch>
                  <a:fillRect l="-1870" r="-1818" b="-6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392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8164384" y="206821"/>
            <a:ext cx="3808352" cy="288742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268754" y="4748430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88725" y="474843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8696" y="474843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4377897" y="-2975190"/>
            <a:ext cx="8817808" cy="16517708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3029">
            <a:off x="74445" y="7756118"/>
            <a:ext cx="2807321" cy="245513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58136" y="390485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78106" y="390485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98077" y="390485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52684">
            <a:off x="5632779" y="8789486"/>
            <a:ext cx="2526621" cy="192023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4765307" y="-526460"/>
            <a:ext cx="3192376" cy="457241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468678" y="8609317"/>
            <a:ext cx="844613" cy="937157"/>
          </a:xfrm>
          <a:prstGeom prst="rect">
            <a:avLst/>
          </a:prstGeom>
        </p:spPr>
      </p:pic>
      <p:sp>
        <p:nvSpPr>
          <p:cNvPr id="10" name="Hộp Văn bản 36">
            <a:extLst>
              <a:ext uri="{FF2B5EF4-FFF2-40B4-BE49-F238E27FC236}">
                <a16:creationId xmlns:a16="http://schemas.microsoft.com/office/drawing/2014/main" id="{C22796C2-14BA-2238-A29E-F10CF3583419}"/>
              </a:ext>
            </a:extLst>
          </p:cNvPr>
          <p:cNvSpPr txBox="1"/>
          <p:nvPr/>
        </p:nvSpPr>
        <p:spPr>
          <a:xfrm>
            <a:off x="8152759" y="1486035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C670AD-5012-7937-43BB-448492BA796B}"/>
                  </a:ext>
                </a:extLst>
              </p:cNvPr>
              <p:cNvSpPr txBox="1"/>
              <p:nvPr/>
            </p:nvSpPr>
            <p:spPr>
              <a:xfrm>
                <a:off x="2079058" y="2551686"/>
                <a:ext cx="13868400" cy="47765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Tam giác có ba góc bằng nhau thì cân tại một đỉnh bất kì, do đó ba cạnh bằng nhau, nên nó là tam giác đều.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Tam giác cân có hai góc bằng nhau, mà tổng ba góc bằng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18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lại có một góc bằng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nên cả ba góc bằng nhau và do đó nó là tam giác đều.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C670AD-5012-7937-43BB-448492BA7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058" y="2551686"/>
                <a:ext cx="13868400" cy="4776564"/>
              </a:xfrm>
              <a:prstGeom prst="rect">
                <a:avLst/>
              </a:prstGeom>
              <a:blipFill>
                <a:blip r:embed="rId16"/>
                <a:stretch>
                  <a:fillRect l="-1538" r="-1582" b="-2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444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ABFBA-F6D4-8630-3D8E-76A216476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539363C2-666B-61DB-32B6-409A2D415D83}"/>
              </a:ext>
            </a:extLst>
          </p:cNvPr>
          <p:cNvGrpSpPr>
            <a:grpSpLocks/>
          </p:cNvGrpSpPr>
          <p:nvPr/>
        </p:nvGrpSpPr>
        <p:grpSpPr bwMode="auto">
          <a:xfrm>
            <a:off x="10820400" y="398462"/>
            <a:ext cx="5618162" cy="4745038"/>
            <a:chOff x="1056" y="288"/>
            <a:chExt cx="3539" cy="2989"/>
          </a:xfrm>
        </p:grpSpPr>
        <p:sp>
          <p:nvSpPr>
            <p:cNvPr id="3" name="Text Box 6">
              <a:extLst>
                <a:ext uri="{FF2B5EF4-FFF2-40B4-BE49-F238E27FC236}">
                  <a16:creationId xmlns:a16="http://schemas.microsoft.com/office/drawing/2014/main" id="{A0D142D7-6410-BE35-D746-FD2C84D27C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8" y="288"/>
              <a:ext cx="28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4" name="Text Box 7">
              <a:extLst>
                <a:ext uri="{FF2B5EF4-FFF2-40B4-BE49-F238E27FC236}">
                  <a16:creationId xmlns:a16="http://schemas.microsoft.com/office/drawing/2014/main" id="{23B69C4A-9CF4-4EC9-F7A6-EFAD524C65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2909"/>
              <a:ext cx="275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5" name="Text Box 8">
              <a:extLst>
                <a:ext uri="{FF2B5EF4-FFF2-40B4-BE49-F238E27FC236}">
                  <a16:creationId xmlns:a16="http://schemas.microsoft.com/office/drawing/2014/main" id="{40920CAD-2FAE-871D-3622-9D3CC964C1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2896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b="1" kern="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Line 9">
              <a:extLst>
                <a:ext uri="{FF2B5EF4-FFF2-40B4-BE49-F238E27FC236}">
                  <a16:creationId xmlns:a16="http://schemas.microsoft.com/office/drawing/2014/main" id="{3310D033-13CF-7C3A-0D6E-4E07B95ECAA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964114">
              <a:off x="1992" y="1872"/>
              <a:ext cx="202" cy="1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7" name="Line 10">
              <a:extLst>
                <a:ext uri="{FF2B5EF4-FFF2-40B4-BE49-F238E27FC236}">
                  <a16:creationId xmlns:a16="http://schemas.microsoft.com/office/drawing/2014/main" id="{A5007965-DD64-47D1-7C53-426F7F61F08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2130776">
              <a:off x="3456" y="1872"/>
              <a:ext cx="202" cy="1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8" name="Line 11">
              <a:extLst>
                <a:ext uri="{FF2B5EF4-FFF2-40B4-BE49-F238E27FC236}">
                  <a16:creationId xmlns:a16="http://schemas.microsoft.com/office/drawing/2014/main" id="{7EA355E6-8D87-9896-52C4-065FDF066F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2" y="2928"/>
              <a:ext cx="0" cy="235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9" name="AutoShape 12">
              <a:extLst>
                <a:ext uri="{FF2B5EF4-FFF2-40B4-BE49-F238E27FC236}">
                  <a16:creationId xmlns:a16="http://schemas.microsoft.com/office/drawing/2014/main" id="{A50A2853-59CA-2F57-5DCF-EEB613F5A2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672"/>
              <a:ext cx="2880" cy="2352"/>
            </a:xfrm>
            <a:prstGeom prst="flowChartExtract">
              <a:avLst/>
            </a:prstGeom>
            <a:noFill/>
            <a:ln w="38100">
              <a:solidFill>
                <a:srgbClr val="3333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sp>
        <p:nvSpPr>
          <p:cNvPr id="10" name="Rectangle 3">
            <a:extLst>
              <a:ext uri="{FF2B5EF4-FFF2-40B4-BE49-F238E27FC236}">
                <a16:creationId xmlns:a16="http://schemas.microsoft.com/office/drawing/2014/main" id="{370366E4-85A4-8172-A5D2-01D52170F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419100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C1C724F5-68E5-CE0D-CCB3-11F2A2614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547688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F7A6B7EB-EC16-AEC5-63E5-807B21838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547688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631579FC-CA6A-89F4-8E36-582AFAD8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547688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95C66970-A95D-C956-6E24-D07675696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547688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E2323033-510D-6503-7CCC-2685DEEF7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547688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91DA1960-17AF-2567-AF68-14D9C33E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547688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03474796-30FF-B608-15D9-1DC5F2B68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419100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C69E07DB-604C-AFC3-03EE-74AA02E97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419100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" name="Text Box 278">
            <a:extLst>
              <a:ext uri="{FF2B5EF4-FFF2-40B4-BE49-F238E27FC236}">
                <a16:creationId xmlns:a16="http://schemas.microsoft.com/office/drawing/2014/main" id="{86832A40-4990-73DC-07F4-77485F47B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515" y="1326832"/>
            <a:ext cx="10515600" cy="584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Định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Tam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tam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endParaRPr lang="en-US" altLang="en-US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278">
            <a:extLst>
              <a:ext uri="{FF2B5EF4-FFF2-40B4-BE49-F238E27FC236}">
                <a16:creationId xmlns:a16="http://schemas.microsoft.com/office/drawing/2014/main" id="{DD4142DF-1CE3-9173-0A4A-3BFE7B4C0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336" y="623307"/>
            <a:ext cx="5829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Tam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278">
            <a:extLst>
              <a:ext uri="{FF2B5EF4-FFF2-40B4-BE49-F238E27FC236}">
                <a16:creationId xmlns:a16="http://schemas.microsoft.com/office/drawing/2014/main" id="{C08BD7C9-EFC1-335E-6088-EE58F3984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739" y="2106835"/>
            <a:ext cx="39912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∆DEF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</a:rPr>
              <a:t> DE = DF = EF</a:t>
            </a:r>
          </a:p>
        </p:txBody>
      </p:sp>
      <p:sp>
        <p:nvSpPr>
          <p:cNvPr id="23" name="Text Box 278">
            <a:extLst>
              <a:ext uri="{FF2B5EF4-FFF2-40B4-BE49-F238E27FC236}">
                <a16:creationId xmlns:a16="http://schemas.microsoft.com/office/drawing/2014/main" id="{07827352-7583-EF42-27FE-747C6CEDE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171" y="2160250"/>
            <a:ext cx="46383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=&gt; ∆DEF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</a:rPr>
              <a:t> tam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giác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đều</a:t>
            </a:r>
            <a:endParaRPr lang="en-US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26" name="Text Box 278">
            <a:extLst>
              <a:ext uri="{FF2B5EF4-FFF2-40B4-BE49-F238E27FC236}">
                <a16:creationId xmlns:a16="http://schemas.microsoft.com/office/drawing/2014/main" id="{4DC571A4-EB8A-43B0-A387-32309B43B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336" y="2914085"/>
            <a:ext cx="68418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i="1" dirty="0" err="1">
                <a:latin typeface="Times New Roman" panose="02020603050405020304" pitchFamily="18" charset="0"/>
              </a:rPr>
              <a:t>Nêu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tính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chất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của</a:t>
            </a:r>
            <a:r>
              <a:rPr lang="en-US" altLang="en-US" i="1" dirty="0">
                <a:latin typeface="Times New Roman" panose="02020603050405020304" pitchFamily="18" charset="0"/>
              </a:rPr>
              <a:t> tam </a:t>
            </a:r>
            <a:r>
              <a:rPr lang="en-US" altLang="en-US" i="1" dirty="0" err="1">
                <a:latin typeface="Times New Roman" panose="02020603050405020304" pitchFamily="18" charset="0"/>
              </a:rPr>
              <a:t>giác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đều</a:t>
            </a:r>
            <a:r>
              <a:rPr lang="en-US" altLang="en-US" i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7" name="Text Box 278">
            <a:extLst>
              <a:ext uri="{FF2B5EF4-FFF2-40B4-BE49-F238E27FC236}">
                <a16:creationId xmlns:a16="http://schemas.microsoft.com/office/drawing/2014/main" id="{C7BE6541-0BA3-463A-6EB9-00F7DBB82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188" y="3534783"/>
            <a:ext cx="64032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</a:rPr>
              <a:t>Tính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chất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</a:rPr>
              <a:t> tam </a:t>
            </a:r>
            <a:r>
              <a:rPr lang="en-US" altLang="en-US" dirty="0" err="1">
                <a:latin typeface="Times New Roman" panose="02020603050405020304" pitchFamily="18" charset="0"/>
              </a:rPr>
              <a:t>giác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đều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28" name="Text Box 278">
            <a:extLst>
              <a:ext uri="{FF2B5EF4-FFF2-40B4-BE49-F238E27FC236}">
                <a16:creationId xmlns:a16="http://schemas.microsoft.com/office/drawing/2014/main" id="{6DFAFFF0-9CF4-2093-DB06-E57C86927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8302" y="4321104"/>
            <a:ext cx="68418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+ Cạnh: Ba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 Box 278">
            <a:extLst>
              <a:ext uri="{FF2B5EF4-FFF2-40B4-BE49-F238E27FC236}">
                <a16:creationId xmlns:a16="http://schemas.microsoft.com/office/drawing/2014/main" id="{28F01E10-E818-DC06-4D00-FF24AAB1B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188" y="5127019"/>
            <a:ext cx="68418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: Ba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Text Box 278">
            <a:extLst>
              <a:ext uri="{FF2B5EF4-FFF2-40B4-BE49-F238E27FC236}">
                <a16:creationId xmlns:a16="http://schemas.microsoft.com/office/drawing/2014/main" id="{5DD92510-9F3F-28F2-5C20-025C508EE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8302" y="5897407"/>
            <a:ext cx="92978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i="1" dirty="0" err="1">
                <a:latin typeface="Times New Roman" panose="02020603050405020304" pitchFamily="18" charset="0"/>
              </a:rPr>
              <a:t>Nêu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cách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chứng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minh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một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tg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là</a:t>
            </a:r>
            <a:r>
              <a:rPr lang="en-US" altLang="en-US" i="1" dirty="0">
                <a:latin typeface="Times New Roman" panose="02020603050405020304" pitchFamily="18" charset="0"/>
              </a:rPr>
              <a:t> tam </a:t>
            </a:r>
            <a:r>
              <a:rPr lang="en-US" altLang="en-US" i="1" dirty="0" err="1">
                <a:latin typeface="Times New Roman" panose="02020603050405020304" pitchFamily="18" charset="0"/>
              </a:rPr>
              <a:t>giác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đều</a:t>
            </a:r>
            <a:r>
              <a:rPr lang="en-US" altLang="en-US" i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9" name="Text Box 278">
            <a:extLst>
              <a:ext uri="{FF2B5EF4-FFF2-40B4-BE49-F238E27FC236}">
                <a16:creationId xmlns:a16="http://schemas.microsoft.com/office/drawing/2014/main" id="{48E18455-DDE9-A3BB-FB2D-689FCDF70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595330"/>
            <a:ext cx="142623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Chứng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minh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tam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 Box 278">
            <a:extLst>
              <a:ext uri="{FF2B5EF4-FFF2-40B4-BE49-F238E27FC236}">
                <a16:creationId xmlns:a16="http://schemas.microsoft.com/office/drawing/2014/main" id="{FD01BCC3-9D88-7458-DF23-B8B863CDB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313778"/>
            <a:ext cx="11876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Chứng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minh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tam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 Box 278">
            <a:extLst>
              <a:ext uri="{FF2B5EF4-FFF2-40B4-BE49-F238E27FC236}">
                <a16:creationId xmlns:a16="http://schemas.microsoft.com/office/drawing/2014/main" id="{749423B5-F119-C039-E0FA-59AAD0BB9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895" y="7916898"/>
            <a:ext cx="11876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Chứng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minh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tam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60</a:t>
            </a:r>
            <a:r>
              <a:rPr lang="en-US" altLang="en-US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91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124">
            <a:extLst>
              <a:ext uri="{FF2B5EF4-FFF2-40B4-BE49-F238E27FC236}">
                <a16:creationId xmlns:a16="http://schemas.microsoft.com/office/drawing/2014/main" id="{679DCB47-C770-9C9C-0376-2DEAFB851A66}"/>
              </a:ext>
            </a:extLst>
          </p:cNvPr>
          <p:cNvGrpSpPr>
            <a:grpSpLocks/>
          </p:cNvGrpSpPr>
          <p:nvPr/>
        </p:nvGrpSpPr>
        <p:grpSpPr bwMode="auto">
          <a:xfrm>
            <a:off x="2033833" y="97632"/>
            <a:ext cx="13978101" cy="10082211"/>
            <a:chOff x="96" y="-22"/>
            <a:chExt cx="5536" cy="4234"/>
          </a:xfrm>
        </p:grpSpPr>
        <p:sp>
          <p:nvSpPr>
            <p:cNvPr id="34819" name="Rectangle 12">
              <a:extLst>
                <a:ext uri="{FF2B5EF4-FFF2-40B4-BE49-F238E27FC236}">
                  <a16:creationId xmlns:a16="http://schemas.microsoft.com/office/drawing/2014/main" id="{3C262341-8C26-3200-9D1C-9F3F87FED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0" y="3313"/>
              <a:ext cx="1356" cy="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Char char="-"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Char char="-"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</p:txBody>
        </p:sp>
        <p:sp>
          <p:nvSpPr>
            <p:cNvPr id="34820" name="Rectangle 13">
              <a:extLst>
                <a:ext uri="{FF2B5EF4-FFF2-40B4-BE49-F238E27FC236}">
                  <a16:creationId xmlns:a16="http://schemas.microsoft.com/office/drawing/2014/main" id="{0880CE8F-302A-D522-054D-712331294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8" y="3313"/>
              <a:ext cx="1452" cy="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</p:txBody>
        </p:sp>
        <p:sp>
          <p:nvSpPr>
            <p:cNvPr id="34821" name="Rectangle 14">
              <a:extLst>
                <a:ext uri="{FF2B5EF4-FFF2-40B4-BE49-F238E27FC236}">
                  <a16:creationId xmlns:a16="http://schemas.microsoft.com/office/drawing/2014/main" id="{B63357CB-2A06-C9F9-73D6-B8129E56FF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6" y="3313"/>
              <a:ext cx="1332" cy="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</p:txBody>
        </p:sp>
        <p:sp>
          <p:nvSpPr>
            <p:cNvPr id="34822" name="Rectangle 15">
              <a:extLst>
                <a:ext uri="{FF2B5EF4-FFF2-40B4-BE49-F238E27FC236}">
                  <a16:creationId xmlns:a16="http://schemas.microsoft.com/office/drawing/2014/main" id="{6F3A7E0A-C301-F3FD-96A5-6E9C63D78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3313"/>
              <a:ext cx="1380" cy="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</p:txBody>
        </p:sp>
        <p:sp>
          <p:nvSpPr>
            <p:cNvPr id="34823" name="Rectangle 16">
              <a:extLst>
                <a:ext uri="{FF2B5EF4-FFF2-40B4-BE49-F238E27FC236}">
                  <a16:creationId xmlns:a16="http://schemas.microsoft.com/office/drawing/2014/main" id="{6B070965-7E28-9AA5-2242-8968ED3C4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0" y="2687"/>
              <a:ext cx="1356" cy="6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</p:txBody>
        </p:sp>
        <p:sp>
          <p:nvSpPr>
            <p:cNvPr id="34824" name="Rectangle 17">
              <a:extLst>
                <a:ext uri="{FF2B5EF4-FFF2-40B4-BE49-F238E27FC236}">
                  <a16:creationId xmlns:a16="http://schemas.microsoft.com/office/drawing/2014/main" id="{63F1C548-41B1-2960-60E9-5820107AC1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8" y="2687"/>
              <a:ext cx="1452" cy="6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  <a:p>
              <a:pPr eaLnBrk="1" hangingPunct="1">
                <a:buFontTx/>
                <a:buNone/>
              </a:pPr>
              <a:r>
                <a:rPr lang="en-US" altLang="en-US" sz="2400">
                  <a:solidFill>
                    <a:srgbClr val="0000FF"/>
                  </a:solidFill>
                  <a:latin typeface=".VnArial" pitchFamily="34" charset="0"/>
                </a:rPr>
                <a:t> </a:t>
              </a: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</p:txBody>
        </p:sp>
        <p:sp>
          <p:nvSpPr>
            <p:cNvPr id="34825" name="Rectangle 18">
              <a:extLst>
                <a:ext uri="{FF2B5EF4-FFF2-40B4-BE49-F238E27FC236}">
                  <a16:creationId xmlns:a16="http://schemas.microsoft.com/office/drawing/2014/main" id="{41748F61-65EA-A90D-8DFE-6287C57B0C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6" y="2687"/>
              <a:ext cx="1332" cy="6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</p:txBody>
        </p:sp>
        <p:sp>
          <p:nvSpPr>
            <p:cNvPr id="34826" name="Rectangle 19">
              <a:extLst>
                <a:ext uri="{FF2B5EF4-FFF2-40B4-BE49-F238E27FC236}">
                  <a16:creationId xmlns:a16="http://schemas.microsoft.com/office/drawing/2014/main" id="{3E515DF2-033C-9B12-A582-F4BC3FC402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2687"/>
              <a:ext cx="1380" cy="6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</p:txBody>
        </p:sp>
        <p:sp>
          <p:nvSpPr>
            <p:cNvPr id="34827" name="Rectangle 20">
              <a:extLst>
                <a:ext uri="{FF2B5EF4-FFF2-40B4-BE49-F238E27FC236}">
                  <a16:creationId xmlns:a16="http://schemas.microsoft.com/office/drawing/2014/main" id="{0BB66900-BA79-C7A6-03FE-5A7A9DB10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0" y="2255"/>
              <a:ext cx="1356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</p:txBody>
        </p:sp>
        <p:sp>
          <p:nvSpPr>
            <p:cNvPr id="34828" name="Rectangle 21">
              <a:extLst>
                <a:ext uri="{FF2B5EF4-FFF2-40B4-BE49-F238E27FC236}">
                  <a16:creationId xmlns:a16="http://schemas.microsoft.com/office/drawing/2014/main" id="{3CDECAC5-AC4E-BCA3-FE66-847A283C9D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8" y="2255"/>
              <a:ext cx="1452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</p:txBody>
        </p:sp>
        <p:sp>
          <p:nvSpPr>
            <p:cNvPr id="34829" name="Rectangle 22">
              <a:extLst>
                <a:ext uri="{FF2B5EF4-FFF2-40B4-BE49-F238E27FC236}">
                  <a16:creationId xmlns:a16="http://schemas.microsoft.com/office/drawing/2014/main" id="{04AF576A-2267-AC82-593F-3F57A396C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6" y="2255"/>
              <a:ext cx="1332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</p:txBody>
        </p:sp>
        <p:sp>
          <p:nvSpPr>
            <p:cNvPr id="34830" name="Rectangle 23">
              <a:extLst>
                <a:ext uri="{FF2B5EF4-FFF2-40B4-BE49-F238E27FC236}">
                  <a16:creationId xmlns:a16="http://schemas.microsoft.com/office/drawing/2014/main" id="{9C97C72E-EA7E-042E-B643-5D1FEFC65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2255"/>
              <a:ext cx="138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</p:txBody>
        </p:sp>
        <p:sp>
          <p:nvSpPr>
            <p:cNvPr id="34831" name="Rectangle 24">
              <a:extLst>
                <a:ext uri="{FF2B5EF4-FFF2-40B4-BE49-F238E27FC236}">
                  <a16:creationId xmlns:a16="http://schemas.microsoft.com/office/drawing/2014/main" id="{6FB9A850-A256-E1D7-2B8A-1D13DC41A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0" y="435"/>
              <a:ext cx="1356" cy="18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</p:txBody>
        </p:sp>
        <p:sp>
          <p:nvSpPr>
            <p:cNvPr id="34832" name="Rectangle 25">
              <a:extLst>
                <a:ext uri="{FF2B5EF4-FFF2-40B4-BE49-F238E27FC236}">
                  <a16:creationId xmlns:a16="http://schemas.microsoft.com/office/drawing/2014/main" id="{195FDEE3-4D8A-6EB9-2AC8-6AEECF655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8" y="435"/>
              <a:ext cx="1452" cy="18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</p:txBody>
        </p:sp>
        <p:sp>
          <p:nvSpPr>
            <p:cNvPr id="34833" name="Rectangle 26">
              <a:extLst>
                <a:ext uri="{FF2B5EF4-FFF2-40B4-BE49-F238E27FC236}">
                  <a16:creationId xmlns:a16="http://schemas.microsoft.com/office/drawing/2014/main" id="{A1495D46-D599-D956-24E8-B0245C8838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6" y="435"/>
              <a:ext cx="1332" cy="18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</p:txBody>
        </p:sp>
        <p:sp>
          <p:nvSpPr>
            <p:cNvPr id="34834" name="Rectangle 27">
              <a:extLst>
                <a:ext uri="{FF2B5EF4-FFF2-40B4-BE49-F238E27FC236}">
                  <a16:creationId xmlns:a16="http://schemas.microsoft.com/office/drawing/2014/main" id="{83F77A27-036C-C038-9BBE-EC5E05F1B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435"/>
              <a:ext cx="1380" cy="18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</p:txBody>
        </p:sp>
        <p:sp>
          <p:nvSpPr>
            <p:cNvPr id="34835" name="Rectangle 28">
              <a:extLst>
                <a:ext uri="{FF2B5EF4-FFF2-40B4-BE49-F238E27FC236}">
                  <a16:creationId xmlns:a16="http://schemas.microsoft.com/office/drawing/2014/main" id="{5C84F1E3-F7C5-EC81-C338-A2C0253D2D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0" y="177"/>
              <a:ext cx="1356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</p:txBody>
        </p:sp>
        <p:sp>
          <p:nvSpPr>
            <p:cNvPr id="34836" name="Rectangle 29">
              <a:extLst>
                <a:ext uri="{FF2B5EF4-FFF2-40B4-BE49-F238E27FC236}">
                  <a16:creationId xmlns:a16="http://schemas.microsoft.com/office/drawing/2014/main" id="{C096FE3A-7A27-8F20-8A18-8CEF8D35D9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8" y="177"/>
              <a:ext cx="1452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</p:txBody>
        </p:sp>
        <p:sp>
          <p:nvSpPr>
            <p:cNvPr id="34837" name="Rectangle 30">
              <a:extLst>
                <a:ext uri="{FF2B5EF4-FFF2-40B4-BE49-F238E27FC236}">
                  <a16:creationId xmlns:a16="http://schemas.microsoft.com/office/drawing/2014/main" id="{259AEB70-BD67-EE19-585C-6EF88E0779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6" y="177"/>
              <a:ext cx="1332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</p:txBody>
        </p:sp>
        <p:sp>
          <p:nvSpPr>
            <p:cNvPr id="34838" name="Rectangle 31">
              <a:extLst>
                <a:ext uri="{FF2B5EF4-FFF2-40B4-BE49-F238E27FC236}">
                  <a16:creationId xmlns:a16="http://schemas.microsoft.com/office/drawing/2014/main" id="{9295A633-2754-CA7C-71A0-1F92F4CAEC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77"/>
              <a:ext cx="1380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</p:txBody>
        </p:sp>
        <p:sp>
          <p:nvSpPr>
            <p:cNvPr id="34839" name="Line 32">
              <a:extLst>
                <a:ext uri="{FF2B5EF4-FFF2-40B4-BE49-F238E27FC236}">
                  <a16:creationId xmlns:a16="http://schemas.microsoft.com/office/drawing/2014/main" id="{D4A7DD36-F133-EC8F-34E4-0347498E92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435"/>
              <a:ext cx="552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40" name="Line 33">
              <a:extLst>
                <a:ext uri="{FF2B5EF4-FFF2-40B4-BE49-F238E27FC236}">
                  <a16:creationId xmlns:a16="http://schemas.microsoft.com/office/drawing/2014/main" id="{1CE50A26-A90C-5264-A60A-643A129372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2067"/>
              <a:ext cx="552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41" name="Line 34">
              <a:extLst>
                <a:ext uri="{FF2B5EF4-FFF2-40B4-BE49-F238E27FC236}">
                  <a16:creationId xmlns:a16="http://schemas.microsoft.com/office/drawing/2014/main" id="{A98B43F1-35D3-69E4-C7A2-C2CFCF75C6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2449"/>
              <a:ext cx="552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42" name="Line 35">
              <a:extLst>
                <a:ext uri="{FF2B5EF4-FFF2-40B4-BE49-F238E27FC236}">
                  <a16:creationId xmlns:a16="http://schemas.microsoft.com/office/drawing/2014/main" id="{EC8A50D9-220D-177E-9174-04437F90C5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2833"/>
              <a:ext cx="552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43" name="Line 36">
              <a:extLst>
                <a:ext uri="{FF2B5EF4-FFF2-40B4-BE49-F238E27FC236}">
                  <a16:creationId xmlns:a16="http://schemas.microsoft.com/office/drawing/2014/main" id="{6E035B2F-3A47-EC69-5F86-D2B86BD25E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" y="4017"/>
              <a:ext cx="5464" cy="0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44" name="Line 37">
              <a:extLst>
                <a:ext uri="{FF2B5EF4-FFF2-40B4-BE49-F238E27FC236}">
                  <a16:creationId xmlns:a16="http://schemas.microsoft.com/office/drawing/2014/main" id="{574B31E5-66D1-F16D-0978-6B4F89781D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177"/>
              <a:ext cx="24" cy="3840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45" name="Line 38">
              <a:extLst>
                <a:ext uri="{FF2B5EF4-FFF2-40B4-BE49-F238E27FC236}">
                  <a16:creationId xmlns:a16="http://schemas.microsoft.com/office/drawing/2014/main" id="{900CA723-1B2A-D0AE-FF10-C2D854F261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6" y="177"/>
              <a:ext cx="0" cy="384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46" name="Line 39">
              <a:extLst>
                <a:ext uri="{FF2B5EF4-FFF2-40B4-BE49-F238E27FC236}">
                  <a16:creationId xmlns:a16="http://schemas.microsoft.com/office/drawing/2014/main" id="{07EC7F0C-093E-2977-BB9F-C8BA5437ED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8" y="177"/>
              <a:ext cx="29" cy="384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47" name="Line 40">
              <a:extLst>
                <a:ext uri="{FF2B5EF4-FFF2-40B4-BE49-F238E27FC236}">
                  <a16:creationId xmlns:a16="http://schemas.microsoft.com/office/drawing/2014/main" id="{2304C9EC-8AED-6BFB-93BE-6B41BA0D0D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00" y="177"/>
              <a:ext cx="16" cy="3840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48" name="Line 41">
              <a:extLst>
                <a:ext uri="{FF2B5EF4-FFF2-40B4-BE49-F238E27FC236}">
                  <a16:creationId xmlns:a16="http://schemas.microsoft.com/office/drawing/2014/main" id="{B9E3E01E-A39C-5FCB-B418-99FDBE5056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177"/>
              <a:ext cx="5520" cy="0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49" name="Line 42">
              <a:extLst>
                <a:ext uri="{FF2B5EF4-FFF2-40B4-BE49-F238E27FC236}">
                  <a16:creationId xmlns:a16="http://schemas.microsoft.com/office/drawing/2014/main" id="{AFAA4F0F-3453-5ECD-A202-7E3728AD10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40" y="177"/>
              <a:ext cx="20" cy="384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50" name="Text Box 44">
              <a:extLst>
                <a:ext uri="{FF2B5EF4-FFF2-40B4-BE49-F238E27FC236}">
                  <a16:creationId xmlns:a16="http://schemas.microsoft.com/office/drawing/2014/main" id="{45C9C453-C28A-6B5A-B759-2EC7A2392C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0" y="1692"/>
              <a:ext cx="115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2400" dirty="0">
                  <a:solidFill>
                    <a:srgbClr val="333399"/>
                  </a:solidFill>
                  <a:latin typeface=".VnArial" pitchFamily="34" charset="0"/>
                  <a:sym typeface="Wingdings 3" panose="05040102010807070707" pitchFamily="18" charset="2"/>
                </a:rPr>
                <a:t>ABC; AB = AC</a:t>
              </a:r>
              <a:endParaRPr lang="en-US" altLang="en-US" sz="3600" dirty="0">
                <a:solidFill>
                  <a:srgbClr val="333399"/>
                </a:solidFill>
                <a:latin typeface=".VnArial" pitchFamily="34" charset="0"/>
              </a:endParaRPr>
            </a:p>
          </p:txBody>
        </p:sp>
        <p:sp>
          <p:nvSpPr>
            <p:cNvPr id="34851" name="Text Box 45">
              <a:extLst>
                <a:ext uri="{FF2B5EF4-FFF2-40B4-BE49-F238E27FC236}">
                  <a16:creationId xmlns:a16="http://schemas.microsoft.com/office/drawing/2014/main" id="{B6D75F49-580B-BB24-8A34-54E273E321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2" y="1674"/>
              <a:ext cx="117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solidFill>
                    <a:srgbClr val="333399"/>
                  </a:solidFill>
                  <a:latin typeface=".VnArial" pitchFamily="34" charset="0"/>
                  <a:sym typeface="Wingdings 3" panose="05040102010807070707" pitchFamily="18" charset="2"/>
                </a:rPr>
                <a:t>ABC; AB = AC = BC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852" name="Text Box 46">
                  <a:extLst>
                    <a:ext uri="{FF2B5EF4-FFF2-40B4-BE49-F238E27FC236}">
                      <a16:creationId xmlns:a16="http://schemas.microsoft.com/office/drawing/2014/main" id="{9DE8012D-B527-4FE5-DBA0-05384513DDF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88" y="1685"/>
                  <a:ext cx="1344" cy="38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buNone/>
                  </a:pPr>
                  <a:r>
                    <a:rPr lang="en-US" altLang="en-US" sz="2400" dirty="0">
                      <a:solidFill>
                        <a:srgbClr val="333399"/>
                      </a:solidFill>
                      <a:latin typeface=".VnArial" pitchFamily="34" charset="0"/>
                      <a:sym typeface="Wingdings 3" panose="05040102010807070707" pitchFamily="18" charset="2"/>
                    </a:rPr>
                    <a:t>ABC;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nl-NL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𝐵𝐴𝐶</m:t>
                          </m:r>
                        </m:e>
                      </m:acc>
                      <m:r>
                        <a:rPr lang="en-US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altLang="en-US" sz="2400" dirty="0">
                      <a:solidFill>
                        <a:srgbClr val="333399"/>
                      </a:solidFill>
                      <a:latin typeface=".VnArial" pitchFamily="34" charset="0"/>
                      <a:sym typeface="Wingdings 3" panose="05040102010807070707" pitchFamily="18" charset="2"/>
                    </a:rPr>
                    <a:t> 90</a:t>
                  </a:r>
                  <a:r>
                    <a:rPr lang="en-US" altLang="en-US" sz="2400" baseline="30000" dirty="0">
                      <a:solidFill>
                        <a:srgbClr val="333399"/>
                      </a:solidFill>
                      <a:latin typeface=".VnArial" pitchFamily="34" charset="0"/>
                      <a:sym typeface="Wingdings 3" panose="05040102010807070707" pitchFamily="18" charset="2"/>
                    </a:rPr>
                    <a:t>0</a:t>
                  </a:r>
                </a:p>
                <a:p>
                  <a:pPr eaLnBrk="1" hangingPunct="1">
                    <a:buFontTx/>
                    <a:buNone/>
                  </a:pPr>
                  <a:r>
                    <a:rPr lang="en-US" altLang="en-US" sz="2400" dirty="0">
                      <a:solidFill>
                        <a:srgbClr val="333399"/>
                      </a:solidFill>
                      <a:latin typeface=".VnArial" pitchFamily="34" charset="0"/>
                      <a:sym typeface="Wingdings 3" panose="05040102010807070707" pitchFamily="18" charset="2"/>
                    </a:rPr>
                    <a:t>              AB = AC</a:t>
                  </a:r>
                </a:p>
              </p:txBody>
            </p:sp>
          </mc:Choice>
          <mc:Fallback xmlns="">
            <p:sp>
              <p:nvSpPr>
                <p:cNvPr id="34852" name="Text Box 46">
                  <a:extLst>
                    <a:ext uri="{FF2B5EF4-FFF2-40B4-BE49-F238E27FC236}">
                      <a16:creationId xmlns:a16="http://schemas.microsoft.com/office/drawing/2014/main" id="{9DE8012D-B527-4FE5-DBA0-05384513DD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288" y="1685"/>
                  <a:ext cx="1344" cy="385"/>
                </a:xfrm>
                <a:prstGeom prst="rect">
                  <a:avLst/>
                </a:prstGeom>
                <a:blipFill>
                  <a:blip r:embed="rId2"/>
                  <a:stretch>
                    <a:fillRect l="-2873" t="-4667" b="-14667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853" name="Text Box 47">
              <a:extLst>
                <a:ext uri="{FF2B5EF4-FFF2-40B4-BE49-F238E27FC236}">
                  <a16:creationId xmlns:a16="http://schemas.microsoft.com/office/drawing/2014/main" id="{39382851-C7BD-DBFC-1601-2434991BD7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" y="2161"/>
              <a:ext cx="115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54" name="Text Box 48">
              <a:extLst>
                <a:ext uri="{FF2B5EF4-FFF2-40B4-BE49-F238E27FC236}">
                  <a16:creationId xmlns:a16="http://schemas.microsoft.com/office/drawing/2014/main" id="{F35D9316-9367-37D9-8230-0C24F875F7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8" y="2217"/>
              <a:ext cx="67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2400" dirty="0">
                  <a:solidFill>
                    <a:srgbClr val="333399"/>
                  </a:solidFill>
                  <a:latin typeface=".VnArial" pitchFamily="34" charset="0"/>
                </a:rPr>
                <a:t>AB = AC</a:t>
              </a:r>
              <a:endParaRPr lang="en-US" altLang="en-US" sz="3600" dirty="0">
                <a:solidFill>
                  <a:srgbClr val="333399"/>
                </a:solidFill>
                <a:latin typeface=".VnArial" pitchFamily="34" charset="0"/>
              </a:endParaRPr>
            </a:p>
          </p:txBody>
        </p:sp>
        <p:sp>
          <p:nvSpPr>
            <p:cNvPr id="34855" name="Text Box 49">
              <a:extLst>
                <a:ext uri="{FF2B5EF4-FFF2-40B4-BE49-F238E27FC236}">
                  <a16:creationId xmlns:a16="http://schemas.microsoft.com/office/drawing/2014/main" id="{9282B2F7-B7BE-D6A4-7042-E6023D231F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6" y="2227"/>
              <a:ext cx="115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2400" dirty="0">
                  <a:solidFill>
                    <a:srgbClr val="333399"/>
                  </a:solidFill>
                  <a:latin typeface=".VnArial" pitchFamily="34" charset="0"/>
                </a:rPr>
                <a:t>AB = AC = BC</a:t>
              </a:r>
              <a:endParaRPr lang="en-US" altLang="en-US" sz="3600" dirty="0">
                <a:solidFill>
                  <a:srgbClr val="333399"/>
                </a:solidFill>
                <a:latin typeface=".VnArial" pitchFamily="34" charset="0"/>
              </a:endParaRPr>
            </a:p>
          </p:txBody>
        </p:sp>
        <p:sp>
          <p:nvSpPr>
            <p:cNvPr id="34856" name="Text Box 50">
              <a:extLst>
                <a:ext uri="{FF2B5EF4-FFF2-40B4-BE49-F238E27FC236}">
                  <a16:creationId xmlns:a16="http://schemas.microsoft.com/office/drawing/2014/main" id="{52111EA5-8801-EC90-F9C4-2BA2073CC4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4" y="2236"/>
              <a:ext cx="67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2400" dirty="0">
                  <a:solidFill>
                    <a:srgbClr val="333399"/>
                  </a:solidFill>
                  <a:latin typeface=".VnArial" pitchFamily="34" charset="0"/>
                </a:rPr>
                <a:t>AB = AC</a:t>
              </a:r>
              <a:endParaRPr lang="en-US" altLang="en-US" sz="3600" dirty="0">
                <a:solidFill>
                  <a:srgbClr val="333399"/>
                </a:solidFill>
                <a:latin typeface=".VnArial" pitchFamily="34" charset="0"/>
              </a:endParaRPr>
            </a:p>
          </p:txBody>
        </p:sp>
        <p:sp>
          <p:nvSpPr>
            <p:cNvPr id="34857" name="Text Box 51">
              <a:extLst>
                <a:ext uri="{FF2B5EF4-FFF2-40B4-BE49-F238E27FC236}">
                  <a16:creationId xmlns:a16="http://schemas.microsoft.com/office/drawing/2014/main" id="{223980FB-6009-7CDF-C56A-6706DCDF3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" y="2577"/>
              <a:ext cx="124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61" name="Text Box 55">
              <a:extLst>
                <a:ext uri="{FF2B5EF4-FFF2-40B4-BE49-F238E27FC236}">
                  <a16:creationId xmlns:a16="http://schemas.microsoft.com/office/drawing/2014/main" id="{2B8DF293-6AC9-7997-8111-CCA19F798B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3173"/>
              <a:ext cx="139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62" name="Text Box 57">
              <a:extLst>
                <a:ext uri="{FF2B5EF4-FFF2-40B4-BE49-F238E27FC236}">
                  <a16:creationId xmlns:a16="http://schemas.microsoft.com/office/drawing/2014/main" id="{45188FB2-3736-25EA-7916-1DA56057F8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9" y="3249"/>
              <a:ext cx="1335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en-US" altLang="en-US" sz="2400" dirty="0">
                  <a:solidFill>
                    <a:srgbClr val="333399"/>
                  </a:solidFill>
                  <a:latin typeface=".VnArial" pitchFamily="34" charset="0"/>
                  <a:sym typeface="Wingdings 3" panose="05040102010807070707" pitchFamily="18" charset="2"/>
                </a:rPr>
                <a:t>- 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Tam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giác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có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2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góc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bằng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nhau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.</a:t>
              </a:r>
              <a:endParaRPr lang="en-US" alt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63" name="Text Box 63">
              <a:extLst>
                <a:ext uri="{FF2B5EF4-FFF2-40B4-BE49-F238E27FC236}">
                  <a16:creationId xmlns:a16="http://schemas.microsoft.com/office/drawing/2014/main" id="{346E33E3-4412-08DB-8194-DF82F0DDFB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" y="1216"/>
              <a:ext cx="96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64" name="Line 65">
              <a:extLst>
                <a:ext uri="{FF2B5EF4-FFF2-40B4-BE49-F238E27FC236}">
                  <a16:creationId xmlns:a16="http://schemas.microsoft.com/office/drawing/2014/main" id="{09652E46-AE21-9CDA-C731-5A464786CA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1440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65" name="Line 66">
              <a:extLst>
                <a:ext uri="{FF2B5EF4-FFF2-40B4-BE49-F238E27FC236}">
                  <a16:creationId xmlns:a16="http://schemas.microsoft.com/office/drawing/2014/main" id="{202804B1-05C0-949B-52DB-918AE1822F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76" y="768"/>
              <a:ext cx="336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66" name="Line 67">
              <a:extLst>
                <a:ext uri="{FF2B5EF4-FFF2-40B4-BE49-F238E27FC236}">
                  <a16:creationId xmlns:a16="http://schemas.microsoft.com/office/drawing/2014/main" id="{57D193F7-8570-F8DC-736F-46EDE5BD07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768"/>
              <a:ext cx="336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67" name="Line 68">
              <a:extLst>
                <a:ext uri="{FF2B5EF4-FFF2-40B4-BE49-F238E27FC236}">
                  <a16:creationId xmlns:a16="http://schemas.microsoft.com/office/drawing/2014/main" id="{3EAE03B6-6278-A568-FF87-2E7687EDDE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72" y="1104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68" name="Line 69">
              <a:extLst>
                <a:ext uri="{FF2B5EF4-FFF2-40B4-BE49-F238E27FC236}">
                  <a16:creationId xmlns:a16="http://schemas.microsoft.com/office/drawing/2014/main" id="{A4E36C9A-32F4-110C-56F5-E2146AA216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1104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69" name="Text Box 70">
              <a:extLst>
                <a:ext uri="{FF2B5EF4-FFF2-40B4-BE49-F238E27FC236}">
                  <a16:creationId xmlns:a16="http://schemas.microsoft.com/office/drawing/2014/main" id="{8687895A-E82B-07FD-BEB4-66BC50CC77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576"/>
              <a:ext cx="28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333399"/>
                  </a:solidFill>
                  <a:latin typeface=".VnArial" pitchFamily="34" charset="0"/>
                </a:rPr>
                <a:t>A</a:t>
              </a:r>
            </a:p>
          </p:txBody>
        </p:sp>
        <p:sp>
          <p:nvSpPr>
            <p:cNvPr id="34870" name="Text Box 71">
              <a:extLst>
                <a:ext uri="{FF2B5EF4-FFF2-40B4-BE49-F238E27FC236}">
                  <a16:creationId xmlns:a16="http://schemas.microsoft.com/office/drawing/2014/main" id="{2CE3BF12-42DE-EE45-112E-DCC340862E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8" y="1324"/>
              <a:ext cx="28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333399"/>
                  </a:solidFill>
                  <a:latin typeface=".VnArial" pitchFamily="34" charset="0"/>
                </a:rPr>
                <a:t>C</a:t>
              </a:r>
            </a:p>
          </p:txBody>
        </p:sp>
        <p:sp>
          <p:nvSpPr>
            <p:cNvPr id="34871" name="Text Box 72">
              <a:extLst>
                <a:ext uri="{FF2B5EF4-FFF2-40B4-BE49-F238E27FC236}">
                  <a16:creationId xmlns:a16="http://schemas.microsoft.com/office/drawing/2014/main" id="{BD7F5AA0-3D57-89B8-A6FC-754F62BD92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" y="1324"/>
              <a:ext cx="28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333399"/>
                  </a:solidFill>
                  <a:latin typeface=".VnArial" pitchFamily="34" charset="0"/>
                </a:rPr>
                <a:t>B</a:t>
              </a:r>
            </a:p>
          </p:txBody>
        </p:sp>
        <p:sp>
          <p:nvSpPr>
            <p:cNvPr id="34872" name="Line 74">
              <a:extLst>
                <a:ext uri="{FF2B5EF4-FFF2-40B4-BE49-F238E27FC236}">
                  <a16:creationId xmlns:a16="http://schemas.microsoft.com/office/drawing/2014/main" id="{8CA770EF-3290-F109-8699-29A6DC4DB4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8" y="148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73" name="Line 75">
              <a:extLst>
                <a:ext uri="{FF2B5EF4-FFF2-40B4-BE49-F238E27FC236}">
                  <a16:creationId xmlns:a16="http://schemas.microsoft.com/office/drawing/2014/main" id="{765370A7-6A66-A87F-CA60-DF415E4ABA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08" y="816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74" name="Line 76">
              <a:extLst>
                <a:ext uri="{FF2B5EF4-FFF2-40B4-BE49-F238E27FC236}">
                  <a16:creationId xmlns:a16="http://schemas.microsoft.com/office/drawing/2014/main" id="{DB0948E8-F4CB-062E-1570-5D3E0D116E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8" y="816"/>
              <a:ext cx="67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75" name="Line 77">
              <a:extLst>
                <a:ext uri="{FF2B5EF4-FFF2-40B4-BE49-F238E27FC236}">
                  <a16:creationId xmlns:a16="http://schemas.microsoft.com/office/drawing/2014/main" id="{A0A66644-BE89-64B1-2371-A9760C8822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8" y="1392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76" name="Line 78">
              <a:extLst>
                <a:ext uri="{FF2B5EF4-FFF2-40B4-BE49-F238E27FC236}">
                  <a16:creationId xmlns:a16="http://schemas.microsoft.com/office/drawing/2014/main" id="{9E4C41B4-F1E7-D6D5-FA08-BD728C7BF3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4" y="139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77" name="Text Box 79">
              <a:extLst>
                <a:ext uri="{FF2B5EF4-FFF2-40B4-BE49-F238E27FC236}">
                  <a16:creationId xmlns:a16="http://schemas.microsoft.com/office/drawing/2014/main" id="{B6D41318-66C0-C874-1E70-D967C4E729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2" y="623"/>
              <a:ext cx="139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333399"/>
                  </a:solidFill>
                  <a:latin typeface=".VnArial" pitchFamily="34" charset="0"/>
                </a:rPr>
                <a:t>B</a:t>
              </a:r>
            </a:p>
          </p:txBody>
        </p:sp>
        <p:sp>
          <p:nvSpPr>
            <p:cNvPr id="34878" name="Text Box 80">
              <a:extLst>
                <a:ext uri="{FF2B5EF4-FFF2-40B4-BE49-F238E27FC236}">
                  <a16:creationId xmlns:a16="http://schemas.microsoft.com/office/drawing/2014/main" id="{77D5FC38-F8D5-7FA3-BED9-AF2697EF66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0" y="1371"/>
              <a:ext cx="144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333399"/>
                  </a:solidFill>
                  <a:latin typeface=".VnArial" pitchFamily="34" charset="0"/>
                </a:rPr>
                <a:t>A</a:t>
              </a:r>
            </a:p>
          </p:txBody>
        </p:sp>
        <p:sp>
          <p:nvSpPr>
            <p:cNvPr id="34879" name="Text Box 81">
              <a:extLst>
                <a:ext uri="{FF2B5EF4-FFF2-40B4-BE49-F238E27FC236}">
                  <a16:creationId xmlns:a16="http://schemas.microsoft.com/office/drawing/2014/main" id="{C5DA47D0-B902-4976-2943-3D4CBEBF8A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0" y="1370"/>
              <a:ext cx="13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333399"/>
                  </a:solidFill>
                  <a:latin typeface=".VnArial" pitchFamily="34" charset="0"/>
                </a:rPr>
                <a:t>C</a:t>
              </a:r>
            </a:p>
          </p:txBody>
        </p:sp>
        <p:sp>
          <p:nvSpPr>
            <p:cNvPr id="34880" name="Line 82">
              <a:extLst>
                <a:ext uri="{FF2B5EF4-FFF2-40B4-BE49-F238E27FC236}">
                  <a16:creationId xmlns:a16="http://schemas.microsoft.com/office/drawing/2014/main" id="{15D4302F-09A8-2027-9B36-B439A59561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0" y="120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81" name="Line 83">
              <a:extLst>
                <a:ext uri="{FF2B5EF4-FFF2-40B4-BE49-F238E27FC236}">
                  <a16:creationId xmlns:a16="http://schemas.microsoft.com/office/drawing/2014/main" id="{380BD9ED-9651-39E8-18EA-F2F25A9400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96" y="144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grpSp>
          <p:nvGrpSpPr>
            <p:cNvPr id="34882" name="Group 85">
              <a:extLst>
                <a:ext uri="{FF2B5EF4-FFF2-40B4-BE49-F238E27FC236}">
                  <a16:creationId xmlns:a16="http://schemas.microsoft.com/office/drawing/2014/main" id="{7B312F52-5308-8BE5-A348-D203D3D8A8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624"/>
              <a:ext cx="1392" cy="962"/>
              <a:chOff x="3936" y="220"/>
              <a:chExt cx="1392" cy="962"/>
            </a:xfrm>
          </p:grpSpPr>
          <p:sp>
            <p:nvSpPr>
              <p:cNvPr id="34911" name="Line 86">
                <a:extLst>
                  <a:ext uri="{FF2B5EF4-FFF2-40B4-BE49-F238E27FC236}">
                    <a16:creationId xmlns:a16="http://schemas.microsoft.com/office/drawing/2014/main" id="{720835F7-A291-E98A-E1D4-669C0C6A47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8" y="1104"/>
                <a:ext cx="8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34912" name="Line 87">
                <a:extLst>
                  <a:ext uri="{FF2B5EF4-FFF2-40B4-BE49-F238E27FC236}">
                    <a16:creationId xmlns:a16="http://schemas.microsoft.com/office/drawing/2014/main" id="{385B82DC-B5EC-78AD-D983-6011C9F193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128" y="384"/>
                <a:ext cx="432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34913" name="Line 88">
                <a:extLst>
                  <a:ext uri="{FF2B5EF4-FFF2-40B4-BE49-F238E27FC236}">
                    <a16:creationId xmlns:a16="http://schemas.microsoft.com/office/drawing/2014/main" id="{223F57F1-A753-3144-685A-105C1C6705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60" y="384"/>
                <a:ext cx="432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34914" name="Text Box 89">
                <a:extLst>
                  <a:ext uri="{FF2B5EF4-FFF2-40B4-BE49-F238E27FC236}">
                    <a16:creationId xmlns:a16="http://schemas.microsoft.com/office/drawing/2014/main" id="{4456A590-F0DB-D70C-E476-446AD38CE3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64" y="220"/>
                <a:ext cx="336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333399"/>
                    </a:solidFill>
                    <a:latin typeface=".VnArial" pitchFamily="34" charset="0"/>
                  </a:rPr>
                  <a:t>A</a:t>
                </a:r>
              </a:p>
            </p:txBody>
          </p:sp>
          <p:sp>
            <p:nvSpPr>
              <p:cNvPr id="34915" name="Text Box 90">
                <a:extLst>
                  <a:ext uri="{FF2B5EF4-FFF2-40B4-BE49-F238E27FC236}">
                    <a16:creationId xmlns:a16="http://schemas.microsoft.com/office/drawing/2014/main" id="{FAEB08A6-F628-2F27-D656-3237435EA4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92" y="988"/>
                <a:ext cx="336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333399"/>
                    </a:solidFill>
                    <a:latin typeface=".VnArial" pitchFamily="34" charset="0"/>
                  </a:rPr>
                  <a:t>C</a:t>
                </a:r>
              </a:p>
            </p:txBody>
          </p:sp>
          <p:sp>
            <p:nvSpPr>
              <p:cNvPr id="34916" name="Text Box 91">
                <a:extLst>
                  <a:ext uri="{FF2B5EF4-FFF2-40B4-BE49-F238E27FC236}">
                    <a16:creationId xmlns:a16="http://schemas.microsoft.com/office/drawing/2014/main" id="{492C044C-332D-7506-3D45-432D6E0619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36" y="988"/>
                <a:ext cx="336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333399"/>
                    </a:solidFill>
                    <a:latin typeface=".VnArial" pitchFamily="34" charset="0"/>
                  </a:rPr>
                  <a:t>B</a:t>
                </a:r>
              </a:p>
            </p:txBody>
          </p:sp>
          <p:sp>
            <p:nvSpPr>
              <p:cNvPr id="34917" name="Line 92">
                <a:extLst>
                  <a:ext uri="{FF2B5EF4-FFF2-40B4-BE49-F238E27FC236}">
                    <a16:creationId xmlns:a16="http://schemas.microsoft.com/office/drawing/2014/main" id="{878DF4CE-4EF9-3C51-38F3-EF2B40CB31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2" y="76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34918" name="Line 93">
                <a:extLst>
                  <a:ext uri="{FF2B5EF4-FFF2-40B4-BE49-F238E27FC236}">
                    <a16:creationId xmlns:a16="http://schemas.microsoft.com/office/drawing/2014/main" id="{0588202F-13F6-956B-9AAF-3C7EB095A9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52" y="76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  <p:sp>
          <p:nvSpPr>
            <p:cNvPr id="34883" name="Line 94">
              <a:extLst>
                <a:ext uri="{FF2B5EF4-FFF2-40B4-BE49-F238E27FC236}">
                  <a16:creationId xmlns:a16="http://schemas.microsoft.com/office/drawing/2014/main" id="{453AE290-32C8-3495-9B49-DAE3CCFB4D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04" y="146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84" name="Text Box 96">
              <a:extLst>
                <a:ext uri="{FF2B5EF4-FFF2-40B4-BE49-F238E27FC236}">
                  <a16:creationId xmlns:a16="http://schemas.microsoft.com/office/drawing/2014/main" id="{E2E7FE5B-2792-5A7C-EB16-1D145F61FD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4" y="218"/>
              <a:ext cx="699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Tam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85" name="Text Box 97">
              <a:extLst>
                <a:ext uri="{FF2B5EF4-FFF2-40B4-BE49-F238E27FC236}">
                  <a16:creationId xmlns:a16="http://schemas.microsoft.com/office/drawing/2014/main" id="{3138CC41-4748-FA41-7D27-995EA9E551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7" y="218"/>
              <a:ext cx="759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Tam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86" name="Text Box 98">
              <a:extLst>
                <a:ext uri="{FF2B5EF4-FFF2-40B4-BE49-F238E27FC236}">
                  <a16:creationId xmlns:a16="http://schemas.microsoft.com/office/drawing/2014/main" id="{ED817E6B-8B89-BBC6-1777-144E184F21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2" y="218"/>
              <a:ext cx="76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Tam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87" name="Text Box 99">
              <a:extLst>
                <a:ext uri="{FF2B5EF4-FFF2-40B4-BE49-F238E27FC236}">
                  <a16:creationId xmlns:a16="http://schemas.microsoft.com/office/drawing/2014/main" id="{DAD6F28D-C1CE-2D02-333C-B651DD08FF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7" y="218"/>
              <a:ext cx="110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Tam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04" name="Text Box 57">
              <a:extLst>
                <a:ext uri="{FF2B5EF4-FFF2-40B4-BE49-F238E27FC236}">
                  <a16:creationId xmlns:a16="http://schemas.microsoft.com/office/drawing/2014/main" id="{842F447A-6287-D319-D9F9-303A54E95A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9" y="2865"/>
              <a:ext cx="1335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en-US" altLang="en-US" sz="2400" dirty="0">
                  <a:solidFill>
                    <a:srgbClr val="333399"/>
                  </a:solidFill>
                  <a:latin typeface=".VnArial" pitchFamily="34" charset="0"/>
                  <a:sym typeface="Wingdings 3" panose="05040102010807070707" pitchFamily="18" charset="2"/>
                </a:rPr>
                <a:t>- 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Tam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giác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có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2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cạnh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bằng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nhau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.</a:t>
              </a:r>
              <a:endParaRPr lang="en-US" alt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05" name="Text Box 57">
              <a:extLst>
                <a:ext uri="{FF2B5EF4-FFF2-40B4-BE49-F238E27FC236}">
                  <a16:creationId xmlns:a16="http://schemas.microsoft.com/office/drawing/2014/main" id="{DC8DFB59-9FDB-A2CC-296B-96BE640539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2" y="2865"/>
              <a:ext cx="1449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en-US" altLang="en-US" sz="2400" spc="-70" dirty="0">
                  <a:solidFill>
                    <a:srgbClr val="333399"/>
                  </a:solidFill>
                  <a:latin typeface=".VnArial" pitchFamily="34" charset="0"/>
                  <a:sym typeface="Wingdings 3" panose="05040102010807070707" pitchFamily="18" charset="2"/>
                </a:rPr>
                <a:t>- </a:t>
              </a:r>
              <a:r>
                <a:rPr lang="en-US" altLang="en-US" sz="2400" spc="-7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Tam </a:t>
              </a:r>
              <a:r>
                <a:rPr lang="en-US" altLang="en-US" sz="2400" spc="-7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giác</a:t>
              </a:r>
              <a:r>
                <a:rPr lang="en-US" altLang="en-US" sz="2400" spc="-7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spc="-7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có</a:t>
              </a:r>
              <a:r>
                <a:rPr lang="en-US" altLang="en-US" sz="2400" spc="-7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3 </a:t>
              </a:r>
              <a:r>
                <a:rPr lang="en-US" altLang="en-US" sz="2400" spc="-7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cạnh</a:t>
              </a:r>
              <a:r>
                <a:rPr lang="en-US" altLang="en-US" sz="2400" spc="-7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spc="-7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bằng</a:t>
              </a:r>
              <a:r>
                <a:rPr lang="en-US" altLang="en-US" sz="2400" spc="-7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spc="-7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nhau</a:t>
              </a:r>
              <a:r>
                <a:rPr lang="en-US" altLang="en-US" sz="2400" spc="-7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.</a:t>
              </a:r>
              <a:endParaRPr lang="en-US" altLang="en-US" sz="3600" spc="-7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06" name="Text Box 57">
              <a:extLst>
                <a:ext uri="{FF2B5EF4-FFF2-40B4-BE49-F238E27FC236}">
                  <a16:creationId xmlns:a16="http://schemas.microsoft.com/office/drawing/2014/main" id="{3F19551E-94EA-AC4A-D6B1-002C713CB9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2" y="3201"/>
              <a:ext cx="1412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en-US" altLang="en-US" sz="2400" dirty="0">
                  <a:solidFill>
                    <a:srgbClr val="333399"/>
                  </a:solidFill>
                  <a:latin typeface=".VnArial" pitchFamily="34" charset="0"/>
                  <a:sym typeface="Wingdings 3" panose="05040102010807070707" pitchFamily="18" charset="2"/>
                </a:rPr>
                <a:t>- 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Tam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giác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có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3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góc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bằng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nhau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.</a:t>
              </a:r>
              <a:endParaRPr lang="en-US" alt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07" name="Text Box 57">
              <a:extLst>
                <a:ext uri="{FF2B5EF4-FFF2-40B4-BE49-F238E27FC236}">
                  <a16:creationId xmlns:a16="http://schemas.microsoft.com/office/drawing/2014/main" id="{9A56297E-0B13-C418-1A01-48E9899AB4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2" y="3537"/>
              <a:ext cx="1335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en-US" altLang="en-US" sz="2400" dirty="0">
                  <a:solidFill>
                    <a:srgbClr val="333399"/>
                  </a:solidFill>
                  <a:latin typeface=".VnArial" pitchFamily="34" charset="0"/>
                  <a:sym typeface="Wingdings 3" panose="05040102010807070707" pitchFamily="18" charset="2"/>
                </a:rPr>
                <a:t>- 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Tam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giác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cân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có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1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góc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bằng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60</a:t>
              </a:r>
              <a:r>
                <a:rPr lang="en-US" altLang="en-US" sz="2400" baseline="300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0</a:t>
              </a:r>
              <a:endParaRPr lang="en-US" altLang="en-US" sz="3600" baseline="300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08" name="Text Box 57">
              <a:extLst>
                <a:ext uri="{FF2B5EF4-FFF2-40B4-BE49-F238E27FC236}">
                  <a16:creationId xmlns:a16="http://schemas.microsoft.com/office/drawing/2014/main" id="{E2942857-1D90-D05A-4704-FAECEC179D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1" y="2833"/>
              <a:ext cx="1335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en-US" altLang="en-US" sz="2400" dirty="0">
                  <a:solidFill>
                    <a:srgbClr val="333399"/>
                  </a:solidFill>
                  <a:latin typeface=".VnArial" pitchFamily="34" charset="0"/>
                  <a:sym typeface="Wingdings 3" panose="05040102010807070707" pitchFamily="18" charset="2"/>
                </a:rPr>
                <a:t>- 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Tam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giác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vuông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có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2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cạnh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bằng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nhau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.</a:t>
              </a:r>
              <a:endParaRPr lang="en-US" alt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09" name="Text Box 57">
              <a:extLst>
                <a:ext uri="{FF2B5EF4-FFF2-40B4-BE49-F238E27FC236}">
                  <a16:creationId xmlns:a16="http://schemas.microsoft.com/office/drawing/2014/main" id="{489B067E-D18E-023E-779B-D61130B0E1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1" y="3169"/>
              <a:ext cx="1335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en-US" altLang="en-US" sz="2400" dirty="0">
                  <a:solidFill>
                    <a:srgbClr val="333399"/>
                  </a:solidFill>
                  <a:latin typeface=".VnArial" pitchFamily="34" charset="0"/>
                  <a:sym typeface="Wingdings 3" panose="05040102010807070707" pitchFamily="18" charset="2"/>
                </a:rPr>
                <a:t>- 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Tam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giác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vuông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có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2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góc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bằng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nhau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.</a:t>
              </a:r>
              <a:endParaRPr lang="en-US" alt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10" name="Text Box 57">
              <a:extLst>
                <a:ext uri="{FF2B5EF4-FFF2-40B4-BE49-F238E27FC236}">
                  <a16:creationId xmlns:a16="http://schemas.microsoft.com/office/drawing/2014/main" id="{10596921-E90D-34F8-7BD8-F353595975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1" y="3505"/>
              <a:ext cx="1335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en-US" altLang="en-US" sz="2400">
                  <a:solidFill>
                    <a:srgbClr val="333399"/>
                  </a:solidFill>
                  <a:latin typeface=".VnArial" pitchFamily="34" charset="0"/>
                  <a:sym typeface="Wingdings 3" panose="05040102010807070707" pitchFamily="18" charset="2"/>
                </a:rPr>
                <a:t>- </a:t>
              </a:r>
              <a:r>
                <a:rPr lang="en-US" altLang="en-US" sz="240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Tam giác có 2 góc bằng nhau bằng 60</a:t>
              </a:r>
              <a:r>
                <a:rPr lang="en-US" altLang="en-US" sz="2400" baseline="3000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0</a:t>
              </a:r>
              <a:endParaRPr lang="en-US" altLang="en-US" sz="360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 Box 63">
              <a:extLst>
                <a:ext uri="{FF2B5EF4-FFF2-40B4-BE49-F238E27FC236}">
                  <a16:creationId xmlns:a16="http://schemas.microsoft.com/office/drawing/2014/main" id="{22E91A5D-DA75-9466-80A1-FEA6193416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1" y="-22"/>
              <a:ext cx="1967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TAM GIÁC ĐẶC BIỆT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9A26991-E2B1-F854-7FC3-C2A66AED9F0D}"/>
                  </a:ext>
                </a:extLst>
              </p:cNvPr>
              <p:cNvSpPr txBox="1"/>
              <p:nvPr/>
            </p:nvSpPr>
            <p:spPr>
              <a:xfrm>
                <a:off x="9406345" y="6192564"/>
                <a:ext cx="2667000" cy="4823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kumimoji="0" lang="nl-NL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2400" b="0" i="1" baseline="3000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9A26991-E2B1-F854-7FC3-C2A66AED9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6345" y="6192564"/>
                <a:ext cx="2667000" cy="482312"/>
              </a:xfrm>
              <a:prstGeom prst="rect">
                <a:avLst/>
              </a:prstGeom>
              <a:blipFill>
                <a:blip r:embed="rId3"/>
                <a:stretch>
                  <a:fillRect l="-457" t="-7595" b="-26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99F2BD-AB75-763D-83B7-49FDC0756192}"/>
                  </a:ext>
                </a:extLst>
              </p:cNvPr>
              <p:cNvSpPr txBox="1"/>
              <p:nvPr/>
            </p:nvSpPr>
            <p:spPr>
              <a:xfrm>
                <a:off x="6462505" y="6208920"/>
                <a:ext cx="1183521" cy="4823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99F2BD-AB75-763D-83B7-49FDC0756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505" y="6208920"/>
                <a:ext cx="1183521" cy="482312"/>
              </a:xfrm>
              <a:prstGeom prst="rect">
                <a:avLst/>
              </a:prstGeom>
              <a:blipFill>
                <a:blip r:embed="rId4"/>
                <a:stretch>
                  <a:fillRect l="-1031" t="-7595" r="-515" b="-26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82F9B64-E459-103C-CB34-8A7EE99A44A5}"/>
                  </a:ext>
                </a:extLst>
              </p:cNvPr>
              <p:cNvSpPr txBox="1"/>
              <p:nvPr/>
            </p:nvSpPr>
            <p:spPr>
              <a:xfrm>
                <a:off x="13069450" y="6208920"/>
                <a:ext cx="1861215" cy="4823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=45</m:t>
                    </m:r>
                    <m:r>
                      <a:rPr lang="en-US" sz="2400" b="0" i="1" baseline="3000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82F9B64-E459-103C-CB34-8A7EE99A44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9450" y="6208920"/>
                <a:ext cx="1861215" cy="482312"/>
              </a:xfrm>
              <a:prstGeom prst="rect">
                <a:avLst/>
              </a:prstGeom>
              <a:blipFill>
                <a:blip r:embed="rId5"/>
                <a:stretch>
                  <a:fillRect l="-984" t="-7595" b="-26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F60AA0-B23C-3C68-2D94-F7FD1A3F2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000"/>
          <a:stretch>
            <a:fillRect/>
          </a:stretch>
        </p:blipFill>
        <p:spPr>
          <a:xfrm>
            <a:off x="2089644" y="5715000"/>
            <a:ext cx="4652554" cy="40115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6AE30B-CF9D-99CB-4899-0A33EDD20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231" y="1187580"/>
            <a:ext cx="4170927" cy="41746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780CA1-CF9B-2959-CB27-1CB77F8A7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475" y="5683431"/>
            <a:ext cx="4229100" cy="3968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CE9744-520E-C90E-6A7E-A3256D22C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9976" y="5715000"/>
            <a:ext cx="4515125" cy="3967841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8BCB56F-0837-1C38-162B-E8FBAA151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644" y="1485900"/>
            <a:ext cx="4648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998ADB41-0443-45C9-BCB8-D50747AE9125}"/>
              </a:ext>
            </a:extLst>
          </p:cNvPr>
          <p:cNvGrpSpPr>
            <a:grpSpLocks/>
          </p:cNvGrpSpPr>
          <p:nvPr/>
        </p:nvGrpSpPr>
        <p:grpSpPr bwMode="auto">
          <a:xfrm>
            <a:off x="12097393" y="1638300"/>
            <a:ext cx="4497708" cy="3505200"/>
            <a:chOff x="4105" y="2064"/>
            <a:chExt cx="1031" cy="816"/>
          </a:xfrm>
        </p:grpSpPr>
        <p:sp>
          <p:nvSpPr>
            <p:cNvPr id="10" name="AutoShape 5">
              <a:extLst>
                <a:ext uri="{FF2B5EF4-FFF2-40B4-BE49-F238E27FC236}">
                  <a16:creationId xmlns:a16="http://schemas.microsoft.com/office/drawing/2014/main" id="{099C3A61-CF0B-8C00-BE55-A2DF8DF795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105" y="2064"/>
              <a:ext cx="1031" cy="816"/>
            </a:xfrm>
            <a:prstGeom prst="flowChartExtra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11" name="AutoShape 6">
              <a:extLst>
                <a:ext uri="{FF2B5EF4-FFF2-40B4-BE49-F238E27FC236}">
                  <a16:creationId xmlns:a16="http://schemas.microsoft.com/office/drawing/2014/main" id="{2D78E13C-316D-E204-340A-954E0686E4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250" y="2144"/>
              <a:ext cx="754" cy="602"/>
            </a:xfrm>
            <a:prstGeom prst="flowChartExtra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011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>
            <a:extLst>
              <a:ext uri="{FF2B5EF4-FFF2-40B4-BE49-F238E27FC236}">
                <a16:creationId xmlns:a16="http://schemas.microsoft.com/office/drawing/2014/main" id="{0AA77E99-29FB-1E97-1369-6C4EF2AD745C}"/>
              </a:ext>
            </a:extLst>
          </p:cNvPr>
          <p:cNvGrpSpPr>
            <a:grpSpLocks/>
          </p:cNvGrpSpPr>
          <p:nvPr/>
        </p:nvGrpSpPr>
        <p:grpSpPr bwMode="auto">
          <a:xfrm>
            <a:off x="2286001" y="450057"/>
            <a:ext cx="12082463" cy="9836943"/>
            <a:chOff x="22" y="-13"/>
            <a:chExt cx="5074" cy="4131"/>
          </a:xfrm>
        </p:grpSpPr>
        <p:grpSp>
          <p:nvGrpSpPr>
            <p:cNvPr id="45103" name="Group 3">
              <a:extLst>
                <a:ext uri="{FF2B5EF4-FFF2-40B4-BE49-F238E27FC236}">
                  <a16:creationId xmlns:a16="http://schemas.microsoft.com/office/drawing/2014/main" id="{23391BE4-AD3D-646C-8614-D73DCCB5296C}"/>
                </a:ext>
              </a:extLst>
            </p:cNvPr>
            <p:cNvGrpSpPr>
              <a:grpSpLocks/>
            </p:cNvGrpSpPr>
            <p:nvPr/>
          </p:nvGrpSpPr>
          <p:grpSpPr bwMode="auto">
            <a:xfrm rot="-2213053">
              <a:off x="1655" y="436"/>
              <a:ext cx="2125" cy="1067"/>
              <a:chOff x="2116" y="2568"/>
              <a:chExt cx="2125" cy="1067"/>
            </a:xfrm>
          </p:grpSpPr>
          <p:sp>
            <p:nvSpPr>
              <p:cNvPr id="45190" name="Freeform 4">
                <a:extLst>
                  <a:ext uri="{FF2B5EF4-FFF2-40B4-BE49-F238E27FC236}">
                    <a16:creationId xmlns:a16="http://schemas.microsoft.com/office/drawing/2014/main" id="{C58A5B70-974F-CD3F-A9DA-E0517BC5A7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6" y="2568"/>
                <a:ext cx="2125" cy="1067"/>
              </a:xfrm>
              <a:custGeom>
                <a:avLst/>
                <a:gdLst>
                  <a:gd name="T0" fmla="*/ 15 w 2926"/>
                  <a:gd name="T1" fmla="*/ 20 h 1626"/>
                  <a:gd name="T2" fmla="*/ 22 w 2926"/>
                  <a:gd name="T3" fmla="*/ 12 h 1626"/>
                  <a:gd name="T4" fmla="*/ 42 w 2926"/>
                  <a:gd name="T5" fmla="*/ 8 h 1626"/>
                  <a:gd name="T6" fmla="*/ 83 w 2926"/>
                  <a:gd name="T7" fmla="*/ 6 h 1626"/>
                  <a:gd name="T8" fmla="*/ 114 w 2926"/>
                  <a:gd name="T9" fmla="*/ 1 h 1626"/>
                  <a:gd name="T10" fmla="*/ 113 w 2926"/>
                  <a:gd name="T11" fmla="*/ 5 h 1626"/>
                  <a:gd name="T12" fmla="*/ 96 w 2926"/>
                  <a:gd name="T13" fmla="*/ 15 h 1626"/>
                  <a:gd name="T14" fmla="*/ 68 w 2926"/>
                  <a:gd name="T15" fmla="*/ 20 h 1626"/>
                  <a:gd name="T16" fmla="*/ 44 w 2926"/>
                  <a:gd name="T17" fmla="*/ 21 h 1626"/>
                  <a:gd name="T18" fmla="*/ 15 w 2926"/>
                  <a:gd name="T19" fmla="*/ 21 h 1626"/>
                  <a:gd name="T20" fmla="*/ 5 w 2926"/>
                  <a:gd name="T21" fmla="*/ 24 h 1626"/>
                  <a:gd name="T22" fmla="*/ 1 w 2926"/>
                  <a:gd name="T23" fmla="*/ 23 h 1626"/>
                  <a:gd name="T24" fmla="*/ 15 w 2926"/>
                  <a:gd name="T25" fmla="*/ 20 h 16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26"/>
                  <a:gd name="T40" fmla="*/ 0 h 1626"/>
                  <a:gd name="T41" fmla="*/ 2926 w 2926"/>
                  <a:gd name="T42" fmla="*/ 1626 h 162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26" h="1626">
                    <a:moveTo>
                      <a:pt x="356" y="1330"/>
                    </a:moveTo>
                    <a:cubicBezTo>
                      <a:pt x="439" y="1202"/>
                      <a:pt x="424" y="922"/>
                      <a:pt x="537" y="786"/>
                    </a:cubicBezTo>
                    <a:cubicBezTo>
                      <a:pt x="650" y="650"/>
                      <a:pt x="786" y="575"/>
                      <a:pt x="1036" y="514"/>
                    </a:cubicBezTo>
                    <a:cubicBezTo>
                      <a:pt x="1286" y="453"/>
                      <a:pt x="1739" y="506"/>
                      <a:pt x="2034" y="423"/>
                    </a:cubicBezTo>
                    <a:cubicBezTo>
                      <a:pt x="2329" y="340"/>
                      <a:pt x="2684" y="30"/>
                      <a:pt x="2805" y="15"/>
                    </a:cubicBezTo>
                    <a:cubicBezTo>
                      <a:pt x="2926" y="0"/>
                      <a:pt x="2835" y="166"/>
                      <a:pt x="2760" y="332"/>
                    </a:cubicBezTo>
                    <a:cubicBezTo>
                      <a:pt x="2685" y="498"/>
                      <a:pt x="2534" y="839"/>
                      <a:pt x="2352" y="1013"/>
                    </a:cubicBezTo>
                    <a:cubicBezTo>
                      <a:pt x="2170" y="1187"/>
                      <a:pt x="1883" y="1308"/>
                      <a:pt x="1671" y="1376"/>
                    </a:cubicBezTo>
                    <a:cubicBezTo>
                      <a:pt x="1459" y="1444"/>
                      <a:pt x="1301" y="1413"/>
                      <a:pt x="1082" y="1421"/>
                    </a:cubicBezTo>
                    <a:cubicBezTo>
                      <a:pt x="863" y="1429"/>
                      <a:pt x="515" y="1391"/>
                      <a:pt x="356" y="1421"/>
                    </a:cubicBezTo>
                    <a:cubicBezTo>
                      <a:pt x="197" y="1451"/>
                      <a:pt x="182" y="1580"/>
                      <a:pt x="129" y="1603"/>
                    </a:cubicBezTo>
                    <a:cubicBezTo>
                      <a:pt x="76" y="1626"/>
                      <a:pt x="0" y="1603"/>
                      <a:pt x="38" y="1557"/>
                    </a:cubicBezTo>
                    <a:cubicBezTo>
                      <a:pt x="76" y="1511"/>
                      <a:pt x="273" y="1458"/>
                      <a:pt x="356" y="13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6CF86"/>
                  </a:gs>
                  <a:gs pos="50000">
                    <a:srgbClr val="009900"/>
                  </a:gs>
                  <a:gs pos="100000">
                    <a:srgbClr val="86CF8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91" name="Freeform 5">
                <a:extLst>
                  <a:ext uri="{FF2B5EF4-FFF2-40B4-BE49-F238E27FC236}">
                    <a16:creationId xmlns:a16="http://schemas.microsoft.com/office/drawing/2014/main" id="{01DD6F0E-5479-9AF3-9D64-9DEE5D43D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6" y="2614"/>
                <a:ext cx="1724" cy="861"/>
              </a:xfrm>
              <a:custGeom>
                <a:avLst/>
                <a:gdLst>
                  <a:gd name="T0" fmla="*/ 0 w 1724"/>
                  <a:gd name="T1" fmla="*/ 861 h 861"/>
                  <a:gd name="T2" fmla="*/ 318 w 1724"/>
                  <a:gd name="T3" fmla="*/ 635 h 861"/>
                  <a:gd name="T4" fmla="*/ 681 w 1724"/>
                  <a:gd name="T5" fmla="*/ 544 h 861"/>
                  <a:gd name="T6" fmla="*/ 1134 w 1724"/>
                  <a:gd name="T7" fmla="*/ 453 h 861"/>
                  <a:gd name="T8" fmla="*/ 1452 w 1724"/>
                  <a:gd name="T9" fmla="*/ 226 h 861"/>
                  <a:gd name="T10" fmla="*/ 1724 w 1724"/>
                  <a:gd name="T11" fmla="*/ 0 h 8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4"/>
                  <a:gd name="T19" fmla="*/ 0 h 861"/>
                  <a:gd name="T20" fmla="*/ 1724 w 1724"/>
                  <a:gd name="T21" fmla="*/ 861 h 8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4" h="861">
                    <a:moveTo>
                      <a:pt x="0" y="861"/>
                    </a:moveTo>
                    <a:cubicBezTo>
                      <a:pt x="102" y="774"/>
                      <a:pt x="205" y="688"/>
                      <a:pt x="318" y="635"/>
                    </a:cubicBezTo>
                    <a:cubicBezTo>
                      <a:pt x="431" y="582"/>
                      <a:pt x="545" y="574"/>
                      <a:pt x="681" y="544"/>
                    </a:cubicBezTo>
                    <a:cubicBezTo>
                      <a:pt x="817" y="514"/>
                      <a:pt x="1006" y="506"/>
                      <a:pt x="1134" y="453"/>
                    </a:cubicBezTo>
                    <a:cubicBezTo>
                      <a:pt x="1262" y="400"/>
                      <a:pt x="1354" y="302"/>
                      <a:pt x="1452" y="226"/>
                    </a:cubicBezTo>
                    <a:cubicBezTo>
                      <a:pt x="1550" y="150"/>
                      <a:pt x="1679" y="38"/>
                      <a:pt x="1724" y="0"/>
                    </a:cubicBezTo>
                  </a:path>
                </a:pathLst>
              </a:custGeom>
              <a:noFill/>
              <a:ln w="57150" cmpd="sng">
                <a:pattFill prst="pct5">
                  <a:fgClr>
                    <a:srgbClr val="006600"/>
                  </a:fgClr>
                  <a:bgClr>
                    <a:srgbClr val="006600"/>
                  </a:bgClr>
                </a:patt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92" name="Freeform 6">
                <a:extLst>
                  <a:ext uri="{FF2B5EF4-FFF2-40B4-BE49-F238E27FC236}">
                    <a16:creationId xmlns:a16="http://schemas.microsoft.com/office/drawing/2014/main" id="{AE9BAF6C-06C6-D7D4-FED1-7E49F4197D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9" y="2976"/>
                <a:ext cx="265" cy="409"/>
              </a:xfrm>
              <a:custGeom>
                <a:avLst/>
                <a:gdLst>
                  <a:gd name="T0" fmla="*/ 38 w 265"/>
                  <a:gd name="T1" fmla="*/ 409 h 409"/>
                  <a:gd name="T2" fmla="*/ 38 w 265"/>
                  <a:gd name="T3" fmla="*/ 227 h 409"/>
                  <a:gd name="T4" fmla="*/ 265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93" name="Freeform 7">
                <a:extLst>
                  <a:ext uri="{FF2B5EF4-FFF2-40B4-BE49-F238E27FC236}">
                    <a16:creationId xmlns:a16="http://schemas.microsoft.com/office/drawing/2014/main" id="{C9EA7E56-8EB4-42C9-DD5A-6B3C57E411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2886"/>
                <a:ext cx="265" cy="409"/>
              </a:xfrm>
              <a:custGeom>
                <a:avLst/>
                <a:gdLst>
                  <a:gd name="T0" fmla="*/ 38 w 265"/>
                  <a:gd name="T1" fmla="*/ 409 h 409"/>
                  <a:gd name="T2" fmla="*/ 38 w 265"/>
                  <a:gd name="T3" fmla="*/ 227 h 409"/>
                  <a:gd name="T4" fmla="*/ 265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94" name="Freeform 8">
                <a:extLst>
                  <a:ext uri="{FF2B5EF4-FFF2-40B4-BE49-F238E27FC236}">
                    <a16:creationId xmlns:a16="http://schemas.microsoft.com/office/drawing/2014/main" id="{474789FA-20BB-2F02-DBE6-C143FB348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2886"/>
                <a:ext cx="265" cy="319"/>
              </a:xfrm>
              <a:custGeom>
                <a:avLst/>
                <a:gdLst>
                  <a:gd name="T0" fmla="*/ 38 w 265"/>
                  <a:gd name="T1" fmla="*/ 34 h 409"/>
                  <a:gd name="T2" fmla="*/ 38 w 265"/>
                  <a:gd name="T3" fmla="*/ 19 h 409"/>
                  <a:gd name="T4" fmla="*/ 265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95" name="Freeform 9">
                <a:extLst>
                  <a:ext uri="{FF2B5EF4-FFF2-40B4-BE49-F238E27FC236}">
                    <a16:creationId xmlns:a16="http://schemas.microsoft.com/office/drawing/2014/main" id="{C3A19F66-3573-CEDB-9E0A-DCB9CB6357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4" y="2886"/>
                <a:ext cx="265" cy="274"/>
              </a:xfrm>
              <a:custGeom>
                <a:avLst/>
                <a:gdLst>
                  <a:gd name="T0" fmla="*/ 38 w 265"/>
                  <a:gd name="T1" fmla="*/ 7 h 409"/>
                  <a:gd name="T2" fmla="*/ 38 w 265"/>
                  <a:gd name="T3" fmla="*/ 4 h 409"/>
                  <a:gd name="T4" fmla="*/ 265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96" name="Freeform 10">
                <a:extLst>
                  <a:ext uri="{FF2B5EF4-FFF2-40B4-BE49-F238E27FC236}">
                    <a16:creationId xmlns:a16="http://schemas.microsoft.com/office/drawing/2014/main" id="{3B68AB81-6EB7-5A17-C074-AC454240BD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4" y="2886"/>
                <a:ext cx="317" cy="228"/>
              </a:xfrm>
              <a:custGeom>
                <a:avLst/>
                <a:gdLst>
                  <a:gd name="T0" fmla="*/ 227 w 265"/>
                  <a:gd name="T1" fmla="*/ 1 h 409"/>
                  <a:gd name="T2" fmla="*/ 227 w 265"/>
                  <a:gd name="T3" fmla="*/ 1 h 409"/>
                  <a:gd name="T4" fmla="*/ 1587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97" name="Freeform 11">
                <a:extLst>
                  <a:ext uri="{FF2B5EF4-FFF2-40B4-BE49-F238E27FC236}">
                    <a16:creationId xmlns:a16="http://schemas.microsoft.com/office/drawing/2014/main" id="{0C2EF4A8-F6DB-4892-728D-067B0E05B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4" y="2795"/>
                <a:ext cx="317" cy="228"/>
              </a:xfrm>
              <a:custGeom>
                <a:avLst/>
                <a:gdLst>
                  <a:gd name="T0" fmla="*/ 227 w 265"/>
                  <a:gd name="T1" fmla="*/ 1 h 409"/>
                  <a:gd name="T2" fmla="*/ 227 w 265"/>
                  <a:gd name="T3" fmla="*/ 1 h 409"/>
                  <a:gd name="T4" fmla="*/ 1587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98" name="Freeform 12">
                <a:extLst>
                  <a:ext uri="{FF2B5EF4-FFF2-40B4-BE49-F238E27FC236}">
                    <a16:creationId xmlns:a16="http://schemas.microsoft.com/office/drawing/2014/main" id="{6B4AA852-DE7F-E9A4-2062-525246FE60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2" y="3339"/>
                <a:ext cx="726" cy="106"/>
              </a:xfrm>
              <a:custGeom>
                <a:avLst/>
                <a:gdLst>
                  <a:gd name="T0" fmla="*/ 0 w 726"/>
                  <a:gd name="T1" fmla="*/ 0 h 106"/>
                  <a:gd name="T2" fmla="*/ 227 w 726"/>
                  <a:gd name="T3" fmla="*/ 91 h 106"/>
                  <a:gd name="T4" fmla="*/ 545 w 726"/>
                  <a:gd name="T5" fmla="*/ 91 h 106"/>
                  <a:gd name="T6" fmla="*/ 726 w 726"/>
                  <a:gd name="T7" fmla="*/ 91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6"/>
                  <a:gd name="T13" fmla="*/ 0 h 106"/>
                  <a:gd name="T14" fmla="*/ 726 w 726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6" h="106">
                    <a:moveTo>
                      <a:pt x="0" y="0"/>
                    </a:moveTo>
                    <a:cubicBezTo>
                      <a:pt x="68" y="38"/>
                      <a:pt x="136" y="76"/>
                      <a:pt x="227" y="91"/>
                    </a:cubicBezTo>
                    <a:cubicBezTo>
                      <a:pt x="318" y="106"/>
                      <a:pt x="462" y="91"/>
                      <a:pt x="545" y="91"/>
                    </a:cubicBezTo>
                    <a:cubicBezTo>
                      <a:pt x="628" y="91"/>
                      <a:pt x="677" y="91"/>
                      <a:pt x="726" y="91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99" name="Freeform 13">
                <a:extLst>
                  <a:ext uri="{FF2B5EF4-FFF2-40B4-BE49-F238E27FC236}">
                    <a16:creationId xmlns:a16="http://schemas.microsoft.com/office/drawing/2014/main" id="{E12B3C22-3C50-C3B8-BD50-25C1AC126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9" y="3249"/>
                <a:ext cx="726" cy="106"/>
              </a:xfrm>
              <a:custGeom>
                <a:avLst/>
                <a:gdLst>
                  <a:gd name="T0" fmla="*/ 0 w 726"/>
                  <a:gd name="T1" fmla="*/ 0 h 106"/>
                  <a:gd name="T2" fmla="*/ 227 w 726"/>
                  <a:gd name="T3" fmla="*/ 91 h 106"/>
                  <a:gd name="T4" fmla="*/ 545 w 726"/>
                  <a:gd name="T5" fmla="*/ 91 h 106"/>
                  <a:gd name="T6" fmla="*/ 726 w 726"/>
                  <a:gd name="T7" fmla="*/ 91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6"/>
                  <a:gd name="T13" fmla="*/ 0 h 106"/>
                  <a:gd name="T14" fmla="*/ 726 w 726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6" h="106">
                    <a:moveTo>
                      <a:pt x="0" y="0"/>
                    </a:moveTo>
                    <a:cubicBezTo>
                      <a:pt x="68" y="38"/>
                      <a:pt x="136" y="76"/>
                      <a:pt x="227" y="91"/>
                    </a:cubicBezTo>
                    <a:cubicBezTo>
                      <a:pt x="318" y="106"/>
                      <a:pt x="462" y="91"/>
                      <a:pt x="545" y="91"/>
                    </a:cubicBezTo>
                    <a:cubicBezTo>
                      <a:pt x="628" y="91"/>
                      <a:pt x="677" y="91"/>
                      <a:pt x="726" y="91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200" name="Freeform 14">
                <a:extLst>
                  <a:ext uri="{FF2B5EF4-FFF2-40B4-BE49-F238E27FC236}">
                    <a16:creationId xmlns:a16="http://schemas.microsoft.com/office/drawing/2014/main" id="{9F78207B-F2A4-A792-F23A-194A79DE8B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6" y="3159"/>
                <a:ext cx="726" cy="106"/>
              </a:xfrm>
              <a:custGeom>
                <a:avLst/>
                <a:gdLst>
                  <a:gd name="T0" fmla="*/ 0 w 726"/>
                  <a:gd name="T1" fmla="*/ 0 h 106"/>
                  <a:gd name="T2" fmla="*/ 227 w 726"/>
                  <a:gd name="T3" fmla="*/ 91 h 106"/>
                  <a:gd name="T4" fmla="*/ 545 w 726"/>
                  <a:gd name="T5" fmla="*/ 91 h 106"/>
                  <a:gd name="T6" fmla="*/ 726 w 726"/>
                  <a:gd name="T7" fmla="*/ 91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6"/>
                  <a:gd name="T13" fmla="*/ 0 h 106"/>
                  <a:gd name="T14" fmla="*/ 726 w 726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6" h="106">
                    <a:moveTo>
                      <a:pt x="0" y="0"/>
                    </a:moveTo>
                    <a:cubicBezTo>
                      <a:pt x="68" y="38"/>
                      <a:pt x="136" y="76"/>
                      <a:pt x="227" y="91"/>
                    </a:cubicBezTo>
                    <a:cubicBezTo>
                      <a:pt x="318" y="106"/>
                      <a:pt x="462" y="91"/>
                      <a:pt x="545" y="91"/>
                    </a:cubicBezTo>
                    <a:cubicBezTo>
                      <a:pt x="628" y="91"/>
                      <a:pt x="677" y="91"/>
                      <a:pt x="726" y="91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201" name="Freeform 15">
                <a:extLst>
                  <a:ext uri="{FF2B5EF4-FFF2-40B4-BE49-F238E27FC236}">
                    <a16:creationId xmlns:a16="http://schemas.microsoft.com/office/drawing/2014/main" id="{9904EC0C-27D7-531B-34E5-01B32C112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3" y="3113"/>
                <a:ext cx="590" cy="90"/>
              </a:xfrm>
              <a:custGeom>
                <a:avLst/>
                <a:gdLst>
                  <a:gd name="T0" fmla="*/ 0 w 726"/>
                  <a:gd name="T1" fmla="*/ 0 h 106"/>
                  <a:gd name="T2" fmla="*/ 28 w 726"/>
                  <a:gd name="T3" fmla="*/ 18 h 106"/>
                  <a:gd name="T4" fmla="*/ 69 w 726"/>
                  <a:gd name="T5" fmla="*/ 18 h 106"/>
                  <a:gd name="T6" fmla="*/ 91 w 726"/>
                  <a:gd name="T7" fmla="*/ 18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6"/>
                  <a:gd name="T13" fmla="*/ 0 h 106"/>
                  <a:gd name="T14" fmla="*/ 726 w 726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6" h="106">
                    <a:moveTo>
                      <a:pt x="0" y="0"/>
                    </a:moveTo>
                    <a:cubicBezTo>
                      <a:pt x="68" y="38"/>
                      <a:pt x="136" y="76"/>
                      <a:pt x="227" y="91"/>
                    </a:cubicBezTo>
                    <a:cubicBezTo>
                      <a:pt x="318" y="106"/>
                      <a:pt x="462" y="91"/>
                      <a:pt x="545" y="91"/>
                    </a:cubicBezTo>
                    <a:cubicBezTo>
                      <a:pt x="628" y="91"/>
                      <a:pt x="677" y="91"/>
                      <a:pt x="726" y="91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202" name="Freeform 16">
                <a:extLst>
                  <a:ext uri="{FF2B5EF4-FFF2-40B4-BE49-F238E27FC236}">
                    <a16:creationId xmlns:a16="http://schemas.microsoft.com/office/drawing/2014/main" id="{A5E44924-2F7E-062C-9B23-0656CF1A27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0" y="2840"/>
                <a:ext cx="409" cy="265"/>
              </a:xfrm>
              <a:custGeom>
                <a:avLst/>
                <a:gdLst>
                  <a:gd name="T0" fmla="*/ 0 w 409"/>
                  <a:gd name="T1" fmla="*/ 227 h 265"/>
                  <a:gd name="T2" fmla="*/ 182 w 409"/>
                  <a:gd name="T3" fmla="*/ 227 h 265"/>
                  <a:gd name="T4" fmla="*/ 409 w 409"/>
                  <a:gd name="T5" fmla="*/ 0 h 265"/>
                  <a:gd name="T6" fmla="*/ 0 60000 65536"/>
                  <a:gd name="T7" fmla="*/ 0 60000 65536"/>
                  <a:gd name="T8" fmla="*/ 0 60000 65536"/>
                  <a:gd name="T9" fmla="*/ 0 w 409"/>
                  <a:gd name="T10" fmla="*/ 0 h 265"/>
                  <a:gd name="T11" fmla="*/ 409 w 409"/>
                  <a:gd name="T12" fmla="*/ 265 h 26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09" h="265">
                    <a:moveTo>
                      <a:pt x="0" y="227"/>
                    </a:moveTo>
                    <a:cubicBezTo>
                      <a:pt x="57" y="246"/>
                      <a:pt x="114" y="265"/>
                      <a:pt x="182" y="227"/>
                    </a:cubicBezTo>
                    <a:cubicBezTo>
                      <a:pt x="250" y="189"/>
                      <a:pt x="329" y="94"/>
                      <a:pt x="409" y="0"/>
                    </a:cubicBezTo>
                  </a:path>
                </a:pathLst>
              </a:custGeom>
              <a:noFill/>
              <a:ln w="9525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45104" name="Group 17">
              <a:extLst>
                <a:ext uri="{FF2B5EF4-FFF2-40B4-BE49-F238E27FC236}">
                  <a16:creationId xmlns:a16="http://schemas.microsoft.com/office/drawing/2014/main" id="{B54D82E1-6455-CE43-A7E9-C71448A087AA}"/>
                </a:ext>
              </a:extLst>
            </p:cNvPr>
            <p:cNvGrpSpPr>
              <a:grpSpLocks/>
            </p:cNvGrpSpPr>
            <p:nvPr/>
          </p:nvGrpSpPr>
          <p:grpSpPr bwMode="auto">
            <a:xfrm rot="2763264" flipH="1">
              <a:off x="123" y="1147"/>
              <a:ext cx="2812" cy="491"/>
              <a:chOff x="2116" y="2568"/>
              <a:chExt cx="2125" cy="1067"/>
            </a:xfrm>
          </p:grpSpPr>
          <p:sp>
            <p:nvSpPr>
              <p:cNvPr id="45177" name="Freeform 18">
                <a:extLst>
                  <a:ext uri="{FF2B5EF4-FFF2-40B4-BE49-F238E27FC236}">
                    <a16:creationId xmlns:a16="http://schemas.microsoft.com/office/drawing/2014/main" id="{B8A04AFD-0674-D0E4-60F6-E4AA9C80F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6" y="2568"/>
                <a:ext cx="2125" cy="1067"/>
              </a:xfrm>
              <a:custGeom>
                <a:avLst/>
                <a:gdLst>
                  <a:gd name="T0" fmla="*/ 15 w 2926"/>
                  <a:gd name="T1" fmla="*/ 20 h 1626"/>
                  <a:gd name="T2" fmla="*/ 22 w 2926"/>
                  <a:gd name="T3" fmla="*/ 12 h 1626"/>
                  <a:gd name="T4" fmla="*/ 42 w 2926"/>
                  <a:gd name="T5" fmla="*/ 8 h 1626"/>
                  <a:gd name="T6" fmla="*/ 83 w 2926"/>
                  <a:gd name="T7" fmla="*/ 6 h 1626"/>
                  <a:gd name="T8" fmla="*/ 114 w 2926"/>
                  <a:gd name="T9" fmla="*/ 1 h 1626"/>
                  <a:gd name="T10" fmla="*/ 113 w 2926"/>
                  <a:gd name="T11" fmla="*/ 5 h 1626"/>
                  <a:gd name="T12" fmla="*/ 96 w 2926"/>
                  <a:gd name="T13" fmla="*/ 15 h 1626"/>
                  <a:gd name="T14" fmla="*/ 68 w 2926"/>
                  <a:gd name="T15" fmla="*/ 20 h 1626"/>
                  <a:gd name="T16" fmla="*/ 44 w 2926"/>
                  <a:gd name="T17" fmla="*/ 21 h 1626"/>
                  <a:gd name="T18" fmla="*/ 15 w 2926"/>
                  <a:gd name="T19" fmla="*/ 21 h 1626"/>
                  <a:gd name="T20" fmla="*/ 5 w 2926"/>
                  <a:gd name="T21" fmla="*/ 24 h 1626"/>
                  <a:gd name="T22" fmla="*/ 1 w 2926"/>
                  <a:gd name="T23" fmla="*/ 23 h 1626"/>
                  <a:gd name="T24" fmla="*/ 15 w 2926"/>
                  <a:gd name="T25" fmla="*/ 20 h 16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26"/>
                  <a:gd name="T40" fmla="*/ 0 h 1626"/>
                  <a:gd name="T41" fmla="*/ 2926 w 2926"/>
                  <a:gd name="T42" fmla="*/ 1626 h 162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26" h="1626">
                    <a:moveTo>
                      <a:pt x="356" y="1330"/>
                    </a:moveTo>
                    <a:cubicBezTo>
                      <a:pt x="439" y="1202"/>
                      <a:pt x="424" y="922"/>
                      <a:pt x="537" y="786"/>
                    </a:cubicBezTo>
                    <a:cubicBezTo>
                      <a:pt x="650" y="650"/>
                      <a:pt x="786" y="575"/>
                      <a:pt x="1036" y="514"/>
                    </a:cubicBezTo>
                    <a:cubicBezTo>
                      <a:pt x="1286" y="453"/>
                      <a:pt x="1739" y="506"/>
                      <a:pt x="2034" y="423"/>
                    </a:cubicBezTo>
                    <a:cubicBezTo>
                      <a:pt x="2329" y="340"/>
                      <a:pt x="2684" y="30"/>
                      <a:pt x="2805" y="15"/>
                    </a:cubicBezTo>
                    <a:cubicBezTo>
                      <a:pt x="2926" y="0"/>
                      <a:pt x="2835" y="166"/>
                      <a:pt x="2760" y="332"/>
                    </a:cubicBezTo>
                    <a:cubicBezTo>
                      <a:pt x="2685" y="498"/>
                      <a:pt x="2534" y="839"/>
                      <a:pt x="2352" y="1013"/>
                    </a:cubicBezTo>
                    <a:cubicBezTo>
                      <a:pt x="2170" y="1187"/>
                      <a:pt x="1883" y="1308"/>
                      <a:pt x="1671" y="1376"/>
                    </a:cubicBezTo>
                    <a:cubicBezTo>
                      <a:pt x="1459" y="1444"/>
                      <a:pt x="1301" y="1413"/>
                      <a:pt x="1082" y="1421"/>
                    </a:cubicBezTo>
                    <a:cubicBezTo>
                      <a:pt x="863" y="1429"/>
                      <a:pt x="515" y="1391"/>
                      <a:pt x="356" y="1421"/>
                    </a:cubicBezTo>
                    <a:cubicBezTo>
                      <a:pt x="197" y="1451"/>
                      <a:pt x="182" y="1580"/>
                      <a:pt x="129" y="1603"/>
                    </a:cubicBezTo>
                    <a:cubicBezTo>
                      <a:pt x="76" y="1626"/>
                      <a:pt x="0" y="1603"/>
                      <a:pt x="38" y="1557"/>
                    </a:cubicBezTo>
                    <a:cubicBezTo>
                      <a:pt x="76" y="1511"/>
                      <a:pt x="273" y="1458"/>
                      <a:pt x="356" y="13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6CF86"/>
                  </a:gs>
                  <a:gs pos="50000">
                    <a:srgbClr val="009900"/>
                  </a:gs>
                  <a:gs pos="100000">
                    <a:srgbClr val="86CF8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78" name="Freeform 19">
                <a:extLst>
                  <a:ext uri="{FF2B5EF4-FFF2-40B4-BE49-F238E27FC236}">
                    <a16:creationId xmlns:a16="http://schemas.microsoft.com/office/drawing/2014/main" id="{5657CC30-A063-F718-2C9F-9C8D84AFB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6" y="2614"/>
                <a:ext cx="1724" cy="861"/>
              </a:xfrm>
              <a:custGeom>
                <a:avLst/>
                <a:gdLst>
                  <a:gd name="T0" fmla="*/ 0 w 1724"/>
                  <a:gd name="T1" fmla="*/ 861 h 861"/>
                  <a:gd name="T2" fmla="*/ 318 w 1724"/>
                  <a:gd name="T3" fmla="*/ 635 h 861"/>
                  <a:gd name="T4" fmla="*/ 681 w 1724"/>
                  <a:gd name="T5" fmla="*/ 544 h 861"/>
                  <a:gd name="T6" fmla="*/ 1134 w 1724"/>
                  <a:gd name="T7" fmla="*/ 453 h 861"/>
                  <a:gd name="T8" fmla="*/ 1452 w 1724"/>
                  <a:gd name="T9" fmla="*/ 226 h 861"/>
                  <a:gd name="T10" fmla="*/ 1724 w 1724"/>
                  <a:gd name="T11" fmla="*/ 0 h 8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4"/>
                  <a:gd name="T19" fmla="*/ 0 h 861"/>
                  <a:gd name="T20" fmla="*/ 1724 w 1724"/>
                  <a:gd name="T21" fmla="*/ 861 h 8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4" h="861">
                    <a:moveTo>
                      <a:pt x="0" y="861"/>
                    </a:moveTo>
                    <a:cubicBezTo>
                      <a:pt x="102" y="774"/>
                      <a:pt x="205" y="688"/>
                      <a:pt x="318" y="635"/>
                    </a:cubicBezTo>
                    <a:cubicBezTo>
                      <a:pt x="431" y="582"/>
                      <a:pt x="545" y="574"/>
                      <a:pt x="681" y="544"/>
                    </a:cubicBezTo>
                    <a:cubicBezTo>
                      <a:pt x="817" y="514"/>
                      <a:pt x="1006" y="506"/>
                      <a:pt x="1134" y="453"/>
                    </a:cubicBezTo>
                    <a:cubicBezTo>
                      <a:pt x="1262" y="400"/>
                      <a:pt x="1354" y="302"/>
                      <a:pt x="1452" y="226"/>
                    </a:cubicBezTo>
                    <a:cubicBezTo>
                      <a:pt x="1550" y="150"/>
                      <a:pt x="1679" y="38"/>
                      <a:pt x="1724" y="0"/>
                    </a:cubicBezTo>
                  </a:path>
                </a:pathLst>
              </a:custGeom>
              <a:noFill/>
              <a:ln w="57150" cmpd="sng">
                <a:pattFill prst="pct5">
                  <a:fgClr>
                    <a:srgbClr val="006600"/>
                  </a:fgClr>
                  <a:bgClr>
                    <a:srgbClr val="006600"/>
                  </a:bgClr>
                </a:patt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79" name="Freeform 20">
                <a:extLst>
                  <a:ext uri="{FF2B5EF4-FFF2-40B4-BE49-F238E27FC236}">
                    <a16:creationId xmlns:a16="http://schemas.microsoft.com/office/drawing/2014/main" id="{A75753B9-0748-E87B-9A2A-EBE1871F2D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9" y="2976"/>
                <a:ext cx="265" cy="409"/>
              </a:xfrm>
              <a:custGeom>
                <a:avLst/>
                <a:gdLst>
                  <a:gd name="T0" fmla="*/ 38 w 265"/>
                  <a:gd name="T1" fmla="*/ 409 h 409"/>
                  <a:gd name="T2" fmla="*/ 38 w 265"/>
                  <a:gd name="T3" fmla="*/ 227 h 409"/>
                  <a:gd name="T4" fmla="*/ 265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80" name="Freeform 21">
                <a:extLst>
                  <a:ext uri="{FF2B5EF4-FFF2-40B4-BE49-F238E27FC236}">
                    <a16:creationId xmlns:a16="http://schemas.microsoft.com/office/drawing/2014/main" id="{B7B105BD-6972-1F1C-D367-CD770714A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2886"/>
                <a:ext cx="265" cy="409"/>
              </a:xfrm>
              <a:custGeom>
                <a:avLst/>
                <a:gdLst>
                  <a:gd name="T0" fmla="*/ 38 w 265"/>
                  <a:gd name="T1" fmla="*/ 409 h 409"/>
                  <a:gd name="T2" fmla="*/ 38 w 265"/>
                  <a:gd name="T3" fmla="*/ 227 h 409"/>
                  <a:gd name="T4" fmla="*/ 265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81" name="Freeform 22">
                <a:extLst>
                  <a:ext uri="{FF2B5EF4-FFF2-40B4-BE49-F238E27FC236}">
                    <a16:creationId xmlns:a16="http://schemas.microsoft.com/office/drawing/2014/main" id="{5A602E04-990B-5872-8910-D39919C97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2886"/>
                <a:ext cx="265" cy="319"/>
              </a:xfrm>
              <a:custGeom>
                <a:avLst/>
                <a:gdLst>
                  <a:gd name="T0" fmla="*/ 38 w 265"/>
                  <a:gd name="T1" fmla="*/ 34 h 409"/>
                  <a:gd name="T2" fmla="*/ 38 w 265"/>
                  <a:gd name="T3" fmla="*/ 19 h 409"/>
                  <a:gd name="T4" fmla="*/ 265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82" name="Freeform 23">
                <a:extLst>
                  <a:ext uri="{FF2B5EF4-FFF2-40B4-BE49-F238E27FC236}">
                    <a16:creationId xmlns:a16="http://schemas.microsoft.com/office/drawing/2014/main" id="{F00998D5-8222-B673-F7E4-06E4592017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4" y="2886"/>
                <a:ext cx="265" cy="274"/>
              </a:xfrm>
              <a:custGeom>
                <a:avLst/>
                <a:gdLst>
                  <a:gd name="T0" fmla="*/ 38 w 265"/>
                  <a:gd name="T1" fmla="*/ 7 h 409"/>
                  <a:gd name="T2" fmla="*/ 38 w 265"/>
                  <a:gd name="T3" fmla="*/ 4 h 409"/>
                  <a:gd name="T4" fmla="*/ 265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83" name="Freeform 24">
                <a:extLst>
                  <a:ext uri="{FF2B5EF4-FFF2-40B4-BE49-F238E27FC236}">
                    <a16:creationId xmlns:a16="http://schemas.microsoft.com/office/drawing/2014/main" id="{17216017-4986-612F-F7EC-B1A8487C08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4" y="2886"/>
                <a:ext cx="317" cy="228"/>
              </a:xfrm>
              <a:custGeom>
                <a:avLst/>
                <a:gdLst>
                  <a:gd name="T0" fmla="*/ 227 w 265"/>
                  <a:gd name="T1" fmla="*/ 1 h 409"/>
                  <a:gd name="T2" fmla="*/ 227 w 265"/>
                  <a:gd name="T3" fmla="*/ 1 h 409"/>
                  <a:gd name="T4" fmla="*/ 1587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84" name="Freeform 25">
                <a:extLst>
                  <a:ext uri="{FF2B5EF4-FFF2-40B4-BE49-F238E27FC236}">
                    <a16:creationId xmlns:a16="http://schemas.microsoft.com/office/drawing/2014/main" id="{51C10E0E-DB78-73D6-086A-A3E38CA87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4" y="2795"/>
                <a:ext cx="317" cy="228"/>
              </a:xfrm>
              <a:custGeom>
                <a:avLst/>
                <a:gdLst>
                  <a:gd name="T0" fmla="*/ 227 w 265"/>
                  <a:gd name="T1" fmla="*/ 1 h 409"/>
                  <a:gd name="T2" fmla="*/ 227 w 265"/>
                  <a:gd name="T3" fmla="*/ 1 h 409"/>
                  <a:gd name="T4" fmla="*/ 1587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85" name="Freeform 26">
                <a:extLst>
                  <a:ext uri="{FF2B5EF4-FFF2-40B4-BE49-F238E27FC236}">
                    <a16:creationId xmlns:a16="http://schemas.microsoft.com/office/drawing/2014/main" id="{2D4A7E9C-1E43-1B77-5113-5695FA01C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2" y="3339"/>
                <a:ext cx="726" cy="106"/>
              </a:xfrm>
              <a:custGeom>
                <a:avLst/>
                <a:gdLst>
                  <a:gd name="T0" fmla="*/ 0 w 726"/>
                  <a:gd name="T1" fmla="*/ 0 h 106"/>
                  <a:gd name="T2" fmla="*/ 227 w 726"/>
                  <a:gd name="T3" fmla="*/ 91 h 106"/>
                  <a:gd name="T4" fmla="*/ 545 w 726"/>
                  <a:gd name="T5" fmla="*/ 91 h 106"/>
                  <a:gd name="T6" fmla="*/ 726 w 726"/>
                  <a:gd name="T7" fmla="*/ 91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6"/>
                  <a:gd name="T13" fmla="*/ 0 h 106"/>
                  <a:gd name="T14" fmla="*/ 726 w 726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6" h="106">
                    <a:moveTo>
                      <a:pt x="0" y="0"/>
                    </a:moveTo>
                    <a:cubicBezTo>
                      <a:pt x="68" y="38"/>
                      <a:pt x="136" y="76"/>
                      <a:pt x="227" y="91"/>
                    </a:cubicBezTo>
                    <a:cubicBezTo>
                      <a:pt x="318" y="106"/>
                      <a:pt x="462" y="91"/>
                      <a:pt x="545" y="91"/>
                    </a:cubicBezTo>
                    <a:cubicBezTo>
                      <a:pt x="628" y="91"/>
                      <a:pt x="677" y="91"/>
                      <a:pt x="726" y="91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86" name="Freeform 27">
                <a:extLst>
                  <a:ext uri="{FF2B5EF4-FFF2-40B4-BE49-F238E27FC236}">
                    <a16:creationId xmlns:a16="http://schemas.microsoft.com/office/drawing/2014/main" id="{157FD651-0A4B-FF09-5EBF-88FD8DD318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9" y="3249"/>
                <a:ext cx="726" cy="106"/>
              </a:xfrm>
              <a:custGeom>
                <a:avLst/>
                <a:gdLst>
                  <a:gd name="T0" fmla="*/ 0 w 726"/>
                  <a:gd name="T1" fmla="*/ 0 h 106"/>
                  <a:gd name="T2" fmla="*/ 227 w 726"/>
                  <a:gd name="T3" fmla="*/ 91 h 106"/>
                  <a:gd name="T4" fmla="*/ 545 w 726"/>
                  <a:gd name="T5" fmla="*/ 91 h 106"/>
                  <a:gd name="T6" fmla="*/ 726 w 726"/>
                  <a:gd name="T7" fmla="*/ 91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6"/>
                  <a:gd name="T13" fmla="*/ 0 h 106"/>
                  <a:gd name="T14" fmla="*/ 726 w 726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6" h="106">
                    <a:moveTo>
                      <a:pt x="0" y="0"/>
                    </a:moveTo>
                    <a:cubicBezTo>
                      <a:pt x="68" y="38"/>
                      <a:pt x="136" y="76"/>
                      <a:pt x="227" y="91"/>
                    </a:cubicBezTo>
                    <a:cubicBezTo>
                      <a:pt x="318" y="106"/>
                      <a:pt x="462" y="91"/>
                      <a:pt x="545" y="91"/>
                    </a:cubicBezTo>
                    <a:cubicBezTo>
                      <a:pt x="628" y="91"/>
                      <a:pt x="677" y="91"/>
                      <a:pt x="726" y="91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87" name="Freeform 28">
                <a:extLst>
                  <a:ext uri="{FF2B5EF4-FFF2-40B4-BE49-F238E27FC236}">
                    <a16:creationId xmlns:a16="http://schemas.microsoft.com/office/drawing/2014/main" id="{17860157-7B4C-5607-965B-BCF02A4EB3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6" y="3159"/>
                <a:ext cx="726" cy="106"/>
              </a:xfrm>
              <a:custGeom>
                <a:avLst/>
                <a:gdLst>
                  <a:gd name="T0" fmla="*/ 0 w 726"/>
                  <a:gd name="T1" fmla="*/ 0 h 106"/>
                  <a:gd name="T2" fmla="*/ 227 w 726"/>
                  <a:gd name="T3" fmla="*/ 91 h 106"/>
                  <a:gd name="T4" fmla="*/ 545 w 726"/>
                  <a:gd name="T5" fmla="*/ 91 h 106"/>
                  <a:gd name="T6" fmla="*/ 726 w 726"/>
                  <a:gd name="T7" fmla="*/ 91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6"/>
                  <a:gd name="T13" fmla="*/ 0 h 106"/>
                  <a:gd name="T14" fmla="*/ 726 w 726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6" h="106">
                    <a:moveTo>
                      <a:pt x="0" y="0"/>
                    </a:moveTo>
                    <a:cubicBezTo>
                      <a:pt x="68" y="38"/>
                      <a:pt x="136" y="76"/>
                      <a:pt x="227" y="91"/>
                    </a:cubicBezTo>
                    <a:cubicBezTo>
                      <a:pt x="318" y="106"/>
                      <a:pt x="462" y="91"/>
                      <a:pt x="545" y="91"/>
                    </a:cubicBezTo>
                    <a:cubicBezTo>
                      <a:pt x="628" y="91"/>
                      <a:pt x="677" y="91"/>
                      <a:pt x="726" y="91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88" name="Freeform 29">
                <a:extLst>
                  <a:ext uri="{FF2B5EF4-FFF2-40B4-BE49-F238E27FC236}">
                    <a16:creationId xmlns:a16="http://schemas.microsoft.com/office/drawing/2014/main" id="{F602F473-7495-A530-8590-26872A83B2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3" y="3113"/>
                <a:ext cx="590" cy="90"/>
              </a:xfrm>
              <a:custGeom>
                <a:avLst/>
                <a:gdLst>
                  <a:gd name="T0" fmla="*/ 0 w 726"/>
                  <a:gd name="T1" fmla="*/ 0 h 106"/>
                  <a:gd name="T2" fmla="*/ 28 w 726"/>
                  <a:gd name="T3" fmla="*/ 18 h 106"/>
                  <a:gd name="T4" fmla="*/ 69 w 726"/>
                  <a:gd name="T5" fmla="*/ 18 h 106"/>
                  <a:gd name="T6" fmla="*/ 91 w 726"/>
                  <a:gd name="T7" fmla="*/ 18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6"/>
                  <a:gd name="T13" fmla="*/ 0 h 106"/>
                  <a:gd name="T14" fmla="*/ 726 w 726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6" h="106">
                    <a:moveTo>
                      <a:pt x="0" y="0"/>
                    </a:moveTo>
                    <a:cubicBezTo>
                      <a:pt x="68" y="38"/>
                      <a:pt x="136" y="76"/>
                      <a:pt x="227" y="91"/>
                    </a:cubicBezTo>
                    <a:cubicBezTo>
                      <a:pt x="318" y="106"/>
                      <a:pt x="462" y="91"/>
                      <a:pt x="545" y="91"/>
                    </a:cubicBezTo>
                    <a:cubicBezTo>
                      <a:pt x="628" y="91"/>
                      <a:pt x="677" y="91"/>
                      <a:pt x="726" y="91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89" name="Freeform 30">
                <a:extLst>
                  <a:ext uri="{FF2B5EF4-FFF2-40B4-BE49-F238E27FC236}">
                    <a16:creationId xmlns:a16="http://schemas.microsoft.com/office/drawing/2014/main" id="{A96350EA-3B9A-AAA1-E3AC-3A3826E68B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0" y="2840"/>
                <a:ext cx="409" cy="265"/>
              </a:xfrm>
              <a:custGeom>
                <a:avLst/>
                <a:gdLst>
                  <a:gd name="T0" fmla="*/ 0 w 409"/>
                  <a:gd name="T1" fmla="*/ 227 h 265"/>
                  <a:gd name="T2" fmla="*/ 182 w 409"/>
                  <a:gd name="T3" fmla="*/ 227 h 265"/>
                  <a:gd name="T4" fmla="*/ 409 w 409"/>
                  <a:gd name="T5" fmla="*/ 0 h 265"/>
                  <a:gd name="T6" fmla="*/ 0 60000 65536"/>
                  <a:gd name="T7" fmla="*/ 0 60000 65536"/>
                  <a:gd name="T8" fmla="*/ 0 60000 65536"/>
                  <a:gd name="T9" fmla="*/ 0 w 409"/>
                  <a:gd name="T10" fmla="*/ 0 h 265"/>
                  <a:gd name="T11" fmla="*/ 409 w 409"/>
                  <a:gd name="T12" fmla="*/ 265 h 26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09" h="265">
                    <a:moveTo>
                      <a:pt x="0" y="227"/>
                    </a:moveTo>
                    <a:cubicBezTo>
                      <a:pt x="57" y="246"/>
                      <a:pt x="114" y="265"/>
                      <a:pt x="182" y="227"/>
                    </a:cubicBezTo>
                    <a:cubicBezTo>
                      <a:pt x="250" y="189"/>
                      <a:pt x="329" y="94"/>
                      <a:pt x="409" y="0"/>
                    </a:cubicBezTo>
                  </a:path>
                </a:pathLst>
              </a:custGeom>
              <a:noFill/>
              <a:ln w="9525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45105" name="Freeform 31">
              <a:extLst>
                <a:ext uri="{FF2B5EF4-FFF2-40B4-BE49-F238E27FC236}">
                  <a16:creationId xmlns:a16="http://schemas.microsoft.com/office/drawing/2014/main" id="{C65BF3FB-80F7-D8B9-721D-5B057715C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1" y="1487"/>
              <a:ext cx="954" cy="1369"/>
            </a:xfrm>
            <a:custGeom>
              <a:avLst/>
              <a:gdLst>
                <a:gd name="T0" fmla="*/ 129 w 954"/>
                <a:gd name="T1" fmla="*/ 1172 h 1369"/>
                <a:gd name="T2" fmla="*/ 810 w 954"/>
                <a:gd name="T3" fmla="*/ 174 h 1369"/>
                <a:gd name="T4" fmla="*/ 855 w 954"/>
                <a:gd name="T5" fmla="*/ 129 h 1369"/>
                <a:gd name="T6" fmla="*/ 492 w 954"/>
                <a:gd name="T7" fmla="*/ 673 h 1369"/>
                <a:gd name="T8" fmla="*/ 401 w 954"/>
                <a:gd name="T9" fmla="*/ 854 h 1369"/>
                <a:gd name="T10" fmla="*/ 946 w 954"/>
                <a:gd name="T11" fmla="*/ 446 h 1369"/>
                <a:gd name="T12" fmla="*/ 447 w 954"/>
                <a:gd name="T13" fmla="*/ 900 h 1369"/>
                <a:gd name="T14" fmla="*/ 356 w 954"/>
                <a:gd name="T15" fmla="*/ 900 h 1369"/>
                <a:gd name="T16" fmla="*/ 129 w 954"/>
                <a:gd name="T17" fmla="*/ 1263 h 1369"/>
                <a:gd name="T18" fmla="*/ 39 w 954"/>
                <a:gd name="T19" fmla="*/ 1353 h 1369"/>
                <a:gd name="T20" fmla="*/ 129 w 954"/>
                <a:gd name="T21" fmla="*/ 1172 h 13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54"/>
                <a:gd name="T34" fmla="*/ 0 h 1369"/>
                <a:gd name="T35" fmla="*/ 954 w 954"/>
                <a:gd name="T36" fmla="*/ 1369 h 13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54" h="1369">
                  <a:moveTo>
                    <a:pt x="129" y="1172"/>
                  </a:moveTo>
                  <a:cubicBezTo>
                    <a:pt x="258" y="975"/>
                    <a:pt x="689" y="348"/>
                    <a:pt x="810" y="174"/>
                  </a:cubicBezTo>
                  <a:cubicBezTo>
                    <a:pt x="931" y="0"/>
                    <a:pt x="908" y="46"/>
                    <a:pt x="855" y="129"/>
                  </a:cubicBezTo>
                  <a:cubicBezTo>
                    <a:pt x="802" y="212"/>
                    <a:pt x="568" y="552"/>
                    <a:pt x="492" y="673"/>
                  </a:cubicBezTo>
                  <a:cubicBezTo>
                    <a:pt x="416" y="794"/>
                    <a:pt x="326" y="892"/>
                    <a:pt x="401" y="854"/>
                  </a:cubicBezTo>
                  <a:cubicBezTo>
                    <a:pt x="476" y="816"/>
                    <a:pt x="938" y="438"/>
                    <a:pt x="946" y="446"/>
                  </a:cubicBezTo>
                  <a:cubicBezTo>
                    <a:pt x="954" y="454"/>
                    <a:pt x="545" y="824"/>
                    <a:pt x="447" y="900"/>
                  </a:cubicBezTo>
                  <a:cubicBezTo>
                    <a:pt x="349" y="976"/>
                    <a:pt x="409" y="840"/>
                    <a:pt x="356" y="900"/>
                  </a:cubicBezTo>
                  <a:cubicBezTo>
                    <a:pt x="303" y="960"/>
                    <a:pt x="182" y="1188"/>
                    <a:pt x="129" y="1263"/>
                  </a:cubicBezTo>
                  <a:cubicBezTo>
                    <a:pt x="76" y="1338"/>
                    <a:pt x="39" y="1368"/>
                    <a:pt x="39" y="1353"/>
                  </a:cubicBezTo>
                  <a:cubicBezTo>
                    <a:pt x="39" y="1338"/>
                    <a:pt x="0" y="1369"/>
                    <a:pt x="129" y="1172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106" name="Freeform 32">
              <a:extLst>
                <a:ext uri="{FF2B5EF4-FFF2-40B4-BE49-F238E27FC236}">
                  <a16:creationId xmlns:a16="http://schemas.microsoft.com/office/drawing/2014/main" id="{308216BF-9D56-D646-51F7-92EE7385E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" y="829"/>
              <a:ext cx="1497" cy="3289"/>
            </a:xfrm>
            <a:custGeom>
              <a:avLst/>
              <a:gdLst>
                <a:gd name="T0" fmla="*/ 113 w 1497"/>
                <a:gd name="T1" fmla="*/ 3145 h 3289"/>
                <a:gd name="T2" fmla="*/ 839 w 1497"/>
                <a:gd name="T3" fmla="*/ 2601 h 3289"/>
                <a:gd name="T4" fmla="*/ 1247 w 1497"/>
                <a:gd name="T5" fmla="*/ 1603 h 3289"/>
                <a:gd name="T6" fmla="*/ 1474 w 1497"/>
                <a:gd name="T7" fmla="*/ 106 h 3289"/>
                <a:gd name="T8" fmla="*/ 1383 w 1497"/>
                <a:gd name="T9" fmla="*/ 968 h 3289"/>
                <a:gd name="T10" fmla="*/ 1247 w 1497"/>
                <a:gd name="T11" fmla="*/ 1739 h 3289"/>
                <a:gd name="T12" fmla="*/ 930 w 1497"/>
                <a:gd name="T13" fmla="*/ 2556 h 3289"/>
                <a:gd name="T14" fmla="*/ 159 w 1497"/>
                <a:gd name="T15" fmla="*/ 3191 h 3289"/>
                <a:gd name="T16" fmla="*/ 113 w 1497"/>
                <a:gd name="T17" fmla="*/ 3145 h 32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97"/>
                <a:gd name="T28" fmla="*/ 0 h 3289"/>
                <a:gd name="T29" fmla="*/ 1497 w 1497"/>
                <a:gd name="T30" fmla="*/ 3289 h 328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97" h="3289">
                  <a:moveTo>
                    <a:pt x="113" y="3145"/>
                  </a:moveTo>
                  <a:cubicBezTo>
                    <a:pt x="226" y="3047"/>
                    <a:pt x="650" y="2858"/>
                    <a:pt x="839" y="2601"/>
                  </a:cubicBezTo>
                  <a:cubicBezTo>
                    <a:pt x="1028" y="2344"/>
                    <a:pt x="1141" y="2019"/>
                    <a:pt x="1247" y="1603"/>
                  </a:cubicBezTo>
                  <a:cubicBezTo>
                    <a:pt x="1353" y="1187"/>
                    <a:pt x="1451" y="212"/>
                    <a:pt x="1474" y="106"/>
                  </a:cubicBezTo>
                  <a:cubicBezTo>
                    <a:pt x="1497" y="0"/>
                    <a:pt x="1421" y="696"/>
                    <a:pt x="1383" y="968"/>
                  </a:cubicBezTo>
                  <a:cubicBezTo>
                    <a:pt x="1345" y="1240"/>
                    <a:pt x="1323" y="1474"/>
                    <a:pt x="1247" y="1739"/>
                  </a:cubicBezTo>
                  <a:cubicBezTo>
                    <a:pt x="1171" y="2004"/>
                    <a:pt x="1111" y="2314"/>
                    <a:pt x="930" y="2556"/>
                  </a:cubicBezTo>
                  <a:cubicBezTo>
                    <a:pt x="749" y="2798"/>
                    <a:pt x="295" y="3093"/>
                    <a:pt x="159" y="3191"/>
                  </a:cubicBezTo>
                  <a:cubicBezTo>
                    <a:pt x="23" y="3289"/>
                    <a:pt x="0" y="3243"/>
                    <a:pt x="113" y="3145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45107" name="Group 33">
              <a:extLst>
                <a:ext uri="{FF2B5EF4-FFF2-40B4-BE49-F238E27FC236}">
                  <a16:creationId xmlns:a16="http://schemas.microsoft.com/office/drawing/2014/main" id="{0C1A9454-615E-C50B-B1D0-42E10AA25B1E}"/>
                </a:ext>
              </a:extLst>
            </p:cNvPr>
            <p:cNvGrpSpPr>
              <a:grpSpLocks/>
            </p:cNvGrpSpPr>
            <p:nvPr/>
          </p:nvGrpSpPr>
          <p:grpSpPr bwMode="auto">
            <a:xfrm rot="12222859" flipV="1">
              <a:off x="113" y="2205"/>
              <a:ext cx="2125" cy="725"/>
              <a:chOff x="2116" y="2568"/>
              <a:chExt cx="2125" cy="1067"/>
            </a:xfrm>
          </p:grpSpPr>
          <p:sp>
            <p:nvSpPr>
              <p:cNvPr id="45164" name="Freeform 34">
                <a:extLst>
                  <a:ext uri="{FF2B5EF4-FFF2-40B4-BE49-F238E27FC236}">
                    <a16:creationId xmlns:a16="http://schemas.microsoft.com/office/drawing/2014/main" id="{F9EE34BA-3955-FA90-B1C8-FF04E504C1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6" y="2568"/>
                <a:ext cx="2125" cy="1067"/>
              </a:xfrm>
              <a:custGeom>
                <a:avLst/>
                <a:gdLst>
                  <a:gd name="T0" fmla="*/ 15 w 2926"/>
                  <a:gd name="T1" fmla="*/ 20 h 1626"/>
                  <a:gd name="T2" fmla="*/ 22 w 2926"/>
                  <a:gd name="T3" fmla="*/ 12 h 1626"/>
                  <a:gd name="T4" fmla="*/ 42 w 2926"/>
                  <a:gd name="T5" fmla="*/ 8 h 1626"/>
                  <a:gd name="T6" fmla="*/ 83 w 2926"/>
                  <a:gd name="T7" fmla="*/ 6 h 1626"/>
                  <a:gd name="T8" fmla="*/ 114 w 2926"/>
                  <a:gd name="T9" fmla="*/ 1 h 1626"/>
                  <a:gd name="T10" fmla="*/ 113 w 2926"/>
                  <a:gd name="T11" fmla="*/ 5 h 1626"/>
                  <a:gd name="T12" fmla="*/ 96 w 2926"/>
                  <a:gd name="T13" fmla="*/ 15 h 1626"/>
                  <a:gd name="T14" fmla="*/ 68 w 2926"/>
                  <a:gd name="T15" fmla="*/ 20 h 1626"/>
                  <a:gd name="T16" fmla="*/ 44 w 2926"/>
                  <a:gd name="T17" fmla="*/ 21 h 1626"/>
                  <a:gd name="T18" fmla="*/ 15 w 2926"/>
                  <a:gd name="T19" fmla="*/ 21 h 1626"/>
                  <a:gd name="T20" fmla="*/ 5 w 2926"/>
                  <a:gd name="T21" fmla="*/ 24 h 1626"/>
                  <a:gd name="T22" fmla="*/ 1 w 2926"/>
                  <a:gd name="T23" fmla="*/ 23 h 1626"/>
                  <a:gd name="T24" fmla="*/ 15 w 2926"/>
                  <a:gd name="T25" fmla="*/ 20 h 16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26"/>
                  <a:gd name="T40" fmla="*/ 0 h 1626"/>
                  <a:gd name="T41" fmla="*/ 2926 w 2926"/>
                  <a:gd name="T42" fmla="*/ 1626 h 162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26" h="1626">
                    <a:moveTo>
                      <a:pt x="356" y="1330"/>
                    </a:moveTo>
                    <a:cubicBezTo>
                      <a:pt x="439" y="1202"/>
                      <a:pt x="424" y="922"/>
                      <a:pt x="537" y="786"/>
                    </a:cubicBezTo>
                    <a:cubicBezTo>
                      <a:pt x="650" y="650"/>
                      <a:pt x="786" y="575"/>
                      <a:pt x="1036" y="514"/>
                    </a:cubicBezTo>
                    <a:cubicBezTo>
                      <a:pt x="1286" y="453"/>
                      <a:pt x="1739" y="506"/>
                      <a:pt x="2034" y="423"/>
                    </a:cubicBezTo>
                    <a:cubicBezTo>
                      <a:pt x="2329" y="340"/>
                      <a:pt x="2684" y="30"/>
                      <a:pt x="2805" y="15"/>
                    </a:cubicBezTo>
                    <a:cubicBezTo>
                      <a:pt x="2926" y="0"/>
                      <a:pt x="2835" y="166"/>
                      <a:pt x="2760" y="332"/>
                    </a:cubicBezTo>
                    <a:cubicBezTo>
                      <a:pt x="2685" y="498"/>
                      <a:pt x="2534" y="839"/>
                      <a:pt x="2352" y="1013"/>
                    </a:cubicBezTo>
                    <a:cubicBezTo>
                      <a:pt x="2170" y="1187"/>
                      <a:pt x="1883" y="1308"/>
                      <a:pt x="1671" y="1376"/>
                    </a:cubicBezTo>
                    <a:cubicBezTo>
                      <a:pt x="1459" y="1444"/>
                      <a:pt x="1301" y="1413"/>
                      <a:pt x="1082" y="1421"/>
                    </a:cubicBezTo>
                    <a:cubicBezTo>
                      <a:pt x="863" y="1429"/>
                      <a:pt x="515" y="1391"/>
                      <a:pt x="356" y="1421"/>
                    </a:cubicBezTo>
                    <a:cubicBezTo>
                      <a:pt x="197" y="1451"/>
                      <a:pt x="182" y="1580"/>
                      <a:pt x="129" y="1603"/>
                    </a:cubicBezTo>
                    <a:cubicBezTo>
                      <a:pt x="76" y="1626"/>
                      <a:pt x="0" y="1603"/>
                      <a:pt x="38" y="1557"/>
                    </a:cubicBezTo>
                    <a:cubicBezTo>
                      <a:pt x="76" y="1511"/>
                      <a:pt x="273" y="1458"/>
                      <a:pt x="356" y="13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6CF86"/>
                  </a:gs>
                  <a:gs pos="50000">
                    <a:srgbClr val="009900"/>
                  </a:gs>
                  <a:gs pos="100000">
                    <a:srgbClr val="86CF8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65" name="Freeform 35">
                <a:extLst>
                  <a:ext uri="{FF2B5EF4-FFF2-40B4-BE49-F238E27FC236}">
                    <a16:creationId xmlns:a16="http://schemas.microsoft.com/office/drawing/2014/main" id="{713FA8C6-83E5-A5F5-12CC-40EF4D4A7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6" y="2614"/>
                <a:ext cx="1724" cy="861"/>
              </a:xfrm>
              <a:custGeom>
                <a:avLst/>
                <a:gdLst>
                  <a:gd name="T0" fmla="*/ 0 w 1724"/>
                  <a:gd name="T1" fmla="*/ 861 h 861"/>
                  <a:gd name="T2" fmla="*/ 318 w 1724"/>
                  <a:gd name="T3" fmla="*/ 635 h 861"/>
                  <a:gd name="T4" fmla="*/ 681 w 1724"/>
                  <a:gd name="T5" fmla="*/ 544 h 861"/>
                  <a:gd name="T6" fmla="*/ 1134 w 1724"/>
                  <a:gd name="T7" fmla="*/ 453 h 861"/>
                  <a:gd name="T8" fmla="*/ 1452 w 1724"/>
                  <a:gd name="T9" fmla="*/ 226 h 861"/>
                  <a:gd name="T10" fmla="*/ 1724 w 1724"/>
                  <a:gd name="T11" fmla="*/ 0 h 8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4"/>
                  <a:gd name="T19" fmla="*/ 0 h 861"/>
                  <a:gd name="T20" fmla="*/ 1724 w 1724"/>
                  <a:gd name="T21" fmla="*/ 861 h 8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4" h="861">
                    <a:moveTo>
                      <a:pt x="0" y="861"/>
                    </a:moveTo>
                    <a:cubicBezTo>
                      <a:pt x="102" y="774"/>
                      <a:pt x="205" y="688"/>
                      <a:pt x="318" y="635"/>
                    </a:cubicBezTo>
                    <a:cubicBezTo>
                      <a:pt x="431" y="582"/>
                      <a:pt x="545" y="574"/>
                      <a:pt x="681" y="544"/>
                    </a:cubicBezTo>
                    <a:cubicBezTo>
                      <a:pt x="817" y="514"/>
                      <a:pt x="1006" y="506"/>
                      <a:pt x="1134" y="453"/>
                    </a:cubicBezTo>
                    <a:cubicBezTo>
                      <a:pt x="1262" y="400"/>
                      <a:pt x="1354" y="302"/>
                      <a:pt x="1452" y="226"/>
                    </a:cubicBezTo>
                    <a:cubicBezTo>
                      <a:pt x="1550" y="150"/>
                      <a:pt x="1679" y="38"/>
                      <a:pt x="1724" y="0"/>
                    </a:cubicBezTo>
                  </a:path>
                </a:pathLst>
              </a:custGeom>
              <a:noFill/>
              <a:ln w="57150" cmpd="sng">
                <a:pattFill prst="pct5">
                  <a:fgClr>
                    <a:srgbClr val="006600"/>
                  </a:fgClr>
                  <a:bgClr>
                    <a:srgbClr val="006600"/>
                  </a:bgClr>
                </a:patt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66" name="Freeform 36">
                <a:extLst>
                  <a:ext uri="{FF2B5EF4-FFF2-40B4-BE49-F238E27FC236}">
                    <a16:creationId xmlns:a16="http://schemas.microsoft.com/office/drawing/2014/main" id="{8A29FC92-7386-51EB-9D58-CA2FBC33C7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9" y="2976"/>
                <a:ext cx="265" cy="409"/>
              </a:xfrm>
              <a:custGeom>
                <a:avLst/>
                <a:gdLst>
                  <a:gd name="T0" fmla="*/ 38 w 265"/>
                  <a:gd name="T1" fmla="*/ 409 h 409"/>
                  <a:gd name="T2" fmla="*/ 38 w 265"/>
                  <a:gd name="T3" fmla="*/ 227 h 409"/>
                  <a:gd name="T4" fmla="*/ 265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67" name="Freeform 37">
                <a:extLst>
                  <a:ext uri="{FF2B5EF4-FFF2-40B4-BE49-F238E27FC236}">
                    <a16:creationId xmlns:a16="http://schemas.microsoft.com/office/drawing/2014/main" id="{6D286325-BD17-09AA-5F62-622E06135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2886"/>
                <a:ext cx="265" cy="409"/>
              </a:xfrm>
              <a:custGeom>
                <a:avLst/>
                <a:gdLst>
                  <a:gd name="T0" fmla="*/ 38 w 265"/>
                  <a:gd name="T1" fmla="*/ 409 h 409"/>
                  <a:gd name="T2" fmla="*/ 38 w 265"/>
                  <a:gd name="T3" fmla="*/ 227 h 409"/>
                  <a:gd name="T4" fmla="*/ 265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68" name="Freeform 38">
                <a:extLst>
                  <a:ext uri="{FF2B5EF4-FFF2-40B4-BE49-F238E27FC236}">
                    <a16:creationId xmlns:a16="http://schemas.microsoft.com/office/drawing/2014/main" id="{A915C624-B2A9-3FBE-A27F-E5848E6D5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2886"/>
                <a:ext cx="265" cy="319"/>
              </a:xfrm>
              <a:custGeom>
                <a:avLst/>
                <a:gdLst>
                  <a:gd name="T0" fmla="*/ 38 w 265"/>
                  <a:gd name="T1" fmla="*/ 34 h 409"/>
                  <a:gd name="T2" fmla="*/ 38 w 265"/>
                  <a:gd name="T3" fmla="*/ 19 h 409"/>
                  <a:gd name="T4" fmla="*/ 265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69" name="Freeform 39">
                <a:extLst>
                  <a:ext uri="{FF2B5EF4-FFF2-40B4-BE49-F238E27FC236}">
                    <a16:creationId xmlns:a16="http://schemas.microsoft.com/office/drawing/2014/main" id="{A1766A8E-C4B4-D2CF-2D29-F2571025A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4" y="2886"/>
                <a:ext cx="265" cy="274"/>
              </a:xfrm>
              <a:custGeom>
                <a:avLst/>
                <a:gdLst>
                  <a:gd name="T0" fmla="*/ 38 w 265"/>
                  <a:gd name="T1" fmla="*/ 7 h 409"/>
                  <a:gd name="T2" fmla="*/ 38 w 265"/>
                  <a:gd name="T3" fmla="*/ 4 h 409"/>
                  <a:gd name="T4" fmla="*/ 265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70" name="Freeform 40">
                <a:extLst>
                  <a:ext uri="{FF2B5EF4-FFF2-40B4-BE49-F238E27FC236}">
                    <a16:creationId xmlns:a16="http://schemas.microsoft.com/office/drawing/2014/main" id="{88092213-A766-D770-6384-8D5EF69DCC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4" y="2886"/>
                <a:ext cx="317" cy="228"/>
              </a:xfrm>
              <a:custGeom>
                <a:avLst/>
                <a:gdLst>
                  <a:gd name="T0" fmla="*/ 227 w 265"/>
                  <a:gd name="T1" fmla="*/ 1 h 409"/>
                  <a:gd name="T2" fmla="*/ 227 w 265"/>
                  <a:gd name="T3" fmla="*/ 1 h 409"/>
                  <a:gd name="T4" fmla="*/ 1587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71" name="Freeform 41">
                <a:extLst>
                  <a:ext uri="{FF2B5EF4-FFF2-40B4-BE49-F238E27FC236}">
                    <a16:creationId xmlns:a16="http://schemas.microsoft.com/office/drawing/2014/main" id="{5C64B02C-564B-4279-CCF4-A5B2812D8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4" y="2795"/>
                <a:ext cx="317" cy="228"/>
              </a:xfrm>
              <a:custGeom>
                <a:avLst/>
                <a:gdLst>
                  <a:gd name="T0" fmla="*/ 227 w 265"/>
                  <a:gd name="T1" fmla="*/ 1 h 409"/>
                  <a:gd name="T2" fmla="*/ 227 w 265"/>
                  <a:gd name="T3" fmla="*/ 1 h 409"/>
                  <a:gd name="T4" fmla="*/ 1587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72" name="Freeform 42">
                <a:extLst>
                  <a:ext uri="{FF2B5EF4-FFF2-40B4-BE49-F238E27FC236}">
                    <a16:creationId xmlns:a16="http://schemas.microsoft.com/office/drawing/2014/main" id="{81BD741D-2268-13DF-EEAD-4215A81D5E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2" y="3339"/>
                <a:ext cx="726" cy="106"/>
              </a:xfrm>
              <a:custGeom>
                <a:avLst/>
                <a:gdLst>
                  <a:gd name="T0" fmla="*/ 0 w 726"/>
                  <a:gd name="T1" fmla="*/ 0 h 106"/>
                  <a:gd name="T2" fmla="*/ 227 w 726"/>
                  <a:gd name="T3" fmla="*/ 91 h 106"/>
                  <a:gd name="T4" fmla="*/ 545 w 726"/>
                  <a:gd name="T5" fmla="*/ 91 h 106"/>
                  <a:gd name="T6" fmla="*/ 726 w 726"/>
                  <a:gd name="T7" fmla="*/ 91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6"/>
                  <a:gd name="T13" fmla="*/ 0 h 106"/>
                  <a:gd name="T14" fmla="*/ 726 w 726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6" h="106">
                    <a:moveTo>
                      <a:pt x="0" y="0"/>
                    </a:moveTo>
                    <a:cubicBezTo>
                      <a:pt x="68" y="38"/>
                      <a:pt x="136" y="76"/>
                      <a:pt x="227" y="91"/>
                    </a:cubicBezTo>
                    <a:cubicBezTo>
                      <a:pt x="318" y="106"/>
                      <a:pt x="462" y="91"/>
                      <a:pt x="545" y="91"/>
                    </a:cubicBezTo>
                    <a:cubicBezTo>
                      <a:pt x="628" y="91"/>
                      <a:pt x="677" y="91"/>
                      <a:pt x="726" y="91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73" name="Freeform 43">
                <a:extLst>
                  <a:ext uri="{FF2B5EF4-FFF2-40B4-BE49-F238E27FC236}">
                    <a16:creationId xmlns:a16="http://schemas.microsoft.com/office/drawing/2014/main" id="{659C888B-7D74-B6B6-8D54-9DF54DF4D1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9" y="3249"/>
                <a:ext cx="726" cy="106"/>
              </a:xfrm>
              <a:custGeom>
                <a:avLst/>
                <a:gdLst>
                  <a:gd name="T0" fmla="*/ 0 w 726"/>
                  <a:gd name="T1" fmla="*/ 0 h 106"/>
                  <a:gd name="T2" fmla="*/ 227 w 726"/>
                  <a:gd name="T3" fmla="*/ 91 h 106"/>
                  <a:gd name="T4" fmla="*/ 545 w 726"/>
                  <a:gd name="T5" fmla="*/ 91 h 106"/>
                  <a:gd name="T6" fmla="*/ 726 w 726"/>
                  <a:gd name="T7" fmla="*/ 91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6"/>
                  <a:gd name="T13" fmla="*/ 0 h 106"/>
                  <a:gd name="T14" fmla="*/ 726 w 726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6" h="106">
                    <a:moveTo>
                      <a:pt x="0" y="0"/>
                    </a:moveTo>
                    <a:cubicBezTo>
                      <a:pt x="68" y="38"/>
                      <a:pt x="136" y="76"/>
                      <a:pt x="227" y="91"/>
                    </a:cubicBezTo>
                    <a:cubicBezTo>
                      <a:pt x="318" y="106"/>
                      <a:pt x="462" y="91"/>
                      <a:pt x="545" y="91"/>
                    </a:cubicBezTo>
                    <a:cubicBezTo>
                      <a:pt x="628" y="91"/>
                      <a:pt x="677" y="91"/>
                      <a:pt x="726" y="91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74" name="Freeform 44">
                <a:extLst>
                  <a:ext uri="{FF2B5EF4-FFF2-40B4-BE49-F238E27FC236}">
                    <a16:creationId xmlns:a16="http://schemas.microsoft.com/office/drawing/2014/main" id="{A7BC1103-C544-1032-2E16-18C8B0C48B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6" y="3159"/>
                <a:ext cx="726" cy="106"/>
              </a:xfrm>
              <a:custGeom>
                <a:avLst/>
                <a:gdLst>
                  <a:gd name="T0" fmla="*/ 0 w 726"/>
                  <a:gd name="T1" fmla="*/ 0 h 106"/>
                  <a:gd name="T2" fmla="*/ 227 w 726"/>
                  <a:gd name="T3" fmla="*/ 91 h 106"/>
                  <a:gd name="T4" fmla="*/ 545 w 726"/>
                  <a:gd name="T5" fmla="*/ 91 h 106"/>
                  <a:gd name="T6" fmla="*/ 726 w 726"/>
                  <a:gd name="T7" fmla="*/ 91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6"/>
                  <a:gd name="T13" fmla="*/ 0 h 106"/>
                  <a:gd name="T14" fmla="*/ 726 w 726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6" h="106">
                    <a:moveTo>
                      <a:pt x="0" y="0"/>
                    </a:moveTo>
                    <a:cubicBezTo>
                      <a:pt x="68" y="38"/>
                      <a:pt x="136" y="76"/>
                      <a:pt x="227" y="91"/>
                    </a:cubicBezTo>
                    <a:cubicBezTo>
                      <a:pt x="318" y="106"/>
                      <a:pt x="462" y="91"/>
                      <a:pt x="545" y="91"/>
                    </a:cubicBezTo>
                    <a:cubicBezTo>
                      <a:pt x="628" y="91"/>
                      <a:pt x="677" y="91"/>
                      <a:pt x="726" y="91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75" name="Freeform 45">
                <a:extLst>
                  <a:ext uri="{FF2B5EF4-FFF2-40B4-BE49-F238E27FC236}">
                    <a16:creationId xmlns:a16="http://schemas.microsoft.com/office/drawing/2014/main" id="{4657B7A3-F4B0-1AAD-E842-A6A68652ED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3" y="3113"/>
                <a:ext cx="590" cy="90"/>
              </a:xfrm>
              <a:custGeom>
                <a:avLst/>
                <a:gdLst>
                  <a:gd name="T0" fmla="*/ 0 w 726"/>
                  <a:gd name="T1" fmla="*/ 0 h 106"/>
                  <a:gd name="T2" fmla="*/ 28 w 726"/>
                  <a:gd name="T3" fmla="*/ 18 h 106"/>
                  <a:gd name="T4" fmla="*/ 69 w 726"/>
                  <a:gd name="T5" fmla="*/ 18 h 106"/>
                  <a:gd name="T6" fmla="*/ 91 w 726"/>
                  <a:gd name="T7" fmla="*/ 18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6"/>
                  <a:gd name="T13" fmla="*/ 0 h 106"/>
                  <a:gd name="T14" fmla="*/ 726 w 726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6" h="106">
                    <a:moveTo>
                      <a:pt x="0" y="0"/>
                    </a:moveTo>
                    <a:cubicBezTo>
                      <a:pt x="68" y="38"/>
                      <a:pt x="136" y="76"/>
                      <a:pt x="227" y="91"/>
                    </a:cubicBezTo>
                    <a:cubicBezTo>
                      <a:pt x="318" y="106"/>
                      <a:pt x="462" y="91"/>
                      <a:pt x="545" y="91"/>
                    </a:cubicBezTo>
                    <a:cubicBezTo>
                      <a:pt x="628" y="91"/>
                      <a:pt x="677" y="91"/>
                      <a:pt x="726" y="91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76" name="Freeform 46">
                <a:extLst>
                  <a:ext uri="{FF2B5EF4-FFF2-40B4-BE49-F238E27FC236}">
                    <a16:creationId xmlns:a16="http://schemas.microsoft.com/office/drawing/2014/main" id="{4ACC03CD-472A-B7BC-98B7-EF8C196712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0" y="2840"/>
                <a:ext cx="409" cy="265"/>
              </a:xfrm>
              <a:custGeom>
                <a:avLst/>
                <a:gdLst>
                  <a:gd name="T0" fmla="*/ 0 w 409"/>
                  <a:gd name="T1" fmla="*/ 227 h 265"/>
                  <a:gd name="T2" fmla="*/ 182 w 409"/>
                  <a:gd name="T3" fmla="*/ 227 h 265"/>
                  <a:gd name="T4" fmla="*/ 409 w 409"/>
                  <a:gd name="T5" fmla="*/ 0 h 265"/>
                  <a:gd name="T6" fmla="*/ 0 60000 65536"/>
                  <a:gd name="T7" fmla="*/ 0 60000 65536"/>
                  <a:gd name="T8" fmla="*/ 0 60000 65536"/>
                  <a:gd name="T9" fmla="*/ 0 w 409"/>
                  <a:gd name="T10" fmla="*/ 0 h 265"/>
                  <a:gd name="T11" fmla="*/ 409 w 409"/>
                  <a:gd name="T12" fmla="*/ 265 h 26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09" h="265">
                    <a:moveTo>
                      <a:pt x="0" y="227"/>
                    </a:moveTo>
                    <a:cubicBezTo>
                      <a:pt x="57" y="246"/>
                      <a:pt x="114" y="265"/>
                      <a:pt x="182" y="227"/>
                    </a:cubicBezTo>
                    <a:cubicBezTo>
                      <a:pt x="250" y="189"/>
                      <a:pt x="329" y="94"/>
                      <a:pt x="409" y="0"/>
                    </a:cubicBezTo>
                  </a:path>
                </a:pathLst>
              </a:custGeom>
              <a:noFill/>
              <a:ln w="9525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45108" name="Group 47">
              <a:extLst>
                <a:ext uri="{FF2B5EF4-FFF2-40B4-BE49-F238E27FC236}">
                  <a16:creationId xmlns:a16="http://schemas.microsoft.com/office/drawing/2014/main" id="{D615158A-64A2-E5AF-D145-7CBC4F77337B}"/>
                </a:ext>
              </a:extLst>
            </p:cNvPr>
            <p:cNvGrpSpPr>
              <a:grpSpLocks/>
            </p:cNvGrpSpPr>
            <p:nvPr/>
          </p:nvGrpSpPr>
          <p:grpSpPr bwMode="auto">
            <a:xfrm rot="11892923" flipV="1">
              <a:off x="22" y="799"/>
              <a:ext cx="2125" cy="725"/>
              <a:chOff x="2116" y="2568"/>
              <a:chExt cx="2125" cy="1067"/>
            </a:xfrm>
          </p:grpSpPr>
          <p:sp>
            <p:nvSpPr>
              <p:cNvPr id="45151" name="Freeform 48">
                <a:extLst>
                  <a:ext uri="{FF2B5EF4-FFF2-40B4-BE49-F238E27FC236}">
                    <a16:creationId xmlns:a16="http://schemas.microsoft.com/office/drawing/2014/main" id="{0CE849E6-5ECC-B7CE-786F-5A24C944B0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6" y="2568"/>
                <a:ext cx="2125" cy="1067"/>
              </a:xfrm>
              <a:custGeom>
                <a:avLst/>
                <a:gdLst>
                  <a:gd name="T0" fmla="*/ 15 w 2926"/>
                  <a:gd name="T1" fmla="*/ 20 h 1626"/>
                  <a:gd name="T2" fmla="*/ 22 w 2926"/>
                  <a:gd name="T3" fmla="*/ 12 h 1626"/>
                  <a:gd name="T4" fmla="*/ 42 w 2926"/>
                  <a:gd name="T5" fmla="*/ 8 h 1626"/>
                  <a:gd name="T6" fmla="*/ 83 w 2926"/>
                  <a:gd name="T7" fmla="*/ 6 h 1626"/>
                  <a:gd name="T8" fmla="*/ 114 w 2926"/>
                  <a:gd name="T9" fmla="*/ 1 h 1626"/>
                  <a:gd name="T10" fmla="*/ 113 w 2926"/>
                  <a:gd name="T11" fmla="*/ 5 h 1626"/>
                  <a:gd name="T12" fmla="*/ 96 w 2926"/>
                  <a:gd name="T13" fmla="*/ 15 h 1626"/>
                  <a:gd name="T14" fmla="*/ 68 w 2926"/>
                  <a:gd name="T15" fmla="*/ 20 h 1626"/>
                  <a:gd name="T16" fmla="*/ 44 w 2926"/>
                  <a:gd name="T17" fmla="*/ 21 h 1626"/>
                  <a:gd name="T18" fmla="*/ 15 w 2926"/>
                  <a:gd name="T19" fmla="*/ 21 h 1626"/>
                  <a:gd name="T20" fmla="*/ 5 w 2926"/>
                  <a:gd name="T21" fmla="*/ 24 h 1626"/>
                  <a:gd name="T22" fmla="*/ 1 w 2926"/>
                  <a:gd name="T23" fmla="*/ 23 h 1626"/>
                  <a:gd name="T24" fmla="*/ 15 w 2926"/>
                  <a:gd name="T25" fmla="*/ 20 h 16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26"/>
                  <a:gd name="T40" fmla="*/ 0 h 1626"/>
                  <a:gd name="T41" fmla="*/ 2926 w 2926"/>
                  <a:gd name="T42" fmla="*/ 1626 h 162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26" h="1626">
                    <a:moveTo>
                      <a:pt x="356" y="1330"/>
                    </a:moveTo>
                    <a:cubicBezTo>
                      <a:pt x="439" y="1202"/>
                      <a:pt x="424" y="922"/>
                      <a:pt x="537" y="786"/>
                    </a:cubicBezTo>
                    <a:cubicBezTo>
                      <a:pt x="650" y="650"/>
                      <a:pt x="786" y="575"/>
                      <a:pt x="1036" y="514"/>
                    </a:cubicBezTo>
                    <a:cubicBezTo>
                      <a:pt x="1286" y="453"/>
                      <a:pt x="1739" y="506"/>
                      <a:pt x="2034" y="423"/>
                    </a:cubicBezTo>
                    <a:cubicBezTo>
                      <a:pt x="2329" y="340"/>
                      <a:pt x="2684" y="30"/>
                      <a:pt x="2805" y="15"/>
                    </a:cubicBezTo>
                    <a:cubicBezTo>
                      <a:pt x="2926" y="0"/>
                      <a:pt x="2835" y="166"/>
                      <a:pt x="2760" y="332"/>
                    </a:cubicBezTo>
                    <a:cubicBezTo>
                      <a:pt x="2685" y="498"/>
                      <a:pt x="2534" y="839"/>
                      <a:pt x="2352" y="1013"/>
                    </a:cubicBezTo>
                    <a:cubicBezTo>
                      <a:pt x="2170" y="1187"/>
                      <a:pt x="1883" y="1308"/>
                      <a:pt x="1671" y="1376"/>
                    </a:cubicBezTo>
                    <a:cubicBezTo>
                      <a:pt x="1459" y="1444"/>
                      <a:pt x="1301" y="1413"/>
                      <a:pt x="1082" y="1421"/>
                    </a:cubicBezTo>
                    <a:cubicBezTo>
                      <a:pt x="863" y="1429"/>
                      <a:pt x="515" y="1391"/>
                      <a:pt x="356" y="1421"/>
                    </a:cubicBezTo>
                    <a:cubicBezTo>
                      <a:pt x="197" y="1451"/>
                      <a:pt x="182" y="1580"/>
                      <a:pt x="129" y="1603"/>
                    </a:cubicBezTo>
                    <a:cubicBezTo>
                      <a:pt x="76" y="1626"/>
                      <a:pt x="0" y="1603"/>
                      <a:pt x="38" y="1557"/>
                    </a:cubicBezTo>
                    <a:cubicBezTo>
                      <a:pt x="76" y="1511"/>
                      <a:pt x="273" y="1458"/>
                      <a:pt x="356" y="13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6CF86"/>
                  </a:gs>
                  <a:gs pos="50000">
                    <a:srgbClr val="009900"/>
                  </a:gs>
                  <a:gs pos="100000">
                    <a:srgbClr val="86CF8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52" name="Freeform 49">
                <a:extLst>
                  <a:ext uri="{FF2B5EF4-FFF2-40B4-BE49-F238E27FC236}">
                    <a16:creationId xmlns:a16="http://schemas.microsoft.com/office/drawing/2014/main" id="{7DF9245C-7B5A-FDAE-5E62-2132FCBD9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6" y="2614"/>
                <a:ext cx="1724" cy="861"/>
              </a:xfrm>
              <a:custGeom>
                <a:avLst/>
                <a:gdLst>
                  <a:gd name="T0" fmla="*/ 0 w 1724"/>
                  <a:gd name="T1" fmla="*/ 861 h 861"/>
                  <a:gd name="T2" fmla="*/ 318 w 1724"/>
                  <a:gd name="T3" fmla="*/ 635 h 861"/>
                  <a:gd name="T4" fmla="*/ 681 w 1724"/>
                  <a:gd name="T5" fmla="*/ 544 h 861"/>
                  <a:gd name="T6" fmla="*/ 1134 w 1724"/>
                  <a:gd name="T7" fmla="*/ 453 h 861"/>
                  <a:gd name="T8" fmla="*/ 1452 w 1724"/>
                  <a:gd name="T9" fmla="*/ 226 h 861"/>
                  <a:gd name="T10" fmla="*/ 1724 w 1724"/>
                  <a:gd name="T11" fmla="*/ 0 h 8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4"/>
                  <a:gd name="T19" fmla="*/ 0 h 861"/>
                  <a:gd name="T20" fmla="*/ 1724 w 1724"/>
                  <a:gd name="T21" fmla="*/ 861 h 8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4" h="861">
                    <a:moveTo>
                      <a:pt x="0" y="861"/>
                    </a:moveTo>
                    <a:cubicBezTo>
                      <a:pt x="102" y="774"/>
                      <a:pt x="205" y="688"/>
                      <a:pt x="318" y="635"/>
                    </a:cubicBezTo>
                    <a:cubicBezTo>
                      <a:pt x="431" y="582"/>
                      <a:pt x="545" y="574"/>
                      <a:pt x="681" y="544"/>
                    </a:cubicBezTo>
                    <a:cubicBezTo>
                      <a:pt x="817" y="514"/>
                      <a:pt x="1006" y="506"/>
                      <a:pt x="1134" y="453"/>
                    </a:cubicBezTo>
                    <a:cubicBezTo>
                      <a:pt x="1262" y="400"/>
                      <a:pt x="1354" y="302"/>
                      <a:pt x="1452" y="226"/>
                    </a:cubicBezTo>
                    <a:cubicBezTo>
                      <a:pt x="1550" y="150"/>
                      <a:pt x="1679" y="38"/>
                      <a:pt x="1724" y="0"/>
                    </a:cubicBezTo>
                  </a:path>
                </a:pathLst>
              </a:custGeom>
              <a:noFill/>
              <a:ln w="57150" cmpd="sng">
                <a:pattFill prst="pct5">
                  <a:fgClr>
                    <a:srgbClr val="006600"/>
                  </a:fgClr>
                  <a:bgClr>
                    <a:srgbClr val="006600"/>
                  </a:bgClr>
                </a:patt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53" name="Freeform 50">
                <a:extLst>
                  <a:ext uri="{FF2B5EF4-FFF2-40B4-BE49-F238E27FC236}">
                    <a16:creationId xmlns:a16="http://schemas.microsoft.com/office/drawing/2014/main" id="{1F4AD322-E63E-C69A-C8B6-C7C1FCADF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9" y="2976"/>
                <a:ext cx="265" cy="409"/>
              </a:xfrm>
              <a:custGeom>
                <a:avLst/>
                <a:gdLst>
                  <a:gd name="T0" fmla="*/ 38 w 265"/>
                  <a:gd name="T1" fmla="*/ 409 h 409"/>
                  <a:gd name="T2" fmla="*/ 38 w 265"/>
                  <a:gd name="T3" fmla="*/ 227 h 409"/>
                  <a:gd name="T4" fmla="*/ 265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54" name="Freeform 51">
                <a:extLst>
                  <a:ext uri="{FF2B5EF4-FFF2-40B4-BE49-F238E27FC236}">
                    <a16:creationId xmlns:a16="http://schemas.microsoft.com/office/drawing/2014/main" id="{91E15EE2-A4B5-3172-5B5B-26B1E06077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2886"/>
                <a:ext cx="265" cy="409"/>
              </a:xfrm>
              <a:custGeom>
                <a:avLst/>
                <a:gdLst>
                  <a:gd name="T0" fmla="*/ 38 w 265"/>
                  <a:gd name="T1" fmla="*/ 409 h 409"/>
                  <a:gd name="T2" fmla="*/ 38 w 265"/>
                  <a:gd name="T3" fmla="*/ 227 h 409"/>
                  <a:gd name="T4" fmla="*/ 265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55" name="Freeform 52">
                <a:extLst>
                  <a:ext uri="{FF2B5EF4-FFF2-40B4-BE49-F238E27FC236}">
                    <a16:creationId xmlns:a16="http://schemas.microsoft.com/office/drawing/2014/main" id="{A725E220-F773-0156-00DC-730CD67FE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2886"/>
                <a:ext cx="265" cy="319"/>
              </a:xfrm>
              <a:custGeom>
                <a:avLst/>
                <a:gdLst>
                  <a:gd name="T0" fmla="*/ 38 w 265"/>
                  <a:gd name="T1" fmla="*/ 34 h 409"/>
                  <a:gd name="T2" fmla="*/ 38 w 265"/>
                  <a:gd name="T3" fmla="*/ 19 h 409"/>
                  <a:gd name="T4" fmla="*/ 265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56" name="Freeform 53">
                <a:extLst>
                  <a:ext uri="{FF2B5EF4-FFF2-40B4-BE49-F238E27FC236}">
                    <a16:creationId xmlns:a16="http://schemas.microsoft.com/office/drawing/2014/main" id="{E0205E0F-2759-C5F9-D80F-F69086168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4" y="2886"/>
                <a:ext cx="265" cy="274"/>
              </a:xfrm>
              <a:custGeom>
                <a:avLst/>
                <a:gdLst>
                  <a:gd name="T0" fmla="*/ 38 w 265"/>
                  <a:gd name="T1" fmla="*/ 7 h 409"/>
                  <a:gd name="T2" fmla="*/ 38 w 265"/>
                  <a:gd name="T3" fmla="*/ 4 h 409"/>
                  <a:gd name="T4" fmla="*/ 265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57" name="Freeform 54">
                <a:extLst>
                  <a:ext uri="{FF2B5EF4-FFF2-40B4-BE49-F238E27FC236}">
                    <a16:creationId xmlns:a16="http://schemas.microsoft.com/office/drawing/2014/main" id="{B74EDB28-CB18-EE46-EC3A-F820B86CC4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4" y="2886"/>
                <a:ext cx="317" cy="228"/>
              </a:xfrm>
              <a:custGeom>
                <a:avLst/>
                <a:gdLst>
                  <a:gd name="T0" fmla="*/ 227 w 265"/>
                  <a:gd name="T1" fmla="*/ 1 h 409"/>
                  <a:gd name="T2" fmla="*/ 227 w 265"/>
                  <a:gd name="T3" fmla="*/ 1 h 409"/>
                  <a:gd name="T4" fmla="*/ 1587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58" name="Freeform 55">
                <a:extLst>
                  <a:ext uri="{FF2B5EF4-FFF2-40B4-BE49-F238E27FC236}">
                    <a16:creationId xmlns:a16="http://schemas.microsoft.com/office/drawing/2014/main" id="{C66FD57F-8C7D-E780-C3DD-F5A60F716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4" y="2795"/>
                <a:ext cx="317" cy="228"/>
              </a:xfrm>
              <a:custGeom>
                <a:avLst/>
                <a:gdLst>
                  <a:gd name="T0" fmla="*/ 227 w 265"/>
                  <a:gd name="T1" fmla="*/ 1 h 409"/>
                  <a:gd name="T2" fmla="*/ 227 w 265"/>
                  <a:gd name="T3" fmla="*/ 1 h 409"/>
                  <a:gd name="T4" fmla="*/ 1587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59" name="Freeform 56">
                <a:extLst>
                  <a:ext uri="{FF2B5EF4-FFF2-40B4-BE49-F238E27FC236}">
                    <a16:creationId xmlns:a16="http://schemas.microsoft.com/office/drawing/2014/main" id="{0CDDC6AB-638D-4DC1-CE13-B585CD5D0B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2" y="3339"/>
                <a:ext cx="726" cy="106"/>
              </a:xfrm>
              <a:custGeom>
                <a:avLst/>
                <a:gdLst>
                  <a:gd name="T0" fmla="*/ 0 w 726"/>
                  <a:gd name="T1" fmla="*/ 0 h 106"/>
                  <a:gd name="T2" fmla="*/ 227 w 726"/>
                  <a:gd name="T3" fmla="*/ 91 h 106"/>
                  <a:gd name="T4" fmla="*/ 545 w 726"/>
                  <a:gd name="T5" fmla="*/ 91 h 106"/>
                  <a:gd name="T6" fmla="*/ 726 w 726"/>
                  <a:gd name="T7" fmla="*/ 91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6"/>
                  <a:gd name="T13" fmla="*/ 0 h 106"/>
                  <a:gd name="T14" fmla="*/ 726 w 726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6" h="106">
                    <a:moveTo>
                      <a:pt x="0" y="0"/>
                    </a:moveTo>
                    <a:cubicBezTo>
                      <a:pt x="68" y="38"/>
                      <a:pt x="136" y="76"/>
                      <a:pt x="227" y="91"/>
                    </a:cubicBezTo>
                    <a:cubicBezTo>
                      <a:pt x="318" y="106"/>
                      <a:pt x="462" y="91"/>
                      <a:pt x="545" y="91"/>
                    </a:cubicBezTo>
                    <a:cubicBezTo>
                      <a:pt x="628" y="91"/>
                      <a:pt x="677" y="91"/>
                      <a:pt x="726" y="91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60" name="Freeform 57">
                <a:extLst>
                  <a:ext uri="{FF2B5EF4-FFF2-40B4-BE49-F238E27FC236}">
                    <a16:creationId xmlns:a16="http://schemas.microsoft.com/office/drawing/2014/main" id="{1CE4DD43-7818-A955-3749-F568C5BD56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9" y="3249"/>
                <a:ext cx="726" cy="106"/>
              </a:xfrm>
              <a:custGeom>
                <a:avLst/>
                <a:gdLst>
                  <a:gd name="T0" fmla="*/ 0 w 726"/>
                  <a:gd name="T1" fmla="*/ 0 h 106"/>
                  <a:gd name="T2" fmla="*/ 227 w 726"/>
                  <a:gd name="T3" fmla="*/ 91 h 106"/>
                  <a:gd name="T4" fmla="*/ 545 w 726"/>
                  <a:gd name="T5" fmla="*/ 91 h 106"/>
                  <a:gd name="T6" fmla="*/ 726 w 726"/>
                  <a:gd name="T7" fmla="*/ 91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6"/>
                  <a:gd name="T13" fmla="*/ 0 h 106"/>
                  <a:gd name="T14" fmla="*/ 726 w 726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6" h="106">
                    <a:moveTo>
                      <a:pt x="0" y="0"/>
                    </a:moveTo>
                    <a:cubicBezTo>
                      <a:pt x="68" y="38"/>
                      <a:pt x="136" y="76"/>
                      <a:pt x="227" y="91"/>
                    </a:cubicBezTo>
                    <a:cubicBezTo>
                      <a:pt x="318" y="106"/>
                      <a:pt x="462" y="91"/>
                      <a:pt x="545" y="91"/>
                    </a:cubicBezTo>
                    <a:cubicBezTo>
                      <a:pt x="628" y="91"/>
                      <a:pt x="677" y="91"/>
                      <a:pt x="726" y="91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61" name="Freeform 58">
                <a:extLst>
                  <a:ext uri="{FF2B5EF4-FFF2-40B4-BE49-F238E27FC236}">
                    <a16:creationId xmlns:a16="http://schemas.microsoft.com/office/drawing/2014/main" id="{4EBA213E-472B-101E-6CA7-2B0B290D5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6" y="3159"/>
                <a:ext cx="726" cy="106"/>
              </a:xfrm>
              <a:custGeom>
                <a:avLst/>
                <a:gdLst>
                  <a:gd name="T0" fmla="*/ 0 w 726"/>
                  <a:gd name="T1" fmla="*/ 0 h 106"/>
                  <a:gd name="T2" fmla="*/ 227 w 726"/>
                  <a:gd name="T3" fmla="*/ 91 h 106"/>
                  <a:gd name="T4" fmla="*/ 545 w 726"/>
                  <a:gd name="T5" fmla="*/ 91 h 106"/>
                  <a:gd name="T6" fmla="*/ 726 w 726"/>
                  <a:gd name="T7" fmla="*/ 91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6"/>
                  <a:gd name="T13" fmla="*/ 0 h 106"/>
                  <a:gd name="T14" fmla="*/ 726 w 726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6" h="106">
                    <a:moveTo>
                      <a:pt x="0" y="0"/>
                    </a:moveTo>
                    <a:cubicBezTo>
                      <a:pt x="68" y="38"/>
                      <a:pt x="136" y="76"/>
                      <a:pt x="227" y="91"/>
                    </a:cubicBezTo>
                    <a:cubicBezTo>
                      <a:pt x="318" y="106"/>
                      <a:pt x="462" y="91"/>
                      <a:pt x="545" y="91"/>
                    </a:cubicBezTo>
                    <a:cubicBezTo>
                      <a:pt x="628" y="91"/>
                      <a:pt x="677" y="91"/>
                      <a:pt x="726" y="91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62" name="Freeform 59">
                <a:extLst>
                  <a:ext uri="{FF2B5EF4-FFF2-40B4-BE49-F238E27FC236}">
                    <a16:creationId xmlns:a16="http://schemas.microsoft.com/office/drawing/2014/main" id="{0F0B110B-79C2-06FA-D9DA-F28D5B229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3" y="3113"/>
                <a:ext cx="590" cy="90"/>
              </a:xfrm>
              <a:custGeom>
                <a:avLst/>
                <a:gdLst>
                  <a:gd name="T0" fmla="*/ 0 w 726"/>
                  <a:gd name="T1" fmla="*/ 0 h 106"/>
                  <a:gd name="T2" fmla="*/ 28 w 726"/>
                  <a:gd name="T3" fmla="*/ 18 h 106"/>
                  <a:gd name="T4" fmla="*/ 69 w 726"/>
                  <a:gd name="T5" fmla="*/ 18 h 106"/>
                  <a:gd name="T6" fmla="*/ 91 w 726"/>
                  <a:gd name="T7" fmla="*/ 18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6"/>
                  <a:gd name="T13" fmla="*/ 0 h 106"/>
                  <a:gd name="T14" fmla="*/ 726 w 726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6" h="106">
                    <a:moveTo>
                      <a:pt x="0" y="0"/>
                    </a:moveTo>
                    <a:cubicBezTo>
                      <a:pt x="68" y="38"/>
                      <a:pt x="136" y="76"/>
                      <a:pt x="227" y="91"/>
                    </a:cubicBezTo>
                    <a:cubicBezTo>
                      <a:pt x="318" y="106"/>
                      <a:pt x="462" y="91"/>
                      <a:pt x="545" y="91"/>
                    </a:cubicBezTo>
                    <a:cubicBezTo>
                      <a:pt x="628" y="91"/>
                      <a:pt x="677" y="91"/>
                      <a:pt x="726" y="91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63" name="Freeform 60">
                <a:extLst>
                  <a:ext uri="{FF2B5EF4-FFF2-40B4-BE49-F238E27FC236}">
                    <a16:creationId xmlns:a16="http://schemas.microsoft.com/office/drawing/2014/main" id="{809E564D-F725-B31D-AFC4-F28244F76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0" y="2840"/>
                <a:ext cx="409" cy="265"/>
              </a:xfrm>
              <a:custGeom>
                <a:avLst/>
                <a:gdLst>
                  <a:gd name="T0" fmla="*/ 0 w 409"/>
                  <a:gd name="T1" fmla="*/ 227 h 265"/>
                  <a:gd name="T2" fmla="*/ 182 w 409"/>
                  <a:gd name="T3" fmla="*/ 227 h 265"/>
                  <a:gd name="T4" fmla="*/ 409 w 409"/>
                  <a:gd name="T5" fmla="*/ 0 h 265"/>
                  <a:gd name="T6" fmla="*/ 0 60000 65536"/>
                  <a:gd name="T7" fmla="*/ 0 60000 65536"/>
                  <a:gd name="T8" fmla="*/ 0 60000 65536"/>
                  <a:gd name="T9" fmla="*/ 0 w 409"/>
                  <a:gd name="T10" fmla="*/ 0 h 265"/>
                  <a:gd name="T11" fmla="*/ 409 w 409"/>
                  <a:gd name="T12" fmla="*/ 265 h 26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09" h="265">
                    <a:moveTo>
                      <a:pt x="0" y="227"/>
                    </a:moveTo>
                    <a:cubicBezTo>
                      <a:pt x="57" y="246"/>
                      <a:pt x="114" y="265"/>
                      <a:pt x="182" y="227"/>
                    </a:cubicBezTo>
                    <a:cubicBezTo>
                      <a:pt x="250" y="189"/>
                      <a:pt x="329" y="94"/>
                      <a:pt x="409" y="0"/>
                    </a:cubicBezTo>
                  </a:path>
                </a:pathLst>
              </a:custGeom>
              <a:noFill/>
              <a:ln w="9525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45109" name="Group 61">
              <a:extLst>
                <a:ext uri="{FF2B5EF4-FFF2-40B4-BE49-F238E27FC236}">
                  <a16:creationId xmlns:a16="http://schemas.microsoft.com/office/drawing/2014/main" id="{B11F3CCA-DCE4-FF3F-0909-7E0E730C2AFE}"/>
                </a:ext>
              </a:extLst>
            </p:cNvPr>
            <p:cNvGrpSpPr>
              <a:grpSpLocks/>
            </p:cNvGrpSpPr>
            <p:nvPr/>
          </p:nvGrpSpPr>
          <p:grpSpPr bwMode="auto">
            <a:xfrm rot="12967134" flipV="1">
              <a:off x="431" y="527"/>
              <a:ext cx="2125" cy="725"/>
              <a:chOff x="2116" y="2568"/>
              <a:chExt cx="2125" cy="1067"/>
            </a:xfrm>
          </p:grpSpPr>
          <p:sp>
            <p:nvSpPr>
              <p:cNvPr id="45138" name="Freeform 62">
                <a:extLst>
                  <a:ext uri="{FF2B5EF4-FFF2-40B4-BE49-F238E27FC236}">
                    <a16:creationId xmlns:a16="http://schemas.microsoft.com/office/drawing/2014/main" id="{E2EE1363-E045-387D-3914-7FCBF47163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6" y="2568"/>
                <a:ext cx="2125" cy="1067"/>
              </a:xfrm>
              <a:custGeom>
                <a:avLst/>
                <a:gdLst>
                  <a:gd name="T0" fmla="*/ 15 w 2926"/>
                  <a:gd name="T1" fmla="*/ 20 h 1626"/>
                  <a:gd name="T2" fmla="*/ 22 w 2926"/>
                  <a:gd name="T3" fmla="*/ 12 h 1626"/>
                  <a:gd name="T4" fmla="*/ 42 w 2926"/>
                  <a:gd name="T5" fmla="*/ 8 h 1626"/>
                  <a:gd name="T6" fmla="*/ 83 w 2926"/>
                  <a:gd name="T7" fmla="*/ 6 h 1626"/>
                  <a:gd name="T8" fmla="*/ 114 w 2926"/>
                  <a:gd name="T9" fmla="*/ 1 h 1626"/>
                  <a:gd name="T10" fmla="*/ 113 w 2926"/>
                  <a:gd name="T11" fmla="*/ 5 h 1626"/>
                  <a:gd name="T12" fmla="*/ 96 w 2926"/>
                  <a:gd name="T13" fmla="*/ 15 h 1626"/>
                  <a:gd name="T14" fmla="*/ 68 w 2926"/>
                  <a:gd name="T15" fmla="*/ 20 h 1626"/>
                  <a:gd name="T16" fmla="*/ 44 w 2926"/>
                  <a:gd name="T17" fmla="*/ 21 h 1626"/>
                  <a:gd name="T18" fmla="*/ 15 w 2926"/>
                  <a:gd name="T19" fmla="*/ 21 h 1626"/>
                  <a:gd name="T20" fmla="*/ 5 w 2926"/>
                  <a:gd name="T21" fmla="*/ 24 h 1626"/>
                  <a:gd name="T22" fmla="*/ 1 w 2926"/>
                  <a:gd name="T23" fmla="*/ 23 h 1626"/>
                  <a:gd name="T24" fmla="*/ 15 w 2926"/>
                  <a:gd name="T25" fmla="*/ 20 h 16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26"/>
                  <a:gd name="T40" fmla="*/ 0 h 1626"/>
                  <a:gd name="T41" fmla="*/ 2926 w 2926"/>
                  <a:gd name="T42" fmla="*/ 1626 h 162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26" h="1626">
                    <a:moveTo>
                      <a:pt x="356" y="1330"/>
                    </a:moveTo>
                    <a:cubicBezTo>
                      <a:pt x="439" y="1202"/>
                      <a:pt x="424" y="922"/>
                      <a:pt x="537" y="786"/>
                    </a:cubicBezTo>
                    <a:cubicBezTo>
                      <a:pt x="650" y="650"/>
                      <a:pt x="786" y="575"/>
                      <a:pt x="1036" y="514"/>
                    </a:cubicBezTo>
                    <a:cubicBezTo>
                      <a:pt x="1286" y="453"/>
                      <a:pt x="1739" y="506"/>
                      <a:pt x="2034" y="423"/>
                    </a:cubicBezTo>
                    <a:cubicBezTo>
                      <a:pt x="2329" y="340"/>
                      <a:pt x="2684" y="30"/>
                      <a:pt x="2805" y="15"/>
                    </a:cubicBezTo>
                    <a:cubicBezTo>
                      <a:pt x="2926" y="0"/>
                      <a:pt x="2835" y="166"/>
                      <a:pt x="2760" y="332"/>
                    </a:cubicBezTo>
                    <a:cubicBezTo>
                      <a:pt x="2685" y="498"/>
                      <a:pt x="2534" y="839"/>
                      <a:pt x="2352" y="1013"/>
                    </a:cubicBezTo>
                    <a:cubicBezTo>
                      <a:pt x="2170" y="1187"/>
                      <a:pt x="1883" y="1308"/>
                      <a:pt x="1671" y="1376"/>
                    </a:cubicBezTo>
                    <a:cubicBezTo>
                      <a:pt x="1459" y="1444"/>
                      <a:pt x="1301" y="1413"/>
                      <a:pt x="1082" y="1421"/>
                    </a:cubicBezTo>
                    <a:cubicBezTo>
                      <a:pt x="863" y="1429"/>
                      <a:pt x="515" y="1391"/>
                      <a:pt x="356" y="1421"/>
                    </a:cubicBezTo>
                    <a:cubicBezTo>
                      <a:pt x="197" y="1451"/>
                      <a:pt x="182" y="1580"/>
                      <a:pt x="129" y="1603"/>
                    </a:cubicBezTo>
                    <a:cubicBezTo>
                      <a:pt x="76" y="1626"/>
                      <a:pt x="0" y="1603"/>
                      <a:pt x="38" y="1557"/>
                    </a:cubicBezTo>
                    <a:cubicBezTo>
                      <a:pt x="76" y="1511"/>
                      <a:pt x="273" y="1458"/>
                      <a:pt x="356" y="13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6CF86"/>
                  </a:gs>
                  <a:gs pos="50000">
                    <a:srgbClr val="009900"/>
                  </a:gs>
                  <a:gs pos="100000">
                    <a:srgbClr val="86CF8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39" name="Freeform 63">
                <a:extLst>
                  <a:ext uri="{FF2B5EF4-FFF2-40B4-BE49-F238E27FC236}">
                    <a16:creationId xmlns:a16="http://schemas.microsoft.com/office/drawing/2014/main" id="{423051D5-AB11-3825-F7D7-ECED502D13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6" y="2614"/>
                <a:ext cx="1724" cy="861"/>
              </a:xfrm>
              <a:custGeom>
                <a:avLst/>
                <a:gdLst>
                  <a:gd name="T0" fmla="*/ 0 w 1724"/>
                  <a:gd name="T1" fmla="*/ 861 h 861"/>
                  <a:gd name="T2" fmla="*/ 318 w 1724"/>
                  <a:gd name="T3" fmla="*/ 635 h 861"/>
                  <a:gd name="T4" fmla="*/ 681 w 1724"/>
                  <a:gd name="T5" fmla="*/ 544 h 861"/>
                  <a:gd name="T6" fmla="*/ 1134 w 1724"/>
                  <a:gd name="T7" fmla="*/ 453 h 861"/>
                  <a:gd name="T8" fmla="*/ 1452 w 1724"/>
                  <a:gd name="T9" fmla="*/ 226 h 861"/>
                  <a:gd name="T10" fmla="*/ 1724 w 1724"/>
                  <a:gd name="T11" fmla="*/ 0 h 8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4"/>
                  <a:gd name="T19" fmla="*/ 0 h 861"/>
                  <a:gd name="T20" fmla="*/ 1724 w 1724"/>
                  <a:gd name="T21" fmla="*/ 861 h 8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4" h="861">
                    <a:moveTo>
                      <a:pt x="0" y="861"/>
                    </a:moveTo>
                    <a:cubicBezTo>
                      <a:pt x="102" y="774"/>
                      <a:pt x="205" y="688"/>
                      <a:pt x="318" y="635"/>
                    </a:cubicBezTo>
                    <a:cubicBezTo>
                      <a:pt x="431" y="582"/>
                      <a:pt x="545" y="574"/>
                      <a:pt x="681" y="544"/>
                    </a:cubicBezTo>
                    <a:cubicBezTo>
                      <a:pt x="817" y="514"/>
                      <a:pt x="1006" y="506"/>
                      <a:pt x="1134" y="453"/>
                    </a:cubicBezTo>
                    <a:cubicBezTo>
                      <a:pt x="1262" y="400"/>
                      <a:pt x="1354" y="302"/>
                      <a:pt x="1452" y="226"/>
                    </a:cubicBezTo>
                    <a:cubicBezTo>
                      <a:pt x="1550" y="150"/>
                      <a:pt x="1679" y="38"/>
                      <a:pt x="1724" y="0"/>
                    </a:cubicBezTo>
                  </a:path>
                </a:pathLst>
              </a:custGeom>
              <a:noFill/>
              <a:ln w="57150" cmpd="sng">
                <a:pattFill prst="pct5">
                  <a:fgClr>
                    <a:srgbClr val="006600"/>
                  </a:fgClr>
                  <a:bgClr>
                    <a:srgbClr val="006600"/>
                  </a:bgClr>
                </a:patt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40" name="Freeform 64">
                <a:extLst>
                  <a:ext uri="{FF2B5EF4-FFF2-40B4-BE49-F238E27FC236}">
                    <a16:creationId xmlns:a16="http://schemas.microsoft.com/office/drawing/2014/main" id="{8403679B-79DE-84A8-A45C-BC45D31101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9" y="2976"/>
                <a:ext cx="265" cy="409"/>
              </a:xfrm>
              <a:custGeom>
                <a:avLst/>
                <a:gdLst>
                  <a:gd name="T0" fmla="*/ 38 w 265"/>
                  <a:gd name="T1" fmla="*/ 409 h 409"/>
                  <a:gd name="T2" fmla="*/ 38 w 265"/>
                  <a:gd name="T3" fmla="*/ 227 h 409"/>
                  <a:gd name="T4" fmla="*/ 265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41" name="Freeform 65">
                <a:extLst>
                  <a:ext uri="{FF2B5EF4-FFF2-40B4-BE49-F238E27FC236}">
                    <a16:creationId xmlns:a16="http://schemas.microsoft.com/office/drawing/2014/main" id="{C3FBD2ED-6AB9-39FB-753C-74A53E4EA4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2886"/>
                <a:ext cx="265" cy="409"/>
              </a:xfrm>
              <a:custGeom>
                <a:avLst/>
                <a:gdLst>
                  <a:gd name="T0" fmla="*/ 38 w 265"/>
                  <a:gd name="T1" fmla="*/ 409 h 409"/>
                  <a:gd name="T2" fmla="*/ 38 w 265"/>
                  <a:gd name="T3" fmla="*/ 227 h 409"/>
                  <a:gd name="T4" fmla="*/ 265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42" name="Freeform 66">
                <a:extLst>
                  <a:ext uri="{FF2B5EF4-FFF2-40B4-BE49-F238E27FC236}">
                    <a16:creationId xmlns:a16="http://schemas.microsoft.com/office/drawing/2014/main" id="{C42C2318-3FB3-F0F6-EFD2-AC609477D7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2886"/>
                <a:ext cx="265" cy="319"/>
              </a:xfrm>
              <a:custGeom>
                <a:avLst/>
                <a:gdLst>
                  <a:gd name="T0" fmla="*/ 38 w 265"/>
                  <a:gd name="T1" fmla="*/ 34 h 409"/>
                  <a:gd name="T2" fmla="*/ 38 w 265"/>
                  <a:gd name="T3" fmla="*/ 19 h 409"/>
                  <a:gd name="T4" fmla="*/ 265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43" name="Freeform 67">
                <a:extLst>
                  <a:ext uri="{FF2B5EF4-FFF2-40B4-BE49-F238E27FC236}">
                    <a16:creationId xmlns:a16="http://schemas.microsoft.com/office/drawing/2014/main" id="{6DE61C11-34FB-73D5-36D8-8687A46B7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4" y="2886"/>
                <a:ext cx="265" cy="274"/>
              </a:xfrm>
              <a:custGeom>
                <a:avLst/>
                <a:gdLst>
                  <a:gd name="T0" fmla="*/ 38 w 265"/>
                  <a:gd name="T1" fmla="*/ 7 h 409"/>
                  <a:gd name="T2" fmla="*/ 38 w 265"/>
                  <a:gd name="T3" fmla="*/ 4 h 409"/>
                  <a:gd name="T4" fmla="*/ 265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44" name="Freeform 68">
                <a:extLst>
                  <a:ext uri="{FF2B5EF4-FFF2-40B4-BE49-F238E27FC236}">
                    <a16:creationId xmlns:a16="http://schemas.microsoft.com/office/drawing/2014/main" id="{D464DADF-E055-D0D0-4B35-3FE54C46D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4" y="2886"/>
                <a:ext cx="317" cy="228"/>
              </a:xfrm>
              <a:custGeom>
                <a:avLst/>
                <a:gdLst>
                  <a:gd name="T0" fmla="*/ 227 w 265"/>
                  <a:gd name="T1" fmla="*/ 1 h 409"/>
                  <a:gd name="T2" fmla="*/ 227 w 265"/>
                  <a:gd name="T3" fmla="*/ 1 h 409"/>
                  <a:gd name="T4" fmla="*/ 1587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45" name="Freeform 69">
                <a:extLst>
                  <a:ext uri="{FF2B5EF4-FFF2-40B4-BE49-F238E27FC236}">
                    <a16:creationId xmlns:a16="http://schemas.microsoft.com/office/drawing/2014/main" id="{E18CA67A-26F7-2636-41E4-4DB914D1A7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4" y="2795"/>
                <a:ext cx="317" cy="228"/>
              </a:xfrm>
              <a:custGeom>
                <a:avLst/>
                <a:gdLst>
                  <a:gd name="T0" fmla="*/ 227 w 265"/>
                  <a:gd name="T1" fmla="*/ 1 h 409"/>
                  <a:gd name="T2" fmla="*/ 227 w 265"/>
                  <a:gd name="T3" fmla="*/ 1 h 409"/>
                  <a:gd name="T4" fmla="*/ 1587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46" name="Freeform 70">
                <a:extLst>
                  <a:ext uri="{FF2B5EF4-FFF2-40B4-BE49-F238E27FC236}">
                    <a16:creationId xmlns:a16="http://schemas.microsoft.com/office/drawing/2014/main" id="{3BAD871A-33C0-40AE-F3F0-3997C51A9F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2" y="3339"/>
                <a:ext cx="726" cy="106"/>
              </a:xfrm>
              <a:custGeom>
                <a:avLst/>
                <a:gdLst>
                  <a:gd name="T0" fmla="*/ 0 w 726"/>
                  <a:gd name="T1" fmla="*/ 0 h 106"/>
                  <a:gd name="T2" fmla="*/ 227 w 726"/>
                  <a:gd name="T3" fmla="*/ 91 h 106"/>
                  <a:gd name="T4" fmla="*/ 545 w 726"/>
                  <a:gd name="T5" fmla="*/ 91 h 106"/>
                  <a:gd name="T6" fmla="*/ 726 w 726"/>
                  <a:gd name="T7" fmla="*/ 91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6"/>
                  <a:gd name="T13" fmla="*/ 0 h 106"/>
                  <a:gd name="T14" fmla="*/ 726 w 726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6" h="106">
                    <a:moveTo>
                      <a:pt x="0" y="0"/>
                    </a:moveTo>
                    <a:cubicBezTo>
                      <a:pt x="68" y="38"/>
                      <a:pt x="136" y="76"/>
                      <a:pt x="227" y="91"/>
                    </a:cubicBezTo>
                    <a:cubicBezTo>
                      <a:pt x="318" y="106"/>
                      <a:pt x="462" y="91"/>
                      <a:pt x="545" y="91"/>
                    </a:cubicBezTo>
                    <a:cubicBezTo>
                      <a:pt x="628" y="91"/>
                      <a:pt x="677" y="91"/>
                      <a:pt x="726" y="91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47" name="Freeform 71">
                <a:extLst>
                  <a:ext uri="{FF2B5EF4-FFF2-40B4-BE49-F238E27FC236}">
                    <a16:creationId xmlns:a16="http://schemas.microsoft.com/office/drawing/2014/main" id="{D50B3643-D41B-32C5-8920-1E13024B3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9" y="3249"/>
                <a:ext cx="726" cy="106"/>
              </a:xfrm>
              <a:custGeom>
                <a:avLst/>
                <a:gdLst>
                  <a:gd name="T0" fmla="*/ 0 w 726"/>
                  <a:gd name="T1" fmla="*/ 0 h 106"/>
                  <a:gd name="T2" fmla="*/ 227 w 726"/>
                  <a:gd name="T3" fmla="*/ 91 h 106"/>
                  <a:gd name="T4" fmla="*/ 545 w 726"/>
                  <a:gd name="T5" fmla="*/ 91 h 106"/>
                  <a:gd name="T6" fmla="*/ 726 w 726"/>
                  <a:gd name="T7" fmla="*/ 91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6"/>
                  <a:gd name="T13" fmla="*/ 0 h 106"/>
                  <a:gd name="T14" fmla="*/ 726 w 726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6" h="106">
                    <a:moveTo>
                      <a:pt x="0" y="0"/>
                    </a:moveTo>
                    <a:cubicBezTo>
                      <a:pt x="68" y="38"/>
                      <a:pt x="136" y="76"/>
                      <a:pt x="227" y="91"/>
                    </a:cubicBezTo>
                    <a:cubicBezTo>
                      <a:pt x="318" y="106"/>
                      <a:pt x="462" y="91"/>
                      <a:pt x="545" y="91"/>
                    </a:cubicBezTo>
                    <a:cubicBezTo>
                      <a:pt x="628" y="91"/>
                      <a:pt x="677" y="91"/>
                      <a:pt x="726" y="91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48" name="Freeform 72">
                <a:extLst>
                  <a:ext uri="{FF2B5EF4-FFF2-40B4-BE49-F238E27FC236}">
                    <a16:creationId xmlns:a16="http://schemas.microsoft.com/office/drawing/2014/main" id="{89C5638E-B8D6-4F78-C547-499736766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6" y="3159"/>
                <a:ext cx="726" cy="106"/>
              </a:xfrm>
              <a:custGeom>
                <a:avLst/>
                <a:gdLst>
                  <a:gd name="T0" fmla="*/ 0 w 726"/>
                  <a:gd name="T1" fmla="*/ 0 h 106"/>
                  <a:gd name="T2" fmla="*/ 227 w 726"/>
                  <a:gd name="T3" fmla="*/ 91 h 106"/>
                  <a:gd name="T4" fmla="*/ 545 w 726"/>
                  <a:gd name="T5" fmla="*/ 91 h 106"/>
                  <a:gd name="T6" fmla="*/ 726 w 726"/>
                  <a:gd name="T7" fmla="*/ 91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6"/>
                  <a:gd name="T13" fmla="*/ 0 h 106"/>
                  <a:gd name="T14" fmla="*/ 726 w 726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6" h="106">
                    <a:moveTo>
                      <a:pt x="0" y="0"/>
                    </a:moveTo>
                    <a:cubicBezTo>
                      <a:pt x="68" y="38"/>
                      <a:pt x="136" y="76"/>
                      <a:pt x="227" y="91"/>
                    </a:cubicBezTo>
                    <a:cubicBezTo>
                      <a:pt x="318" y="106"/>
                      <a:pt x="462" y="91"/>
                      <a:pt x="545" y="91"/>
                    </a:cubicBezTo>
                    <a:cubicBezTo>
                      <a:pt x="628" y="91"/>
                      <a:pt x="677" y="91"/>
                      <a:pt x="726" y="91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49" name="Freeform 73">
                <a:extLst>
                  <a:ext uri="{FF2B5EF4-FFF2-40B4-BE49-F238E27FC236}">
                    <a16:creationId xmlns:a16="http://schemas.microsoft.com/office/drawing/2014/main" id="{0BDC20A4-AFB5-99E1-C24B-E714C0B122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3" y="3113"/>
                <a:ext cx="590" cy="90"/>
              </a:xfrm>
              <a:custGeom>
                <a:avLst/>
                <a:gdLst>
                  <a:gd name="T0" fmla="*/ 0 w 726"/>
                  <a:gd name="T1" fmla="*/ 0 h 106"/>
                  <a:gd name="T2" fmla="*/ 28 w 726"/>
                  <a:gd name="T3" fmla="*/ 18 h 106"/>
                  <a:gd name="T4" fmla="*/ 69 w 726"/>
                  <a:gd name="T5" fmla="*/ 18 h 106"/>
                  <a:gd name="T6" fmla="*/ 91 w 726"/>
                  <a:gd name="T7" fmla="*/ 18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6"/>
                  <a:gd name="T13" fmla="*/ 0 h 106"/>
                  <a:gd name="T14" fmla="*/ 726 w 726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6" h="106">
                    <a:moveTo>
                      <a:pt x="0" y="0"/>
                    </a:moveTo>
                    <a:cubicBezTo>
                      <a:pt x="68" y="38"/>
                      <a:pt x="136" y="76"/>
                      <a:pt x="227" y="91"/>
                    </a:cubicBezTo>
                    <a:cubicBezTo>
                      <a:pt x="318" y="106"/>
                      <a:pt x="462" y="91"/>
                      <a:pt x="545" y="91"/>
                    </a:cubicBezTo>
                    <a:cubicBezTo>
                      <a:pt x="628" y="91"/>
                      <a:pt x="677" y="91"/>
                      <a:pt x="726" y="91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50" name="Freeform 74">
                <a:extLst>
                  <a:ext uri="{FF2B5EF4-FFF2-40B4-BE49-F238E27FC236}">
                    <a16:creationId xmlns:a16="http://schemas.microsoft.com/office/drawing/2014/main" id="{795C228E-3411-0385-15F2-6ADC3F6B3C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0" y="2840"/>
                <a:ext cx="409" cy="265"/>
              </a:xfrm>
              <a:custGeom>
                <a:avLst/>
                <a:gdLst>
                  <a:gd name="T0" fmla="*/ 0 w 409"/>
                  <a:gd name="T1" fmla="*/ 227 h 265"/>
                  <a:gd name="T2" fmla="*/ 182 w 409"/>
                  <a:gd name="T3" fmla="*/ 227 h 265"/>
                  <a:gd name="T4" fmla="*/ 409 w 409"/>
                  <a:gd name="T5" fmla="*/ 0 h 265"/>
                  <a:gd name="T6" fmla="*/ 0 60000 65536"/>
                  <a:gd name="T7" fmla="*/ 0 60000 65536"/>
                  <a:gd name="T8" fmla="*/ 0 60000 65536"/>
                  <a:gd name="T9" fmla="*/ 0 w 409"/>
                  <a:gd name="T10" fmla="*/ 0 h 265"/>
                  <a:gd name="T11" fmla="*/ 409 w 409"/>
                  <a:gd name="T12" fmla="*/ 265 h 26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09" h="265">
                    <a:moveTo>
                      <a:pt x="0" y="227"/>
                    </a:moveTo>
                    <a:cubicBezTo>
                      <a:pt x="57" y="246"/>
                      <a:pt x="114" y="265"/>
                      <a:pt x="182" y="227"/>
                    </a:cubicBezTo>
                    <a:cubicBezTo>
                      <a:pt x="250" y="189"/>
                      <a:pt x="329" y="94"/>
                      <a:pt x="409" y="0"/>
                    </a:cubicBezTo>
                  </a:path>
                </a:pathLst>
              </a:custGeom>
              <a:noFill/>
              <a:ln w="9525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45110" name="Group 75">
              <a:extLst>
                <a:ext uri="{FF2B5EF4-FFF2-40B4-BE49-F238E27FC236}">
                  <a16:creationId xmlns:a16="http://schemas.microsoft.com/office/drawing/2014/main" id="{50E976F1-9752-B707-B7F7-EBFC3ED97870}"/>
                </a:ext>
              </a:extLst>
            </p:cNvPr>
            <p:cNvGrpSpPr>
              <a:grpSpLocks/>
            </p:cNvGrpSpPr>
            <p:nvPr/>
          </p:nvGrpSpPr>
          <p:grpSpPr bwMode="auto">
            <a:xfrm rot="-562359">
              <a:off x="2971" y="618"/>
              <a:ext cx="2125" cy="1067"/>
              <a:chOff x="2116" y="2568"/>
              <a:chExt cx="2125" cy="1067"/>
            </a:xfrm>
          </p:grpSpPr>
          <p:sp>
            <p:nvSpPr>
              <p:cNvPr id="45125" name="Freeform 76">
                <a:extLst>
                  <a:ext uri="{FF2B5EF4-FFF2-40B4-BE49-F238E27FC236}">
                    <a16:creationId xmlns:a16="http://schemas.microsoft.com/office/drawing/2014/main" id="{0EC5D409-8D10-4049-DD38-C9BE9446A1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6" y="2568"/>
                <a:ext cx="2125" cy="1067"/>
              </a:xfrm>
              <a:custGeom>
                <a:avLst/>
                <a:gdLst>
                  <a:gd name="T0" fmla="*/ 15 w 2926"/>
                  <a:gd name="T1" fmla="*/ 20 h 1626"/>
                  <a:gd name="T2" fmla="*/ 22 w 2926"/>
                  <a:gd name="T3" fmla="*/ 12 h 1626"/>
                  <a:gd name="T4" fmla="*/ 42 w 2926"/>
                  <a:gd name="T5" fmla="*/ 8 h 1626"/>
                  <a:gd name="T6" fmla="*/ 83 w 2926"/>
                  <a:gd name="T7" fmla="*/ 6 h 1626"/>
                  <a:gd name="T8" fmla="*/ 114 w 2926"/>
                  <a:gd name="T9" fmla="*/ 1 h 1626"/>
                  <a:gd name="T10" fmla="*/ 113 w 2926"/>
                  <a:gd name="T11" fmla="*/ 5 h 1626"/>
                  <a:gd name="T12" fmla="*/ 96 w 2926"/>
                  <a:gd name="T13" fmla="*/ 15 h 1626"/>
                  <a:gd name="T14" fmla="*/ 68 w 2926"/>
                  <a:gd name="T15" fmla="*/ 20 h 1626"/>
                  <a:gd name="T16" fmla="*/ 44 w 2926"/>
                  <a:gd name="T17" fmla="*/ 21 h 1626"/>
                  <a:gd name="T18" fmla="*/ 15 w 2926"/>
                  <a:gd name="T19" fmla="*/ 21 h 1626"/>
                  <a:gd name="T20" fmla="*/ 5 w 2926"/>
                  <a:gd name="T21" fmla="*/ 24 h 1626"/>
                  <a:gd name="T22" fmla="*/ 1 w 2926"/>
                  <a:gd name="T23" fmla="*/ 23 h 1626"/>
                  <a:gd name="T24" fmla="*/ 15 w 2926"/>
                  <a:gd name="T25" fmla="*/ 20 h 16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26"/>
                  <a:gd name="T40" fmla="*/ 0 h 1626"/>
                  <a:gd name="T41" fmla="*/ 2926 w 2926"/>
                  <a:gd name="T42" fmla="*/ 1626 h 162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26" h="1626">
                    <a:moveTo>
                      <a:pt x="356" y="1330"/>
                    </a:moveTo>
                    <a:cubicBezTo>
                      <a:pt x="439" y="1202"/>
                      <a:pt x="424" y="922"/>
                      <a:pt x="537" y="786"/>
                    </a:cubicBezTo>
                    <a:cubicBezTo>
                      <a:pt x="650" y="650"/>
                      <a:pt x="786" y="575"/>
                      <a:pt x="1036" y="514"/>
                    </a:cubicBezTo>
                    <a:cubicBezTo>
                      <a:pt x="1286" y="453"/>
                      <a:pt x="1739" y="506"/>
                      <a:pt x="2034" y="423"/>
                    </a:cubicBezTo>
                    <a:cubicBezTo>
                      <a:pt x="2329" y="340"/>
                      <a:pt x="2684" y="30"/>
                      <a:pt x="2805" y="15"/>
                    </a:cubicBezTo>
                    <a:cubicBezTo>
                      <a:pt x="2926" y="0"/>
                      <a:pt x="2835" y="166"/>
                      <a:pt x="2760" y="332"/>
                    </a:cubicBezTo>
                    <a:cubicBezTo>
                      <a:pt x="2685" y="498"/>
                      <a:pt x="2534" y="839"/>
                      <a:pt x="2352" y="1013"/>
                    </a:cubicBezTo>
                    <a:cubicBezTo>
                      <a:pt x="2170" y="1187"/>
                      <a:pt x="1883" y="1308"/>
                      <a:pt x="1671" y="1376"/>
                    </a:cubicBezTo>
                    <a:cubicBezTo>
                      <a:pt x="1459" y="1444"/>
                      <a:pt x="1301" y="1413"/>
                      <a:pt x="1082" y="1421"/>
                    </a:cubicBezTo>
                    <a:cubicBezTo>
                      <a:pt x="863" y="1429"/>
                      <a:pt x="515" y="1391"/>
                      <a:pt x="356" y="1421"/>
                    </a:cubicBezTo>
                    <a:cubicBezTo>
                      <a:pt x="197" y="1451"/>
                      <a:pt x="182" y="1580"/>
                      <a:pt x="129" y="1603"/>
                    </a:cubicBezTo>
                    <a:cubicBezTo>
                      <a:pt x="76" y="1626"/>
                      <a:pt x="0" y="1603"/>
                      <a:pt x="38" y="1557"/>
                    </a:cubicBezTo>
                    <a:cubicBezTo>
                      <a:pt x="76" y="1511"/>
                      <a:pt x="273" y="1458"/>
                      <a:pt x="356" y="13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6CF86"/>
                  </a:gs>
                  <a:gs pos="50000">
                    <a:srgbClr val="009900"/>
                  </a:gs>
                  <a:gs pos="100000">
                    <a:srgbClr val="86CF8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26" name="Freeform 77">
                <a:extLst>
                  <a:ext uri="{FF2B5EF4-FFF2-40B4-BE49-F238E27FC236}">
                    <a16:creationId xmlns:a16="http://schemas.microsoft.com/office/drawing/2014/main" id="{7627E610-505E-B29D-7839-27007A24FE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6" y="2614"/>
                <a:ext cx="1724" cy="861"/>
              </a:xfrm>
              <a:custGeom>
                <a:avLst/>
                <a:gdLst>
                  <a:gd name="T0" fmla="*/ 0 w 1724"/>
                  <a:gd name="T1" fmla="*/ 861 h 861"/>
                  <a:gd name="T2" fmla="*/ 318 w 1724"/>
                  <a:gd name="T3" fmla="*/ 635 h 861"/>
                  <a:gd name="T4" fmla="*/ 681 w 1724"/>
                  <a:gd name="T5" fmla="*/ 544 h 861"/>
                  <a:gd name="T6" fmla="*/ 1134 w 1724"/>
                  <a:gd name="T7" fmla="*/ 453 h 861"/>
                  <a:gd name="T8" fmla="*/ 1452 w 1724"/>
                  <a:gd name="T9" fmla="*/ 226 h 861"/>
                  <a:gd name="T10" fmla="*/ 1724 w 1724"/>
                  <a:gd name="T11" fmla="*/ 0 h 8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4"/>
                  <a:gd name="T19" fmla="*/ 0 h 861"/>
                  <a:gd name="T20" fmla="*/ 1724 w 1724"/>
                  <a:gd name="T21" fmla="*/ 861 h 8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4" h="861">
                    <a:moveTo>
                      <a:pt x="0" y="861"/>
                    </a:moveTo>
                    <a:cubicBezTo>
                      <a:pt x="102" y="774"/>
                      <a:pt x="205" y="688"/>
                      <a:pt x="318" y="635"/>
                    </a:cubicBezTo>
                    <a:cubicBezTo>
                      <a:pt x="431" y="582"/>
                      <a:pt x="545" y="574"/>
                      <a:pt x="681" y="544"/>
                    </a:cubicBezTo>
                    <a:cubicBezTo>
                      <a:pt x="817" y="514"/>
                      <a:pt x="1006" y="506"/>
                      <a:pt x="1134" y="453"/>
                    </a:cubicBezTo>
                    <a:cubicBezTo>
                      <a:pt x="1262" y="400"/>
                      <a:pt x="1354" y="302"/>
                      <a:pt x="1452" y="226"/>
                    </a:cubicBezTo>
                    <a:cubicBezTo>
                      <a:pt x="1550" y="150"/>
                      <a:pt x="1679" y="38"/>
                      <a:pt x="1724" y="0"/>
                    </a:cubicBezTo>
                  </a:path>
                </a:pathLst>
              </a:custGeom>
              <a:noFill/>
              <a:ln w="57150" cmpd="sng">
                <a:pattFill prst="pct5">
                  <a:fgClr>
                    <a:srgbClr val="006600"/>
                  </a:fgClr>
                  <a:bgClr>
                    <a:srgbClr val="006600"/>
                  </a:bgClr>
                </a:patt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27" name="Freeform 78">
                <a:extLst>
                  <a:ext uri="{FF2B5EF4-FFF2-40B4-BE49-F238E27FC236}">
                    <a16:creationId xmlns:a16="http://schemas.microsoft.com/office/drawing/2014/main" id="{CEB9BAE0-D59C-9817-4E83-666FBC74C9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9" y="2976"/>
                <a:ext cx="265" cy="409"/>
              </a:xfrm>
              <a:custGeom>
                <a:avLst/>
                <a:gdLst>
                  <a:gd name="T0" fmla="*/ 38 w 265"/>
                  <a:gd name="T1" fmla="*/ 409 h 409"/>
                  <a:gd name="T2" fmla="*/ 38 w 265"/>
                  <a:gd name="T3" fmla="*/ 227 h 409"/>
                  <a:gd name="T4" fmla="*/ 265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28" name="Freeform 79">
                <a:extLst>
                  <a:ext uri="{FF2B5EF4-FFF2-40B4-BE49-F238E27FC236}">
                    <a16:creationId xmlns:a16="http://schemas.microsoft.com/office/drawing/2014/main" id="{7913401A-88A7-09DC-2C3D-86D4842A7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2886"/>
                <a:ext cx="265" cy="409"/>
              </a:xfrm>
              <a:custGeom>
                <a:avLst/>
                <a:gdLst>
                  <a:gd name="T0" fmla="*/ 38 w 265"/>
                  <a:gd name="T1" fmla="*/ 409 h 409"/>
                  <a:gd name="T2" fmla="*/ 38 w 265"/>
                  <a:gd name="T3" fmla="*/ 227 h 409"/>
                  <a:gd name="T4" fmla="*/ 265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29" name="Freeform 80">
                <a:extLst>
                  <a:ext uri="{FF2B5EF4-FFF2-40B4-BE49-F238E27FC236}">
                    <a16:creationId xmlns:a16="http://schemas.microsoft.com/office/drawing/2014/main" id="{80B17F76-6994-AE71-14B4-5FF2F35C7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2886"/>
                <a:ext cx="265" cy="319"/>
              </a:xfrm>
              <a:custGeom>
                <a:avLst/>
                <a:gdLst>
                  <a:gd name="T0" fmla="*/ 38 w 265"/>
                  <a:gd name="T1" fmla="*/ 34 h 409"/>
                  <a:gd name="T2" fmla="*/ 38 w 265"/>
                  <a:gd name="T3" fmla="*/ 19 h 409"/>
                  <a:gd name="T4" fmla="*/ 265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30" name="Freeform 81">
                <a:extLst>
                  <a:ext uri="{FF2B5EF4-FFF2-40B4-BE49-F238E27FC236}">
                    <a16:creationId xmlns:a16="http://schemas.microsoft.com/office/drawing/2014/main" id="{4C6BD33E-FBE9-07E1-813B-A3691DDA35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4" y="2886"/>
                <a:ext cx="265" cy="274"/>
              </a:xfrm>
              <a:custGeom>
                <a:avLst/>
                <a:gdLst>
                  <a:gd name="T0" fmla="*/ 38 w 265"/>
                  <a:gd name="T1" fmla="*/ 7 h 409"/>
                  <a:gd name="T2" fmla="*/ 38 w 265"/>
                  <a:gd name="T3" fmla="*/ 4 h 409"/>
                  <a:gd name="T4" fmla="*/ 265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31" name="Freeform 82">
                <a:extLst>
                  <a:ext uri="{FF2B5EF4-FFF2-40B4-BE49-F238E27FC236}">
                    <a16:creationId xmlns:a16="http://schemas.microsoft.com/office/drawing/2014/main" id="{943D1BA8-D7B9-551D-F479-E1193386E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4" y="2886"/>
                <a:ext cx="317" cy="228"/>
              </a:xfrm>
              <a:custGeom>
                <a:avLst/>
                <a:gdLst>
                  <a:gd name="T0" fmla="*/ 227 w 265"/>
                  <a:gd name="T1" fmla="*/ 1 h 409"/>
                  <a:gd name="T2" fmla="*/ 227 w 265"/>
                  <a:gd name="T3" fmla="*/ 1 h 409"/>
                  <a:gd name="T4" fmla="*/ 1587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32" name="Freeform 83">
                <a:extLst>
                  <a:ext uri="{FF2B5EF4-FFF2-40B4-BE49-F238E27FC236}">
                    <a16:creationId xmlns:a16="http://schemas.microsoft.com/office/drawing/2014/main" id="{831042FC-C639-68FB-85A4-72902A8EFD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4" y="2795"/>
                <a:ext cx="317" cy="228"/>
              </a:xfrm>
              <a:custGeom>
                <a:avLst/>
                <a:gdLst>
                  <a:gd name="T0" fmla="*/ 227 w 265"/>
                  <a:gd name="T1" fmla="*/ 1 h 409"/>
                  <a:gd name="T2" fmla="*/ 227 w 265"/>
                  <a:gd name="T3" fmla="*/ 1 h 409"/>
                  <a:gd name="T4" fmla="*/ 1587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33" name="Freeform 84">
                <a:extLst>
                  <a:ext uri="{FF2B5EF4-FFF2-40B4-BE49-F238E27FC236}">
                    <a16:creationId xmlns:a16="http://schemas.microsoft.com/office/drawing/2014/main" id="{B3E6C35F-9B55-9ACD-465E-40FA47549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2" y="3339"/>
                <a:ext cx="726" cy="106"/>
              </a:xfrm>
              <a:custGeom>
                <a:avLst/>
                <a:gdLst>
                  <a:gd name="T0" fmla="*/ 0 w 726"/>
                  <a:gd name="T1" fmla="*/ 0 h 106"/>
                  <a:gd name="T2" fmla="*/ 227 w 726"/>
                  <a:gd name="T3" fmla="*/ 91 h 106"/>
                  <a:gd name="T4" fmla="*/ 545 w 726"/>
                  <a:gd name="T5" fmla="*/ 91 h 106"/>
                  <a:gd name="T6" fmla="*/ 726 w 726"/>
                  <a:gd name="T7" fmla="*/ 91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6"/>
                  <a:gd name="T13" fmla="*/ 0 h 106"/>
                  <a:gd name="T14" fmla="*/ 726 w 726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6" h="106">
                    <a:moveTo>
                      <a:pt x="0" y="0"/>
                    </a:moveTo>
                    <a:cubicBezTo>
                      <a:pt x="68" y="38"/>
                      <a:pt x="136" y="76"/>
                      <a:pt x="227" y="91"/>
                    </a:cubicBezTo>
                    <a:cubicBezTo>
                      <a:pt x="318" y="106"/>
                      <a:pt x="462" y="91"/>
                      <a:pt x="545" y="91"/>
                    </a:cubicBezTo>
                    <a:cubicBezTo>
                      <a:pt x="628" y="91"/>
                      <a:pt x="677" y="91"/>
                      <a:pt x="726" y="91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34" name="Freeform 85">
                <a:extLst>
                  <a:ext uri="{FF2B5EF4-FFF2-40B4-BE49-F238E27FC236}">
                    <a16:creationId xmlns:a16="http://schemas.microsoft.com/office/drawing/2014/main" id="{E2845DBD-5D61-80FC-2811-0D3A7CE73F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9" y="3249"/>
                <a:ext cx="726" cy="106"/>
              </a:xfrm>
              <a:custGeom>
                <a:avLst/>
                <a:gdLst>
                  <a:gd name="T0" fmla="*/ 0 w 726"/>
                  <a:gd name="T1" fmla="*/ 0 h 106"/>
                  <a:gd name="T2" fmla="*/ 227 w 726"/>
                  <a:gd name="T3" fmla="*/ 91 h 106"/>
                  <a:gd name="T4" fmla="*/ 545 w 726"/>
                  <a:gd name="T5" fmla="*/ 91 h 106"/>
                  <a:gd name="T6" fmla="*/ 726 w 726"/>
                  <a:gd name="T7" fmla="*/ 91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6"/>
                  <a:gd name="T13" fmla="*/ 0 h 106"/>
                  <a:gd name="T14" fmla="*/ 726 w 726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6" h="106">
                    <a:moveTo>
                      <a:pt x="0" y="0"/>
                    </a:moveTo>
                    <a:cubicBezTo>
                      <a:pt x="68" y="38"/>
                      <a:pt x="136" y="76"/>
                      <a:pt x="227" y="91"/>
                    </a:cubicBezTo>
                    <a:cubicBezTo>
                      <a:pt x="318" y="106"/>
                      <a:pt x="462" y="91"/>
                      <a:pt x="545" y="91"/>
                    </a:cubicBezTo>
                    <a:cubicBezTo>
                      <a:pt x="628" y="91"/>
                      <a:pt x="677" y="91"/>
                      <a:pt x="726" y="91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35" name="Freeform 86">
                <a:extLst>
                  <a:ext uri="{FF2B5EF4-FFF2-40B4-BE49-F238E27FC236}">
                    <a16:creationId xmlns:a16="http://schemas.microsoft.com/office/drawing/2014/main" id="{3D300900-46F4-1013-5E91-F464D82763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6" y="3159"/>
                <a:ext cx="726" cy="106"/>
              </a:xfrm>
              <a:custGeom>
                <a:avLst/>
                <a:gdLst>
                  <a:gd name="T0" fmla="*/ 0 w 726"/>
                  <a:gd name="T1" fmla="*/ 0 h 106"/>
                  <a:gd name="T2" fmla="*/ 227 w 726"/>
                  <a:gd name="T3" fmla="*/ 91 h 106"/>
                  <a:gd name="T4" fmla="*/ 545 w 726"/>
                  <a:gd name="T5" fmla="*/ 91 h 106"/>
                  <a:gd name="T6" fmla="*/ 726 w 726"/>
                  <a:gd name="T7" fmla="*/ 91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6"/>
                  <a:gd name="T13" fmla="*/ 0 h 106"/>
                  <a:gd name="T14" fmla="*/ 726 w 726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6" h="106">
                    <a:moveTo>
                      <a:pt x="0" y="0"/>
                    </a:moveTo>
                    <a:cubicBezTo>
                      <a:pt x="68" y="38"/>
                      <a:pt x="136" y="76"/>
                      <a:pt x="227" y="91"/>
                    </a:cubicBezTo>
                    <a:cubicBezTo>
                      <a:pt x="318" y="106"/>
                      <a:pt x="462" y="91"/>
                      <a:pt x="545" y="91"/>
                    </a:cubicBezTo>
                    <a:cubicBezTo>
                      <a:pt x="628" y="91"/>
                      <a:pt x="677" y="91"/>
                      <a:pt x="726" y="91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36" name="Freeform 87">
                <a:extLst>
                  <a:ext uri="{FF2B5EF4-FFF2-40B4-BE49-F238E27FC236}">
                    <a16:creationId xmlns:a16="http://schemas.microsoft.com/office/drawing/2014/main" id="{0A21BCDD-CCA1-0B6C-1269-D320C03B16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3" y="3113"/>
                <a:ext cx="590" cy="90"/>
              </a:xfrm>
              <a:custGeom>
                <a:avLst/>
                <a:gdLst>
                  <a:gd name="T0" fmla="*/ 0 w 726"/>
                  <a:gd name="T1" fmla="*/ 0 h 106"/>
                  <a:gd name="T2" fmla="*/ 28 w 726"/>
                  <a:gd name="T3" fmla="*/ 18 h 106"/>
                  <a:gd name="T4" fmla="*/ 69 w 726"/>
                  <a:gd name="T5" fmla="*/ 18 h 106"/>
                  <a:gd name="T6" fmla="*/ 91 w 726"/>
                  <a:gd name="T7" fmla="*/ 18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6"/>
                  <a:gd name="T13" fmla="*/ 0 h 106"/>
                  <a:gd name="T14" fmla="*/ 726 w 726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6" h="106">
                    <a:moveTo>
                      <a:pt x="0" y="0"/>
                    </a:moveTo>
                    <a:cubicBezTo>
                      <a:pt x="68" y="38"/>
                      <a:pt x="136" y="76"/>
                      <a:pt x="227" y="91"/>
                    </a:cubicBezTo>
                    <a:cubicBezTo>
                      <a:pt x="318" y="106"/>
                      <a:pt x="462" y="91"/>
                      <a:pt x="545" y="91"/>
                    </a:cubicBezTo>
                    <a:cubicBezTo>
                      <a:pt x="628" y="91"/>
                      <a:pt x="677" y="91"/>
                      <a:pt x="726" y="91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37" name="Freeform 88">
                <a:extLst>
                  <a:ext uri="{FF2B5EF4-FFF2-40B4-BE49-F238E27FC236}">
                    <a16:creationId xmlns:a16="http://schemas.microsoft.com/office/drawing/2014/main" id="{DE6DBAFE-C9EF-A216-6D03-8E7798FD0C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0" y="2840"/>
                <a:ext cx="409" cy="265"/>
              </a:xfrm>
              <a:custGeom>
                <a:avLst/>
                <a:gdLst>
                  <a:gd name="T0" fmla="*/ 0 w 409"/>
                  <a:gd name="T1" fmla="*/ 227 h 265"/>
                  <a:gd name="T2" fmla="*/ 182 w 409"/>
                  <a:gd name="T3" fmla="*/ 227 h 265"/>
                  <a:gd name="T4" fmla="*/ 409 w 409"/>
                  <a:gd name="T5" fmla="*/ 0 h 265"/>
                  <a:gd name="T6" fmla="*/ 0 60000 65536"/>
                  <a:gd name="T7" fmla="*/ 0 60000 65536"/>
                  <a:gd name="T8" fmla="*/ 0 60000 65536"/>
                  <a:gd name="T9" fmla="*/ 0 w 409"/>
                  <a:gd name="T10" fmla="*/ 0 h 265"/>
                  <a:gd name="T11" fmla="*/ 409 w 409"/>
                  <a:gd name="T12" fmla="*/ 265 h 26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09" h="265">
                    <a:moveTo>
                      <a:pt x="0" y="227"/>
                    </a:moveTo>
                    <a:cubicBezTo>
                      <a:pt x="57" y="246"/>
                      <a:pt x="114" y="265"/>
                      <a:pt x="182" y="227"/>
                    </a:cubicBezTo>
                    <a:cubicBezTo>
                      <a:pt x="250" y="189"/>
                      <a:pt x="329" y="94"/>
                      <a:pt x="409" y="0"/>
                    </a:cubicBezTo>
                  </a:path>
                </a:pathLst>
              </a:custGeom>
              <a:noFill/>
              <a:ln w="9525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45111" name="Group 89">
              <a:extLst>
                <a:ext uri="{FF2B5EF4-FFF2-40B4-BE49-F238E27FC236}">
                  <a16:creationId xmlns:a16="http://schemas.microsoft.com/office/drawing/2014/main" id="{6CAD5A71-4397-C061-135F-ACDD7BE70E0D}"/>
                </a:ext>
              </a:extLst>
            </p:cNvPr>
            <p:cNvGrpSpPr>
              <a:grpSpLocks/>
            </p:cNvGrpSpPr>
            <p:nvPr/>
          </p:nvGrpSpPr>
          <p:grpSpPr bwMode="auto">
            <a:xfrm rot="1131113">
              <a:off x="2200" y="2296"/>
              <a:ext cx="2125" cy="1067"/>
              <a:chOff x="2116" y="2568"/>
              <a:chExt cx="2125" cy="1067"/>
            </a:xfrm>
          </p:grpSpPr>
          <p:sp>
            <p:nvSpPr>
              <p:cNvPr id="45112" name="Freeform 90">
                <a:extLst>
                  <a:ext uri="{FF2B5EF4-FFF2-40B4-BE49-F238E27FC236}">
                    <a16:creationId xmlns:a16="http://schemas.microsoft.com/office/drawing/2014/main" id="{F8ADDD31-0838-40B3-9DCB-F6F9596D1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6" y="2568"/>
                <a:ext cx="2125" cy="1067"/>
              </a:xfrm>
              <a:custGeom>
                <a:avLst/>
                <a:gdLst>
                  <a:gd name="T0" fmla="*/ 15 w 2926"/>
                  <a:gd name="T1" fmla="*/ 20 h 1626"/>
                  <a:gd name="T2" fmla="*/ 22 w 2926"/>
                  <a:gd name="T3" fmla="*/ 12 h 1626"/>
                  <a:gd name="T4" fmla="*/ 42 w 2926"/>
                  <a:gd name="T5" fmla="*/ 8 h 1626"/>
                  <a:gd name="T6" fmla="*/ 83 w 2926"/>
                  <a:gd name="T7" fmla="*/ 6 h 1626"/>
                  <a:gd name="T8" fmla="*/ 114 w 2926"/>
                  <a:gd name="T9" fmla="*/ 1 h 1626"/>
                  <a:gd name="T10" fmla="*/ 113 w 2926"/>
                  <a:gd name="T11" fmla="*/ 5 h 1626"/>
                  <a:gd name="T12" fmla="*/ 96 w 2926"/>
                  <a:gd name="T13" fmla="*/ 15 h 1626"/>
                  <a:gd name="T14" fmla="*/ 68 w 2926"/>
                  <a:gd name="T15" fmla="*/ 20 h 1626"/>
                  <a:gd name="T16" fmla="*/ 44 w 2926"/>
                  <a:gd name="T17" fmla="*/ 21 h 1626"/>
                  <a:gd name="T18" fmla="*/ 15 w 2926"/>
                  <a:gd name="T19" fmla="*/ 21 h 1626"/>
                  <a:gd name="T20" fmla="*/ 5 w 2926"/>
                  <a:gd name="T21" fmla="*/ 24 h 1626"/>
                  <a:gd name="T22" fmla="*/ 1 w 2926"/>
                  <a:gd name="T23" fmla="*/ 23 h 1626"/>
                  <a:gd name="T24" fmla="*/ 15 w 2926"/>
                  <a:gd name="T25" fmla="*/ 20 h 16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26"/>
                  <a:gd name="T40" fmla="*/ 0 h 1626"/>
                  <a:gd name="T41" fmla="*/ 2926 w 2926"/>
                  <a:gd name="T42" fmla="*/ 1626 h 162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26" h="1626">
                    <a:moveTo>
                      <a:pt x="356" y="1330"/>
                    </a:moveTo>
                    <a:cubicBezTo>
                      <a:pt x="439" y="1202"/>
                      <a:pt x="424" y="922"/>
                      <a:pt x="537" y="786"/>
                    </a:cubicBezTo>
                    <a:cubicBezTo>
                      <a:pt x="650" y="650"/>
                      <a:pt x="786" y="575"/>
                      <a:pt x="1036" y="514"/>
                    </a:cubicBezTo>
                    <a:cubicBezTo>
                      <a:pt x="1286" y="453"/>
                      <a:pt x="1739" y="506"/>
                      <a:pt x="2034" y="423"/>
                    </a:cubicBezTo>
                    <a:cubicBezTo>
                      <a:pt x="2329" y="340"/>
                      <a:pt x="2684" y="30"/>
                      <a:pt x="2805" y="15"/>
                    </a:cubicBezTo>
                    <a:cubicBezTo>
                      <a:pt x="2926" y="0"/>
                      <a:pt x="2835" y="166"/>
                      <a:pt x="2760" y="332"/>
                    </a:cubicBezTo>
                    <a:cubicBezTo>
                      <a:pt x="2685" y="498"/>
                      <a:pt x="2534" y="839"/>
                      <a:pt x="2352" y="1013"/>
                    </a:cubicBezTo>
                    <a:cubicBezTo>
                      <a:pt x="2170" y="1187"/>
                      <a:pt x="1883" y="1308"/>
                      <a:pt x="1671" y="1376"/>
                    </a:cubicBezTo>
                    <a:cubicBezTo>
                      <a:pt x="1459" y="1444"/>
                      <a:pt x="1301" y="1413"/>
                      <a:pt x="1082" y="1421"/>
                    </a:cubicBezTo>
                    <a:cubicBezTo>
                      <a:pt x="863" y="1429"/>
                      <a:pt x="515" y="1391"/>
                      <a:pt x="356" y="1421"/>
                    </a:cubicBezTo>
                    <a:cubicBezTo>
                      <a:pt x="197" y="1451"/>
                      <a:pt x="182" y="1580"/>
                      <a:pt x="129" y="1603"/>
                    </a:cubicBezTo>
                    <a:cubicBezTo>
                      <a:pt x="76" y="1626"/>
                      <a:pt x="0" y="1603"/>
                      <a:pt x="38" y="1557"/>
                    </a:cubicBezTo>
                    <a:cubicBezTo>
                      <a:pt x="76" y="1511"/>
                      <a:pt x="273" y="1458"/>
                      <a:pt x="356" y="133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6CF86"/>
                  </a:gs>
                  <a:gs pos="50000">
                    <a:srgbClr val="009900"/>
                  </a:gs>
                  <a:gs pos="100000">
                    <a:srgbClr val="86CF8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13" name="Freeform 91">
                <a:extLst>
                  <a:ext uri="{FF2B5EF4-FFF2-40B4-BE49-F238E27FC236}">
                    <a16:creationId xmlns:a16="http://schemas.microsoft.com/office/drawing/2014/main" id="{18531011-33B2-38ED-F69C-F74E48782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6" y="2614"/>
                <a:ext cx="1724" cy="861"/>
              </a:xfrm>
              <a:custGeom>
                <a:avLst/>
                <a:gdLst>
                  <a:gd name="T0" fmla="*/ 0 w 1724"/>
                  <a:gd name="T1" fmla="*/ 861 h 861"/>
                  <a:gd name="T2" fmla="*/ 318 w 1724"/>
                  <a:gd name="T3" fmla="*/ 635 h 861"/>
                  <a:gd name="T4" fmla="*/ 681 w 1724"/>
                  <a:gd name="T5" fmla="*/ 544 h 861"/>
                  <a:gd name="T6" fmla="*/ 1134 w 1724"/>
                  <a:gd name="T7" fmla="*/ 453 h 861"/>
                  <a:gd name="T8" fmla="*/ 1452 w 1724"/>
                  <a:gd name="T9" fmla="*/ 226 h 861"/>
                  <a:gd name="T10" fmla="*/ 1724 w 1724"/>
                  <a:gd name="T11" fmla="*/ 0 h 8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4"/>
                  <a:gd name="T19" fmla="*/ 0 h 861"/>
                  <a:gd name="T20" fmla="*/ 1724 w 1724"/>
                  <a:gd name="T21" fmla="*/ 861 h 8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4" h="861">
                    <a:moveTo>
                      <a:pt x="0" y="861"/>
                    </a:moveTo>
                    <a:cubicBezTo>
                      <a:pt x="102" y="774"/>
                      <a:pt x="205" y="688"/>
                      <a:pt x="318" y="635"/>
                    </a:cubicBezTo>
                    <a:cubicBezTo>
                      <a:pt x="431" y="582"/>
                      <a:pt x="545" y="574"/>
                      <a:pt x="681" y="544"/>
                    </a:cubicBezTo>
                    <a:cubicBezTo>
                      <a:pt x="817" y="514"/>
                      <a:pt x="1006" y="506"/>
                      <a:pt x="1134" y="453"/>
                    </a:cubicBezTo>
                    <a:cubicBezTo>
                      <a:pt x="1262" y="400"/>
                      <a:pt x="1354" y="302"/>
                      <a:pt x="1452" y="226"/>
                    </a:cubicBezTo>
                    <a:cubicBezTo>
                      <a:pt x="1550" y="150"/>
                      <a:pt x="1679" y="38"/>
                      <a:pt x="1724" y="0"/>
                    </a:cubicBezTo>
                  </a:path>
                </a:pathLst>
              </a:custGeom>
              <a:noFill/>
              <a:ln w="57150" cmpd="sng">
                <a:pattFill prst="pct5">
                  <a:fgClr>
                    <a:srgbClr val="006600"/>
                  </a:fgClr>
                  <a:bgClr>
                    <a:srgbClr val="006600"/>
                  </a:bgClr>
                </a:patt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14" name="Freeform 92">
                <a:extLst>
                  <a:ext uri="{FF2B5EF4-FFF2-40B4-BE49-F238E27FC236}">
                    <a16:creationId xmlns:a16="http://schemas.microsoft.com/office/drawing/2014/main" id="{335D14CF-CF35-0FD9-FFD7-6CDC643884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9" y="2976"/>
                <a:ext cx="265" cy="409"/>
              </a:xfrm>
              <a:custGeom>
                <a:avLst/>
                <a:gdLst>
                  <a:gd name="T0" fmla="*/ 38 w 265"/>
                  <a:gd name="T1" fmla="*/ 409 h 409"/>
                  <a:gd name="T2" fmla="*/ 38 w 265"/>
                  <a:gd name="T3" fmla="*/ 227 h 409"/>
                  <a:gd name="T4" fmla="*/ 265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15" name="Freeform 93">
                <a:extLst>
                  <a:ext uri="{FF2B5EF4-FFF2-40B4-BE49-F238E27FC236}">
                    <a16:creationId xmlns:a16="http://schemas.microsoft.com/office/drawing/2014/main" id="{FB3F1DB4-444F-4BD0-602E-9A82F3CE9E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2886"/>
                <a:ext cx="265" cy="409"/>
              </a:xfrm>
              <a:custGeom>
                <a:avLst/>
                <a:gdLst>
                  <a:gd name="T0" fmla="*/ 38 w 265"/>
                  <a:gd name="T1" fmla="*/ 409 h 409"/>
                  <a:gd name="T2" fmla="*/ 38 w 265"/>
                  <a:gd name="T3" fmla="*/ 227 h 409"/>
                  <a:gd name="T4" fmla="*/ 265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16" name="Freeform 94">
                <a:extLst>
                  <a:ext uri="{FF2B5EF4-FFF2-40B4-BE49-F238E27FC236}">
                    <a16:creationId xmlns:a16="http://schemas.microsoft.com/office/drawing/2014/main" id="{8EA1F6B7-19FC-4D8F-2E97-78EEC2F1BD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2886"/>
                <a:ext cx="265" cy="319"/>
              </a:xfrm>
              <a:custGeom>
                <a:avLst/>
                <a:gdLst>
                  <a:gd name="T0" fmla="*/ 38 w 265"/>
                  <a:gd name="T1" fmla="*/ 34 h 409"/>
                  <a:gd name="T2" fmla="*/ 38 w 265"/>
                  <a:gd name="T3" fmla="*/ 19 h 409"/>
                  <a:gd name="T4" fmla="*/ 265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17" name="Freeform 95">
                <a:extLst>
                  <a:ext uri="{FF2B5EF4-FFF2-40B4-BE49-F238E27FC236}">
                    <a16:creationId xmlns:a16="http://schemas.microsoft.com/office/drawing/2014/main" id="{8F2C92B7-3B87-446A-C506-A90A1F5C4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4" y="2886"/>
                <a:ext cx="265" cy="274"/>
              </a:xfrm>
              <a:custGeom>
                <a:avLst/>
                <a:gdLst>
                  <a:gd name="T0" fmla="*/ 38 w 265"/>
                  <a:gd name="T1" fmla="*/ 7 h 409"/>
                  <a:gd name="T2" fmla="*/ 38 w 265"/>
                  <a:gd name="T3" fmla="*/ 4 h 409"/>
                  <a:gd name="T4" fmla="*/ 265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18" name="Freeform 96">
                <a:extLst>
                  <a:ext uri="{FF2B5EF4-FFF2-40B4-BE49-F238E27FC236}">
                    <a16:creationId xmlns:a16="http://schemas.microsoft.com/office/drawing/2014/main" id="{E39159F1-E08C-6C6A-99D2-DC2A6C138F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4" y="2886"/>
                <a:ext cx="317" cy="228"/>
              </a:xfrm>
              <a:custGeom>
                <a:avLst/>
                <a:gdLst>
                  <a:gd name="T0" fmla="*/ 227 w 265"/>
                  <a:gd name="T1" fmla="*/ 1 h 409"/>
                  <a:gd name="T2" fmla="*/ 227 w 265"/>
                  <a:gd name="T3" fmla="*/ 1 h 409"/>
                  <a:gd name="T4" fmla="*/ 1587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19" name="Freeform 97">
                <a:extLst>
                  <a:ext uri="{FF2B5EF4-FFF2-40B4-BE49-F238E27FC236}">
                    <a16:creationId xmlns:a16="http://schemas.microsoft.com/office/drawing/2014/main" id="{929D8DA6-2AA8-FA77-28FB-80C573DE79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4" y="2795"/>
                <a:ext cx="317" cy="228"/>
              </a:xfrm>
              <a:custGeom>
                <a:avLst/>
                <a:gdLst>
                  <a:gd name="T0" fmla="*/ 227 w 265"/>
                  <a:gd name="T1" fmla="*/ 1 h 409"/>
                  <a:gd name="T2" fmla="*/ 227 w 265"/>
                  <a:gd name="T3" fmla="*/ 1 h 409"/>
                  <a:gd name="T4" fmla="*/ 1587 w 265"/>
                  <a:gd name="T5" fmla="*/ 0 h 409"/>
                  <a:gd name="T6" fmla="*/ 0 60000 65536"/>
                  <a:gd name="T7" fmla="*/ 0 60000 65536"/>
                  <a:gd name="T8" fmla="*/ 0 60000 65536"/>
                  <a:gd name="T9" fmla="*/ 0 w 265"/>
                  <a:gd name="T10" fmla="*/ 0 h 409"/>
                  <a:gd name="T11" fmla="*/ 265 w 265"/>
                  <a:gd name="T12" fmla="*/ 409 h 4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5" h="409">
                    <a:moveTo>
                      <a:pt x="38" y="409"/>
                    </a:moveTo>
                    <a:cubicBezTo>
                      <a:pt x="19" y="352"/>
                      <a:pt x="0" y="295"/>
                      <a:pt x="38" y="227"/>
                    </a:cubicBezTo>
                    <a:cubicBezTo>
                      <a:pt x="76" y="159"/>
                      <a:pt x="170" y="79"/>
                      <a:pt x="265" y="0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20" name="Freeform 98">
                <a:extLst>
                  <a:ext uri="{FF2B5EF4-FFF2-40B4-BE49-F238E27FC236}">
                    <a16:creationId xmlns:a16="http://schemas.microsoft.com/office/drawing/2014/main" id="{EAA0BAA2-EFAB-73A7-4B29-1755C4225F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2" y="3339"/>
                <a:ext cx="726" cy="106"/>
              </a:xfrm>
              <a:custGeom>
                <a:avLst/>
                <a:gdLst>
                  <a:gd name="T0" fmla="*/ 0 w 726"/>
                  <a:gd name="T1" fmla="*/ 0 h 106"/>
                  <a:gd name="T2" fmla="*/ 227 w 726"/>
                  <a:gd name="T3" fmla="*/ 91 h 106"/>
                  <a:gd name="T4" fmla="*/ 545 w 726"/>
                  <a:gd name="T5" fmla="*/ 91 h 106"/>
                  <a:gd name="T6" fmla="*/ 726 w 726"/>
                  <a:gd name="T7" fmla="*/ 91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6"/>
                  <a:gd name="T13" fmla="*/ 0 h 106"/>
                  <a:gd name="T14" fmla="*/ 726 w 726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6" h="106">
                    <a:moveTo>
                      <a:pt x="0" y="0"/>
                    </a:moveTo>
                    <a:cubicBezTo>
                      <a:pt x="68" y="38"/>
                      <a:pt x="136" y="76"/>
                      <a:pt x="227" y="91"/>
                    </a:cubicBezTo>
                    <a:cubicBezTo>
                      <a:pt x="318" y="106"/>
                      <a:pt x="462" y="91"/>
                      <a:pt x="545" y="91"/>
                    </a:cubicBezTo>
                    <a:cubicBezTo>
                      <a:pt x="628" y="91"/>
                      <a:pt x="677" y="91"/>
                      <a:pt x="726" y="91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21" name="Freeform 99">
                <a:extLst>
                  <a:ext uri="{FF2B5EF4-FFF2-40B4-BE49-F238E27FC236}">
                    <a16:creationId xmlns:a16="http://schemas.microsoft.com/office/drawing/2014/main" id="{6E83FE01-8AF3-DE85-A027-8AAD1F21FA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9" y="3249"/>
                <a:ext cx="726" cy="106"/>
              </a:xfrm>
              <a:custGeom>
                <a:avLst/>
                <a:gdLst>
                  <a:gd name="T0" fmla="*/ 0 w 726"/>
                  <a:gd name="T1" fmla="*/ 0 h 106"/>
                  <a:gd name="T2" fmla="*/ 227 w 726"/>
                  <a:gd name="T3" fmla="*/ 91 h 106"/>
                  <a:gd name="T4" fmla="*/ 545 w 726"/>
                  <a:gd name="T5" fmla="*/ 91 h 106"/>
                  <a:gd name="T6" fmla="*/ 726 w 726"/>
                  <a:gd name="T7" fmla="*/ 91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6"/>
                  <a:gd name="T13" fmla="*/ 0 h 106"/>
                  <a:gd name="T14" fmla="*/ 726 w 726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6" h="106">
                    <a:moveTo>
                      <a:pt x="0" y="0"/>
                    </a:moveTo>
                    <a:cubicBezTo>
                      <a:pt x="68" y="38"/>
                      <a:pt x="136" y="76"/>
                      <a:pt x="227" y="91"/>
                    </a:cubicBezTo>
                    <a:cubicBezTo>
                      <a:pt x="318" y="106"/>
                      <a:pt x="462" y="91"/>
                      <a:pt x="545" y="91"/>
                    </a:cubicBezTo>
                    <a:cubicBezTo>
                      <a:pt x="628" y="91"/>
                      <a:pt x="677" y="91"/>
                      <a:pt x="726" y="91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22" name="Freeform 100">
                <a:extLst>
                  <a:ext uri="{FF2B5EF4-FFF2-40B4-BE49-F238E27FC236}">
                    <a16:creationId xmlns:a16="http://schemas.microsoft.com/office/drawing/2014/main" id="{61CB3E63-47D8-F37E-8A7B-DC283B8DE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6" y="3159"/>
                <a:ext cx="726" cy="106"/>
              </a:xfrm>
              <a:custGeom>
                <a:avLst/>
                <a:gdLst>
                  <a:gd name="T0" fmla="*/ 0 w 726"/>
                  <a:gd name="T1" fmla="*/ 0 h 106"/>
                  <a:gd name="T2" fmla="*/ 227 w 726"/>
                  <a:gd name="T3" fmla="*/ 91 h 106"/>
                  <a:gd name="T4" fmla="*/ 545 w 726"/>
                  <a:gd name="T5" fmla="*/ 91 h 106"/>
                  <a:gd name="T6" fmla="*/ 726 w 726"/>
                  <a:gd name="T7" fmla="*/ 91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6"/>
                  <a:gd name="T13" fmla="*/ 0 h 106"/>
                  <a:gd name="T14" fmla="*/ 726 w 726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6" h="106">
                    <a:moveTo>
                      <a:pt x="0" y="0"/>
                    </a:moveTo>
                    <a:cubicBezTo>
                      <a:pt x="68" y="38"/>
                      <a:pt x="136" y="76"/>
                      <a:pt x="227" y="91"/>
                    </a:cubicBezTo>
                    <a:cubicBezTo>
                      <a:pt x="318" y="106"/>
                      <a:pt x="462" y="91"/>
                      <a:pt x="545" y="91"/>
                    </a:cubicBezTo>
                    <a:cubicBezTo>
                      <a:pt x="628" y="91"/>
                      <a:pt x="677" y="91"/>
                      <a:pt x="726" y="91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23" name="Freeform 101">
                <a:extLst>
                  <a:ext uri="{FF2B5EF4-FFF2-40B4-BE49-F238E27FC236}">
                    <a16:creationId xmlns:a16="http://schemas.microsoft.com/office/drawing/2014/main" id="{4CF5BB3B-5B25-20C7-18B7-CABFDED90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3" y="3113"/>
                <a:ext cx="590" cy="90"/>
              </a:xfrm>
              <a:custGeom>
                <a:avLst/>
                <a:gdLst>
                  <a:gd name="T0" fmla="*/ 0 w 726"/>
                  <a:gd name="T1" fmla="*/ 0 h 106"/>
                  <a:gd name="T2" fmla="*/ 28 w 726"/>
                  <a:gd name="T3" fmla="*/ 18 h 106"/>
                  <a:gd name="T4" fmla="*/ 69 w 726"/>
                  <a:gd name="T5" fmla="*/ 18 h 106"/>
                  <a:gd name="T6" fmla="*/ 91 w 726"/>
                  <a:gd name="T7" fmla="*/ 18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6"/>
                  <a:gd name="T13" fmla="*/ 0 h 106"/>
                  <a:gd name="T14" fmla="*/ 726 w 726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6" h="106">
                    <a:moveTo>
                      <a:pt x="0" y="0"/>
                    </a:moveTo>
                    <a:cubicBezTo>
                      <a:pt x="68" y="38"/>
                      <a:pt x="136" y="76"/>
                      <a:pt x="227" y="91"/>
                    </a:cubicBezTo>
                    <a:cubicBezTo>
                      <a:pt x="318" y="106"/>
                      <a:pt x="462" y="91"/>
                      <a:pt x="545" y="91"/>
                    </a:cubicBezTo>
                    <a:cubicBezTo>
                      <a:pt x="628" y="91"/>
                      <a:pt x="677" y="91"/>
                      <a:pt x="726" y="91"/>
                    </a:cubicBezTo>
                  </a:path>
                </a:pathLst>
              </a:custGeom>
              <a:noFill/>
              <a:ln w="28575" cmpd="sng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24" name="Freeform 102">
                <a:extLst>
                  <a:ext uri="{FF2B5EF4-FFF2-40B4-BE49-F238E27FC236}">
                    <a16:creationId xmlns:a16="http://schemas.microsoft.com/office/drawing/2014/main" id="{A1AABC29-912E-AFB2-1BFF-D234DB08A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0" y="2840"/>
                <a:ext cx="409" cy="265"/>
              </a:xfrm>
              <a:custGeom>
                <a:avLst/>
                <a:gdLst>
                  <a:gd name="T0" fmla="*/ 0 w 409"/>
                  <a:gd name="T1" fmla="*/ 227 h 265"/>
                  <a:gd name="T2" fmla="*/ 182 w 409"/>
                  <a:gd name="T3" fmla="*/ 227 h 265"/>
                  <a:gd name="T4" fmla="*/ 409 w 409"/>
                  <a:gd name="T5" fmla="*/ 0 h 265"/>
                  <a:gd name="T6" fmla="*/ 0 60000 65536"/>
                  <a:gd name="T7" fmla="*/ 0 60000 65536"/>
                  <a:gd name="T8" fmla="*/ 0 60000 65536"/>
                  <a:gd name="T9" fmla="*/ 0 w 409"/>
                  <a:gd name="T10" fmla="*/ 0 h 265"/>
                  <a:gd name="T11" fmla="*/ 409 w 409"/>
                  <a:gd name="T12" fmla="*/ 265 h 26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09" h="265">
                    <a:moveTo>
                      <a:pt x="0" y="227"/>
                    </a:moveTo>
                    <a:cubicBezTo>
                      <a:pt x="57" y="246"/>
                      <a:pt x="114" y="265"/>
                      <a:pt x="182" y="227"/>
                    </a:cubicBezTo>
                    <a:cubicBezTo>
                      <a:pt x="250" y="189"/>
                      <a:pt x="329" y="94"/>
                      <a:pt x="409" y="0"/>
                    </a:cubicBezTo>
                  </a:path>
                </a:pathLst>
              </a:custGeom>
              <a:noFill/>
              <a:ln w="9525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45059" name="AutoShape 103">
            <a:extLst>
              <a:ext uri="{FF2B5EF4-FFF2-40B4-BE49-F238E27FC236}">
                <a16:creationId xmlns:a16="http://schemas.microsoft.com/office/drawing/2014/main" id="{22DCB54B-E7E5-9B76-2CB1-5CA929A95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7682" y="1902620"/>
            <a:ext cx="1188243" cy="1402556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1">
            <a:gsLst>
              <a:gs pos="0">
                <a:srgbClr val="0099FF"/>
              </a:gs>
              <a:gs pos="50000">
                <a:srgbClr val="55BBFF"/>
              </a:gs>
              <a:gs pos="100000">
                <a:srgbClr val="00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60" name="AutoShape 104">
            <a:extLst>
              <a:ext uri="{FF2B5EF4-FFF2-40B4-BE49-F238E27FC236}">
                <a16:creationId xmlns:a16="http://schemas.microsoft.com/office/drawing/2014/main" id="{3CCE865A-550A-2E01-2E83-048BF52714F3}"/>
              </a:ext>
            </a:extLst>
          </p:cNvPr>
          <p:cNvSpPr>
            <a:spLocks noChangeArrowheads="1"/>
          </p:cNvSpPr>
          <p:nvPr/>
        </p:nvSpPr>
        <p:spPr bwMode="auto">
          <a:xfrm rot="3329346">
            <a:off x="5094686" y="2213372"/>
            <a:ext cx="1190625" cy="1402556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1">
            <a:gsLst>
              <a:gs pos="0">
                <a:srgbClr val="0099FF"/>
              </a:gs>
              <a:gs pos="50000">
                <a:srgbClr val="55BBFF"/>
              </a:gs>
              <a:gs pos="100000">
                <a:srgbClr val="00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61" name="AutoShape 105">
            <a:extLst>
              <a:ext uri="{FF2B5EF4-FFF2-40B4-BE49-F238E27FC236}">
                <a16:creationId xmlns:a16="http://schemas.microsoft.com/office/drawing/2014/main" id="{098168AC-C23F-16CD-4D37-8DA4B63C8D56}"/>
              </a:ext>
            </a:extLst>
          </p:cNvPr>
          <p:cNvSpPr>
            <a:spLocks noChangeArrowheads="1"/>
          </p:cNvSpPr>
          <p:nvPr/>
        </p:nvSpPr>
        <p:spPr bwMode="auto">
          <a:xfrm rot="7672901">
            <a:off x="4806554" y="3025379"/>
            <a:ext cx="1490663" cy="1402556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1">
            <a:gsLst>
              <a:gs pos="0">
                <a:srgbClr val="0099FF"/>
              </a:gs>
              <a:gs pos="50000">
                <a:srgbClr val="55BBFF"/>
              </a:gs>
              <a:gs pos="100000">
                <a:srgbClr val="00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62" name="AutoShape 106">
            <a:extLst>
              <a:ext uri="{FF2B5EF4-FFF2-40B4-BE49-F238E27FC236}">
                <a16:creationId xmlns:a16="http://schemas.microsoft.com/office/drawing/2014/main" id="{B16522AD-6BC4-5F66-1DBE-CB57B5F348BD}"/>
              </a:ext>
            </a:extLst>
          </p:cNvPr>
          <p:cNvSpPr>
            <a:spLocks noChangeArrowheads="1"/>
          </p:cNvSpPr>
          <p:nvPr/>
        </p:nvSpPr>
        <p:spPr bwMode="auto">
          <a:xfrm rot="12929182">
            <a:off x="3945732" y="3119438"/>
            <a:ext cx="1295400" cy="140255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1">
            <a:gsLst>
              <a:gs pos="0">
                <a:srgbClr val="0099FF"/>
              </a:gs>
              <a:gs pos="50000">
                <a:srgbClr val="55BBFF"/>
              </a:gs>
              <a:gs pos="100000">
                <a:srgbClr val="00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63" name="AutoShape 107">
            <a:extLst>
              <a:ext uri="{FF2B5EF4-FFF2-40B4-BE49-F238E27FC236}">
                <a16:creationId xmlns:a16="http://schemas.microsoft.com/office/drawing/2014/main" id="{74A4362E-73A2-5675-4463-4530B34FC9BA}"/>
              </a:ext>
            </a:extLst>
          </p:cNvPr>
          <p:cNvSpPr>
            <a:spLocks noChangeArrowheads="1"/>
          </p:cNvSpPr>
          <p:nvPr/>
        </p:nvSpPr>
        <p:spPr bwMode="auto">
          <a:xfrm rot="17656561">
            <a:off x="3580211" y="2382442"/>
            <a:ext cx="1295400" cy="1402556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1">
            <a:gsLst>
              <a:gs pos="0">
                <a:srgbClr val="0099FF"/>
              </a:gs>
              <a:gs pos="50000">
                <a:srgbClr val="55BBFF"/>
              </a:gs>
              <a:gs pos="100000">
                <a:srgbClr val="00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64" name="Oval 108">
            <a:hlinkClick r:id="rId2" action="ppaction://hlinksldjump"/>
            <a:extLst>
              <a:ext uri="{FF2B5EF4-FFF2-40B4-BE49-F238E27FC236}">
                <a16:creationId xmlns:a16="http://schemas.microsoft.com/office/drawing/2014/main" id="{3F0A6326-17CA-931A-BBF5-CFA917C47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2928938"/>
            <a:ext cx="864395" cy="864395"/>
          </a:xfrm>
          <a:prstGeom prst="ellipse">
            <a:avLst/>
          </a:prstGeom>
          <a:solidFill>
            <a:srgbClr val="66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709" name="AutoShape 109">
            <a:extLst>
              <a:ext uri="{FF2B5EF4-FFF2-40B4-BE49-F238E27FC236}">
                <a16:creationId xmlns:a16="http://schemas.microsoft.com/office/drawing/2014/main" id="{E217383A-53BE-B874-1FFF-9348C360B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7645" y="3167063"/>
            <a:ext cx="1188243" cy="1402557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710" name="AutoShape 110">
            <a:extLst>
              <a:ext uri="{FF2B5EF4-FFF2-40B4-BE49-F238E27FC236}">
                <a16:creationId xmlns:a16="http://schemas.microsoft.com/office/drawing/2014/main" id="{00891F38-D3E3-DD17-1929-D5D1783525F6}"/>
              </a:ext>
            </a:extLst>
          </p:cNvPr>
          <p:cNvSpPr>
            <a:spLocks noChangeArrowheads="1"/>
          </p:cNvSpPr>
          <p:nvPr/>
        </p:nvSpPr>
        <p:spPr bwMode="auto">
          <a:xfrm rot="3329346">
            <a:off x="8604648" y="3477817"/>
            <a:ext cx="1190625" cy="1402556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711" name="AutoShape 111">
            <a:extLst>
              <a:ext uri="{FF2B5EF4-FFF2-40B4-BE49-F238E27FC236}">
                <a16:creationId xmlns:a16="http://schemas.microsoft.com/office/drawing/2014/main" id="{5F90307D-CCFC-A686-A32E-28E48578529F}"/>
              </a:ext>
            </a:extLst>
          </p:cNvPr>
          <p:cNvSpPr>
            <a:spLocks noChangeArrowheads="1"/>
          </p:cNvSpPr>
          <p:nvPr/>
        </p:nvSpPr>
        <p:spPr bwMode="auto">
          <a:xfrm rot="7672901">
            <a:off x="8316517" y="4289824"/>
            <a:ext cx="1490663" cy="1402556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712" name="AutoShape 112">
            <a:extLst>
              <a:ext uri="{FF2B5EF4-FFF2-40B4-BE49-F238E27FC236}">
                <a16:creationId xmlns:a16="http://schemas.microsoft.com/office/drawing/2014/main" id="{D4B63520-E98B-9C17-E24A-DF88339604CC}"/>
              </a:ext>
            </a:extLst>
          </p:cNvPr>
          <p:cNvSpPr>
            <a:spLocks noChangeArrowheads="1"/>
          </p:cNvSpPr>
          <p:nvPr/>
        </p:nvSpPr>
        <p:spPr bwMode="auto">
          <a:xfrm rot="12929182">
            <a:off x="7546182" y="4388645"/>
            <a:ext cx="1295400" cy="1402556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713" name="AutoShape 113">
            <a:extLst>
              <a:ext uri="{FF2B5EF4-FFF2-40B4-BE49-F238E27FC236}">
                <a16:creationId xmlns:a16="http://schemas.microsoft.com/office/drawing/2014/main" id="{BE398F7C-FAFA-D370-93C9-633F8E06DC21}"/>
              </a:ext>
            </a:extLst>
          </p:cNvPr>
          <p:cNvSpPr>
            <a:spLocks noChangeArrowheads="1"/>
          </p:cNvSpPr>
          <p:nvPr/>
        </p:nvSpPr>
        <p:spPr bwMode="auto">
          <a:xfrm rot="17656561">
            <a:off x="7090173" y="3646885"/>
            <a:ext cx="1295400" cy="1402556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70" name="Oval 114">
            <a:hlinkClick r:id="rId3" action="ppaction://hlinksldjump"/>
            <a:extLst>
              <a:ext uri="{FF2B5EF4-FFF2-40B4-BE49-F238E27FC236}">
                <a16:creationId xmlns:a16="http://schemas.microsoft.com/office/drawing/2014/main" id="{06CAC596-4987-1CB1-9309-A07597192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0526" y="4010026"/>
            <a:ext cx="864395" cy="864395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71" name="AutoShape 115">
            <a:extLst>
              <a:ext uri="{FF2B5EF4-FFF2-40B4-BE49-F238E27FC236}">
                <a16:creationId xmlns:a16="http://schemas.microsoft.com/office/drawing/2014/main" id="{16BC1B0E-FD5B-F81B-3BDB-E7DEAF9FE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6145" y="2119313"/>
            <a:ext cx="1188243" cy="140255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1">
            <a:gsLst>
              <a:gs pos="0">
                <a:srgbClr val="185E18"/>
              </a:gs>
              <a:gs pos="50000">
                <a:srgbClr val="33CC33"/>
              </a:gs>
              <a:gs pos="100000">
                <a:srgbClr val="185E18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72" name="AutoShape 116">
            <a:extLst>
              <a:ext uri="{FF2B5EF4-FFF2-40B4-BE49-F238E27FC236}">
                <a16:creationId xmlns:a16="http://schemas.microsoft.com/office/drawing/2014/main" id="{4B777791-1EB8-8B26-03B3-2FB50AAA404C}"/>
              </a:ext>
            </a:extLst>
          </p:cNvPr>
          <p:cNvSpPr>
            <a:spLocks noChangeArrowheads="1"/>
          </p:cNvSpPr>
          <p:nvPr/>
        </p:nvSpPr>
        <p:spPr bwMode="auto">
          <a:xfrm rot="3329346">
            <a:off x="11843148" y="2430067"/>
            <a:ext cx="1190625" cy="1402556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1">
            <a:gsLst>
              <a:gs pos="0">
                <a:srgbClr val="185E18"/>
              </a:gs>
              <a:gs pos="50000">
                <a:srgbClr val="33CC33"/>
              </a:gs>
              <a:gs pos="100000">
                <a:srgbClr val="185E18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73" name="AutoShape 117">
            <a:extLst>
              <a:ext uri="{FF2B5EF4-FFF2-40B4-BE49-F238E27FC236}">
                <a16:creationId xmlns:a16="http://schemas.microsoft.com/office/drawing/2014/main" id="{59FE1B31-8B4F-85B8-85D3-A8FC70EF5CFF}"/>
              </a:ext>
            </a:extLst>
          </p:cNvPr>
          <p:cNvSpPr>
            <a:spLocks noChangeArrowheads="1"/>
          </p:cNvSpPr>
          <p:nvPr/>
        </p:nvSpPr>
        <p:spPr bwMode="auto">
          <a:xfrm rot="7672901">
            <a:off x="11476435" y="3244454"/>
            <a:ext cx="1490663" cy="140255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1">
            <a:gsLst>
              <a:gs pos="0">
                <a:srgbClr val="185E18"/>
              </a:gs>
              <a:gs pos="50000">
                <a:srgbClr val="33CC33"/>
              </a:gs>
              <a:gs pos="100000">
                <a:srgbClr val="185E18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74" name="AutoShape 118">
            <a:extLst>
              <a:ext uri="{FF2B5EF4-FFF2-40B4-BE49-F238E27FC236}">
                <a16:creationId xmlns:a16="http://schemas.microsoft.com/office/drawing/2014/main" id="{8F462D29-FB1C-269A-73AD-AED24D19ACC6}"/>
              </a:ext>
            </a:extLst>
          </p:cNvPr>
          <p:cNvSpPr>
            <a:spLocks noChangeArrowheads="1"/>
          </p:cNvSpPr>
          <p:nvPr/>
        </p:nvSpPr>
        <p:spPr bwMode="auto">
          <a:xfrm rot="12929182">
            <a:off x="10710863" y="3367088"/>
            <a:ext cx="1295400" cy="140255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1">
            <a:gsLst>
              <a:gs pos="0">
                <a:srgbClr val="185E18"/>
              </a:gs>
              <a:gs pos="50000">
                <a:srgbClr val="33CC33"/>
              </a:gs>
              <a:gs pos="100000">
                <a:srgbClr val="185E18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75" name="AutoShape 119">
            <a:extLst>
              <a:ext uri="{FF2B5EF4-FFF2-40B4-BE49-F238E27FC236}">
                <a16:creationId xmlns:a16="http://schemas.microsoft.com/office/drawing/2014/main" id="{D5AB672E-0B6E-2DA5-01D8-7F56476C4C71}"/>
              </a:ext>
            </a:extLst>
          </p:cNvPr>
          <p:cNvSpPr>
            <a:spLocks noChangeArrowheads="1"/>
          </p:cNvSpPr>
          <p:nvPr/>
        </p:nvSpPr>
        <p:spPr bwMode="auto">
          <a:xfrm rot="17656561">
            <a:off x="10328673" y="2599135"/>
            <a:ext cx="1295400" cy="1402556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1">
            <a:gsLst>
              <a:gs pos="0">
                <a:srgbClr val="185E18"/>
              </a:gs>
              <a:gs pos="50000">
                <a:srgbClr val="33CC33"/>
              </a:gs>
              <a:gs pos="100000">
                <a:srgbClr val="185E18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76" name="Oval 120">
            <a:hlinkClick r:id="rId4" action="ppaction://hlinksldjump"/>
            <a:extLst>
              <a:ext uri="{FF2B5EF4-FFF2-40B4-BE49-F238E27FC236}">
                <a16:creationId xmlns:a16="http://schemas.microsoft.com/office/drawing/2014/main" id="{43B301B5-257A-D880-15E1-1AAE95E37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6638" y="2983707"/>
            <a:ext cx="864395" cy="864393"/>
          </a:xfrm>
          <a:prstGeom prst="ellipse">
            <a:avLst/>
          </a:prstGeom>
          <a:solidFill>
            <a:srgbClr val="66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721" name="AutoShape 121">
            <a:extLst>
              <a:ext uri="{FF2B5EF4-FFF2-40B4-BE49-F238E27FC236}">
                <a16:creationId xmlns:a16="http://schemas.microsoft.com/office/drawing/2014/main" id="{53F441A4-D2CC-FB4B-0C53-2F443047F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8563" y="283370"/>
            <a:ext cx="1188245" cy="1402556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722" name="AutoShape 122">
            <a:extLst>
              <a:ext uri="{FF2B5EF4-FFF2-40B4-BE49-F238E27FC236}">
                <a16:creationId xmlns:a16="http://schemas.microsoft.com/office/drawing/2014/main" id="{6878BD1B-E8D8-5CBE-2AF0-9B07FE16CBE8}"/>
              </a:ext>
            </a:extLst>
          </p:cNvPr>
          <p:cNvSpPr>
            <a:spLocks noChangeArrowheads="1"/>
          </p:cNvSpPr>
          <p:nvPr/>
        </p:nvSpPr>
        <p:spPr bwMode="auto">
          <a:xfrm rot="3329346">
            <a:off x="8335566" y="594122"/>
            <a:ext cx="1190625" cy="1402557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723" name="AutoShape 123">
            <a:extLst>
              <a:ext uri="{FF2B5EF4-FFF2-40B4-BE49-F238E27FC236}">
                <a16:creationId xmlns:a16="http://schemas.microsoft.com/office/drawing/2014/main" id="{7FBAE5EF-1965-71C3-F3E3-836BFF4AB639}"/>
              </a:ext>
            </a:extLst>
          </p:cNvPr>
          <p:cNvSpPr>
            <a:spLocks noChangeArrowheads="1"/>
          </p:cNvSpPr>
          <p:nvPr/>
        </p:nvSpPr>
        <p:spPr bwMode="auto">
          <a:xfrm rot="7672901">
            <a:off x="8047435" y="1406129"/>
            <a:ext cx="1490663" cy="1402557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724" name="AutoShape 124">
            <a:extLst>
              <a:ext uri="{FF2B5EF4-FFF2-40B4-BE49-F238E27FC236}">
                <a16:creationId xmlns:a16="http://schemas.microsoft.com/office/drawing/2014/main" id="{BBC81604-56AD-FE12-60FF-3FBA1B4248DC}"/>
              </a:ext>
            </a:extLst>
          </p:cNvPr>
          <p:cNvSpPr>
            <a:spLocks noChangeArrowheads="1"/>
          </p:cNvSpPr>
          <p:nvPr/>
        </p:nvSpPr>
        <p:spPr bwMode="auto">
          <a:xfrm rot="12929182">
            <a:off x="7203282" y="1531145"/>
            <a:ext cx="1295400" cy="1402556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725" name="AutoShape 125">
            <a:extLst>
              <a:ext uri="{FF2B5EF4-FFF2-40B4-BE49-F238E27FC236}">
                <a16:creationId xmlns:a16="http://schemas.microsoft.com/office/drawing/2014/main" id="{41926E3C-E9E4-61AD-F4EA-F429F2DD69D0}"/>
              </a:ext>
            </a:extLst>
          </p:cNvPr>
          <p:cNvSpPr>
            <a:spLocks noChangeArrowheads="1"/>
          </p:cNvSpPr>
          <p:nvPr/>
        </p:nvSpPr>
        <p:spPr bwMode="auto">
          <a:xfrm rot="17656561">
            <a:off x="6821091" y="763191"/>
            <a:ext cx="1295400" cy="1402557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82" name="Oval 126">
            <a:extLst>
              <a:ext uri="{FF2B5EF4-FFF2-40B4-BE49-F238E27FC236}">
                <a16:creationId xmlns:a16="http://schemas.microsoft.com/office/drawing/2014/main" id="{A6DA7897-8E2A-4324-05D7-A23552D3A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9063" y="1147763"/>
            <a:ext cx="864395" cy="864395"/>
          </a:xfrm>
          <a:prstGeom prst="ellipse">
            <a:avLst/>
          </a:prstGeom>
          <a:solidFill>
            <a:srgbClr val="7EE8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 b="1">
              <a:solidFill>
                <a:srgbClr val="80808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83" name="WordArt 127">
            <a:extLst>
              <a:ext uri="{FF2B5EF4-FFF2-40B4-BE49-F238E27FC236}">
                <a16:creationId xmlns:a16="http://schemas.microsoft.com/office/drawing/2014/main" id="{6A9C0305-45EC-3050-4EFE-082D2A087A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172700" y="3771901"/>
            <a:ext cx="5098257" cy="352901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5977"/>
              </a:avLst>
            </a:prstTxWarp>
            <a:scene3d>
              <a:camera prst="legacyPerspectiveFront">
                <a:rot lat="2051998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Hoa điểm 10</a:t>
            </a:r>
          </a:p>
        </p:txBody>
      </p:sp>
      <p:sp>
        <p:nvSpPr>
          <p:cNvPr id="45084" name="WordArt 128">
            <a:hlinkClick r:id="rId5" action="ppaction://hlinksldjump"/>
            <a:extLst>
              <a:ext uri="{FF2B5EF4-FFF2-40B4-BE49-F238E27FC236}">
                <a16:creationId xmlns:a16="http://schemas.microsoft.com/office/drawing/2014/main" id="{02CD6EF7-3D66-2EBE-170F-0A92F99834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386763" y="8601076"/>
            <a:ext cx="5510213" cy="141684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chọn hoa nào?</a:t>
            </a:r>
          </a:p>
        </p:txBody>
      </p:sp>
      <p:sp>
        <p:nvSpPr>
          <p:cNvPr id="25729" name="Oval 129">
            <a:hlinkClick r:id="rId6" action="ppaction://hlinksldjump"/>
            <a:extLst>
              <a:ext uri="{FF2B5EF4-FFF2-40B4-BE49-F238E27FC236}">
                <a16:creationId xmlns:a16="http://schemas.microsoft.com/office/drawing/2014/main" id="{51DEE8D8-94DE-FF1D-F862-D3AA0AAB7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2928938"/>
            <a:ext cx="864395" cy="864395"/>
          </a:xfrm>
          <a:prstGeom prst="ellipse">
            <a:avLst/>
          </a:prstGeom>
          <a:gradFill rotWithShape="1">
            <a:gsLst>
              <a:gs pos="0">
                <a:srgbClr val="000000">
                  <a:alpha val="60001"/>
                </a:srgbClr>
              </a:gs>
              <a:gs pos="100000">
                <a:srgbClr val="66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5730" name="Oval 130">
            <a:hlinkClick r:id="rId7" action="ppaction://hlinksldjump"/>
            <a:extLst>
              <a:ext uri="{FF2B5EF4-FFF2-40B4-BE49-F238E27FC236}">
                <a16:creationId xmlns:a16="http://schemas.microsoft.com/office/drawing/2014/main" id="{BDE4B803-BA05-2AAD-C4CA-24F1CC429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9063" y="1147763"/>
            <a:ext cx="864395" cy="864395"/>
          </a:xfrm>
          <a:prstGeom prst="ellipse">
            <a:avLst/>
          </a:prstGeom>
          <a:gradFill rotWithShape="1">
            <a:gsLst>
              <a:gs pos="0">
                <a:srgbClr val="3A6B43"/>
              </a:gs>
              <a:gs pos="100000">
                <a:srgbClr val="7EE89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5731" name="Oval 131">
            <a:hlinkClick r:id="rId8" action="ppaction://hlinksldjump"/>
            <a:extLst>
              <a:ext uri="{FF2B5EF4-FFF2-40B4-BE49-F238E27FC236}">
                <a16:creationId xmlns:a16="http://schemas.microsoft.com/office/drawing/2014/main" id="{B7E5783C-091B-EF14-8D21-D38AE1AC6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8145" y="4031457"/>
            <a:ext cx="864393" cy="864393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5732" name="Oval 132">
            <a:hlinkClick r:id="rId9" action="ppaction://hlinksldjump"/>
            <a:extLst>
              <a:ext uri="{FF2B5EF4-FFF2-40B4-BE49-F238E27FC236}">
                <a16:creationId xmlns:a16="http://schemas.microsoft.com/office/drawing/2014/main" id="{C4D7997C-6208-B836-047C-73E5D800B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6638" y="2983707"/>
            <a:ext cx="864395" cy="864393"/>
          </a:xfrm>
          <a:prstGeom prst="ellipse">
            <a:avLst/>
          </a:prstGeom>
          <a:gradFill rotWithShape="1">
            <a:gsLst>
              <a:gs pos="0">
                <a:srgbClr val="2F005E"/>
              </a:gs>
              <a:gs pos="100000">
                <a:srgbClr val="6600CC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>
                <a:solidFill>
                  <a:srgbClr val="FFFFFF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45089" name="AutoShape 133">
            <a:extLst>
              <a:ext uri="{FF2B5EF4-FFF2-40B4-BE49-F238E27FC236}">
                <a16:creationId xmlns:a16="http://schemas.microsoft.com/office/drawing/2014/main" id="{994C3424-3ADB-530E-1DF6-FBBEA2BFA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4382" y="5360195"/>
            <a:ext cx="1188243" cy="1402556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90" name="AutoShape 134">
            <a:extLst>
              <a:ext uri="{FF2B5EF4-FFF2-40B4-BE49-F238E27FC236}">
                <a16:creationId xmlns:a16="http://schemas.microsoft.com/office/drawing/2014/main" id="{102BA02E-E208-3924-564F-F58C2F3B78EC}"/>
              </a:ext>
            </a:extLst>
          </p:cNvPr>
          <p:cNvSpPr>
            <a:spLocks noChangeArrowheads="1"/>
          </p:cNvSpPr>
          <p:nvPr/>
        </p:nvSpPr>
        <p:spPr bwMode="auto">
          <a:xfrm rot="3329346">
            <a:off x="5363766" y="5630466"/>
            <a:ext cx="1190625" cy="140255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91" name="AutoShape 135">
            <a:extLst>
              <a:ext uri="{FF2B5EF4-FFF2-40B4-BE49-F238E27FC236}">
                <a16:creationId xmlns:a16="http://schemas.microsoft.com/office/drawing/2014/main" id="{C04A0DB9-D380-D3CC-0E7C-390F3BE113EF}"/>
              </a:ext>
            </a:extLst>
          </p:cNvPr>
          <p:cNvSpPr>
            <a:spLocks noChangeArrowheads="1"/>
          </p:cNvSpPr>
          <p:nvPr/>
        </p:nvSpPr>
        <p:spPr bwMode="auto">
          <a:xfrm rot="7672901">
            <a:off x="5073254" y="6482954"/>
            <a:ext cx="1490663" cy="1402556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92" name="AutoShape 136">
            <a:extLst>
              <a:ext uri="{FF2B5EF4-FFF2-40B4-BE49-F238E27FC236}">
                <a16:creationId xmlns:a16="http://schemas.microsoft.com/office/drawing/2014/main" id="{E4A421A2-AF15-03B7-4FA1-C296819CD740}"/>
              </a:ext>
            </a:extLst>
          </p:cNvPr>
          <p:cNvSpPr>
            <a:spLocks noChangeArrowheads="1"/>
          </p:cNvSpPr>
          <p:nvPr/>
        </p:nvSpPr>
        <p:spPr bwMode="auto">
          <a:xfrm rot="12929182">
            <a:off x="4176713" y="6655595"/>
            <a:ext cx="1295400" cy="1402556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93" name="AutoShape 137">
            <a:extLst>
              <a:ext uri="{FF2B5EF4-FFF2-40B4-BE49-F238E27FC236}">
                <a16:creationId xmlns:a16="http://schemas.microsoft.com/office/drawing/2014/main" id="{BD051C07-B863-4B1C-A322-EFE0B9C4A0BF}"/>
              </a:ext>
            </a:extLst>
          </p:cNvPr>
          <p:cNvSpPr>
            <a:spLocks noChangeArrowheads="1"/>
          </p:cNvSpPr>
          <p:nvPr/>
        </p:nvSpPr>
        <p:spPr bwMode="auto">
          <a:xfrm rot="17656561">
            <a:off x="3846911" y="5840017"/>
            <a:ext cx="1295400" cy="1402556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94" name="AutoShape 139">
            <a:extLst>
              <a:ext uri="{FF2B5EF4-FFF2-40B4-BE49-F238E27FC236}">
                <a16:creationId xmlns:a16="http://schemas.microsoft.com/office/drawing/2014/main" id="{721DA967-3328-BBD7-DE6D-4CBE4A0D7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6062663"/>
            <a:ext cx="1188245" cy="140255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6009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95" name="AutoShape 140">
            <a:extLst>
              <a:ext uri="{FF2B5EF4-FFF2-40B4-BE49-F238E27FC236}">
                <a16:creationId xmlns:a16="http://schemas.microsoft.com/office/drawing/2014/main" id="{6CC7DD7B-C4DA-C1FA-E70B-D75B515E5F16}"/>
              </a:ext>
            </a:extLst>
          </p:cNvPr>
          <p:cNvSpPr>
            <a:spLocks noChangeArrowheads="1"/>
          </p:cNvSpPr>
          <p:nvPr/>
        </p:nvSpPr>
        <p:spPr bwMode="auto">
          <a:xfrm rot="3329346">
            <a:off x="8795148" y="6266260"/>
            <a:ext cx="1190625" cy="1402556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6009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96" name="AutoShape 141">
            <a:extLst>
              <a:ext uri="{FF2B5EF4-FFF2-40B4-BE49-F238E27FC236}">
                <a16:creationId xmlns:a16="http://schemas.microsoft.com/office/drawing/2014/main" id="{2C94AE7C-C854-AE7B-92F4-AC0406FE1D0E}"/>
              </a:ext>
            </a:extLst>
          </p:cNvPr>
          <p:cNvSpPr>
            <a:spLocks noChangeArrowheads="1"/>
          </p:cNvSpPr>
          <p:nvPr/>
        </p:nvSpPr>
        <p:spPr bwMode="auto">
          <a:xfrm rot="7672901">
            <a:off x="8507017" y="7078267"/>
            <a:ext cx="1490663" cy="1402556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6009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97" name="AutoShape 142">
            <a:extLst>
              <a:ext uri="{FF2B5EF4-FFF2-40B4-BE49-F238E27FC236}">
                <a16:creationId xmlns:a16="http://schemas.microsoft.com/office/drawing/2014/main" id="{5DAE3CE5-BE69-CBC1-933A-5BC4B5293F9F}"/>
              </a:ext>
            </a:extLst>
          </p:cNvPr>
          <p:cNvSpPr>
            <a:spLocks noChangeArrowheads="1"/>
          </p:cNvSpPr>
          <p:nvPr/>
        </p:nvSpPr>
        <p:spPr bwMode="auto">
          <a:xfrm rot="12929182">
            <a:off x="7646195" y="7172325"/>
            <a:ext cx="1295400" cy="140255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6009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98" name="AutoShape 143">
            <a:extLst>
              <a:ext uri="{FF2B5EF4-FFF2-40B4-BE49-F238E27FC236}">
                <a16:creationId xmlns:a16="http://schemas.microsoft.com/office/drawing/2014/main" id="{AD82112B-B071-A5D4-CE41-1ECE21D5A30E}"/>
              </a:ext>
            </a:extLst>
          </p:cNvPr>
          <p:cNvSpPr>
            <a:spLocks noChangeArrowheads="1"/>
          </p:cNvSpPr>
          <p:nvPr/>
        </p:nvSpPr>
        <p:spPr bwMode="auto">
          <a:xfrm rot="17656561">
            <a:off x="7280673" y="6435329"/>
            <a:ext cx="1295400" cy="1402556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D6009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99" name="Oval 147">
            <a:extLst>
              <a:ext uri="{FF2B5EF4-FFF2-40B4-BE49-F238E27FC236}">
                <a16:creationId xmlns:a16="http://schemas.microsoft.com/office/drawing/2014/main" id="{1802A519-3ACF-E29E-9683-4DA4C1DBF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76" y="6276976"/>
            <a:ext cx="864395" cy="864395"/>
          </a:xfrm>
          <a:prstGeom prst="ellipse">
            <a:avLst/>
          </a:prstGeom>
          <a:solidFill>
            <a:srgbClr val="CC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745" name="Oval 145">
            <a:hlinkClick r:id="rId5" action="ppaction://hlinksldjump"/>
            <a:extLst>
              <a:ext uri="{FF2B5EF4-FFF2-40B4-BE49-F238E27FC236}">
                <a16:creationId xmlns:a16="http://schemas.microsoft.com/office/drawing/2014/main" id="{50E6ED5F-B435-7E3F-6660-1B94B069C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76" y="6276976"/>
            <a:ext cx="864395" cy="864395"/>
          </a:xfrm>
          <a:prstGeom prst="ellipse">
            <a:avLst/>
          </a:prstGeom>
          <a:solidFill>
            <a:srgbClr val="CC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 b="1">
              <a:solidFill>
                <a:srgbClr val="D60093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101" name="Oval 148">
            <a:extLst>
              <a:ext uri="{FF2B5EF4-FFF2-40B4-BE49-F238E27FC236}">
                <a16:creationId xmlns:a16="http://schemas.microsoft.com/office/drawing/2014/main" id="{CEECBB44-E42D-E040-5051-484C8CDF1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2451" y="6872288"/>
            <a:ext cx="864395" cy="86439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746" name="Oval 146">
            <a:hlinkClick r:id="rId10" action="ppaction://hlinksldjump"/>
            <a:extLst>
              <a:ext uri="{FF2B5EF4-FFF2-40B4-BE49-F238E27FC236}">
                <a16:creationId xmlns:a16="http://schemas.microsoft.com/office/drawing/2014/main" id="{8D9B9D12-E2AE-6BEE-1AEB-D405413B6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2451" y="6872288"/>
            <a:ext cx="864395" cy="86439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5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2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7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7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3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7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5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5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7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7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5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5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46"/>
                  </p:tgtEl>
                </p:cond>
              </p:nextCondLst>
            </p:seq>
          </p:childTnLst>
        </p:cTn>
      </p:par>
    </p:tnLst>
    <p:bldLst>
      <p:bldP spid="25729" grpId="0" animBg="1"/>
      <p:bldP spid="25730" grpId="0" animBg="1"/>
      <p:bldP spid="25731" grpId="0" animBg="1"/>
      <p:bldP spid="25732" grpId="0" animBg="1"/>
      <p:bldP spid="25745" grpId="0" animBg="1"/>
      <p:bldP spid="2574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90FE0-FFB4-30C8-5881-2150885D6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2">
            <a:extLst>
              <a:ext uri="{FF2B5EF4-FFF2-40B4-BE49-F238E27FC236}">
                <a16:creationId xmlns:a16="http://schemas.microsoft.com/office/drawing/2014/main" id="{6EAEF643-F0CA-BD9C-BEE0-82C46E5A0E15}"/>
              </a:ext>
            </a:extLst>
          </p:cNvPr>
          <p:cNvGrpSpPr>
            <a:grpSpLocks/>
          </p:cNvGrpSpPr>
          <p:nvPr/>
        </p:nvGrpSpPr>
        <p:grpSpPr bwMode="auto">
          <a:xfrm>
            <a:off x="12856370" y="283370"/>
            <a:ext cx="2864643" cy="2650331"/>
            <a:chOff x="4332" y="119"/>
            <a:chExt cx="1203" cy="1113"/>
          </a:xfrm>
        </p:grpSpPr>
        <p:sp>
          <p:nvSpPr>
            <p:cNvPr id="46123" name="AutoShape 3">
              <a:extLst>
                <a:ext uri="{FF2B5EF4-FFF2-40B4-BE49-F238E27FC236}">
                  <a16:creationId xmlns:a16="http://schemas.microsoft.com/office/drawing/2014/main" id="{981B18F7-A436-A0D7-00FD-C86AE1F5C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0" y="119"/>
              <a:ext cx="499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21 w 21600"/>
                <a:gd name="T13" fmla="*/ 2274 h 21600"/>
                <a:gd name="T14" fmla="*/ 16535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124" name="AutoShape 4">
              <a:extLst>
                <a:ext uri="{FF2B5EF4-FFF2-40B4-BE49-F238E27FC236}">
                  <a16:creationId xmlns:a16="http://schemas.microsoft.com/office/drawing/2014/main" id="{CD6E7F3C-CB2D-8C54-0ABC-653B3C9126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329346">
              <a:off x="4991" y="249"/>
              <a:ext cx="500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54 w 21600"/>
                <a:gd name="T13" fmla="*/ 2274 h 21600"/>
                <a:gd name="T14" fmla="*/ 16546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125" name="AutoShape 5">
              <a:extLst>
                <a:ext uri="{FF2B5EF4-FFF2-40B4-BE49-F238E27FC236}">
                  <a16:creationId xmlns:a16="http://schemas.microsoft.com/office/drawing/2014/main" id="{76A09F55-2EBD-8C87-FB7F-7A1FA9258D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672901">
              <a:off x="4870" y="590"/>
              <a:ext cx="626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8 w 21600"/>
                <a:gd name="T13" fmla="*/ 2274 h 21600"/>
                <a:gd name="T14" fmla="*/ 16562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126" name="AutoShape 6">
              <a:extLst>
                <a:ext uri="{FF2B5EF4-FFF2-40B4-BE49-F238E27FC236}">
                  <a16:creationId xmlns:a16="http://schemas.microsoft.com/office/drawing/2014/main" id="{26251769-5AFC-A8F8-8ED2-C2FA9FE430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670818">
              <a:off x="4515" y="643"/>
              <a:ext cx="544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43 w 21600"/>
                <a:gd name="T13" fmla="*/ 2274 h 21600"/>
                <a:gd name="T14" fmla="*/ 16557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127" name="AutoShape 7">
              <a:extLst>
                <a:ext uri="{FF2B5EF4-FFF2-40B4-BE49-F238E27FC236}">
                  <a16:creationId xmlns:a16="http://schemas.microsoft.com/office/drawing/2014/main" id="{EDD96B15-3C26-580B-BB96-B4430C7486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43439">
              <a:off x="4355" y="320"/>
              <a:ext cx="544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43 w 21600"/>
                <a:gd name="T13" fmla="*/ 2274 h 21600"/>
                <a:gd name="T14" fmla="*/ 16557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128" name="Oval 8">
              <a:hlinkClick r:id="rId3" action="ppaction://hlinksldjump"/>
              <a:extLst>
                <a:ext uri="{FF2B5EF4-FFF2-40B4-BE49-F238E27FC236}">
                  <a16:creationId xmlns:a16="http://schemas.microsoft.com/office/drawing/2014/main" id="{1CE6210D-DC2B-9F85-6A41-F8E87AD31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0" y="481"/>
              <a:ext cx="363" cy="363"/>
            </a:xfrm>
            <a:prstGeom prst="ellipse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6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Back</a:t>
              </a:r>
            </a:p>
          </p:txBody>
        </p:sp>
      </p:grpSp>
      <p:pic>
        <p:nvPicPr>
          <p:cNvPr id="46083" name="Picture 10" descr="toan">
            <a:extLst>
              <a:ext uri="{FF2B5EF4-FFF2-40B4-BE49-F238E27FC236}">
                <a16:creationId xmlns:a16="http://schemas.microsoft.com/office/drawing/2014/main" id="{DB8CDF05-BD85-A715-C98F-75EF325898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0"/>
            <a:ext cx="6172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Oval 12">
            <a:extLst>
              <a:ext uri="{FF2B5EF4-FFF2-40B4-BE49-F238E27FC236}">
                <a16:creationId xmlns:a16="http://schemas.microsoft.com/office/drawing/2014/main" id="{8BAEEFE0-57BE-81B2-C5BB-4EDABBA1B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475" y="8039100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46085" name="Oval 13">
            <a:extLst>
              <a:ext uri="{FF2B5EF4-FFF2-40B4-BE49-F238E27FC236}">
                <a16:creationId xmlns:a16="http://schemas.microsoft.com/office/drawing/2014/main" id="{516C8AFB-8465-5D7A-BFCB-6AC7DFB24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4950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6638" name="Oval 14">
            <a:extLst>
              <a:ext uri="{FF2B5EF4-FFF2-40B4-BE49-F238E27FC236}">
                <a16:creationId xmlns:a16="http://schemas.microsoft.com/office/drawing/2014/main" id="{C06C707B-5042-3CE7-F0A1-230ECE165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4950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639" name="Oval 15">
            <a:extLst>
              <a:ext uri="{FF2B5EF4-FFF2-40B4-BE49-F238E27FC236}">
                <a16:creationId xmlns:a16="http://schemas.microsoft.com/office/drawing/2014/main" id="{5A07881A-2667-F33B-24A2-FD6160AB4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4950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640" name="Oval 16">
            <a:extLst>
              <a:ext uri="{FF2B5EF4-FFF2-40B4-BE49-F238E27FC236}">
                <a16:creationId xmlns:a16="http://schemas.microsoft.com/office/drawing/2014/main" id="{76B79F83-3502-F622-954F-83B8B6FFB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4950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641" name="Oval 17">
            <a:extLst>
              <a:ext uri="{FF2B5EF4-FFF2-40B4-BE49-F238E27FC236}">
                <a16:creationId xmlns:a16="http://schemas.microsoft.com/office/drawing/2014/main" id="{DD9544CE-D5FC-0244-FD1F-4273E20E5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4950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642" name="Oval 18">
            <a:extLst>
              <a:ext uri="{FF2B5EF4-FFF2-40B4-BE49-F238E27FC236}">
                <a16:creationId xmlns:a16="http://schemas.microsoft.com/office/drawing/2014/main" id="{49CBAAC2-65C1-FBFB-28C2-F0DF9149D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475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6643" name="Oval 19">
            <a:extLst>
              <a:ext uri="{FF2B5EF4-FFF2-40B4-BE49-F238E27FC236}">
                <a16:creationId xmlns:a16="http://schemas.microsoft.com/office/drawing/2014/main" id="{70FFDE9C-49B5-0512-0BF5-BEC2B2B6E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475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6644" name="Oval 20">
            <a:extLst>
              <a:ext uri="{FF2B5EF4-FFF2-40B4-BE49-F238E27FC236}">
                <a16:creationId xmlns:a16="http://schemas.microsoft.com/office/drawing/2014/main" id="{2FEBC97A-8110-77F2-A322-0D00FC3D8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475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6645" name="Oval 21">
            <a:extLst>
              <a:ext uri="{FF2B5EF4-FFF2-40B4-BE49-F238E27FC236}">
                <a16:creationId xmlns:a16="http://schemas.microsoft.com/office/drawing/2014/main" id="{C3061CC4-A0BD-2B7D-D252-7AD25F531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475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6646" name="Oval 22">
            <a:extLst>
              <a:ext uri="{FF2B5EF4-FFF2-40B4-BE49-F238E27FC236}">
                <a16:creationId xmlns:a16="http://schemas.microsoft.com/office/drawing/2014/main" id="{35FEB1A5-7244-F799-AE31-7BA26D226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475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6647" name="Oval 23">
            <a:extLst>
              <a:ext uri="{FF2B5EF4-FFF2-40B4-BE49-F238E27FC236}">
                <a16:creationId xmlns:a16="http://schemas.microsoft.com/office/drawing/2014/main" id="{90A197F3-5CA2-7D4B-0C06-83648DFE6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475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6648" name="Oval 24">
            <a:extLst>
              <a:ext uri="{FF2B5EF4-FFF2-40B4-BE49-F238E27FC236}">
                <a16:creationId xmlns:a16="http://schemas.microsoft.com/office/drawing/2014/main" id="{7B9EDE2F-0A6E-EEF7-EBB3-A244D8721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475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6649" name="Oval 25">
            <a:extLst>
              <a:ext uri="{FF2B5EF4-FFF2-40B4-BE49-F238E27FC236}">
                <a16:creationId xmlns:a16="http://schemas.microsoft.com/office/drawing/2014/main" id="{76F4D54F-DD7A-6A6E-82CF-A7698F90B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475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6650" name="Oval 26">
            <a:extLst>
              <a:ext uri="{FF2B5EF4-FFF2-40B4-BE49-F238E27FC236}">
                <a16:creationId xmlns:a16="http://schemas.microsoft.com/office/drawing/2014/main" id="{974A262A-824B-D14A-4041-F19F5D83F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475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6651" name="Oval 27">
            <a:extLst>
              <a:ext uri="{FF2B5EF4-FFF2-40B4-BE49-F238E27FC236}">
                <a16:creationId xmlns:a16="http://schemas.microsoft.com/office/drawing/2014/main" id="{93011BF2-E969-F006-4C02-F67FF7B62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7330" y="8060530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6652" name="Oval 28">
            <a:extLst>
              <a:ext uri="{FF2B5EF4-FFF2-40B4-BE49-F238E27FC236}">
                <a16:creationId xmlns:a16="http://schemas.microsoft.com/office/drawing/2014/main" id="{9F3C7CA9-C7E3-BF94-90A3-8C11B8843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475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6653" name="Oval 29">
            <a:extLst>
              <a:ext uri="{FF2B5EF4-FFF2-40B4-BE49-F238E27FC236}">
                <a16:creationId xmlns:a16="http://schemas.microsoft.com/office/drawing/2014/main" id="{E7188ACE-6293-0795-F155-F623D2DE0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475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6654" name="Oval 30">
            <a:extLst>
              <a:ext uri="{FF2B5EF4-FFF2-40B4-BE49-F238E27FC236}">
                <a16:creationId xmlns:a16="http://schemas.microsoft.com/office/drawing/2014/main" id="{4FCF2565-5B74-FF44-49C9-5E4F1FFE2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475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6655" name="Oval 31">
            <a:extLst>
              <a:ext uri="{FF2B5EF4-FFF2-40B4-BE49-F238E27FC236}">
                <a16:creationId xmlns:a16="http://schemas.microsoft.com/office/drawing/2014/main" id="{FD3D13C5-451D-4C0C-DEFB-6E38D2417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475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6656" name="Oval 32">
            <a:extLst>
              <a:ext uri="{FF2B5EF4-FFF2-40B4-BE49-F238E27FC236}">
                <a16:creationId xmlns:a16="http://schemas.microsoft.com/office/drawing/2014/main" id="{56C7C369-FDA1-DBFF-742E-D9C6B0EA9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475" y="8060530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6657" name="Oval 33">
            <a:extLst>
              <a:ext uri="{FF2B5EF4-FFF2-40B4-BE49-F238E27FC236}">
                <a16:creationId xmlns:a16="http://schemas.microsoft.com/office/drawing/2014/main" id="{B406F8C5-F24A-EEA8-1B28-830C76DDA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475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6107" name="Text Box 71">
            <a:extLst>
              <a:ext uri="{FF2B5EF4-FFF2-40B4-BE49-F238E27FC236}">
                <a16:creationId xmlns:a16="http://schemas.microsoft.com/office/drawing/2014/main" id="{57CADADE-8E0F-FC1B-E69C-8FD05DE4D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0749" y="2302996"/>
            <a:ext cx="982655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2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2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bao </a:t>
            </a:r>
            <a:r>
              <a:rPr lang="en-US" altLang="en-US" sz="42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42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tam </a:t>
            </a:r>
            <a:r>
              <a:rPr lang="en-US" altLang="en-US" sz="42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sz="42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cân</a:t>
            </a:r>
            <a:r>
              <a:rPr lang="en-US" altLang="en-US" sz="42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42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42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42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vẽ</a:t>
            </a:r>
            <a:endParaRPr lang="en-US" altLang="en-US" sz="4200" b="1" dirty="0">
              <a:solidFill>
                <a:srgbClr val="D60093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108" name="Text Box 17" descr="Oak">
            <a:extLst>
              <a:ext uri="{FF2B5EF4-FFF2-40B4-BE49-F238E27FC236}">
                <a16:creationId xmlns:a16="http://schemas.microsoft.com/office/drawing/2014/main" id="{9663C34C-92E3-263B-FE38-7C0343995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543300"/>
            <a:ext cx="2743200" cy="830997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38100" cmpd="dbl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3716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 1</a:t>
            </a:r>
          </a:p>
        </p:txBody>
      </p:sp>
      <p:sp>
        <p:nvSpPr>
          <p:cNvPr id="46109" name="Text Box 18" descr="Oak">
            <a:extLst>
              <a:ext uri="{FF2B5EF4-FFF2-40B4-BE49-F238E27FC236}">
                <a16:creationId xmlns:a16="http://schemas.microsoft.com/office/drawing/2014/main" id="{6BF28319-3D69-5069-C5DA-406D0F4BC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7086600"/>
            <a:ext cx="2743200" cy="830997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38100" cmpd="dbl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3716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  4</a:t>
            </a:r>
          </a:p>
        </p:txBody>
      </p:sp>
      <p:sp>
        <p:nvSpPr>
          <p:cNvPr id="46110" name="Text Box 19" descr="Oak">
            <a:extLst>
              <a:ext uri="{FF2B5EF4-FFF2-40B4-BE49-F238E27FC236}">
                <a16:creationId xmlns:a16="http://schemas.microsoft.com/office/drawing/2014/main" id="{E382076E-4809-38D4-CF65-702E320E4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686300"/>
            <a:ext cx="2743200" cy="830997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3716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 2</a:t>
            </a:r>
          </a:p>
        </p:txBody>
      </p:sp>
      <p:sp>
        <p:nvSpPr>
          <p:cNvPr id="11284" name="Text Box 20" descr="Oak">
            <a:extLst>
              <a:ext uri="{FF2B5EF4-FFF2-40B4-BE49-F238E27FC236}">
                <a16:creationId xmlns:a16="http://schemas.microsoft.com/office/drawing/2014/main" id="{AACF9252-57FD-ED7C-8201-F1D04F6B9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829300"/>
            <a:ext cx="2743200" cy="830997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38100" cmpd="dbl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3716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4 cm</a:t>
            </a:r>
          </a:p>
        </p:txBody>
      </p:sp>
      <p:sp>
        <p:nvSpPr>
          <p:cNvPr id="76" name="Text Box 20" descr="Oak">
            <a:extLst>
              <a:ext uri="{FF2B5EF4-FFF2-40B4-BE49-F238E27FC236}">
                <a16:creationId xmlns:a16="http://schemas.microsoft.com/office/drawing/2014/main" id="{512AFCCE-3D74-4341-5464-C5BE9DC15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829300"/>
            <a:ext cx="2743200" cy="830997"/>
          </a:xfrm>
          <a:prstGeom prst="rect">
            <a:avLst/>
          </a:prstGeom>
          <a:solidFill>
            <a:srgbClr val="00CC00"/>
          </a:solidFill>
          <a:ln w="38100" cmpd="dbl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3716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  3</a:t>
            </a:r>
          </a:p>
        </p:txBody>
      </p:sp>
      <p:grpSp>
        <p:nvGrpSpPr>
          <p:cNvPr id="2" name="Group 80">
            <a:extLst>
              <a:ext uri="{FF2B5EF4-FFF2-40B4-BE49-F238E27FC236}">
                <a16:creationId xmlns:a16="http://schemas.microsoft.com/office/drawing/2014/main" id="{6160A58D-0FFD-16B5-36B6-41765806AA5D}"/>
              </a:ext>
            </a:extLst>
          </p:cNvPr>
          <p:cNvGrpSpPr>
            <a:grpSpLocks/>
          </p:cNvGrpSpPr>
          <p:nvPr/>
        </p:nvGrpSpPr>
        <p:grpSpPr bwMode="auto">
          <a:xfrm>
            <a:off x="7543800" y="3125101"/>
            <a:ext cx="4038599" cy="4685400"/>
            <a:chOff x="1219200" y="3124200"/>
            <a:chExt cx="2895600" cy="3433465"/>
          </a:xfrm>
        </p:grpSpPr>
        <p:sp>
          <p:nvSpPr>
            <p:cNvPr id="3" name="Right Triangle 41">
              <a:extLst>
                <a:ext uri="{FF2B5EF4-FFF2-40B4-BE49-F238E27FC236}">
                  <a16:creationId xmlns:a16="http://schemas.microsoft.com/office/drawing/2014/main" id="{6527E4ED-8A84-E7CC-3285-CFB42EB1EF2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676400" y="3505200"/>
              <a:ext cx="1905000" cy="2819400"/>
            </a:xfrm>
            <a:prstGeom prst="rtTriangle">
              <a:avLst/>
            </a:prstGeom>
            <a:solidFill>
              <a:schemeClr val="bg1"/>
            </a:solidFill>
            <a:ln w="28575" algn="ctr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cxnSp>
          <p:nvCxnSpPr>
            <p:cNvPr id="4" name="Straight Connector 44">
              <a:extLst>
                <a:ext uri="{FF2B5EF4-FFF2-40B4-BE49-F238E27FC236}">
                  <a16:creationId xmlns:a16="http://schemas.microsoft.com/office/drawing/2014/main" id="{158A5916-3746-F268-91C4-88A3550FA4A2}"/>
                </a:ext>
              </a:extLst>
            </p:cNvPr>
            <p:cNvCxnSpPr>
              <a:cxnSpLocks noChangeShapeType="1"/>
              <a:stCxn id="3" idx="5"/>
              <a:endCxn id="3" idx="2"/>
            </p:cNvCxnSpPr>
            <p:nvPr/>
          </p:nvCxnSpPr>
          <p:spPr bwMode="auto">
            <a:xfrm>
              <a:off x="2628900" y="4914900"/>
              <a:ext cx="952500" cy="1409700"/>
            </a:xfrm>
            <a:prstGeom prst="line">
              <a:avLst/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" name="Straight Connector 50">
              <a:extLst>
                <a:ext uri="{FF2B5EF4-FFF2-40B4-BE49-F238E27FC236}">
                  <a16:creationId xmlns:a16="http://schemas.microsoft.com/office/drawing/2014/main" id="{6A727748-1604-4AFD-13AB-422D26B42E2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133600" y="5638800"/>
              <a:ext cx="990600" cy="0"/>
            </a:xfrm>
            <a:prstGeom prst="line">
              <a:avLst/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" name="TextBox 55">
              <a:extLst>
                <a:ext uri="{FF2B5EF4-FFF2-40B4-BE49-F238E27FC236}">
                  <a16:creationId xmlns:a16="http://schemas.microsoft.com/office/drawing/2014/main" id="{0D710BF1-D0C3-3F55-083F-D78702E9B5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2800" y="3124200"/>
              <a:ext cx="457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 b="0">
                  <a:solidFill>
                    <a:srgbClr val="0000FF"/>
                  </a:solidFill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7" name="TextBox 57">
              <a:extLst>
                <a:ext uri="{FF2B5EF4-FFF2-40B4-BE49-F238E27FC236}">
                  <a16:creationId xmlns:a16="http://schemas.microsoft.com/office/drawing/2014/main" id="{C91ECFE8-8402-FDF0-B273-F72264564E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5598" y="5667828"/>
              <a:ext cx="4572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FF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" name="TextBox 61">
              <a:extLst>
                <a:ext uri="{FF2B5EF4-FFF2-40B4-BE49-F238E27FC236}">
                  <a16:creationId xmlns:a16="http://schemas.microsoft.com/office/drawing/2014/main" id="{875123F8-4C2D-22B9-38A0-8ECA6A35C1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9312" y="3839028"/>
              <a:ext cx="4572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9" name="TextBox 67">
              <a:extLst>
                <a:ext uri="{FF2B5EF4-FFF2-40B4-BE49-F238E27FC236}">
                  <a16:creationId xmlns:a16="http://schemas.microsoft.com/office/drawing/2014/main" id="{8D1020DF-E575-B794-46B6-4ECD35BE41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9168" y="4982028"/>
              <a:ext cx="4572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" name="TextBox 70">
              <a:extLst>
                <a:ext uri="{FF2B5EF4-FFF2-40B4-BE49-F238E27FC236}">
                  <a16:creationId xmlns:a16="http://schemas.microsoft.com/office/drawing/2014/main" id="{5D4485B9-7649-664B-0025-5BFDCE1604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6400" y="5257800"/>
              <a:ext cx="457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 b="0">
                  <a:solidFill>
                    <a:srgbClr val="0000FF"/>
                  </a:solidFill>
                  <a:latin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1" name="TextBox 72">
              <a:extLst>
                <a:ext uri="{FF2B5EF4-FFF2-40B4-BE49-F238E27FC236}">
                  <a16:creationId xmlns:a16="http://schemas.microsoft.com/office/drawing/2014/main" id="{4852C2FF-B86D-6A25-EA7A-279CF0B7E0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1800" y="5268684"/>
              <a:ext cx="457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 b="0">
                  <a:solidFill>
                    <a:srgbClr val="0000FF"/>
                  </a:solidFill>
                  <a:latin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12" name="TextBox 75">
              <a:extLst>
                <a:ext uri="{FF2B5EF4-FFF2-40B4-BE49-F238E27FC236}">
                  <a16:creationId xmlns:a16="http://schemas.microsoft.com/office/drawing/2014/main" id="{E6A4FD3B-08D0-A869-871B-DCB4CC6E8A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9800" y="4572000"/>
              <a:ext cx="457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 b="0">
                  <a:solidFill>
                    <a:srgbClr val="0000FF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3" name="TextBox 76">
              <a:extLst>
                <a:ext uri="{FF2B5EF4-FFF2-40B4-BE49-F238E27FC236}">
                  <a16:creationId xmlns:a16="http://schemas.microsoft.com/office/drawing/2014/main" id="{EA508DFD-50FD-F3C4-10DD-056F952824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600" y="6096000"/>
              <a:ext cx="457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 b="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4" name="TextBox 77">
              <a:extLst>
                <a:ext uri="{FF2B5EF4-FFF2-40B4-BE49-F238E27FC236}">
                  <a16:creationId xmlns:a16="http://schemas.microsoft.com/office/drawing/2014/main" id="{BB91A81F-366B-5052-9AA3-DBB5E4A492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200" y="6096000"/>
              <a:ext cx="457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 b="0">
                  <a:solidFill>
                    <a:srgbClr val="0000FF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5" name="TextBox 78">
              <a:extLst>
                <a:ext uri="{FF2B5EF4-FFF2-40B4-BE49-F238E27FC236}">
                  <a16:creationId xmlns:a16="http://schemas.microsoft.com/office/drawing/2014/main" id="{57C99100-A39C-C10A-75E3-E140653218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7802" y="4982028"/>
              <a:ext cx="4572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FF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6" name="TextBox 79">
              <a:extLst>
                <a:ext uri="{FF2B5EF4-FFF2-40B4-BE49-F238E27FC236}">
                  <a16:creationId xmlns:a16="http://schemas.microsoft.com/office/drawing/2014/main" id="{88CD7F8A-87CD-0235-D194-8866C73343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4914" y="5736768"/>
              <a:ext cx="4572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FF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19965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8" grpId="0" animBg="1"/>
      <p:bldP spid="26639" grpId="0" animBg="1"/>
      <p:bldP spid="26640" grpId="0" animBg="1"/>
      <p:bldP spid="26641" grpId="0" animBg="1"/>
      <p:bldP spid="26642" grpId="0" animBg="1"/>
      <p:bldP spid="26643" grpId="0" animBg="1"/>
      <p:bldP spid="26644" grpId="0" animBg="1"/>
      <p:bldP spid="26645" grpId="0" animBg="1"/>
      <p:bldP spid="26646" grpId="0" animBg="1"/>
      <p:bldP spid="26647" grpId="0" animBg="1"/>
      <p:bldP spid="26648" grpId="0" animBg="1"/>
      <p:bldP spid="26649" grpId="0" animBg="1"/>
      <p:bldP spid="26650" grpId="0" animBg="1"/>
      <p:bldP spid="26652" grpId="0" animBg="1"/>
      <p:bldP spid="26653" grpId="0" animBg="1"/>
      <p:bldP spid="26654" grpId="0" animBg="1"/>
      <p:bldP spid="26655" grpId="0" animBg="1"/>
      <p:bldP spid="26656" grpId="0" animBg="1"/>
      <p:bldP spid="26657" grpId="0" animBg="1"/>
      <p:bldP spid="1128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2">
            <a:extLst>
              <a:ext uri="{FF2B5EF4-FFF2-40B4-BE49-F238E27FC236}">
                <a16:creationId xmlns:a16="http://schemas.microsoft.com/office/drawing/2014/main" id="{45063240-337D-6BCA-3C94-9C8EB2C02C5C}"/>
              </a:ext>
            </a:extLst>
          </p:cNvPr>
          <p:cNvGrpSpPr>
            <a:grpSpLocks/>
          </p:cNvGrpSpPr>
          <p:nvPr/>
        </p:nvGrpSpPr>
        <p:grpSpPr bwMode="auto">
          <a:xfrm>
            <a:off x="12856370" y="283370"/>
            <a:ext cx="2864643" cy="2650331"/>
            <a:chOff x="4332" y="119"/>
            <a:chExt cx="1203" cy="1113"/>
          </a:xfrm>
        </p:grpSpPr>
        <p:sp>
          <p:nvSpPr>
            <p:cNvPr id="46123" name="AutoShape 3">
              <a:extLst>
                <a:ext uri="{FF2B5EF4-FFF2-40B4-BE49-F238E27FC236}">
                  <a16:creationId xmlns:a16="http://schemas.microsoft.com/office/drawing/2014/main" id="{659946C1-7651-012E-6A3B-EDDFC16DB4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0" y="119"/>
              <a:ext cx="499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21 w 21600"/>
                <a:gd name="T13" fmla="*/ 2274 h 21600"/>
                <a:gd name="T14" fmla="*/ 16535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124" name="AutoShape 4">
              <a:extLst>
                <a:ext uri="{FF2B5EF4-FFF2-40B4-BE49-F238E27FC236}">
                  <a16:creationId xmlns:a16="http://schemas.microsoft.com/office/drawing/2014/main" id="{4ECA44EC-6C7E-0C13-2C43-F709136B69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329346">
              <a:off x="4991" y="249"/>
              <a:ext cx="500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54 w 21600"/>
                <a:gd name="T13" fmla="*/ 2274 h 21600"/>
                <a:gd name="T14" fmla="*/ 16546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125" name="AutoShape 5">
              <a:extLst>
                <a:ext uri="{FF2B5EF4-FFF2-40B4-BE49-F238E27FC236}">
                  <a16:creationId xmlns:a16="http://schemas.microsoft.com/office/drawing/2014/main" id="{F82BE0B0-CA77-A6CF-CCFB-27EAAEBA54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672901">
              <a:off x="4870" y="590"/>
              <a:ext cx="626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8 w 21600"/>
                <a:gd name="T13" fmla="*/ 2274 h 21600"/>
                <a:gd name="T14" fmla="*/ 16562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126" name="AutoShape 6">
              <a:extLst>
                <a:ext uri="{FF2B5EF4-FFF2-40B4-BE49-F238E27FC236}">
                  <a16:creationId xmlns:a16="http://schemas.microsoft.com/office/drawing/2014/main" id="{B5DC3B06-874E-C21C-4C88-886B17F88E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670818">
              <a:off x="4515" y="643"/>
              <a:ext cx="544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43 w 21600"/>
                <a:gd name="T13" fmla="*/ 2274 h 21600"/>
                <a:gd name="T14" fmla="*/ 16557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127" name="AutoShape 7">
              <a:extLst>
                <a:ext uri="{FF2B5EF4-FFF2-40B4-BE49-F238E27FC236}">
                  <a16:creationId xmlns:a16="http://schemas.microsoft.com/office/drawing/2014/main" id="{E892B459-2B26-A9D5-147B-07FBD4B571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43439">
              <a:off x="4355" y="320"/>
              <a:ext cx="544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43 w 21600"/>
                <a:gd name="T13" fmla="*/ 2274 h 21600"/>
                <a:gd name="T14" fmla="*/ 16557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128" name="Oval 8">
              <a:hlinkClick r:id="rId3" action="ppaction://hlinksldjump"/>
              <a:extLst>
                <a:ext uri="{FF2B5EF4-FFF2-40B4-BE49-F238E27FC236}">
                  <a16:creationId xmlns:a16="http://schemas.microsoft.com/office/drawing/2014/main" id="{EB2B8B07-072C-7AF9-82D8-32DDAE854B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0" y="481"/>
              <a:ext cx="363" cy="363"/>
            </a:xfrm>
            <a:prstGeom prst="ellipse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6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Back</a:t>
              </a:r>
            </a:p>
          </p:txBody>
        </p:sp>
      </p:grpSp>
      <p:pic>
        <p:nvPicPr>
          <p:cNvPr id="46083" name="Picture 10" descr="toan">
            <a:extLst>
              <a:ext uri="{FF2B5EF4-FFF2-40B4-BE49-F238E27FC236}">
                <a16:creationId xmlns:a16="http://schemas.microsoft.com/office/drawing/2014/main" id="{C0C6DF3E-10C5-50BB-C158-6D53C2D939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0"/>
            <a:ext cx="6172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Oval 12">
            <a:extLst>
              <a:ext uri="{FF2B5EF4-FFF2-40B4-BE49-F238E27FC236}">
                <a16:creationId xmlns:a16="http://schemas.microsoft.com/office/drawing/2014/main" id="{60D31587-7C91-11DD-CCB5-A708E0D13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475" y="8039100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46085" name="Oval 13">
            <a:extLst>
              <a:ext uri="{FF2B5EF4-FFF2-40B4-BE49-F238E27FC236}">
                <a16:creationId xmlns:a16="http://schemas.microsoft.com/office/drawing/2014/main" id="{7A47A30F-13A5-A97A-A974-3A81AE222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4950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6638" name="Oval 14">
            <a:extLst>
              <a:ext uri="{FF2B5EF4-FFF2-40B4-BE49-F238E27FC236}">
                <a16:creationId xmlns:a16="http://schemas.microsoft.com/office/drawing/2014/main" id="{D5567ADC-6252-0FF7-DBDF-0F74D264D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4950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639" name="Oval 15">
            <a:extLst>
              <a:ext uri="{FF2B5EF4-FFF2-40B4-BE49-F238E27FC236}">
                <a16:creationId xmlns:a16="http://schemas.microsoft.com/office/drawing/2014/main" id="{19730572-423E-00D0-17F2-05AF78508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4950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640" name="Oval 16">
            <a:extLst>
              <a:ext uri="{FF2B5EF4-FFF2-40B4-BE49-F238E27FC236}">
                <a16:creationId xmlns:a16="http://schemas.microsoft.com/office/drawing/2014/main" id="{FF15169E-E7FE-8D60-8179-1D7316874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4950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641" name="Oval 17">
            <a:extLst>
              <a:ext uri="{FF2B5EF4-FFF2-40B4-BE49-F238E27FC236}">
                <a16:creationId xmlns:a16="http://schemas.microsoft.com/office/drawing/2014/main" id="{496A0E6A-014A-9280-26A9-F0B45353C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4950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642" name="Oval 18">
            <a:extLst>
              <a:ext uri="{FF2B5EF4-FFF2-40B4-BE49-F238E27FC236}">
                <a16:creationId xmlns:a16="http://schemas.microsoft.com/office/drawing/2014/main" id="{0A981DFD-9FD5-82FB-D1D5-BCFB8BD2C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475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6643" name="Oval 19">
            <a:extLst>
              <a:ext uri="{FF2B5EF4-FFF2-40B4-BE49-F238E27FC236}">
                <a16:creationId xmlns:a16="http://schemas.microsoft.com/office/drawing/2014/main" id="{7DD625CD-D4A5-389E-2B5F-0D52881C4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475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6644" name="Oval 20">
            <a:extLst>
              <a:ext uri="{FF2B5EF4-FFF2-40B4-BE49-F238E27FC236}">
                <a16:creationId xmlns:a16="http://schemas.microsoft.com/office/drawing/2014/main" id="{8CAB44B4-1047-14D6-1DA2-0ECFA1776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475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6645" name="Oval 21">
            <a:extLst>
              <a:ext uri="{FF2B5EF4-FFF2-40B4-BE49-F238E27FC236}">
                <a16:creationId xmlns:a16="http://schemas.microsoft.com/office/drawing/2014/main" id="{B7DC17EC-B860-D98C-CBF8-0700402C4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475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6646" name="Oval 22">
            <a:extLst>
              <a:ext uri="{FF2B5EF4-FFF2-40B4-BE49-F238E27FC236}">
                <a16:creationId xmlns:a16="http://schemas.microsoft.com/office/drawing/2014/main" id="{95E074D4-A69B-A23B-BD03-8D2BCE285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475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6647" name="Oval 23">
            <a:extLst>
              <a:ext uri="{FF2B5EF4-FFF2-40B4-BE49-F238E27FC236}">
                <a16:creationId xmlns:a16="http://schemas.microsoft.com/office/drawing/2014/main" id="{3321EADD-0C3F-8719-1030-A603E3289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475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6648" name="Oval 24">
            <a:extLst>
              <a:ext uri="{FF2B5EF4-FFF2-40B4-BE49-F238E27FC236}">
                <a16:creationId xmlns:a16="http://schemas.microsoft.com/office/drawing/2014/main" id="{375C0A3A-A083-22B5-DC23-D1B2833AD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475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6649" name="Oval 25">
            <a:extLst>
              <a:ext uri="{FF2B5EF4-FFF2-40B4-BE49-F238E27FC236}">
                <a16:creationId xmlns:a16="http://schemas.microsoft.com/office/drawing/2014/main" id="{27DBBAAE-8EE7-079D-1F3A-7D1F932E0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475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6650" name="Oval 26">
            <a:extLst>
              <a:ext uri="{FF2B5EF4-FFF2-40B4-BE49-F238E27FC236}">
                <a16:creationId xmlns:a16="http://schemas.microsoft.com/office/drawing/2014/main" id="{0767DB58-225B-767C-881A-960A9E83B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475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6651" name="Oval 27">
            <a:extLst>
              <a:ext uri="{FF2B5EF4-FFF2-40B4-BE49-F238E27FC236}">
                <a16:creationId xmlns:a16="http://schemas.microsoft.com/office/drawing/2014/main" id="{79653FEA-B028-6402-F6E2-9105BCA30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7330" y="8060530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6652" name="Oval 28">
            <a:extLst>
              <a:ext uri="{FF2B5EF4-FFF2-40B4-BE49-F238E27FC236}">
                <a16:creationId xmlns:a16="http://schemas.microsoft.com/office/drawing/2014/main" id="{20238470-099F-27A0-D99D-238C12D3A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475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6653" name="Oval 29">
            <a:extLst>
              <a:ext uri="{FF2B5EF4-FFF2-40B4-BE49-F238E27FC236}">
                <a16:creationId xmlns:a16="http://schemas.microsoft.com/office/drawing/2014/main" id="{21CA55AC-A70E-CE91-15E9-DB8F56666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475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6654" name="Oval 30">
            <a:extLst>
              <a:ext uri="{FF2B5EF4-FFF2-40B4-BE49-F238E27FC236}">
                <a16:creationId xmlns:a16="http://schemas.microsoft.com/office/drawing/2014/main" id="{A3230B7F-8E10-979C-D2D1-6267AF906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475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6655" name="Oval 31">
            <a:extLst>
              <a:ext uri="{FF2B5EF4-FFF2-40B4-BE49-F238E27FC236}">
                <a16:creationId xmlns:a16="http://schemas.microsoft.com/office/drawing/2014/main" id="{B09B14B5-31B4-14E7-EC56-AE0922FAB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475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6656" name="Oval 32">
            <a:extLst>
              <a:ext uri="{FF2B5EF4-FFF2-40B4-BE49-F238E27FC236}">
                <a16:creationId xmlns:a16="http://schemas.microsoft.com/office/drawing/2014/main" id="{2E678CBC-1F76-D749-CD6F-D52DEEDAF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475" y="8060530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6657" name="Oval 33">
            <a:extLst>
              <a:ext uri="{FF2B5EF4-FFF2-40B4-BE49-F238E27FC236}">
                <a16:creationId xmlns:a16="http://schemas.microsoft.com/office/drawing/2014/main" id="{A11CEDB8-3DA4-BB03-8868-6C5EE58FC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4475" y="8067675"/>
            <a:ext cx="3209925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20</a:t>
            </a:r>
          </a:p>
        </p:txBody>
      </p:sp>
      <p:grpSp>
        <p:nvGrpSpPr>
          <p:cNvPr id="46106" name="Group 72">
            <a:extLst>
              <a:ext uri="{FF2B5EF4-FFF2-40B4-BE49-F238E27FC236}">
                <a16:creationId xmlns:a16="http://schemas.microsoft.com/office/drawing/2014/main" id="{82F238C5-A3AD-144E-FADC-95449A25A092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2857501"/>
            <a:ext cx="5755482" cy="5262565"/>
            <a:chOff x="-113" y="1248"/>
            <a:chExt cx="2417" cy="2210"/>
          </a:xfrm>
        </p:grpSpPr>
        <p:sp>
          <p:nvSpPr>
            <p:cNvPr id="46113" name="Text Box 4">
              <a:extLst>
                <a:ext uri="{FF2B5EF4-FFF2-40B4-BE49-F238E27FC236}">
                  <a16:creationId xmlns:a16="http://schemas.microsoft.com/office/drawing/2014/main" id="{923D8D7F-304C-870A-D06A-C16CDE428A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" y="3187"/>
              <a:ext cx="1236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endParaRPr lang="en-US" altLang="en-US" sz="3600" b="1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grpSp>
          <p:nvGrpSpPr>
            <p:cNvPr id="46114" name="Group 71">
              <a:extLst>
                <a:ext uri="{FF2B5EF4-FFF2-40B4-BE49-F238E27FC236}">
                  <a16:creationId xmlns:a16="http://schemas.microsoft.com/office/drawing/2014/main" id="{73338A83-F463-ACF5-DDFD-F3F0543E45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13" y="1248"/>
              <a:ext cx="2417" cy="2005"/>
              <a:chOff x="-113" y="1248"/>
              <a:chExt cx="2417" cy="2005"/>
            </a:xfrm>
          </p:grpSpPr>
          <p:sp>
            <p:nvSpPr>
              <p:cNvPr id="46115" name="AutoShape 6">
                <a:extLst>
                  <a:ext uri="{FF2B5EF4-FFF2-40B4-BE49-F238E27FC236}">
                    <a16:creationId xmlns:a16="http://schemas.microsoft.com/office/drawing/2014/main" id="{CFF83B6F-C6BA-DD90-09F6-3621E92CA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" y="1536"/>
                <a:ext cx="1455" cy="1446"/>
              </a:xfrm>
              <a:prstGeom prst="rtTriangle">
                <a:avLst/>
              </a:prstGeom>
              <a:solidFill>
                <a:srgbClr val="008000"/>
              </a:solidFill>
              <a:ln w="381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4800" b="1">
                  <a:solidFill>
                    <a:srgbClr val="00FF00"/>
                  </a:solidFill>
                  <a:latin typeface="VNI-Times" pitchFamily="2" charset="0"/>
                </a:endParaRPr>
              </a:p>
            </p:txBody>
          </p:sp>
          <p:sp>
            <p:nvSpPr>
              <p:cNvPr id="46116" name="Text Box 7">
                <a:extLst>
                  <a:ext uri="{FF2B5EF4-FFF2-40B4-BE49-F238E27FC236}">
                    <a16:creationId xmlns:a16="http://schemas.microsoft.com/office/drawing/2014/main" id="{3E0A9B07-CA4C-0DBF-D712-0C0D5B41D0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13" y="2879"/>
                <a:ext cx="727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buNone/>
                </a:pPr>
                <a:r>
                  <a:rPr lang="en-US" altLang="en-US" sz="3600" b="1">
                    <a:solidFill>
                      <a:srgbClr val="000000"/>
                    </a:solidFill>
                    <a:latin typeface=".VnTime" pitchFamily="34" charset="0"/>
                  </a:rPr>
                  <a:t>A</a:t>
                </a:r>
              </a:p>
            </p:txBody>
          </p:sp>
          <p:sp>
            <p:nvSpPr>
              <p:cNvPr id="46117" name="Text Box 8">
                <a:extLst>
                  <a:ext uri="{FF2B5EF4-FFF2-40B4-BE49-F238E27FC236}">
                    <a16:creationId xmlns:a16="http://schemas.microsoft.com/office/drawing/2014/main" id="{FED76FF1-A954-2283-A495-B77481E647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54" y="1248"/>
                <a:ext cx="727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buNone/>
                </a:pPr>
                <a:r>
                  <a:rPr lang="en-US" altLang="en-US" sz="3600" b="1">
                    <a:solidFill>
                      <a:srgbClr val="000000"/>
                    </a:solidFill>
                    <a:latin typeface=".VnTime" pitchFamily="34" charset="0"/>
                  </a:rPr>
                  <a:t>B</a:t>
                </a:r>
              </a:p>
            </p:txBody>
          </p:sp>
          <p:sp>
            <p:nvSpPr>
              <p:cNvPr id="46118" name="Text Box 9">
                <a:extLst>
                  <a:ext uri="{FF2B5EF4-FFF2-40B4-BE49-F238E27FC236}">
                    <a16:creationId xmlns:a16="http://schemas.microsoft.com/office/drawing/2014/main" id="{D9EEB927-A835-A187-8FA0-30BA3DBA89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77" y="2982"/>
                <a:ext cx="727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buNone/>
                </a:pPr>
                <a:r>
                  <a:rPr lang="en-US" altLang="en-US" sz="3600" b="1">
                    <a:solidFill>
                      <a:srgbClr val="000000"/>
                    </a:solidFill>
                    <a:latin typeface=".VnTime" pitchFamily="34" charset="0"/>
                  </a:rPr>
                  <a:t>C</a:t>
                </a:r>
              </a:p>
            </p:txBody>
          </p:sp>
          <p:sp>
            <p:nvSpPr>
              <p:cNvPr id="46119" name="Text Box 10">
                <a:extLst>
                  <a:ext uri="{FF2B5EF4-FFF2-40B4-BE49-F238E27FC236}">
                    <a16:creationId xmlns:a16="http://schemas.microsoft.com/office/drawing/2014/main" id="{1D21B36A-EDEA-A994-483D-C9AF3DB91C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7" y="2064"/>
                <a:ext cx="391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buNone/>
                </a:pPr>
                <a:r>
                  <a:rPr lang="en-US" altLang="en-US" sz="4200" b="1">
                    <a:solidFill>
                      <a:srgbClr val="0000FF"/>
                    </a:solidFill>
                    <a:latin typeface="VNI-Times" pitchFamily="2" charset="0"/>
                  </a:rPr>
                  <a:t>x</a:t>
                </a:r>
              </a:p>
            </p:txBody>
          </p:sp>
          <p:sp>
            <p:nvSpPr>
              <p:cNvPr id="46120" name="Text Box 11">
                <a:extLst>
                  <a:ext uri="{FF2B5EF4-FFF2-40B4-BE49-F238E27FC236}">
                    <a16:creationId xmlns:a16="http://schemas.microsoft.com/office/drawing/2014/main" id="{EED045D9-38C2-7759-9856-CAE59AAF84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9" y="2692"/>
                <a:ext cx="72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buNone/>
                </a:pPr>
                <a:r>
                  <a:rPr lang="en-US" altLang="en-US" sz="3000" b="1">
                    <a:solidFill>
                      <a:srgbClr val="FFFF00"/>
                    </a:solidFill>
                    <a:latin typeface="VNI-Times" pitchFamily="2" charset="0"/>
                  </a:rPr>
                  <a:t>90</a:t>
                </a:r>
                <a:r>
                  <a:rPr lang="en-US" altLang="en-US" sz="3000" b="1" baseline="30000">
                    <a:solidFill>
                      <a:srgbClr val="FFFF00"/>
                    </a:solidFill>
                    <a:latin typeface="VNI-Times" pitchFamily="2" charset="0"/>
                  </a:rPr>
                  <a:t>0</a:t>
                </a:r>
                <a:endParaRPr lang="en-US" altLang="en-US" sz="3000" b="1">
                  <a:solidFill>
                    <a:srgbClr val="FFFF00"/>
                  </a:solidFill>
                  <a:latin typeface="VNI-Times" pitchFamily="2" charset="0"/>
                </a:endParaRPr>
              </a:p>
            </p:txBody>
          </p:sp>
          <p:sp>
            <p:nvSpPr>
              <p:cNvPr id="46121" name="Text Box 12">
                <a:extLst>
                  <a:ext uri="{FF2B5EF4-FFF2-40B4-BE49-F238E27FC236}">
                    <a16:creationId xmlns:a16="http://schemas.microsoft.com/office/drawing/2014/main" id="{3FDB9AC0-85C8-71EE-22EE-7FD0B8F0F1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9" y="2701"/>
                <a:ext cx="72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buNone/>
                </a:pPr>
                <a:r>
                  <a:rPr lang="en-US" altLang="en-US" sz="3000" b="1">
                    <a:solidFill>
                      <a:srgbClr val="FFFF00"/>
                    </a:solidFill>
                    <a:latin typeface="VNI-Times" pitchFamily="2" charset="0"/>
                  </a:rPr>
                  <a:t>45</a:t>
                </a:r>
                <a:r>
                  <a:rPr lang="en-US" altLang="en-US" sz="3000" b="1" baseline="30000">
                    <a:solidFill>
                      <a:srgbClr val="FFFF00"/>
                    </a:solidFill>
                    <a:latin typeface="VNI-Times" pitchFamily="2" charset="0"/>
                  </a:rPr>
                  <a:t>0</a:t>
                </a:r>
                <a:endParaRPr lang="en-US" altLang="en-US" sz="3000" b="1">
                  <a:solidFill>
                    <a:srgbClr val="FFFF00"/>
                  </a:solidFill>
                  <a:latin typeface="VNI-Times" pitchFamily="2" charset="0"/>
                </a:endParaRPr>
              </a:p>
            </p:txBody>
          </p:sp>
          <p:sp>
            <p:nvSpPr>
              <p:cNvPr id="46122" name="Text Box 10">
                <a:extLst>
                  <a:ext uri="{FF2B5EF4-FFF2-40B4-BE49-F238E27FC236}">
                    <a16:creationId xmlns:a16="http://schemas.microsoft.com/office/drawing/2014/main" id="{2113BBAF-ABB2-DCEA-B2B5-69005C502F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3" y="2917"/>
                <a:ext cx="672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buNone/>
                </a:pPr>
                <a:r>
                  <a:rPr lang="en-US" altLang="en-US" sz="4200" b="1">
                    <a:solidFill>
                      <a:srgbClr val="0000FF"/>
                    </a:solidFill>
                    <a:latin typeface="VNI-Times" pitchFamily="2" charset="0"/>
                  </a:rPr>
                  <a:t>4 cm</a:t>
                </a:r>
              </a:p>
            </p:txBody>
          </p:sp>
        </p:grpSp>
      </p:grpSp>
      <p:sp>
        <p:nvSpPr>
          <p:cNvPr id="46107" name="Text Box 71">
            <a:extLst>
              <a:ext uri="{FF2B5EF4-FFF2-40B4-BE49-F238E27FC236}">
                <a16:creationId xmlns:a16="http://schemas.microsoft.com/office/drawing/2014/main" id="{0E0595C7-5209-2E18-ED1F-91B3BA154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6632" y="2226470"/>
            <a:ext cx="869394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200" b="1">
                <a:solidFill>
                  <a:srgbClr val="D60093"/>
                </a:solidFill>
                <a:latin typeface="Times New Roman" panose="02020603050405020304" pitchFamily="18" charset="0"/>
              </a:rPr>
              <a:t>Tìm giá trị x trong hình vẽ</a:t>
            </a:r>
          </a:p>
        </p:txBody>
      </p:sp>
      <p:sp>
        <p:nvSpPr>
          <p:cNvPr id="46108" name="Text Box 17" descr="Oak">
            <a:extLst>
              <a:ext uri="{FF2B5EF4-FFF2-40B4-BE49-F238E27FC236}">
                <a16:creationId xmlns:a16="http://schemas.microsoft.com/office/drawing/2014/main" id="{74AA532E-0674-9A4D-D370-2C32881E2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543300"/>
            <a:ext cx="2743200" cy="830997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38100" cmpd="dbl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3716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800" b="1">
                <a:solidFill>
                  <a:srgbClr val="0000CC"/>
                </a:solidFill>
                <a:latin typeface="VNI-Times" pitchFamily="2" charset="0"/>
              </a:rPr>
              <a:t>A) 2 cm</a:t>
            </a:r>
          </a:p>
        </p:txBody>
      </p:sp>
      <p:sp>
        <p:nvSpPr>
          <p:cNvPr id="46109" name="Text Box 18" descr="Oak">
            <a:extLst>
              <a:ext uri="{FF2B5EF4-FFF2-40B4-BE49-F238E27FC236}">
                <a16:creationId xmlns:a16="http://schemas.microsoft.com/office/drawing/2014/main" id="{FA154A0B-F15B-953B-76F6-57447A0A4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7086600"/>
            <a:ext cx="2743200" cy="830997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38100" cmpd="dbl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3716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800" b="1" i="1">
                <a:solidFill>
                  <a:srgbClr val="0000CC"/>
                </a:solidFill>
                <a:latin typeface="VNI-Times" pitchFamily="2" charset="0"/>
              </a:rPr>
              <a:t>D) 5 cm</a:t>
            </a:r>
          </a:p>
        </p:txBody>
      </p:sp>
      <p:sp>
        <p:nvSpPr>
          <p:cNvPr id="46110" name="Text Box 19" descr="Oak">
            <a:extLst>
              <a:ext uri="{FF2B5EF4-FFF2-40B4-BE49-F238E27FC236}">
                <a16:creationId xmlns:a16="http://schemas.microsoft.com/office/drawing/2014/main" id="{D541D63E-A590-B705-A740-705046540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686300"/>
            <a:ext cx="2743200" cy="830997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3716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800" b="1" i="1">
                <a:solidFill>
                  <a:srgbClr val="0000CC"/>
                </a:solidFill>
                <a:latin typeface="VNI-Times" pitchFamily="2" charset="0"/>
              </a:rPr>
              <a:t>B) 3 cm</a:t>
            </a:r>
          </a:p>
        </p:txBody>
      </p:sp>
      <p:sp>
        <p:nvSpPr>
          <p:cNvPr id="11284" name="Text Box 20" descr="Oak">
            <a:extLst>
              <a:ext uri="{FF2B5EF4-FFF2-40B4-BE49-F238E27FC236}">
                <a16:creationId xmlns:a16="http://schemas.microsoft.com/office/drawing/2014/main" id="{178C356E-93E2-8AAF-29DB-737B2234B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829300"/>
            <a:ext cx="2743200" cy="830997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38100" cmpd="dbl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3716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800" b="1" i="1">
                <a:solidFill>
                  <a:srgbClr val="0000CC"/>
                </a:solidFill>
                <a:latin typeface="VNI-Times" pitchFamily="2" charset="0"/>
              </a:rPr>
              <a:t>C) 4 cm</a:t>
            </a:r>
          </a:p>
        </p:txBody>
      </p:sp>
      <p:sp>
        <p:nvSpPr>
          <p:cNvPr id="76" name="Text Box 20" descr="Oak">
            <a:extLst>
              <a:ext uri="{FF2B5EF4-FFF2-40B4-BE49-F238E27FC236}">
                <a16:creationId xmlns:a16="http://schemas.microsoft.com/office/drawing/2014/main" id="{2CEF58BC-85C2-23DD-A82D-3DC6EF0F2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829300"/>
            <a:ext cx="2743200" cy="830997"/>
          </a:xfrm>
          <a:prstGeom prst="rect">
            <a:avLst/>
          </a:prstGeom>
          <a:solidFill>
            <a:srgbClr val="00CC00"/>
          </a:solidFill>
          <a:ln w="38100" cmpd="dbl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3716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800" b="1" i="1">
                <a:solidFill>
                  <a:srgbClr val="0000CC"/>
                </a:solidFill>
                <a:latin typeface="VNI-Times" pitchFamily="2" charset="0"/>
              </a:rPr>
              <a:t>C) 4 cm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8" grpId="0" animBg="1"/>
      <p:bldP spid="26639" grpId="0" animBg="1"/>
      <p:bldP spid="26640" grpId="0" animBg="1"/>
      <p:bldP spid="26641" grpId="0" animBg="1"/>
      <p:bldP spid="26642" grpId="0" animBg="1"/>
      <p:bldP spid="26643" grpId="0" animBg="1"/>
      <p:bldP spid="26644" grpId="0" animBg="1"/>
      <p:bldP spid="26645" grpId="0" animBg="1"/>
      <p:bldP spid="26646" grpId="0" animBg="1"/>
      <p:bldP spid="26647" grpId="0" animBg="1"/>
      <p:bldP spid="26648" grpId="0" animBg="1"/>
      <p:bldP spid="26649" grpId="0" animBg="1"/>
      <p:bldP spid="26650" grpId="0" animBg="1"/>
      <p:bldP spid="26652" grpId="0" animBg="1"/>
      <p:bldP spid="26653" grpId="0" animBg="1"/>
      <p:bldP spid="26654" grpId="0" animBg="1"/>
      <p:bldP spid="26655" grpId="0" animBg="1"/>
      <p:bldP spid="26656" grpId="0" animBg="1"/>
      <p:bldP spid="26657" grpId="0" animBg="1"/>
      <p:bldP spid="1128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B029C-455F-CEC1-CC37-3A3E17C42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77DF8BA-539C-1E8D-A530-1BD0252E079D}"/>
              </a:ext>
            </a:extLst>
          </p:cNvPr>
          <p:cNvGrpSpPr/>
          <p:nvPr/>
        </p:nvGrpSpPr>
        <p:grpSpPr>
          <a:xfrm>
            <a:off x="3409202" y="-712266"/>
            <a:ext cx="14958087" cy="10002343"/>
            <a:chOff x="0" y="0"/>
            <a:chExt cx="19944117" cy="13336457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FC516AF7-7EC2-C629-0D5B-38839F585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F58AD289-C57B-C83B-232D-A0B0868E2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FDCFE2C5-84E5-2C1E-2C2D-68A9955B2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DEC4DAF-D783-96E8-CB61-28CE8EF2B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E61B56C8-7062-55DC-7960-3825EEFF0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D05F6984-D7E6-13CD-6F67-600D8A586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9F024BEA-71FE-A738-085C-EF34AA122F36}"/>
              </a:ext>
            </a:extLst>
          </p:cNvPr>
          <p:cNvGrpSpPr/>
          <p:nvPr/>
        </p:nvGrpSpPr>
        <p:grpSpPr>
          <a:xfrm>
            <a:off x="1714500" y="2171700"/>
            <a:ext cx="14914163" cy="6123802"/>
            <a:chOff x="0" y="0"/>
            <a:chExt cx="3928010" cy="1612853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84DE3F1-754B-D7EE-26F9-F16D02C0876A}"/>
                </a:ext>
              </a:extLst>
            </p:cNvPr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8334F8E4-A47E-0B72-1FA3-2F242026F849}"/>
                </a:ext>
              </a:extLst>
            </p:cNvPr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5" name="Picture 15">
            <a:extLst>
              <a:ext uri="{FF2B5EF4-FFF2-40B4-BE49-F238E27FC236}">
                <a16:creationId xmlns:a16="http://schemas.microsoft.com/office/drawing/2014/main" id="{996BB7A7-5849-65A8-A32A-029D0F4B77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5110052" y="6035757"/>
            <a:ext cx="2146676" cy="2550048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7CBE321E-36E0-5E4F-F420-0D4BA1F25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965092" y="3449115"/>
            <a:ext cx="2015819" cy="2195446"/>
          </a:xfrm>
          <a:prstGeom prst="rect">
            <a:avLst/>
          </a:prstGeom>
        </p:spPr>
      </p:pic>
      <p:pic>
        <p:nvPicPr>
          <p:cNvPr id="26" name="Picture 26">
            <a:extLst>
              <a:ext uri="{FF2B5EF4-FFF2-40B4-BE49-F238E27FC236}">
                <a16:creationId xmlns:a16="http://schemas.microsoft.com/office/drawing/2014/main" id="{59587BDD-FE57-0E52-4487-4B304EA477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>
            <a:extLst>
              <a:ext uri="{FF2B5EF4-FFF2-40B4-BE49-F238E27FC236}">
                <a16:creationId xmlns:a16="http://schemas.microsoft.com/office/drawing/2014/main" id="{A29E0C24-33DC-3869-D58A-5BAE16FE97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47CF2000-DA1D-F7B3-F6D1-0817666950C8}"/>
              </a:ext>
            </a:extLst>
          </p:cNvPr>
          <p:cNvGrpSpPr/>
          <p:nvPr/>
        </p:nvGrpSpPr>
        <p:grpSpPr>
          <a:xfrm>
            <a:off x="1686918" y="1485901"/>
            <a:ext cx="14914163" cy="4336881"/>
            <a:chOff x="1686918" y="1485901"/>
            <a:chExt cx="14914163" cy="4336881"/>
          </a:xfrm>
        </p:grpSpPr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886E4678-0DBD-7736-95DF-DAD3AB3A1BCF}"/>
                </a:ext>
              </a:extLst>
            </p:cNvPr>
            <p:cNvGrpSpPr/>
            <p:nvPr/>
          </p:nvGrpSpPr>
          <p:grpSpPr>
            <a:xfrm>
              <a:off x="1686918" y="1940622"/>
              <a:ext cx="14914163" cy="940677"/>
              <a:chOff x="0" y="0"/>
              <a:chExt cx="3928010" cy="247750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4AF184E0-A728-4403-F175-692368FAB6C0}"/>
                  </a:ext>
                </a:extLst>
              </p:cNvPr>
              <p:cNvSpPr/>
              <p:nvPr/>
            </p:nvSpPr>
            <p:spPr>
              <a:xfrm>
                <a:off x="0" y="0"/>
                <a:ext cx="3928010" cy="247750"/>
              </a:xfrm>
              <a:custGeom>
                <a:avLst/>
                <a:gdLst/>
                <a:ahLst/>
                <a:cxnLst/>
                <a:rect l="l" t="t" r="r" b="b"/>
                <a:pathLst>
                  <a:path w="3928010" h="247750">
                    <a:moveTo>
                      <a:pt x="0" y="0"/>
                    </a:moveTo>
                    <a:lnTo>
                      <a:pt x="3928010" y="0"/>
                    </a:lnTo>
                    <a:lnTo>
                      <a:pt x="3928010" y="247750"/>
                    </a:lnTo>
                    <a:lnTo>
                      <a:pt x="0" y="2477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74D7E9C9-4C3B-2370-0244-492F2A27FAB0}"/>
                  </a:ext>
                </a:extLst>
              </p:cNvPr>
              <p:cNvSpPr txBox="1"/>
              <p:nvPr/>
            </p:nvSpPr>
            <p:spPr>
              <a:xfrm>
                <a:off x="0" y="-142875"/>
                <a:ext cx="812800" cy="9556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D02538F7-6AB3-64FD-1646-EB323EAE6A60}"/>
                </a:ext>
              </a:extLst>
            </p:cNvPr>
            <p:cNvGrpSpPr/>
            <p:nvPr/>
          </p:nvGrpSpPr>
          <p:grpSpPr>
            <a:xfrm>
              <a:off x="2264274" y="2296968"/>
              <a:ext cx="230366" cy="227985"/>
              <a:chOff x="0" y="0"/>
              <a:chExt cx="430289" cy="425841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CE0B1D3C-FFB0-A842-96C5-A23F514D3C6D}"/>
                  </a:ext>
                </a:extLst>
              </p:cNvPr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7CBD8232-F6A7-F769-678A-10387294A01C}"/>
                  </a:ext>
                </a:extLst>
              </p:cNvPr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C874C94F-B8A1-FEBB-3743-3029C0F6B660}"/>
                </a:ext>
              </a:extLst>
            </p:cNvPr>
            <p:cNvGrpSpPr/>
            <p:nvPr/>
          </p:nvGrpSpPr>
          <p:grpSpPr>
            <a:xfrm>
              <a:off x="2584245" y="2296968"/>
              <a:ext cx="230366" cy="227985"/>
              <a:chOff x="0" y="0"/>
              <a:chExt cx="430289" cy="425841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74239F0E-96DF-36FB-76D7-068D629F744F}"/>
                  </a:ext>
                </a:extLst>
              </p:cNvPr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0F3E3BBC-9149-30D7-E5D8-97E91227126F}"/>
                  </a:ext>
                </a:extLst>
              </p:cNvPr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89B18655-F2D9-D9C2-2D4D-1E0322E50547}"/>
                </a:ext>
              </a:extLst>
            </p:cNvPr>
            <p:cNvGrpSpPr/>
            <p:nvPr/>
          </p:nvGrpSpPr>
          <p:grpSpPr>
            <a:xfrm>
              <a:off x="2904215" y="2296968"/>
              <a:ext cx="230366" cy="227985"/>
              <a:chOff x="0" y="0"/>
              <a:chExt cx="430289" cy="425841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0F5AF803-6817-241A-BA05-AE94911509C9}"/>
                  </a:ext>
                </a:extLst>
              </p:cNvPr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CA5F3B7A-2F05-9D26-7B74-5A332856C810}"/>
                  </a:ext>
                </a:extLst>
              </p:cNvPr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29" name="Line 12">
              <a:extLst>
                <a:ext uri="{FF2B5EF4-FFF2-40B4-BE49-F238E27FC236}">
                  <a16:creationId xmlns:a16="http://schemas.microsoft.com/office/drawing/2014/main" id="{01F94138-9F46-8135-96D3-9A47BB2780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00400" y="1943100"/>
              <a:ext cx="1257300" cy="2857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0" name="Line 13">
              <a:extLst>
                <a:ext uri="{FF2B5EF4-FFF2-40B4-BE49-F238E27FC236}">
                  <a16:creationId xmlns:a16="http://schemas.microsoft.com/office/drawing/2014/main" id="{7C1E8F80-00EF-CC7C-3AC3-C34E71EDFD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7700" y="1943100"/>
              <a:ext cx="1257300" cy="2857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3" name="Line 14">
              <a:extLst>
                <a:ext uri="{FF2B5EF4-FFF2-40B4-BE49-F238E27FC236}">
                  <a16:creationId xmlns:a16="http://schemas.microsoft.com/office/drawing/2014/main" id="{73E318FB-CB4D-46B6-FD75-5EF4948B17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0400" y="4800600"/>
              <a:ext cx="2514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" name="Text Box 15">
              <a:extLst>
                <a:ext uri="{FF2B5EF4-FFF2-40B4-BE49-F238E27FC236}">
                  <a16:creationId xmlns:a16="http://schemas.microsoft.com/office/drawing/2014/main" id="{C2A53B10-5784-544F-E21E-DB22AD306C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9100" y="1485901"/>
              <a:ext cx="457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.VnBook-AntiquaH" pitchFamily="34" charset="0"/>
                </a:rPr>
                <a:t>A</a:t>
              </a:r>
            </a:p>
          </p:txBody>
        </p:sp>
        <p:sp>
          <p:nvSpPr>
            <p:cNvPr id="35" name="Text Box 16">
              <a:extLst>
                <a:ext uri="{FF2B5EF4-FFF2-40B4-BE49-F238E27FC236}">
                  <a16:creationId xmlns:a16="http://schemas.microsoft.com/office/drawing/2014/main" id="{C4F239AB-03EB-BB69-3BF2-9307117710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0700" y="4686301"/>
              <a:ext cx="457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.VnBook-AntiquaH" pitchFamily="34" charset="0"/>
                </a:rPr>
                <a:t>C</a:t>
              </a:r>
            </a:p>
          </p:txBody>
        </p:sp>
        <p:sp>
          <p:nvSpPr>
            <p:cNvPr id="36" name="Text Box 17">
              <a:extLst>
                <a:ext uri="{FF2B5EF4-FFF2-40B4-BE49-F238E27FC236}">
                  <a16:creationId xmlns:a16="http://schemas.microsoft.com/office/drawing/2014/main" id="{FCD8CE2D-314E-AE8E-F530-EF10EC8DC2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3200" y="4686301"/>
              <a:ext cx="457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latin typeface=".VnBook-AntiquaH" pitchFamily="34" charset="0"/>
                </a:rPr>
                <a:t>B</a:t>
              </a:r>
            </a:p>
          </p:txBody>
        </p:sp>
        <p:sp>
          <p:nvSpPr>
            <p:cNvPr id="37" name="Line 18">
              <a:extLst>
                <a:ext uri="{FF2B5EF4-FFF2-40B4-BE49-F238E27FC236}">
                  <a16:creationId xmlns:a16="http://schemas.microsoft.com/office/drawing/2014/main" id="{BF514D30-1006-BD8A-A471-CB6B9EAD26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3300" y="3771900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8" name="Line 19">
              <a:extLst>
                <a:ext uri="{FF2B5EF4-FFF2-40B4-BE49-F238E27FC236}">
                  <a16:creationId xmlns:a16="http://schemas.microsoft.com/office/drawing/2014/main" id="{E5D3341C-45BB-42DE-73C8-DFE80700E0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3500" y="3771900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9" name="Line 20">
              <a:extLst>
                <a:ext uri="{FF2B5EF4-FFF2-40B4-BE49-F238E27FC236}">
                  <a16:creationId xmlns:a16="http://schemas.microsoft.com/office/drawing/2014/main" id="{A4AFC7DC-1120-E113-6626-AFE079C0AB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5200" y="1943100"/>
              <a:ext cx="0" cy="2743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0" name="Line 21">
              <a:extLst>
                <a:ext uri="{FF2B5EF4-FFF2-40B4-BE49-F238E27FC236}">
                  <a16:creationId xmlns:a16="http://schemas.microsoft.com/office/drawing/2014/main" id="{C77E73D0-A827-8E2D-36A6-2C52821676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5200" y="4686300"/>
              <a:ext cx="28575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1" name="Line 22">
              <a:extLst>
                <a:ext uri="{FF2B5EF4-FFF2-40B4-BE49-F238E27FC236}">
                  <a16:creationId xmlns:a16="http://schemas.microsoft.com/office/drawing/2014/main" id="{802C876A-155E-A2DC-8BE4-9741F5541F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5200" y="1943100"/>
              <a:ext cx="2857500" cy="2743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2" name="Rectangle 23">
              <a:extLst>
                <a:ext uri="{FF2B5EF4-FFF2-40B4-BE49-F238E27FC236}">
                  <a16:creationId xmlns:a16="http://schemas.microsoft.com/office/drawing/2014/main" id="{6BBADC64-5EB6-8120-CAE9-6A87DA8C4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5200" y="4572000"/>
              <a:ext cx="114300" cy="11430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vi-VN" altLang="en-US" sz="2700">
                <a:latin typeface=".VnRevueH" pitchFamily="34" charset="0"/>
              </a:endParaRPr>
            </a:p>
          </p:txBody>
        </p:sp>
        <p:sp>
          <p:nvSpPr>
            <p:cNvPr id="43" name="Line 24">
              <a:extLst>
                <a:ext uri="{FF2B5EF4-FFF2-40B4-BE49-F238E27FC236}">
                  <a16:creationId xmlns:a16="http://schemas.microsoft.com/office/drawing/2014/main" id="{0098B470-1687-F01E-59D8-B3EB83DD78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5200" y="365760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4" name="Line 25">
              <a:extLst>
                <a:ext uri="{FF2B5EF4-FFF2-40B4-BE49-F238E27FC236}">
                  <a16:creationId xmlns:a16="http://schemas.microsoft.com/office/drawing/2014/main" id="{9A06D03F-3802-CD93-A6A8-860D7A6E3A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0900" y="3771900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5" name="Line 26">
              <a:extLst>
                <a:ext uri="{FF2B5EF4-FFF2-40B4-BE49-F238E27FC236}">
                  <a16:creationId xmlns:a16="http://schemas.microsoft.com/office/drawing/2014/main" id="{CBAEE77A-A9C9-CDBE-E411-85735E4D04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58200" y="4572000"/>
              <a:ext cx="0" cy="22860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6" name="Line 27">
              <a:extLst>
                <a:ext uri="{FF2B5EF4-FFF2-40B4-BE49-F238E27FC236}">
                  <a16:creationId xmlns:a16="http://schemas.microsoft.com/office/drawing/2014/main" id="{A41BEA42-5FF4-2E27-1B68-EBBA94162E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0900" y="3771900"/>
              <a:ext cx="228600" cy="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7" name="Line 28">
              <a:extLst>
                <a:ext uri="{FF2B5EF4-FFF2-40B4-BE49-F238E27FC236}">
                  <a16:creationId xmlns:a16="http://schemas.microsoft.com/office/drawing/2014/main" id="{46339453-C58D-9A01-0FA0-63E67ECC24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58400" y="2286000"/>
              <a:ext cx="1828800" cy="240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8" name="Line 29">
              <a:extLst>
                <a:ext uri="{FF2B5EF4-FFF2-40B4-BE49-F238E27FC236}">
                  <a16:creationId xmlns:a16="http://schemas.microsoft.com/office/drawing/2014/main" id="{C20DEC61-1926-9994-7B2A-F1BFC01E4F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87200" y="4686300"/>
              <a:ext cx="3543300" cy="114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9" name="Line 30">
              <a:extLst>
                <a:ext uri="{FF2B5EF4-FFF2-40B4-BE49-F238E27FC236}">
                  <a16:creationId xmlns:a16="http://schemas.microsoft.com/office/drawing/2014/main" id="{B5764C19-4B4A-1729-F395-F5F8954C58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58400" y="2286000"/>
              <a:ext cx="5372100" cy="2514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50" name="Line 31">
              <a:extLst>
                <a:ext uri="{FF2B5EF4-FFF2-40B4-BE49-F238E27FC236}">
                  <a16:creationId xmlns:a16="http://schemas.microsoft.com/office/drawing/2014/main" id="{DB0F0239-0DE3-3430-C3E5-D66C6F1001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58800" y="4572000"/>
              <a:ext cx="0" cy="22860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51" name="Line 32">
              <a:extLst>
                <a:ext uri="{FF2B5EF4-FFF2-40B4-BE49-F238E27FC236}">
                  <a16:creationId xmlns:a16="http://schemas.microsoft.com/office/drawing/2014/main" id="{C490F99D-F40B-0063-048D-7857AFC517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87100" y="3771900"/>
              <a:ext cx="228600" cy="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52" name="Text Box 33">
              <a:extLst>
                <a:ext uri="{FF2B5EF4-FFF2-40B4-BE49-F238E27FC236}">
                  <a16:creationId xmlns:a16="http://schemas.microsoft.com/office/drawing/2014/main" id="{C1EC26D8-CAB3-1F6D-CE29-04F1B37020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6600" y="1485901"/>
              <a:ext cx="457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.VnBook-AntiquaH" pitchFamily="34" charset="0"/>
                </a:rPr>
                <a:t>N</a:t>
              </a:r>
            </a:p>
          </p:txBody>
        </p:sp>
        <p:sp>
          <p:nvSpPr>
            <p:cNvPr id="53" name="Text Box 34">
              <a:extLst>
                <a:ext uri="{FF2B5EF4-FFF2-40B4-BE49-F238E27FC236}">
                  <a16:creationId xmlns:a16="http://schemas.microsoft.com/office/drawing/2014/main" id="{DC3B24D5-C730-9BD1-D125-E9C5615CF8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2300" y="4686301"/>
              <a:ext cx="457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.VnBook-AntiquaH" pitchFamily="34" charset="0"/>
                </a:rPr>
                <a:t>M</a:t>
              </a:r>
            </a:p>
          </p:txBody>
        </p:sp>
        <p:sp>
          <p:nvSpPr>
            <p:cNvPr id="54" name="Text Box 35">
              <a:extLst>
                <a:ext uri="{FF2B5EF4-FFF2-40B4-BE49-F238E27FC236}">
                  <a16:creationId xmlns:a16="http://schemas.microsoft.com/office/drawing/2014/main" id="{7C4A57B6-0E76-E665-3F02-3D4167A1F5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15500" y="1735933"/>
              <a:ext cx="457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.VnBook-AntiquaH" pitchFamily="34" charset="0"/>
                </a:rPr>
                <a:t>T</a:t>
              </a:r>
            </a:p>
          </p:txBody>
        </p:sp>
        <p:sp>
          <p:nvSpPr>
            <p:cNvPr id="55" name="Text Box 36">
              <a:extLst>
                <a:ext uri="{FF2B5EF4-FFF2-40B4-BE49-F238E27FC236}">
                  <a16:creationId xmlns:a16="http://schemas.microsoft.com/office/drawing/2014/main" id="{8FFD5E1C-B461-C87D-6DC4-8BE340CACC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58400" y="4707733"/>
              <a:ext cx="457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.VnBook-AntiquaH" pitchFamily="34" charset="0"/>
                </a:rPr>
                <a:t>P</a:t>
              </a:r>
            </a:p>
          </p:txBody>
        </p:sp>
        <p:sp>
          <p:nvSpPr>
            <p:cNvPr id="56" name="Text Box 37">
              <a:extLst>
                <a:ext uri="{FF2B5EF4-FFF2-40B4-BE49-F238E27FC236}">
                  <a16:creationId xmlns:a16="http://schemas.microsoft.com/office/drawing/2014/main" id="{B4882DD7-435F-BF02-29D2-BFF61E76C5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44300" y="4593433"/>
              <a:ext cx="457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.VnBook-AntiquaH" pitchFamily="34" charset="0"/>
                </a:rPr>
                <a:t>U</a:t>
              </a:r>
            </a:p>
          </p:txBody>
        </p:sp>
        <p:sp>
          <p:nvSpPr>
            <p:cNvPr id="57" name="Text Box 38">
              <a:extLst>
                <a:ext uri="{FF2B5EF4-FFF2-40B4-BE49-F238E27FC236}">
                  <a16:creationId xmlns:a16="http://schemas.microsoft.com/office/drawing/2014/main" id="{054D448F-3923-5A7B-DF5A-DFE49A21C4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68600" y="4686301"/>
              <a:ext cx="457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latin typeface=".VnBook-AntiquaH" pitchFamily="34" charset="0"/>
                </a:rPr>
                <a:t>V</a:t>
              </a:r>
            </a:p>
          </p:txBody>
        </p:sp>
        <p:sp>
          <p:nvSpPr>
            <p:cNvPr id="58" name="Freeform 58">
              <a:extLst>
                <a:ext uri="{FF2B5EF4-FFF2-40B4-BE49-F238E27FC236}">
                  <a16:creationId xmlns:a16="http://schemas.microsoft.com/office/drawing/2014/main" id="{8949A3D1-DB1F-A758-B1BB-36CAF4E21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5314951"/>
              <a:ext cx="7048500" cy="507831"/>
            </a:xfrm>
            <a:custGeom>
              <a:avLst/>
              <a:gdLst>
                <a:gd name="T0" fmla="*/ 0 w 2960"/>
                <a:gd name="T1" fmla="*/ 2147483646 h 1240"/>
                <a:gd name="T2" fmla="*/ 2147483646 w 2960"/>
                <a:gd name="T3" fmla="*/ 2147483646 h 1240"/>
                <a:gd name="T4" fmla="*/ 2147483646 w 2960"/>
                <a:gd name="T5" fmla="*/ 2147483646 h 1240"/>
                <a:gd name="T6" fmla="*/ 2147483646 w 2960"/>
                <a:gd name="T7" fmla="*/ 2147483646 h 1240"/>
                <a:gd name="T8" fmla="*/ 2147483646 w 2960"/>
                <a:gd name="T9" fmla="*/ 2147483646 h 1240"/>
                <a:gd name="T10" fmla="*/ 2147483646 w 2960"/>
                <a:gd name="T11" fmla="*/ 2147483646 h 1240"/>
                <a:gd name="T12" fmla="*/ 2147483646 w 2960"/>
                <a:gd name="T13" fmla="*/ 2147483646 h 1240"/>
                <a:gd name="T14" fmla="*/ 2147483646 w 2960"/>
                <a:gd name="T15" fmla="*/ 2147483646 h 1240"/>
                <a:gd name="T16" fmla="*/ 2147483646 w 2960"/>
                <a:gd name="T17" fmla="*/ 2147483646 h 12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60" h="1240">
                  <a:moveTo>
                    <a:pt x="0" y="840"/>
                  </a:moveTo>
                  <a:cubicBezTo>
                    <a:pt x="892" y="576"/>
                    <a:pt x="1784" y="312"/>
                    <a:pt x="2160" y="216"/>
                  </a:cubicBezTo>
                  <a:cubicBezTo>
                    <a:pt x="2536" y="120"/>
                    <a:pt x="2536" y="96"/>
                    <a:pt x="2256" y="264"/>
                  </a:cubicBezTo>
                  <a:cubicBezTo>
                    <a:pt x="1976" y="432"/>
                    <a:pt x="752" y="1240"/>
                    <a:pt x="480" y="1224"/>
                  </a:cubicBezTo>
                  <a:cubicBezTo>
                    <a:pt x="208" y="1208"/>
                    <a:pt x="264" y="336"/>
                    <a:pt x="624" y="168"/>
                  </a:cubicBezTo>
                  <a:cubicBezTo>
                    <a:pt x="984" y="0"/>
                    <a:pt x="2320" y="208"/>
                    <a:pt x="2640" y="216"/>
                  </a:cubicBezTo>
                  <a:cubicBezTo>
                    <a:pt x="2960" y="224"/>
                    <a:pt x="2600" y="216"/>
                    <a:pt x="2544" y="216"/>
                  </a:cubicBezTo>
                  <a:cubicBezTo>
                    <a:pt x="2488" y="216"/>
                    <a:pt x="2336" y="216"/>
                    <a:pt x="2304" y="216"/>
                  </a:cubicBezTo>
                  <a:cubicBezTo>
                    <a:pt x="2272" y="216"/>
                    <a:pt x="2312" y="216"/>
                    <a:pt x="2352" y="216"/>
                  </a:cubicBez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sz="2700"/>
            </a:p>
          </p:txBody>
        </p:sp>
      </p:grpSp>
      <p:sp>
        <p:nvSpPr>
          <p:cNvPr id="59" name="AutoShape 59">
            <a:extLst>
              <a:ext uri="{FF2B5EF4-FFF2-40B4-BE49-F238E27FC236}">
                <a16:creationId xmlns:a16="http://schemas.microsoft.com/office/drawing/2014/main" id="{8AF03146-5F08-F077-B9AD-ACF860AFB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7900" y="5715000"/>
            <a:ext cx="7543800" cy="2400300"/>
          </a:xfrm>
          <a:prstGeom prst="cloudCallout">
            <a:avLst>
              <a:gd name="adj1" fmla="val -80019"/>
              <a:gd name="adj2" fmla="val 54264"/>
            </a:avLst>
          </a:prstGeom>
          <a:gradFill rotWithShape="1">
            <a:gsLst>
              <a:gs pos="0">
                <a:srgbClr val="D41AB9"/>
              </a:gs>
              <a:gs pos="100000">
                <a:schemeClr val="bg1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>
                <a:latin typeface="Times New Roman" panose="02020603050405020304" pitchFamily="18" charset="0"/>
              </a:rPr>
              <a:t>Các tam </a:t>
            </a:r>
            <a:r>
              <a:rPr lang="en-US" altLang="en-US" sz="4800" dirty="0" err="1">
                <a:latin typeface="Times New Roman" panose="02020603050405020304" pitchFamily="18" charset="0"/>
              </a:rPr>
              <a:t>giác</a:t>
            </a:r>
            <a:r>
              <a:rPr lang="en-US" altLang="en-US" sz="4800" dirty="0"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4800" dirty="0"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</a:rPr>
              <a:t>có</a:t>
            </a:r>
            <a:r>
              <a:rPr lang="en-US" altLang="en-US" sz="4800" dirty="0"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</a:rPr>
              <a:t>gì</a:t>
            </a:r>
            <a:r>
              <a:rPr lang="en-US" altLang="en-US" sz="4800" dirty="0"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</a:rPr>
              <a:t>đặc</a:t>
            </a:r>
            <a:r>
              <a:rPr lang="en-US" altLang="en-US" sz="4800" dirty="0"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</a:rPr>
              <a:t>biệt</a:t>
            </a:r>
            <a:r>
              <a:rPr lang="en-US" altLang="en-US" sz="4800" dirty="0">
                <a:latin typeface="Times New Roman" panose="02020603050405020304" pitchFamily="18" charset="0"/>
              </a:rPr>
              <a:t> ?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800" i="1" dirty="0">
              <a:latin typeface="Times New Roman" panose="02020603050405020304" pitchFamily="18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D552634-E278-D7CC-9EA8-375D751E5152}"/>
              </a:ext>
            </a:extLst>
          </p:cNvPr>
          <p:cNvGrpSpPr>
            <a:grpSpLocks/>
          </p:cNvGrpSpPr>
          <p:nvPr/>
        </p:nvGrpSpPr>
        <p:grpSpPr bwMode="auto">
          <a:xfrm>
            <a:off x="1637552" y="5123309"/>
            <a:ext cx="3543300" cy="3569495"/>
            <a:chOff x="0" y="1680"/>
            <a:chExt cx="2560" cy="2561"/>
          </a:xfrm>
        </p:grpSpPr>
        <p:graphicFrame>
          <p:nvGraphicFramePr>
            <p:cNvPr id="62" name="Object 61">
              <a:extLst>
                <a:ext uri="{FF2B5EF4-FFF2-40B4-BE49-F238E27FC236}">
                  <a16:creationId xmlns:a16="http://schemas.microsoft.com/office/drawing/2014/main" id="{101C5415-2110-A47B-7FC8-324A0C5A3B3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31" y="2614"/>
            <a:ext cx="1728" cy="16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2" imgW="4046538" imgH="3352800" progId="MS_ClipArt_Gallery.5">
                    <p:embed/>
                  </p:oleObj>
                </mc:Choice>
                <mc:Fallback>
                  <p:oleObj name="Clip" r:id="rId12" imgW="4046538" imgH="3352800" progId="MS_ClipArt_Gallery.5">
                    <p:embed/>
                    <p:pic>
                      <p:nvPicPr>
                        <p:cNvPr id="9248" name="Object 61">
                          <a:extLst>
                            <a:ext uri="{FF2B5EF4-FFF2-40B4-BE49-F238E27FC236}">
                              <a16:creationId xmlns:a16="http://schemas.microsoft.com/office/drawing/2014/main" id="{957A49A7-CA2C-E1B3-B6BD-BEA2A31FC4C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" y="2614"/>
                          <a:ext cx="1728" cy="16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3" name="Picture 62" descr="TPFAQ">
              <a:extLst>
                <a:ext uri="{FF2B5EF4-FFF2-40B4-BE49-F238E27FC236}">
                  <a16:creationId xmlns:a16="http://schemas.microsoft.com/office/drawing/2014/main" id="{FE91966A-2C94-4547-7EBA-CC27C67BD24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" y="1680"/>
              <a:ext cx="533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63" descr="TYFAQ">
              <a:extLst>
                <a:ext uri="{FF2B5EF4-FFF2-40B4-BE49-F238E27FC236}">
                  <a16:creationId xmlns:a16="http://schemas.microsoft.com/office/drawing/2014/main" id="{7EB92DC2-1484-795F-3F25-A4617459F05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7" y="2496"/>
              <a:ext cx="533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64" descr="TYFAQ">
              <a:extLst>
                <a:ext uri="{FF2B5EF4-FFF2-40B4-BE49-F238E27FC236}">
                  <a16:creationId xmlns:a16="http://schemas.microsoft.com/office/drawing/2014/main" id="{942F320D-76F0-3905-46AC-5E3AA15A467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14"/>
              <a:ext cx="533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769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2">
            <a:extLst>
              <a:ext uri="{FF2B5EF4-FFF2-40B4-BE49-F238E27FC236}">
                <a16:creationId xmlns:a16="http://schemas.microsoft.com/office/drawing/2014/main" id="{96934AD1-AF9B-D016-1F38-B8888546F8F3}"/>
              </a:ext>
            </a:extLst>
          </p:cNvPr>
          <p:cNvGrpSpPr>
            <a:grpSpLocks/>
          </p:cNvGrpSpPr>
          <p:nvPr/>
        </p:nvGrpSpPr>
        <p:grpSpPr bwMode="auto">
          <a:xfrm>
            <a:off x="12708732" y="283370"/>
            <a:ext cx="2864643" cy="2650331"/>
            <a:chOff x="4377" y="119"/>
            <a:chExt cx="1203" cy="1113"/>
          </a:xfrm>
        </p:grpSpPr>
        <p:sp>
          <p:nvSpPr>
            <p:cNvPr id="47146" name="AutoShape 3">
              <a:extLst>
                <a:ext uri="{FF2B5EF4-FFF2-40B4-BE49-F238E27FC236}">
                  <a16:creationId xmlns:a16="http://schemas.microsoft.com/office/drawing/2014/main" id="{08CF1752-6D01-2496-FC57-AE3E01C36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5" y="119"/>
              <a:ext cx="499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21 w 21600"/>
                <a:gd name="T13" fmla="*/ 2274 h 21600"/>
                <a:gd name="T14" fmla="*/ 16535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CC66FF"/>
                </a:gs>
                <a:gs pos="100000">
                  <a:srgbClr val="EAC0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147" name="AutoShape 4">
              <a:extLst>
                <a:ext uri="{FF2B5EF4-FFF2-40B4-BE49-F238E27FC236}">
                  <a16:creationId xmlns:a16="http://schemas.microsoft.com/office/drawing/2014/main" id="{2BF1D6DD-5D06-EDCD-B2F7-20D18C2532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329346">
              <a:off x="5036" y="249"/>
              <a:ext cx="500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54 w 21600"/>
                <a:gd name="T13" fmla="*/ 2274 h 21600"/>
                <a:gd name="T14" fmla="*/ 16546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CC66FF"/>
                </a:gs>
                <a:gs pos="100000">
                  <a:srgbClr val="EAC0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148" name="AutoShape 5">
              <a:extLst>
                <a:ext uri="{FF2B5EF4-FFF2-40B4-BE49-F238E27FC236}">
                  <a16:creationId xmlns:a16="http://schemas.microsoft.com/office/drawing/2014/main" id="{304967AA-CB18-881D-49C7-66BDAD27F4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672901">
              <a:off x="4915" y="590"/>
              <a:ext cx="626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8 w 21600"/>
                <a:gd name="T13" fmla="*/ 2274 h 21600"/>
                <a:gd name="T14" fmla="*/ 16562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CC66FF"/>
                </a:gs>
                <a:gs pos="100000">
                  <a:srgbClr val="EAC0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149" name="AutoShape 6">
              <a:extLst>
                <a:ext uri="{FF2B5EF4-FFF2-40B4-BE49-F238E27FC236}">
                  <a16:creationId xmlns:a16="http://schemas.microsoft.com/office/drawing/2014/main" id="{5085C9FB-AF32-FA3F-AE06-487A871C55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670818">
              <a:off x="4560" y="643"/>
              <a:ext cx="544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43 w 21600"/>
                <a:gd name="T13" fmla="*/ 2274 h 21600"/>
                <a:gd name="T14" fmla="*/ 16557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CC66FF"/>
                </a:gs>
                <a:gs pos="100000">
                  <a:srgbClr val="EAC0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150" name="AutoShape 7">
              <a:extLst>
                <a:ext uri="{FF2B5EF4-FFF2-40B4-BE49-F238E27FC236}">
                  <a16:creationId xmlns:a16="http://schemas.microsoft.com/office/drawing/2014/main" id="{3BB9190F-F5D8-1975-B8F4-B00C60038A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43439">
              <a:off x="4400" y="320"/>
              <a:ext cx="544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43 w 21600"/>
                <a:gd name="T13" fmla="*/ 2274 h 21600"/>
                <a:gd name="T14" fmla="*/ 16557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CC66FF"/>
                </a:gs>
                <a:gs pos="100000">
                  <a:srgbClr val="EAC0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151" name="Oval 8">
              <a:hlinkClick r:id="rId3" action="ppaction://hlinksldjump"/>
              <a:extLst>
                <a:ext uri="{FF2B5EF4-FFF2-40B4-BE49-F238E27FC236}">
                  <a16:creationId xmlns:a16="http://schemas.microsoft.com/office/drawing/2014/main" id="{2F1AA837-3066-CE5B-4697-27C3F6FD5B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5" y="481"/>
              <a:ext cx="363" cy="363"/>
            </a:xfrm>
            <a:prstGeom prst="ellipse">
              <a:avLst/>
            </a:prstGeom>
            <a:solidFill>
              <a:srgbClr val="7EE89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600" b="1">
                  <a:solidFill>
                    <a:srgbClr val="808080"/>
                  </a:solidFill>
                  <a:latin typeface="Times New Roman" panose="02020603050405020304" pitchFamily="18" charset="0"/>
                </a:rPr>
                <a:t>Back</a:t>
              </a:r>
            </a:p>
          </p:txBody>
        </p:sp>
      </p:grpSp>
      <p:pic>
        <p:nvPicPr>
          <p:cNvPr id="47107" name="Picture 10" descr="toan">
            <a:extLst>
              <a:ext uri="{FF2B5EF4-FFF2-40B4-BE49-F238E27FC236}">
                <a16:creationId xmlns:a16="http://schemas.microsoft.com/office/drawing/2014/main" id="{9E31501A-CAD4-BF23-37B9-2A3182484B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6172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Oval 12">
            <a:extLst>
              <a:ext uri="{FF2B5EF4-FFF2-40B4-BE49-F238E27FC236}">
                <a16:creationId xmlns:a16="http://schemas.microsoft.com/office/drawing/2014/main" id="{1FB5833A-228E-0246-5388-547AE828C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1588" y="8039100"/>
            <a:ext cx="3240882" cy="136922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47109" name="Oval 13">
            <a:extLst>
              <a:ext uri="{FF2B5EF4-FFF2-40B4-BE49-F238E27FC236}">
                <a16:creationId xmlns:a16="http://schemas.microsoft.com/office/drawing/2014/main" id="{DA6ABE4A-A022-08B1-B7CF-DE5026EBD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2063" y="8067675"/>
            <a:ext cx="3240882" cy="136922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7662" name="Oval 14">
            <a:extLst>
              <a:ext uri="{FF2B5EF4-FFF2-40B4-BE49-F238E27FC236}">
                <a16:creationId xmlns:a16="http://schemas.microsoft.com/office/drawing/2014/main" id="{1ACE1290-EC81-8130-40D3-52B4E8324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2063" y="8067675"/>
            <a:ext cx="3240882" cy="136922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663" name="Oval 15">
            <a:extLst>
              <a:ext uri="{FF2B5EF4-FFF2-40B4-BE49-F238E27FC236}">
                <a16:creationId xmlns:a16="http://schemas.microsoft.com/office/drawing/2014/main" id="{9D20FDC0-73A3-4837-D9A8-CCDCE97A4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2063" y="8067675"/>
            <a:ext cx="3240882" cy="136922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664" name="Oval 16">
            <a:extLst>
              <a:ext uri="{FF2B5EF4-FFF2-40B4-BE49-F238E27FC236}">
                <a16:creationId xmlns:a16="http://schemas.microsoft.com/office/drawing/2014/main" id="{D0D0B1BB-53F6-360C-355D-EDC3B6D4C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2063" y="8067675"/>
            <a:ext cx="3240882" cy="136922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665" name="Oval 17">
            <a:extLst>
              <a:ext uri="{FF2B5EF4-FFF2-40B4-BE49-F238E27FC236}">
                <a16:creationId xmlns:a16="http://schemas.microsoft.com/office/drawing/2014/main" id="{2898263E-C249-EBC5-ABC5-1BEFDFF94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2063" y="8067675"/>
            <a:ext cx="3240882" cy="136922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666" name="Oval 18">
            <a:extLst>
              <a:ext uri="{FF2B5EF4-FFF2-40B4-BE49-F238E27FC236}">
                <a16:creationId xmlns:a16="http://schemas.microsoft.com/office/drawing/2014/main" id="{8189BDCF-F4BD-4965-FB99-C41726876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1588" y="8067675"/>
            <a:ext cx="3240882" cy="136922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7667" name="Oval 19">
            <a:extLst>
              <a:ext uri="{FF2B5EF4-FFF2-40B4-BE49-F238E27FC236}">
                <a16:creationId xmlns:a16="http://schemas.microsoft.com/office/drawing/2014/main" id="{F2F80B90-1BB1-62EF-2720-6C7930DAF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1588" y="8067675"/>
            <a:ext cx="3240882" cy="136922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7668" name="Oval 20">
            <a:extLst>
              <a:ext uri="{FF2B5EF4-FFF2-40B4-BE49-F238E27FC236}">
                <a16:creationId xmlns:a16="http://schemas.microsoft.com/office/drawing/2014/main" id="{329CAE5E-C266-3FC9-48F6-A8C4F1EAD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1588" y="8067675"/>
            <a:ext cx="3240882" cy="136922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669" name="Oval 21">
            <a:extLst>
              <a:ext uri="{FF2B5EF4-FFF2-40B4-BE49-F238E27FC236}">
                <a16:creationId xmlns:a16="http://schemas.microsoft.com/office/drawing/2014/main" id="{0A4E37DB-7242-8424-68A6-04FB6CD86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1588" y="8067675"/>
            <a:ext cx="3240882" cy="136922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7670" name="Oval 22">
            <a:extLst>
              <a:ext uri="{FF2B5EF4-FFF2-40B4-BE49-F238E27FC236}">
                <a16:creationId xmlns:a16="http://schemas.microsoft.com/office/drawing/2014/main" id="{1776E93A-9619-41FB-8441-8C6B1BBA2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1588" y="8067675"/>
            <a:ext cx="3240882" cy="136922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7671" name="Oval 23">
            <a:extLst>
              <a:ext uri="{FF2B5EF4-FFF2-40B4-BE49-F238E27FC236}">
                <a16:creationId xmlns:a16="http://schemas.microsoft.com/office/drawing/2014/main" id="{9D2A4BEA-4302-490D-AADE-D0A94B5B3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1588" y="8067675"/>
            <a:ext cx="3240882" cy="136922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7672" name="Oval 24">
            <a:extLst>
              <a:ext uri="{FF2B5EF4-FFF2-40B4-BE49-F238E27FC236}">
                <a16:creationId xmlns:a16="http://schemas.microsoft.com/office/drawing/2014/main" id="{E228EE57-AAE9-C5DD-30C1-DEDEB4CD6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1588" y="8067675"/>
            <a:ext cx="3240882" cy="136922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7673" name="Oval 25">
            <a:extLst>
              <a:ext uri="{FF2B5EF4-FFF2-40B4-BE49-F238E27FC236}">
                <a16:creationId xmlns:a16="http://schemas.microsoft.com/office/drawing/2014/main" id="{19FAFE49-BC62-4558-4F07-8D491388C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1588" y="8067675"/>
            <a:ext cx="3240882" cy="136922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7674" name="Oval 26">
            <a:extLst>
              <a:ext uri="{FF2B5EF4-FFF2-40B4-BE49-F238E27FC236}">
                <a16:creationId xmlns:a16="http://schemas.microsoft.com/office/drawing/2014/main" id="{714D912E-3432-716C-BC42-36ECBCBCA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1588" y="8067675"/>
            <a:ext cx="3240882" cy="136922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7675" name="Oval 27">
            <a:extLst>
              <a:ext uri="{FF2B5EF4-FFF2-40B4-BE49-F238E27FC236}">
                <a16:creationId xmlns:a16="http://schemas.microsoft.com/office/drawing/2014/main" id="{0A5D68AB-35C6-2F88-CBAF-A1CC4A516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4445" y="8060531"/>
            <a:ext cx="3240881" cy="136921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7676" name="Oval 28">
            <a:extLst>
              <a:ext uri="{FF2B5EF4-FFF2-40B4-BE49-F238E27FC236}">
                <a16:creationId xmlns:a16="http://schemas.microsoft.com/office/drawing/2014/main" id="{2C96B62E-449A-1DA0-F75E-84ECE710F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1588" y="8067675"/>
            <a:ext cx="3240882" cy="136922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7677" name="Oval 29">
            <a:extLst>
              <a:ext uri="{FF2B5EF4-FFF2-40B4-BE49-F238E27FC236}">
                <a16:creationId xmlns:a16="http://schemas.microsoft.com/office/drawing/2014/main" id="{066CDF19-5BAB-9E10-8283-751833BC1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1588" y="8067675"/>
            <a:ext cx="3240882" cy="136922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7678" name="Oval 30">
            <a:extLst>
              <a:ext uri="{FF2B5EF4-FFF2-40B4-BE49-F238E27FC236}">
                <a16:creationId xmlns:a16="http://schemas.microsoft.com/office/drawing/2014/main" id="{CE569DC9-9460-2D63-A50D-DEA7FF12C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1588" y="8067675"/>
            <a:ext cx="3240882" cy="136922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7679" name="Oval 31">
            <a:extLst>
              <a:ext uri="{FF2B5EF4-FFF2-40B4-BE49-F238E27FC236}">
                <a16:creationId xmlns:a16="http://schemas.microsoft.com/office/drawing/2014/main" id="{8CBE23EA-858E-22DF-5D6F-F2505C45F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1588" y="8067675"/>
            <a:ext cx="3240882" cy="136922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7680" name="Oval 32">
            <a:extLst>
              <a:ext uri="{FF2B5EF4-FFF2-40B4-BE49-F238E27FC236}">
                <a16:creationId xmlns:a16="http://schemas.microsoft.com/office/drawing/2014/main" id="{597A64BE-5991-B829-32AE-606378211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1588" y="8060531"/>
            <a:ext cx="3240882" cy="136921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7681" name="Oval 33">
            <a:extLst>
              <a:ext uri="{FF2B5EF4-FFF2-40B4-BE49-F238E27FC236}">
                <a16:creationId xmlns:a16="http://schemas.microsoft.com/office/drawing/2014/main" id="{11238C2B-A932-38B0-FAED-840AF6C14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1588" y="8067675"/>
            <a:ext cx="3240882" cy="136922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7130" name="Text Box 17" descr="Oak">
            <a:extLst>
              <a:ext uri="{FF2B5EF4-FFF2-40B4-BE49-F238E27FC236}">
                <a16:creationId xmlns:a16="http://schemas.microsoft.com/office/drawing/2014/main" id="{2EA202FA-B187-2627-7F1A-9A75A92A8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3886200"/>
            <a:ext cx="2171700" cy="830997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38100" cmpd="dbl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3716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30</a:t>
            </a:r>
            <a:r>
              <a:rPr lang="en-US" altLang="en-US" sz="4800" b="1" baseline="30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4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31" name="Text Box 18" descr="Oak">
            <a:extLst>
              <a:ext uri="{FF2B5EF4-FFF2-40B4-BE49-F238E27FC236}">
                <a16:creationId xmlns:a16="http://schemas.microsoft.com/office/drawing/2014/main" id="{0F342B7C-0803-70CC-36BF-3A70C6A1E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5143500"/>
            <a:ext cx="2171700" cy="830997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38100" cmpd="dbl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3716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40</a:t>
            </a:r>
            <a:r>
              <a:rPr lang="en-US" altLang="en-US" sz="4800" b="1" baseline="30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4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32" name="Text Box 19" descr="Oak">
            <a:extLst>
              <a:ext uri="{FF2B5EF4-FFF2-40B4-BE49-F238E27FC236}">
                <a16:creationId xmlns:a16="http://schemas.microsoft.com/office/drawing/2014/main" id="{D6F231CB-4AA7-C3A4-F83A-8ABA2B3DF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6400800"/>
            <a:ext cx="2171700" cy="830997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3716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50</a:t>
            </a:r>
            <a:r>
              <a:rPr lang="en-US" altLang="en-US" sz="4800" b="1" baseline="30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4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33" name="Text Box 20" descr="Oak">
            <a:extLst>
              <a:ext uri="{FF2B5EF4-FFF2-40B4-BE49-F238E27FC236}">
                <a16:creationId xmlns:a16="http://schemas.microsoft.com/office/drawing/2014/main" id="{F8F7EF5A-7F2D-E385-B14C-A026F0EA4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7543800"/>
            <a:ext cx="2171700" cy="830997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38100" cmpd="dbl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3716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60</a:t>
            </a:r>
            <a:r>
              <a:rPr lang="en-US" altLang="en-US" sz="4800" b="1" baseline="30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4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34" name="Text Box 66">
            <a:extLst>
              <a:ext uri="{FF2B5EF4-FFF2-40B4-BE49-F238E27FC236}">
                <a16:creationId xmlns:a16="http://schemas.microsoft.com/office/drawing/2014/main" id="{A0E11AF9-96CE-0A5D-BBE2-5F7DD39D1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943101"/>
            <a:ext cx="98679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2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42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42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en-US" sz="42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42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42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2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x </a:t>
            </a:r>
            <a:r>
              <a:rPr lang="en-US" altLang="en-US" sz="42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42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2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42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42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 A, B, C, D</a:t>
            </a:r>
          </a:p>
        </p:txBody>
      </p:sp>
      <p:grpSp>
        <p:nvGrpSpPr>
          <p:cNvPr id="47135" name="Group 70">
            <a:extLst>
              <a:ext uri="{FF2B5EF4-FFF2-40B4-BE49-F238E27FC236}">
                <a16:creationId xmlns:a16="http://schemas.microsoft.com/office/drawing/2014/main" id="{F5B893BA-DBFE-0BFF-A28A-8FA5231E54FC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3314700"/>
            <a:ext cx="4457700" cy="4984690"/>
            <a:chOff x="228600" y="2719953"/>
            <a:chExt cx="3624262" cy="3830015"/>
          </a:xfrm>
        </p:grpSpPr>
        <p:grpSp>
          <p:nvGrpSpPr>
            <p:cNvPr id="47137" name="Group 115">
              <a:extLst>
                <a:ext uri="{FF2B5EF4-FFF2-40B4-BE49-F238E27FC236}">
                  <a16:creationId xmlns:a16="http://schemas.microsoft.com/office/drawing/2014/main" id="{0E9D24FA-8B66-CCE3-FC12-3948257D11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600" y="2719953"/>
              <a:ext cx="3624262" cy="3830015"/>
              <a:chOff x="185052" y="2403194"/>
              <a:chExt cx="3624948" cy="3829347"/>
            </a:xfrm>
          </p:grpSpPr>
          <p:sp>
            <p:nvSpPr>
              <p:cNvPr id="47140" name="Isosceles Triangle 90">
                <a:extLst>
                  <a:ext uri="{FF2B5EF4-FFF2-40B4-BE49-F238E27FC236}">
                    <a16:creationId xmlns:a16="http://schemas.microsoft.com/office/drawing/2014/main" id="{CDF63C24-C7DE-2C41-A58E-1D228F964B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2972" y="3095172"/>
                <a:ext cx="2514600" cy="289560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 algn="ctr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7141" name="TextBox 101">
                <a:extLst>
                  <a:ext uri="{FF2B5EF4-FFF2-40B4-BE49-F238E27FC236}">
                    <a16:creationId xmlns:a16="http://schemas.microsoft.com/office/drawing/2014/main" id="{3B253909-3FF8-E18B-787E-4EDD8AC983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12687" y="2403194"/>
                <a:ext cx="609599" cy="6383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altLang="en-US" sz="48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47142" name="TextBox 102">
                <a:extLst>
                  <a:ext uri="{FF2B5EF4-FFF2-40B4-BE49-F238E27FC236}">
                    <a16:creationId xmlns:a16="http://schemas.microsoft.com/office/drawing/2014/main" id="{1FCB1E6A-48D2-E00A-B607-3682B4B2B7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00401" y="5590521"/>
                <a:ext cx="609599" cy="6383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altLang="en-US" sz="48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47143" name="TextBox 103">
                <a:extLst>
                  <a:ext uri="{FF2B5EF4-FFF2-40B4-BE49-F238E27FC236}">
                    <a16:creationId xmlns:a16="http://schemas.microsoft.com/office/drawing/2014/main" id="{A2F64482-F96C-1437-01BB-0DA55F97FC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052" y="5594151"/>
                <a:ext cx="609599" cy="6383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altLang="en-US" sz="48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B</a:t>
                </a:r>
              </a:p>
            </p:txBody>
          </p:sp>
          <p:sp>
            <p:nvSpPr>
              <p:cNvPr id="47144" name="TextBox 101">
                <a:extLst>
                  <a:ext uri="{FF2B5EF4-FFF2-40B4-BE49-F238E27FC236}">
                    <a16:creationId xmlns:a16="http://schemas.microsoft.com/office/drawing/2014/main" id="{AAAA5D9E-7518-8FC6-F69E-7DDA1F395B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5519" y="5384475"/>
                <a:ext cx="1022421" cy="5674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altLang="en-US" sz="42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70</a:t>
                </a:r>
                <a:r>
                  <a:rPr lang="en-US" altLang="en-US" sz="4200" baseline="300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0</a:t>
                </a:r>
                <a:endParaRPr lang="en-US" altLang="en-US" sz="4200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7145" name="TextBox 101">
                <a:extLst>
                  <a:ext uri="{FF2B5EF4-FFF2-40B4-BE49-F238E27FC236}">
                    <a16:creationId xmlns:a16="http://schemas.microsoft.com/office/drawing/2014/main" id="{B4D4FBF7-D3B3-171B-4032-31CE555B56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86315" y="3632501"/>
                <a:ext cx="1022421" cy="5674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altLang="en-US" sz="42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x</a:t>
                </a:r>
              </a:p>
            </p:txBody>
          </p:sp>
        </p:grpSp>
        <p:cxnSp>
          <p:nvCxnSpPr>
            <p:cNvPr id="47138" name="Straight Connector 109">
              <a:extLst>
                <a:ext uri="{FF2B5EF4-FFF2-40B4-BE49-F238E27FC236}">
                  <a16:creationId xmlns:a16="http://schemas.microsoft.com/office/drawing/2014/main" id="{D8BF9416-45F1-ACB9-B4B3-24C227BFF39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266372" y="4876773"/>
              <a:ext cx="228557" cy="152427"/>
            </a:xfrm>
            <a:prstGeom prst="line">
              <a:avLst/>
            </a:prstGeom>
            <a:noFill/>
            <a:ln w="114300" cmpd="dbl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139" name="Straight Connector 108">
              <a:extLst>
                <a:ext uri="{FF2B5EF4-FFF2-40B4-BE49-F238E27FC236}">
                  <a16:creationId xmlns:a16="http://schemas.microsoft.com/office/drawing/2014/main" id="{B5822463-0C45-38E9-7D7E-7BBF4F94800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543628" y="4876800"/>
              <a:ext cx="304799" cy="127042"/>
            </a:xfrm>
            <a:prstGeom prst="line">
              <a:avLst/>
            </a:prstGeom>
            <a:noFill/>
            <a:ln w="114300" cmpd="dbl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4" name="Text Box 18" descr="Oak">
            <a:extLst>
              <a:ext uri="{FF2B5EF4-FFF2-40B4-BE49-F238E27FC236}">
                <a16:creationId xmlns:a16="http://schemas.microsoft.com/office/drawing/2014/main" id="{21F9650A-3D63-8D8A-31C4-D73F05C68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5143500"/>
            <a:ext cx="2171700" cy="830997"/>
          </a:xfrm>
          <a:prstGeom prst="rect">
            <a:avLst/>
          </a:prstGeom>
          <a:solidFill>
            <a:srgbClr val="00CC00"/>
          </a:solidFill>
          <a:ln w="38100" cmpd="dbl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3716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40</a:t>
            </a:r>
            <a:r>
              <a:rPr lang="en-US" altLang="en-US" sz="4800" b="1" baseline="30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4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2" grpId="0" animBg="1"/>
      <p:bldP spid="27663" grpId="0" animBg="1"/>
      <p:bldP spid="27664" grpId="0" animBg="1"/>
      <p:bldP spid="27665" grpId="0" animBg="1"/>
      <p:bldP spid="27666" grpId="0" animBg="1"/>
      <p:bldP spid="27667" grpId="0" animBg="1"/>
      <p:bldP spid="27668" grpId="0" animBg="1"/>
      <p:bldP spid="27669" grpId="0" animBg="1"/>
      <p:bldP spid="27670" grpId="0" animBg="1"/>
      <p:bldP spid="27671" grpId="0" animBg="1"/>
      <p:bldP spid="27672" grpId="0" animBg="1"/>
      <p:bldP spid="27673" grpId="0" animBg="1"/>
      <p:bldP spid="27674" grpId="0" animBg="1"/>
      <p:bldP spid="27676" grpId="0" animBg="1"/>
      <p:bldP spid="27677" grpId="0" animBg="1"/>
      <p:bldP spid="27678" grpId="0" animBg="1"/>
      <p:bldP spid="27679" grpId="0" animBg="1"/>
      <p:bldP spid="27680" grpId="0" animBg="1"/>
      <p:bldP spid="27681" grpId="0" animBg="1"/>
      <p:bldP spid="7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2">
            <a:extLst>
              <a:ext uri="{FF2B5EF4-FFF2-40B4-BE49-F238E27FC236}">
                <a16:creationId xmlns:a16="http://schemas.microsoft.com/office/drawing/2014/main" id="{D69D6200-EBD6-DC65-17F5-C499B9AC9BD0}"/>
              </a:ext>
            </a:extLst>
          </p:cNvPr>
          <p:cNvGrpSpPr>
            <a:grpSpLocks/>
          </p:cNvGrpSpPr>
          <p:nvPr/>
        </p:nvGrpSpPr>
        <p:grpSpPr bwMode="auto">
          <a:xfrm>
            <a:off x="12815888" y="223838"/>
            <a:ext cx="2864645" cy="2650332"/>
            <a:chOff x="4422" y="94"/>
            <a:chExt cx="1203" cy="1113"/>
          </a:xfrm>
        </p:grpSpPr>
        <p:sp>
          <p:nvSpPr>
            <p:cNvPr id="2" name="AutoShape 3">
              <a:extLst>
                <a:ext uri="{FF2B5EF4-FFF2-40B4-BE49-F238E27FC236}">
                  <a16:creationId xmlns:a16="http://schemas.microsoft.com/office/drawing/2014/main" id="{248DA8E2-059B-BBA5-FA41-41F343087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0" y="94"/>
              <a:ext cx="499" cy="589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22353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" name="AutoShape 4">
              <a:extLst>
                <a:ext uri="{FF2B5EF4-FFF2-40B4-BE49-F238E27FC236}">
                  <a16:creationId xmlns:a16="http://schemas.microsoft.com/office/drawing/2014/main" id="{C749C9C9-FDEF-04C3-5903-BC1578BECF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329346">
              <a:off x="5080" y="225"/>
              <a:ext cx="500" cy="589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22353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1A4B9A37-B409-DC50-C92C-A9A70F29C2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672901">
              <a:off x="4959" y="576"/>
              <a:ext cx="626" cy="589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22353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678" name="AutoShape 6">
              <a:extLst>
                <a:ext uri="{FF2B5EF4-FFF2-40B4-BE49-F238E27FC236}">
                  <a16:creationId xmlns:a16="http://schemas.microsoft.com/office/drawing/2014/main" id="{7F83BAC7-8BF0-B0DE-1BBF-17DB11F3B5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670818">
              <a:off x="4605" y="618"/>
              <a:ext cx="544" cy="589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22353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679" name="AutoShape 7">
              <a:extLst>
                <a:ext uri="{FF2B5EF4-FFF2-40B4-BE49-F238E27FC236}">
                  <a16:creationId xmlns:a16="http://schemas.microsoft.com/office/drawing/2014/main" id="{EA36DA95-8769-F767-B80E-7DDB522464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43439">
              <a:off x="4445" y="295"/>
              <a:ext cx="544" cy="589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22353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76" name="Oval 8">
              <a:hlinkClick r:id="rId3" action="ppaction://hlinksldjump"/>
              <a:extLst>
                <a:ext uri="{FF2B5EF4-FFF2-40B4-BE49-F238E27FC236}">
                  <a16:creationId xmlns:a16="http://schemas.microsoft.com/office/drawing/2014/main" id="{AB07E7AA-3401-B067-CE86-5CF1F32EB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0" y="456"/>
              <a:ext cx="363" cy="363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6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Back</a:t>
              </a:r>
            </a:p>
          </p:txBody>
        </p:sp>
      </p:grpSp>
      <p:pic>
        <p:nvPicPr>
          <p:cNvPr id="48131" name="Picture 10" descr="toan">
            <a:extLst>
              <a:ext uri="{FF2B5EF4-FFF2-40B4-BE49-F238E27FC236}">
                <a16:creationId xmlns:a16="http://schemas.microsoft.com/office/drawing/2014/main" id="{CFCC3043-5B5A-FA8E-B297-191FAE8A11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0"/>
            <a:ext cx="61722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Oval 12">
            <a:extLst>
              <a:ext uri="{FF2B5EF4-FFF2-40B4-BE49-F238E27FC236}">
                <a16:creationId xmlns:a16="http://schemas.microsoft.com/office/drawing/2014/main" id="{53B40D72-B205-B4CB-663F-AD975DD4A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0168" y="7962900"/>
            <a:ext cx="3450432" cy="1478757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48133" name="Oval 13">
            <a:extLst>
              <a:ext uri="{FF2B5EF4-FFF2-40B4-BE49-F238E27FC236}">
                <a16:creationId xmlns:a16="http://schemas.microsoft.com/office/drawing/2014/main" id="{10B1B9D1-227B-2D31-620D-F10E95A4F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0643" y="7991475"/>
            <a:ext cx="3450432" cy="1478757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8686" name="Oval 14">
            <a:extLst>
              <a:ext uri="{FF2B5EF4-FFF2-40B4-BE49-F238E27FC236}">
                <a16:creationId xmlns:a16="http://schemas.microsoft.com/office/drawing/2014/main" id="{D98529BE-1D04-322E-8B63-AE7E205D7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0643" y="7991475"/>
            <a:ext cx="3450432" cy="1478757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687" name="Oval 15">
            <a:extLst>
              <a:ext uri="{FF2B5EF4-FFF2-40B4-BE49-F238E27FC236}">
                <a16:creationId xmlns:a16="http://schemas.microsoft.com/office/drawing/2014/main" id="{7F93BECB-892C-1273-CA97-2AF4E26AE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0643" y="7991475"/>
            <a:ext cx="3450432" cy="1478757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688" name="Oval 16">
            <a:extLst>
              <a:ext uri="{FF2B5EF4-FFF2-40B4-BE49-F238E27FC236}">
                <a16:creationId xmlns:a16="http://schemas.microsoft.com/office/drawing/2014/main" id="{1F7FDFB9-EF59-E132-D3EF-C0970790B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0643" y="7991475"/>
            <a:ext cx="3450432" cy="1478757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8689" name="Oval 17">
            <a:extLst>
              <a:ext uri="{FF2B5EF4-FFF2-40B4-BE49-F238E27FC236}">
                <a16:creationId xmlns:a16="http://schemas.microsoft.com/office/drawing/2014/main" id="{7A4192ED-FFC3-0DF0-23EA-D679B2AB7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0643" y="7991475"/>
            <a:ext cx="3450432" cy="1478757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690" name="Oval 18">
            <a:extLst>
              <a:ext uri="{FF2B5EF4-FFF2-40B4-BE49-F238E27FC236}">
                <a16:creationId xmlns:a16="http://schemas.microsoft.com/office/drawing/2014/main" id="{C44C15AC-A463-0F0B-9B45-E75AC3FF5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0168" y="7991475"/>
            <a:ext cx="3450432" cy="1478757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691" name="Oval 19">
            <a:extLst>
              <a:ext uri="{FF2B5EF4-FFF2-40B4-BE49-F238E27FC236}">
                <a16:creationId xmlns:a16="http://schemas.microsoft.com/office/drawing/2014/main" id="{A4A96C4D-C871-2FED-3557-9D2FB1EA8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0168" y="7991475"/>
            <a:ext cx="3450432" cy="1478757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8692" name="Oval 20">
            <a:extLst>
              <a:ext uri="{FF2B5EF4-FFF2-40B4-BE49-F238E27FC236}">
                <a16:creationId xmlns:a16="http://schemas.microsoft.com/office/drawing/2014/main" id="{457399C4-9F0C-EA26-7B23-824A2A1E0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0168" y="7991475"/>
            <a:ext cx="3450432" cy="1478757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8693" name="Oval 21">
            <a:extLst>
              <a:ext uri="{FF2B5EF4-FFF2-40B4-BE49-F238E27FC236}">
                <a16:creationId xmlns:a16="http://schemas.microsoft.com/office/drawing/2014/main" id="{63A8B892-96C3-8AC7-6E2C-F6D3768DA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0168" y="7991475"/>
            <a:ext cx="3450432" cy="1478757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8694" name="Oval 22">
            <a:extLst>
              <a:ext uri="{FF2B5EF4-FFF2-40B4-BE49-F238E27FC236}">
                <a16:creationId xmlns:a16="http://schemas.microsoft.com/office/drawing/2014/main" id="{02D33658-6BC1-6A14-0C67-013511D60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0168" y="7991475"/>
            <a:ext cx="3450432" cy="1478757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8695" name="Oval 23">
            <a:extLst>
              <a:ext uri="{FF2B5EF4-FFF2-40B4-BE49-F238E27FC236}">
                <a16:creationId xmlns:a16="http://schemas.microsoft.com/office/drawing/2014/main" id="{D487A174-E74D-6970-AD60-A94E68B91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0168" y="7991475"/>
            <a:ext cx="3450432" cy="1478757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8696" name="Oval 24">
            <a:extLst>
              <a:ext uri="{FF2B5EF4-FFF2-40B4-BE49-F238E27FC236}">
                <a16:creationId xmlns:a16="http://schemas.microsoft.com/office/drawing/2014/main" id="{B433CCF8-B3A3-68AE-A1FA-34EF5918E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0168" y="7991475"/>
            <a:ext cx="3450432" cy="1478757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8697" name="Oval 25">
            <a:extLst>
              <a:ext uri="{FF2B5EF4-FFF2-40B4-BE49-F238E27FC236}">
                <a16:creationId xmlns:a16="http://schemas.microsoft.com/office/drawing/2014/main" id="{2594AED7-B114-F1B2-AAF6-C75A4AC9D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0168" y="7991475"/>
            <a:ext cx="3450432" cy="1478757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8698" name="Oval 26">
            <a:extLst>
              <a:ext uri="{FF2B5EF4-FFF2-40B4-BE49-F238E27FC236}">
                <a16:creationId xmlns:a16="http://schemas.microsoft.com/office/drawing/2014/main" id="{2ED184FA-DB84-09AA-BE8F-BF22A06E1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0168" y="7991475"/>
            <a:ext cx="3450432" cy="1478757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8699" name="Oval 27">
            <a:extLst>
              <a:ext uri="{FF2B5EF4-FFF2-40B4-BE49-F238E27FC236}">
                <a16:creationId xmlns:a16="http://schemas.microsoft.com/office/drawing/2014/main" id="{E8D57BD9-A7D3-4F4F-AFEA-DBA61CE56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3025" y="7984332"/>
            <a:ext cx="3450431" cy="1478756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8700" name="Oval 28">
            <a:extLst>
              <a:ext uri="{FF2B5EF4-FFF2-40B4-BE49-F238E27FC236}">
                <a16:creationId xmlns:a16="http://schemas.microsoft.com/office/drawing/2014/main" id="{561AE21A-A802-F222-A83B-069E1F5A1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0168" y="7991475"/>
            <a:ext cx="3450432" cy="1478757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8701" name="Oval 29">
            <a:extLst>
              <a:ext uri="{FF2B5EF4-FFF2-40B4-BE49-F238E27FC236}">
                <a16:creationId xmlns:a16="http://schemas.microsoft.com/office/drawing/2014/main" id="{C1F40E37-417F-E25B-AB2F-A10E1BC9E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0168" y="7991475"/>
            <a:ext cx="3450432" cy="1478757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8702" name="Oval 30">
            <a:extLst>
              <a:ext uri="{FF2B5EF4-FFF2-40B4-BE49-F238E27FC236}">
                <a16:creationId xmlns:a16="http://schemas.microsoft.com/office/drawing/2014/main" id="{4A9802C4-9BE3-78BE-4B03-FC7302BA3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0168" y="7991475"/>
            <a:ext cx="3450432" cy="1478757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8703" name="Oval 31">
            <a:extLst>
              <a:ext uri="{FF2B5EF4-FFF2-40B4-BE49-F238E27FC236}">
                <a16:creationId xmlns:a16="http://schemas.microsoft.com/office/drawing/2014/main" id="{2CFF023D-EC9B-74E4-8799-0D24CB166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0168" y="7991475"/>
            <a:ext cx="3450432" cy="1478757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8704" name="Oval 32">
            <a:extLst>
              <a:ext uri="{FF2B5EF4-FFF2-40B4-BE49-F238E27FC236}">
                <a16:creationId xmlns:a16="http://schemas.microsoft.com/office/drawing/2014/main" id="{48D327CA-F545-BA4F-5C89-5E2069BAB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0168" y="7984332"/>
            <a:ext cx="3450432" cy="1478756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8705" name="Oval 33">
            <a:extLst>
              <a:ext uri="{FF2B5EF4-FFF2-40B4-BE49-F238E27FC236}">
                <a16:creationId xmlns:a16="http://schemas.microsoft.com/office/drawing/2014/main" id="{DE973B65-1B7D-4A55-7375-B8D76DDBA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0168" y="7991475"/>
            <a:ext cx="3450432" cy="1478757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20</a:t>
            </a:r>
          </a:p>
        </p:txBody>
      </p:sp>
      <p:grpSp>
        <p:nvGrpSpPr>
          <p:cNvPr id="48154" name="Group 70">
            <a:extLst>
              <a:ext uri="{FF2B5EF4-FFF2-40B4-BE49-F238E27FC236}">
                <a16:creationId xmlns:a16="http://schemas.microsoft.com/office/drawing/2014/main" id="{C6BE524E-61E3-A4ED-9E41-39A8745C3DD5}"/>
              </a:ext>
            </a:extLst>
          </p:cNvPr>
          <p:cNvGrpSpPr>
            <a:grpSpLocks/>
          </p:cNvGrpSpPr>
          <p:nvPr/>
        </p:nvGrpSpPr>
        <p:grpSpPr bwMode="auto">
          <a:xfrm>
            <a:off x="5572125" y="3086101"/>
            <a:ext cx="6315075" cy="5219702"/>
            <a:chOff x="-624" y="1362"/>
            <a:chExt cx="2652" cy="2192"/>
          </a:xfrm>
        </p:grpSpPr>
        <p:sp>
          <p:nvSpPr>
            <p:cNvPr id="48164" name="Text Box 25">
              <a:extLst>
                <a:ext uri="{FF2B5EF4-FFF2-40B4-BE49-F238E27FC236}">
                  <a16:creationId xmlns:a16="http://schemas.microsoft.com/office/drawing/2014/main" id="{DAA6D969-B016-013A-9CED-2C68CD8121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" y="3283"/>
              <a:ext cx="107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endParaRPr lang="en-US" altLang="en-US" sz="3600" b="1">
                <a:solidFill>
                  <a:srgbClr val="FF0000"/>
                </a:solidFill>
                <a:latin typeface=".VnTime" pitchFamily="34" charset="0"/>
              </a:endParaRPr>
            </a:p>
          </p:txBody>
        </p:sp>
        <p:sp>
          <p:nvSpPr>
            <p:cNvPr id="48165" name="AutoShape 17">
              <a:extLst>
                <a:ext uri="{FF2B5EF4-FFF2-40B4-BE49-F238E27FC236}">
                  <a16:creationId xmlns:a16="http://schemas.microsoft.com/office/drawing/2014/main" id="{BAC85B90-12EC-1CCD-3B3E-7750102F04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" y="1650"/>
              <a:ext cx="1649" cy="1461"/>
            </a:xfrm>
            <a:prstGeom prst="triangle">
              <a:avLst>
                <a:gd name="adj" fmla="val 49398"/>
              </a:avLst>
            </a:prstGeom>
            <a:solidFill>
              <a:srgbClr val="99CC00"/>
            </a:solidFill>
            <a:ln w="38100">
              <a:solidFill>
                <a:srgbClr val="00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700" b="1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48166" name="Text Box 18">
              <a:extLst>
                <a:ext uri="{FF2B5EF4-FFF2-40B4-BE49-F238E27FC236}">
                  <a16:creationId xmlns:a16="http://schemas.microsoft.com/office/drawing/2014/main" id="{5F71D6D8-7FA6-B72D-B686-66D354E027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" y="1362"/>
              <a:ext cx="56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3600" b="1">
                  <a:solidFill>
                    <a:srgbClr val="0066FF"/>
                  </a:solidFill>
                  <a:latin typeface=".VnTime" pitchFamily="34" charset="0"/>
                </a:rPr>
                <a:t>K</a:t>
              </a:r>
            </a:p>
          </p:txBody>
        </p:sp>
        <p:sp>
          <p:nvSpPr>
            <p:cNvPr id="48167" name="Text Box 19">
              <a:extLst>
                <a:ext uri="{FF2B5EF4-FFF2-40B4-BE49-F238E27FC236}">
                  <a16:creationId xmlns:a16="http://schemas.microsoft.com/office/drawing/2014/main" id="{E24E1BBA-B63D-593D-0BD1-E0E045BDD7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4" y="3077"/>
              <a:ext cx="56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3600" b="1">
                  <a:solidFill>
                    <a:srgbClr val="0066FF"/>
                  </a:solidFill>
                  <a:latin typeface=".VnTime" pitchFamily="34" charset="0"/>
                </a:rPr>
                <a:t>E</a:t>
              </a:r>
            </a:p>
          </p:txBody>
        </p:sp>
        <p:sp>
          <p:nvSpPr>
            <p:cNvPr id="48168" name="Text Box 20">
              <a:extLst>
                <a:ext uri="{FF2B5EF4-FFF2-40B4-BE49-F238E27FC236}">
                  <a16:creationId xmlns:a16="http://schemas.microsoft.com/office/drawing/2014/main" id="{86FF3616-48DA-85F2-8A46-5054737F1A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9" y="3111"/>
              <a:ext cx="565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3600" b="1">
                  <a:solidFill>
                    <a:srgbClr val="0066FF"/>
                  </a:solidFill>
                  <a:latin typeface=".VnTime" pitchFamily="34" charset="0"/>
                </a:rPr>
                <a:t>D</a:t>
              </a:r>
            </a:p>
          </p:txBody>
        </p:sp>
        <p:sp>
          <p:nvSpPr>
            <p:cNvPr id="48169" name="Text Box 22">
              <a:extLst>
                <a:ext uri="{FF2B5EF4-FFF2-40B4-BE49-F238E27FC236}">
                  <a16:creationId xmlns:a16="http://schemas.microsoft.com/office/drawing/2014/main" id="{2ED6521D-F100-6D10-3AA0-20CD98CE56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94" y="2754"/>
              <a:ext cx="56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4200" b="1">
                  <a:solidFill>
                    <a:srgbClr val="FF0000"/>
                  </a:solidFill>
                  <a:latin typeface=".VnTime" pitchFamily="34" charset="0"/>
                </a:rPr>
                <a:t>120</a:t>
              </a:r>
              <a:r>
                <a:rPr lang="en-US" altLang="en-US" sz="4200" b="1" baseline="30000">
                  <a:solidFill>
                    <a:srgbClr val="FF0000"/>
                  </a:solidFill>
                  <a:latin typeface=".VnTime" pitchFamily="34" charset="0"/>
                </a:rPr>
                <a:t>0</a:t>
              </a:r>
              <a:endParaRPr lang="en-US" altLang="en-US" sz="4200" b="1">
                <a:solidFill>
                  <a:srgbClr val="FF0000"/>
                </a:solidFill>
                <a:latin typeface=".VnTime" pitchFamily="34" charset="0"/>
              </a:endParaRPr>
            </a:p>
          </p:txBody>
        </p:sp>
        <p:sp>
          <p:nvSpPr>
            <p:cNvPr id="48170" name="Line 23">
              <a:extLst>
                <a:ext uri="{FF2B5EF4-FFF2-40B4-BE49-F238E27FC236}">
                  <a16:creationId xmlns:a16="http://schemas.microsoft.com/office/drawing/2014/main" id="{51D6F42B-169D-4239-D7C3-542F12421D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624" y="3111"/>
              <a:ext cx="846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8155" name="Text Box 17" descr="Oak">
            <a:extLst>
              <a:ext uri="{FF2B5EF4-FFF2-40B4-BE49-F238E27FC236}">
                <a16:creationId xmlns:a16="http://schemas.microsoft.com/office/drawing/2014/main" id="{48098F3D-F304-CFB3-F996-611D81B61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4274345"/>
            <a:ext cx="2314575" cy="830997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38100" cmpd="dbl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3716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3cm</a:t>
            </a:r>
          </a:p>
        </p:txBody>
      </p:sp>
      <p:sp>
        <p:nvSpPr>
          <p:cNvPr id="48156" name="Text Box 18" descr="Oak">
            <a:extLst>
              <a:ext uri="{FF2B5EF4-FFF2-40B4-BE49-F238E27FC236}">
                <a16:creationId xmlns:a16="http://schemas.microsoft.com/office/drawing/2014/main" id="{E2C76B7A-9E82-0F71-7DD9-161751EFB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7931945"/>
            <a:ext cx="4457700" cy="830997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38100" cmpd="dbl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3716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Kết quả khác</a:t>
            </a:r>
          </a:p>
        </p:txBody>
      </p:sp>
      <p:sp>
        <p:nvSpPr>
          <p:cNvPr id="48157" name="Text Box 19" descr="Oak">
            <a:extLst>
              <a:ext uri="{FF2B5EF4-FFF2-40B4-BE49-F238E27FC236}">
                <a16:creationId xmlns:a16="http://schemas.microsoft.com/office/drawing/2014/main" id="{D9275F6F-FDF6-BF8D-4ED0-0556C0615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6788945"/>
            <a:ext cx="2286000" cy="830997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3716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5cm</a:t>
            </a:r>
          </a:p>
        </p:txBody>
      </p:sp>
      <p:sp>
        <p:nvSpPr>
          <p:cNvPr id="48158" name="Text Box 20" descr="Oak">
            <a:extLst>
              <a:ext uri="{FF2B5EF4-FFF2-40B4-BE49-F238E27FC236}">
                <a16:creationId xmlns:a16="http://schemas.microsoft.com/office/drawing/2014/main" id="{2F81E29A-07E0-8701-42ED-20DA2705F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5531645"/>
            <a:ext cx="2286000" cy="830997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38100" cmpd="dbl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3716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4cm</a:t>
            </a:r>
          </a:p>
        </p:txBody>
      </p:sp>
      <p:sp>
        <p:nvSpPr>
          <p:cNvPr id="48159" name="Text Box 91">
            <a:extLst>
              <a:ext uri="{FF2B5EF4-FFF2-40B4-BE49-F238E27FC236}">
                <a16:creationId xmlns:a16="http://schemas.microsoft.com/office/drawing/2014/main" id="{19227888-1041-43C3-51CD-F1B8A9F4E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7551" y="1957388"/>
            <a:ext cx="869394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200" b="1">
                <a:solidFill>
                  <a:srgbClr val="D60093"/>
                </a:solidFill>
                <a:latin typeface="Times New Roman" panose="02020603050405020304" pitchFamily="18" charset="0"/>
              </a:rPr>
              <a:t>Tìm độ dài cạnh KE trong hình vẽ</a:t>
            </a:r>
          </a:p>
        </p:txBody>
      </p:sp>
      <p:cxnSp>
        <p:nvCxnSpPr>
          <p:cNvPr id="48160" name="Straight Connector 109">
            <a:extLst>
              <a:ext uri="{FF2B5EF4-FFF2-40B4-BE49-F238E27FC236}">
                <a16:creationId xmlns:a16="http://schemas.microsoft.com/office/drawing/2014/main" id="{CD8B20FB-2F26-BD49-2AB7-82F95257E56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0472738" y="5486400"/>
            <a:ext cx="342900" cy="342900"/>
          </a:xfrm>
          <a:prstGeom prst="line">
            <a:avLst/>
          </a:prstGeom>
          <a:noFill/>
          <a:ln w="114300" cmpd="dbl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61" name="Straight Connector 108">
            <a:extLst>
              <a:ext uri="{FF2B5EF4-FFF2-40B4-BE49-F238E27FC236}">
                <a16:creationId xmlns:a16="http://schemas.microsoft.com/office/drawing/2014/main" id="{47FE6414-F60E-AB90-53EF-6599A6A57A1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8351045" y="5486400"/>
            <a:ext cx="342900" cy="228600"/>
          </a:xfrm>
          <a:prstGeom prst="line">
            <a:avLst/>
          </a:prstGeom>
          <a:noFill/>
          <a:ln w="114300" cmpd="dbl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162" name="Text Box 10">
            <a:extLst>
              <a:ext uri="{FF2B5EF4-FFF2-40B4-BE49-F238E27FC236}">
                <a16:creationId xmlns:a16="http://schemas.microsoft.com/office/drawing/2014/main" id="{B183B9EF-0E87-57F2-09BE-B000C162A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00" y="4686301"/>
            <a:ext cx="1600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200" b="1">
                <a:solidFill>
                  <a:srgbClr val="0000FF"/>
                </a:solidFill>
                <a:latin typeface="VNI-Times" pitchFamily="2" charset="0"/>
              </a:rPr>
              <a:t>3 cm</a:t>
            </a:r>
          </a:p>
        </p:txBody>
      </p:sp>
      <p:sp>
        <p:nvSpPr>
          <p:cNvPr id="95" name="Text Box 17" descr="Oak">
            <a:extLst>
              <a:ext uri="{FF2B5EF4-FFF2-40B4-BE49-F238E27FC236}">
                <a16:creationId xmlns:a16="http://schemas.microsoft.com/office/drawing/2014/main" id="{F5297BB7-0A70-272C-75B1-7AD688D25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4271963"/>
            <a:ext cx="2314575" cy="830997"/>
          </a:xfrm>
          <a:prstGeom prst="rect">
            <a:avLst/>
          </a:prstGeom>
          <a:solidFill>
            <a:srgbClr val="00CC00"/>
          </a:solidFill>
          <a:ln w="38100" cmpd="dbl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3716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3cm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6" grpId="0" animBg="1"/>
      <p:bldP spid="28687" grpId="0" animBg="1"/>
      <p:bldP spid="28688" grpId="0" animBg="1"/>
      <p:bldP spid="28689" grpId="0" animBg="1"/>
      <p:bldP spid="28690" grpId="0" animBg="1"/>
      <p:bldP spid="28691" grpId="0" animBg="1"/>
      <p:bldP spid="28692" grpId="0" animBg="1"/>
      <p:bldP spid="28693" grpId="0" animBg="1"/>
      <p:bldP spid="28694" grpId="0" animBg="1"/>
      <p:bldP spid="28695" grpId="0" animBg="1"/>
      <p:bldP spid="28696" grpId="0" animBg="1"/>
      <p:bldP spid="28697" grpId="0" animBg="1"/>
      <p:bldP spid="28698" grpId="0" animBg="1"/>
      <p:bldP spid="28700" grpId="0" animBg="1"/>
      <p:bldP spid="28701" grpId="0" animBg="1"/>
      <p:bldP spid="28702" grpId="0" animBg="1"/>
      <p:bldP spid="28703" grpId="0" animBg="1"/>
      <p:bldP spid="28704" grpId="0" animBg="1"/>
      <p:bldP spid="28705" grpId="0" animBg="1"/>
      <p:bldP spid="9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2">
            <a:extLst>
              <a:ext uri="{FF2B5EF4-FFF2-40B4-BE49-F238E27FC236}">
                <a16:creationId xmlns:a16="http://schemas.microsoft.com/office/drawing/2014/main" id="{BDCB9E9A-6CC7-A83A-01FB-7CFF89CA5487}"/>
              </a:ext>
            </a:extLst>
          </p:cNvPr>
          <p:cNvGrpSpPr>
            <a:grpSpLocks/>
          </p:cNvGrpSpPr>
          <p:nvPr/>
        </p:nvGrpSpPr>
        <p:grpSpPr bwMode="auto">
          <a:xfrm>
            <a:off x="12815888" y="283370"/>
            <a:ext cx="2864645" cy="2650331"/>
            <a:chOff x="4150" y="1480"/>
            <a:chExt cx="1203" cy="1113"/>
          </a:xfrm>
        </p:grpSpPr>
        <p:sp>
          <p:nvSpPr>
            <p:cNvPr id="49196" name="AutoShape 3">
              <a:extLst>
                <a:ext uri="{FF2B5EF4-FFF2-40B4-BE49-F238E27FC236}">
                  <a16:creationId xmlns:a16="http://schemas.microsoft.com/office/drawing/2014/main" id="{9A0D18B3-1F21-9C34-A079-03590861A7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8" y="1480"/>
              <a:ext cx="499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21 w 21600"/>
                <a:gd name="T13" fmla="*/ 2274 h 21600"/>
                <a:gd name="T14" fmla="*/ 16535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9197" name="AutoShape 4">
              <a:extLst>
                <a:ext uri="{FF2B5EF4-FFF2-40B4-BE49-F238E27FC236}">
                  <a16:creationId xmlns:a16="http://schemas.microsoft.com/office/drawing/2014/main" id="{19EAB7CD-96B7-9941-8855-66270DF93A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329346">
              <a:off x="4809" y="1610"/>
              <a:ext cx="500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54 w 21600"/>
                <a:gd name="T13" fmla="*/ 2274 h 21600"/>
                <a:gd name="T14" fmla="*/ 16546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9198" name="AutoShape 5">
              <a:extLst>
                <a:ext uri="{FF2B5EF4-FFF2-40B4-BE49-F238E27FC236}">
                  <a16:creationId xmlns:a16="http://schemas.microsoft.com/office/drawing/2014/main" id="{BF078F00-6BE3-5D49-5ABE-B9970FE886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672901">
              <a:off x="4688" y="1951"/>
              <a:ext cx="626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8 w 21600"/>
                <a:gd name="T13" fmla="*/ 2274 h 21600"/>
                <a:gd name="T14" fmla="*/ 16562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9199" name="AutoShape 6">
              <a:extLst>
                <a:ext uri="{FF2B5EF4-FFF2-40B4-BE49-F238E27FC236}">
                  <a16:creationId xmlns:a16="http://schemas.microsoft.com/office/drawing/2014/main" id="{3A1667A1-29A8-EC9B-7EDC-7EE9ECCFDA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670818">
              <a:off x="4333" y="2004"/>
              <a:ext cx="544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43 w 21600"/>
                <a:gd name="T13" fmla="*/ 2274 h 21600"/>
                <a:gd name="T14" fmla="*/ 16557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9200" name="AutoShape 7">
              <a:extLst>
                <a:ext uri="{FF2B5EF4-FFF2-40B4-BE49-F238E27FC236}">
                  <a16:creationId xmlns:a16="http://schemas.microsoft.com/office/drawing/2014/main" id="{1AEC5BE8-55B8-BEC0-888F-F1A373B358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43439">
              <a:off x="4173" y="1681"/>
              <a:ext cx="544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43 w 21600"/>
                <a:gd name="T13" fmla="*/ 2274 h 21600"/>
                <a:gd name="T14" fmla="*/ 16557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9201" name="Oval 8">
              <a:hlinkClick r:id="rId3" action="ppaction://hlinksldjump"/>
              <a:extLst>
                <a:ext uri="{FF2B5EF4-FFF2-40B4-BE49-F238E27FC236}">
                  <a16:creationId xmlns:a16="http://schemas.microsoft.com/office/drawing/2014/main" id="{FA30C318-550A-D057-B924-A544D6F76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8" y="1842"/>
              <a:ext cx="363" cy="363"/>
            </a:xfrm>
            <a:prstGeom prst="ellipse">
              <a:avLst/>
            </a:prstGeom>
            <a:solidFill>
              <a:srgbClr val="66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6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Back</a:t>
              </a:r>
            </a:p>
          </p:txBody>
        </p:sp>
      </p:grpSp>
      <p:pic>
        <p:nvPicPr>
          <p:cNvPr id="49155" name="Picture 10" descr="toan">
            <a:extLst>
              <a:ext uri="{FF2B5EF4-FFF2-40B4-BE49-F238E27FC236}">
                <a16:creationId xmlns:a16="http://schemas.microsoft.com/office/drawing/2014/main" id="{D15282BE-9AEE-8E42-27AF-54F643D4C7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6172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Oval 15">
            <a:extLst>
              <a:ext uri="{FF2B5EF4-FFF2-40B4-BE49-F238E27FC236}">
                <a16:creationId xmlns:a16="http://schemas.microsoft.com/office/drawing/2014/main" id="{C8DC480F-AFF3-81F5-7D91-936A590EB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9737" y="8267700"/>
            <a:ext cx="3319463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49157" name="Oval 16">
            <a:extLst>
              <a:ext uri="{FF2B5EF4-FFF2-40B4-BE49-F238E27FC236}">
                <a16:creationId xmlns:a16="http://schemas.microsoft.com/office/drawing/2014/main" id="{641B8CA1-3016-FAEC-E9C8-49CA22B9C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0212" y="8296275"/>
            <a:ext cx="3319463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713" name="Oval 17">
            <a:extLst>
              <a:ext uri="{FF2B5EF4-FFF2-40B4-BE49-F238E27FC236}">
                <a16:creationId xmlns:a16="http://schemas.microsoft.com/office/drawing/2014/main" id="{D006839E-DC17-8444-6225-BB890551B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0212" y="8296275"/>
            <a:ext cx="3319463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714" name="Oval 18">
            <a:extLst>
              <a:ext uri="{FF2B5EF4-FFF2-40B4-BE49-F238E27FC236}">
                <a16:creationId xmlns:a16="http://schemas.microsoft.com/office/drawing/2014/main" id="{6F6035E1-B999-FE78-DEDD-A787BBE73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0212" y="8296275"/>
            <a:ext cx="3319463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715" name="Oval 19">
            <a:extLst>
              <a:ext uri="{FF2B5EF4-FFF2-40B4-BE49-F238E27FC236}">
                <a16:creationId xmlns:a16="http://schemas.microsoft.com/office/drawing/2014/main" id="{09A97506-613D-10FF-267A-D858B66C4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0212" y="8296275"/>
            <a:ext cx="3319463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716" name="Oval 20">
            <a:extLst>
              <a:ext uri="{FF2B5EF4-FFF2-40B4-BE49-F238E27FC236}">
                <a16:creationId xmlns:a16="http://schemas.microsoft.com/office/drawing/2014/main" id="{5EF6BFB6-1603-33AE-023C-C42DE699B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0212" y="8296275"/>
            <a:ext cx="3319463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9717" name="Oval 21">
            <a:extLst>
              <a:ext uri="{FF2B5EF4-FFF2-40B4-BE49-F238E27FC236}">
                <a16:creationId xmlns:a16="http://schemas.microsoft.com/office/drawing/2014/main" id="{9AC25056-3BC1-9C7C-C3CC-11A576910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9737" y="8296275"/>
            <a:ext cx="3319463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718" name="Oval 22">
            <a:extLst>
              <a:ext uri="{FF2B5EF4-FFF2-40B4-BE49-F238E27FC236}">
                <a16:creationId xmlns:a16="http://schemas.microsoft.com/office/drawing/2014/main" id="{2D6D1C81-6BE0-1E4C-B7B9-ECEB50507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9737" y="8296275"/>
            <a:ext cx="3319463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719" name="Oval 23">
            <a:extLst>
              <a:ext uri="{FF2B5EF4-FFF2-40B4-BE49-F238E27FC236}">
                <a16:creationId xmlns:a16="http://schemas.microsoft.com/office/drawing/2014/main" id="{8336F784-0CAE-6F0D-2BB8-1261803D3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9737" y="8296275"/>
            <a:ext cx="3319463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9720" name="Oval 24">
            <a:extLst>
              <a:ext uri="{FF2B5EF4-FFF2-40B4-BE49-F238E27FC236}">
                <a16:creationId xmlns:a16="http://schemas.microsoft.com/office/drawing/2014/main" id="{65BE8EB5-754A-3B52-EE1B-9D566A580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9737" y="8296275"/>
            <a:ext cx="3319463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9721" name="Oval 25">
            <a:extLst>
              <a:ext uri="{FF2B5EF4-FFF2-40B4-BE49-F238E27FC236}">
                <a16:creationId xmlns:a16="http://schemas.microsoft.com/office/drawing/2014/main" id="{1DA01ED3-CD85-AE7D-50E6-7AD669652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9737" y="8296275"/>
            <a:ext cx="3319463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9722" name="Oval 26">
            <a:extLst>
              <a:ext uri="{FF2B5EF4-FFF2-40B4-BE49-F238E27FC236}">
                <a16:creationId xmlns:a16="http://schemas.microsoft.com/office/drawing/2014/main" id="{2E7CDE0E-7654-00A1-38A9-A728C49BD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9737" y="8296275"/>
            <a:ext cx="3319463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723" name="Oval 27">
            <a:extLst>
              <a:ext uri="{FF2B5EF4-FFF2-40B4-BE49-F238E27FC236}">
                <a16:creationId xmlns:a16="http://schemas.microsoft.com/office/drawing/2014/main" id="{601D5B05-99E8-E0DE-727A-FE632AEA0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9737" y="8296275"/>
            <a:ext cx="3319463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9724" name="Oval 28">
            <a:extLst>
              <a:ext uri="{FF2B5EF4-FFF2-40B4-BE49-F238E27FC236}">
                <a16:creationId xmlns:a16="http://schemas.microsoft.com/office/drawing/2014/main" id="{327E31E8-67CC-F3C2-C983-A26DB75D7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9737" y="8296275"/>
            <a:ext cx="3319463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9725" name="Oval 29">
            <a:extLst>
              <a:ext uri="{FF2B5EF4-FFF2-40B4-BE49-F238E27FC236}">
                <a16:creationId xmlns:a16="http://schemas.microsoft.com/office/drawing/2014/main" id="{52066458-90F8-58AF-6132-9389F494A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9737" y="8296275"/>
            <a:ext cx="3319463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9726" name="Oval 30">
            <a:extLst>
              <a:ext uri="{FF2B5EF4-FFF2-40B4-BE49-F238E27FC236}">
                <a16:creationId xmlns:a16="http://schemas.microsoft.com/office/drawing/2014/main" id="{D7C4F3DB-C993-487F-E948-241DC057D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2593" y="8289130"/>
            <a:ext cx="3319463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9727" name="Oval 31">
            <a:extLst>
              <a:ext uri="{FF2B5EF4-FFF2-40B4-BE49-F238E27FC236}">
                <a16:creationId xmlns:a16="http://schemas.microsoft.com/office/drawing/2014/main" id="{451B512C-65C6-948D-38B2-9E02C13C5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9737" y="8296275"/>
            <a:ext cx="3319463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9728" name="Oval 32">
            <a:extLst>
              <a:ext uri="{FF2B5EF4-FFF2-40B4-BE49-F238E27FC236}">
                <a16:creationId xmlns:a16="http://schemas.microsoft.com/office/drawing/2014/main" id="{EBF48CFF-B5D5-7856-8EF5-03CF5BBF6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9737" y="8296275"/>
            <a:ext cx="3319463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9729" name="Oval 33">
            <a:extLst>
              <a:ext uri="{FF2B5EF4-FFF2-40B4-BE49-F238E27FC236}">
                <a16:creationId xmlns:a16="http://schemas.microsoft.com/office/drawing/2014/main" id="{DC0E83EC-D22A-5A4F-FB63-01FCA8ECE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9737" y="8296275"/>
            <a:ext cx="3319463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9730" name="Oval 34">
            <a:extLst>
              <a:ext uri="{FF2B5EF4-FFF2-40B4-BE49-F238E27FC236}">
                <a16:creationId xmlns:a16="http://schemas.microsoft.com/office/drawing/2014/main" id="{8D0E2E43-E2BD-80B1-F6EA-E6D7E8ED1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9737" y="8296275"/>
            <a:ext cx="3319463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9731" name="Oval 35">
            <a:extLst>
              <a:ext uri="{FF2B5EF4-FFF2-40B4-BE49-F238E27FC236}">
                <a16:creationId xmlns:a16="http://schemas.microsoft.com/office/drawing/2014/main" id="{42F2ABFE-0C4E-B5E2-9EDC-456EEFC92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9737" y="8289130"/>
            <a:ext cx="3319463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9732" name="Oval 36">
            <a:extLst>
              <a:ext uri="{FF2B5EF4-FFF2-40B4-BE49-F238E27FC236}">
                <a16:creationId xmlns:a16="http://schemas.microsoft.com/office/drawing/2014/main" id="{7B0F2B93-4134-A2F0-B21E-163180E50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25528" y="8280301"/>
            <a:ext cx="3319463" cy="14239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2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20</a:t>
            </a:r>
          </a:p>
        </p:txBody>
      </p:sp>
      <p:grpSp>
        <p:nvGrpSpPr>
          <p:cNvPr id="49178" name="Group 65">
            <a:extLst>
              <a:ext uri="{FF2B5EF4-FFF2-40B4-BE49-F238E27FC236}">
                <a16:creationId xmlns:a16="http://schemas.microsoft.com/office/drawing/2014/main" id="{664BD30A-85F8-D3D8-AAC6-14D3C87598D5}"/>
              </a:ext>
            </a:extLst>
          </p:cNvPr>
          <p:cNvGrpSpPr>
            <a:grpSpLocks/>
          </p:cNvGrpSpPr>
          <p:nvPr/>
        </p:nvGrpSpPr>
        <p:grpSpPr bwMode="auto">
          <a:xfrm>
            <a:off x="9029701" y="3200400"/>
            <a:ext cx="5464970" cy="4738689"/>
            <a:chOff x="132" y="1311"/>
            <a:chExt cx="2295" cy="1990"/>
          </a:xfrm>
        </p:grpSpPr>
        <p:sp>
          <p:nvSpPr>
            <p:cNvPr id="49185" name="Text Box 24">
              <a:extLst>
                <a:ext uri="{FF2B5EF4-FFF2-40B4-BE49-F238E27FC236}">
                  <a16:creationId xmlns:a16="http://schemas.microsoft.com/office/drawing/2014/main" id="{CA43D93D-6814-AA37-7E08-F6D7E794CF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" y="2927"/>
              <a:ext cx="31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3000" b="1">
                  <a:solidFill>
                    <a:srgbClr val="CC3300"/>
                  </a:solidFill>
                  <a:latin typeface="VNI-Times" pitchFamily="2" charset="0"/>
                </a:rPr>
                <a:t>G</a:t>
              </a:r>
            </a:p>
          </p:txBody>
        </p:sp>
        <p:sp>
          <p:nvSpPr>
            <p:cNvPr id="49186" name="Text Box 25">
              <a:extLst>
                <a:ext uri="{FF2B5EF4-FFF2-40B4-BE49-F238E27FC236}">
                  <a16:creationId xmlns:a16="http://schemas.microsoft.com/office/drawing/2014/main" id="{A83AE5A0-7A1A-39DD-2E36-24BC3C6E76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2" y="1311"/>
              <a:ext cx="31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3000" b="1" dirty="0">
                  <a:solidFill>
                    <a:srgbClr val="CC3300"/>
                  </a:solidFill>
                  <a:latin typeface="VNI-Times" pitchFamily="2" charset="0"/>
                </a:rPr>
                <a:t>K</a:t>
              </a:r>
            </a:p>
          </p:txBody>
        </p:sp>
        <p:sp>
          <p:nvSpPr>
            <p:cNvPr id="49187" name="Text Box 26">
              <a:extLst>
                <a:ext uri="{FF2B5EF4-FFF2-40B4-BE49-F238E27FC236}">
                  <a16:creationId xmlns:a16="http://schemas.microsoft.com/office/drawing/2014/main" id="{DCFCB56C-CDCF-D7FD-3FC8-983CB62D5C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0" y="2905"/>
              <a:ext cx="31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3000" b="1">
                  <a:solidFill>
                    <a:srgbClr val="CC3300"/>
                  </a:solidFill>
                  <a:latin typeface="VNI-Times" pitchFamily="2" charset="0"/>
                </a:rPr>
                <a:t>H</a:t>
              </a:r>
            </a:p>
          </p:txBody>
        </p:sp>
        <p:sp>
          <p:nvSpPr>
            <p:cNvPr id="49188" name="Text Box 20">
              <a:extLst>
                <a:ext uri="{FF2B5EF4-FFF2-40B4-BE49-F238E27FC236}">
                  <a16:creationId xmlns:a16="http://schemas.microsoft.com/office/drawing/2014/main" id="{629C873A-810C-4FFE-A747-4C1E6AB9AC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459" y="2724"/>
              <a:ext cx="2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700" b="1">
                  <a:solidFill>
                    <a:srgbClr val="000000"/>
                  </a:solidFill>
                  <a:latin typeface=".VnTime" pitchFamily="34" charset="0"/>
                </a:rPr>
                <a:t>X</a:t>
              </a:r>
            </a:p>
          </p:txBody>
        </p:sp>
        <p:sp>
          <p:nvSpPr>
            <p:cNvPr id="49189" name="Text Box 21">
              <a:extLst>
                <a:ext uri="{FF2B5EF4-FFF2-40B4-BE49-F238E27FC236}">
                  <a16:creationId xmlns:a16="http://schemas.microsoft.com/office/drawing/2014/main" id="{440C6B7F-AEFF-8F15-9CA0-E04C809C1C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2" y="1756"/>
              <a:ext cx="31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700" b="1" dirty="0">
                  <a:solidFill>
                    <a:srgbClr val="000000"/>
                  </a:solidFill>
                  <a:latin typeface=".VnTime" pitchFamily="34" charset="0"/>
                </a:rPr>
                <a:t>X</a:t>
              </a:r>
            </a:p>
          </p:txBody>
        </p:sp>
        <p:sp>
          <p:nvSpPr>
            <p:cNvPr id="49190" name="Text Box 22">
              <a:extLst>
                <a:ext uri="{FF2B5EF4-FFF2-40B4-BE49-F238E27FC236}">
                  <a16:creationId xmlns:a16="http://schemas.microsoft.com/office/drawing/2014/main" id="{806325DE-0A1B-8169-6208-ECDB6D3A92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5" y="2719"/>
              <a:ext cx="31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700" b="1">
                  <a:solidFill>
                    <a:srgbClr val="000000"/>
                  </a:solidFill>
                  <a:latin typeface=".VnTime" pitchFamily="34" charset="0"/>
                </a:rPr>
                <a:t>X</a:t>
              </a:r>
            </a:p>
          </p:txBody>
        </p:sp>
        <p:grpSp>
          <p:nvGrpSpPr>
            <p:cNvPr id="49191" name="Group 38">
              <a:extLst>
                <a:ext uri="{FF2B5EF4-FFF2-40B4-BE49-F238E27FC236}">
                  <a16:creationId xmlns:a16="http://schemas.microsoft.com/office/drawing/2014/main" id="{0D9F2553-5E0E-3E92-E320-C6B0753C9B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" y="1601"/>
              <a:ext cx="1743" cy="1344"/>
              <a:chOff x="768" y="2400"/>
              <a:chExt cx="2112" cy="1584"/>
            </a:xfrm>
          </p:grpSpPr>
          <p:sp>
            <p:nvSpPr>
              <p:cNvPr id="49193" name="Line 34">
                <a:extLst>
                  <a:ext uri="{FF2B5EF4-FFF2-40B4-BE49-F238E27FC236}">
                    <a16:creationId xmlns:a16="http://schemas.microsoft.com/office/drawing/2014/main" id="{14EA1C2B-036A-348C-4D72-9F1461B447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2" y="2400"/>
                <a:ext cx="1008" cy="1584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9194" name="Line 35">
                <a:extLst>
                  <a:ext uri="{FF2B5EF4-FFF2-40B4-BE49-F238E27FC236}">
                    <a16:creationId xmlns:a16="http://schemas.microsoft.com/office/drawing/2014/main" id="{2FE7251F-FE59-BB7A-3710-CF4606D446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68" y="2400"/>
                <a:ext cx="1104" cy="1584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9195" name="Line 37">
                <a:extLst>
                  <a:ext uri="{FF2B5EF4-FFF2-40B4-BE49-F238E27FC236}">
                    <a16:creationId xmlns:a16="http://schemas.microsoft.com/office/drawing/2014/main" id="{1719FD16-C6FB-502A-0725-CCF57FAECC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8" y="3984"/>
                <a:ext cx="2112" cy="0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49192" name="Text Box 41">
              <a:extLst>
                <a:ext uri="{FF2B5EF4-FFF2-40B4-BE49-F238E27FC236}">
                  <a16:creationId xmlns:a16="http://schemas.microsoft.com/office/drawing/2014/main" id="{64A2A1D4-D3B4-59D0-54DD-300DCDC310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7" y="3030"/>
              <a:ext cx="83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endParaRPr lang="en-US" altLang="en-US" sz="3600" b="1">
                <a:solidFill>
                  <a:srgbClr val="000000"/>
                </a:solidFill>
                <a:latin typeface=".VnTime" pitchFamily="34" charset="0"/>
              </a:endParaRPr>
            </a:p>
          </p:txBody>
        </p:sp>
      </p:grpSp>
      <p:sp>
        <p:nvSpPr>
          <p:cNvPr id="49179" name="Text Box 17" descr="Oak">
            <a:extLst>
              <a:ext uri="{FF2B5EF4-FFF2-40B4-BE49-F238E27FC236}">
                <a16:creationId xmlns:a16="http://schemas.microsoft.com/office/drawing/2014/main" id="{6A2BC17E-054D-DDAD-60D6-E8ADFBED6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4686300"/>
            <a:ext cx="5600700" cy="830997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38100" cmpd="dbl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3716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Tam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altLang="en-US" sz="4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80" name="Text Box 18" descr="Oak">
            <a:extLst>
              <a:ext uri="{FF2B5EF4-FFF2-40B4-BE49-F238E27FC236}">
                <a16:creationId xmlns:a16="http://schemas.microsoft.com/office/drawing/2014/main" id="{4D402A2B-AD3A-9B6F-D224-A499228DC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7315200"/>
            <a:ext cx="5600700" cy="830997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38100" cmpd="dbl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3716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A, B đều đúng</a:t>
            </a:r>
          </a:p>
        </p:txBody>
      </p:sp>
      <p:sp>
        <p:nvSpPr>
          <p:cNvPr id="49181" name="Text Box 19" descr="Oak">
            <a:extLst>
              <a:ext uri="{FF2B5EF4-FFF2-40B4-BE49-F238E27FC236}">
                <a16:creationId xmlns:a16="http://schemas.microsoft.com/office/drawing/2014/main" id="{73240D97-AD3A-5593-9ADC-45E0F6A41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6057900"/>
            <a:ext cx="5600700" cy="830997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3716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Một kết quả khác</a:t>
            </a:r>
          </a:p>
        </p:txBody>
      </p:sp>
      <p:sp>
        <p:nvSpPr>
          <p:cNvPr id="49182" name="Text Box 20" descr="Oak">
            <a:extLst>
              <a:ext uri="{FF2B5EF4-FFF2-40B4-BE49-F238E27FC236}">
                <a16:creationId xmlns:a16="http://schemas.microsoft.com/office/drawing/2014/main" id="{1836A6B8-08D5-5EBC-43F6-3B4864603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3302795"/>
            <a:ext cx="5600700" cy="830997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38100" cmpd="dbl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3716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Tam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altLang="en-US" sz="4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83" name="Text Box 82">
            <a:extLst>
              <a:ext uri="{FF2B5EF4-FFF2-40B4-BE49-F238E27FC236}">
                <a16:creationId xmlns:a16="http://schemas.microsoft.com/office/drawing/2014/main" id="{EC792526-42A9-8123-E3E4-E024FDBE7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7551" y="1957388"/>
            <a:ext cx="869394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2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Tam </a:t>
            </a:r>
            <a:r>
              <a:rPr lang="en-US" altLang="en-US" sz="42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sz="42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KHG </a:t>
            </a:r>
            <a:r>
              <a:rPr lang="en-US" altLang="en-US" sz="42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2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tam </a:t>
            </a:r>
            <a:r>
              <a:rPr lang="en-US" altLang="en-US" sz="42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sz="42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D60093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2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9747" name="Text Box 20" descr="Oak">
            <a:extLst>
              <a:ext uri="{FF2B5EF4-FFF2-40B4-BE49-F238E27FC236}">
                <a16:creationId xmlns:a16="http://schemas.microsoft.com/office/drawing/2014/main" id="{7862BF51-C949-73C7-1F71-DDF6E01F8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1358" y="4674395"/>
            <a:ext cx="5600700" cy="830997"/>
          </a:xfrm>
          <a:prstGeom prst="rect">
            <a:avLst/>
          </a:prstGeom>
          <a:solidFill>
            <a:srgbClr val="66FF33"/>
          </a:solidFill>
          <a:ln w="38100" cmpd="dbl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3716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Tam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altLang="en-US"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3" grpId="0" animBg="1"/>
      <p:bldP spid="29714" grpId="0" animBg="1"/>
      <p:bldP spid="29715" grpId="0" animBg="1"/>
      <p:bldP spid="29716" grpId="0" animBg="1"/>
      <p:bldP spid="29717" grpId="0" animBg="1"/>
      <p:bldP spid="29718" grpId="0" animBg="1"/>
      <p:bldP spid="29719" grpId="0" animBg="1"/>
      <p:bldP spid="29720" grpId="0" animBg="1"/>
      <p:bldP spid="29721" grpId="0" animBg="1"/>
      <p:bldP spid="29722" grpId="0" animBg="1"/>
      <p:bldP spid="29723" grpId="0" animBg="1"/>
      <p:bldP spid="29724" grpId="0" animBg="1"/>
      <p:bldP spid="29725" grpId="0" animBg="1"/>
      <p:bldP spid="29727" grpId="0" animBg="1"/>
      <p:bldP spid="29728" grpId="0" animBg="1"/>
      <p:bldP spid="29729" grpId="0" animBg="1"/>
      <p:bldP spid="29730" grpId="0" animBg="1"/>
      <p:bldP spid="29731" grpId="0" animBg="1"/>
      <p:bldP spid="29732" grpId="0" animBg="1"/>
      <p:bldP spid="2974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54" y="1711132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617888">
            <a:off x="3650755" y="6830697"/>
            <a:ext cx="2030149" cy="2411624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0800000">
            <a:off x="1127050" y="217303"/>
            <a:ext cx="14826645" cy="7800504"/>
            <a:chOff x="0" y="0"/>
            <a:chExt cx="1620077" cy="570113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621347" cy="568843"/>
            </a:xfrm>
            <a:custGeom>
              <a:avLst/>
              <a:gdLst/>
              <a:ahLst/>
              <a:cxnLst/>
              <a:rect l="l" t="t" r="r" b="b"/>
              <a:pathLst>
                <a:path w="1621347" h="568843">
                  <a:moveTo>
                    <a:pt x="1609917" y="27940"/>
                  </a:moveTo>
                  <a:cubicBezTo>
                    <a:pt x="1601027" y="24130"/>
                    <a:pt x="1592137" y="21590"/>
                    <a:pt x="1583247" y="21590"/>
                  </a:cubicBezTo>
                  <a:cubicBezTo>
                    <a:pt x="1556577" y="20320"/>
                    <a:pt x="1532395" y="20320"/>
                    <a:pt x="1507127" y="17780"/>
                  </a:cubicBezTo>
                  <a:cubicBezTo>
                    <a:pt x="1449371" y="12700"/>
                    <a:pt x="1392818" y="6350"/>
                    <a:pt x="1335063" y="3810"/>
                  </a:cubicBezTo>
                  <a:cubicBezTo>
                    <a:pt x="1288136" y="1270"/>
                    <a:pt x="1242413" y="3810"/>
                    <a:pt x="1195486" y="2540"/>
                  </a:cubicBezTo>
                  <a:cubicBezTo>
                    <a:pt x="1175031" y="2540"/>
                    <a:pt x="1154576" y="0"/>
                    <a:pt x="1134120" y="2540"/>
                  </a:cubicBezTo>
                  <a:cubicBezTo>
                    <a:pt x="1084787" y="10160"/>
                    <a:pt x="1035454" y="11430"/>
                    <a:pt x="984918" y="8890"/>
                  </a:cubicBezTo>
                  <a:cubicBezTo>
                    <a:pt x="959650" y="7620"/>
                    <a:pt x="934382" y="7620"/>
                    <a:pt x="909113" y="7620"/>
                  </a:cubicBezTo>
                  <a:cubicBezTo>
                    <a:pt x="863390" y="7620"/>
                    <a:pt x="817667" y="7620"/>
                    <a:pt x="771943" y="6350"/>
                  </a:cubicBezTo>
                  <a:cubicBezTo>
                    <a:pt x="723814" y="5080"/>
                    <a:pt x="249734" y="2540"/>
                    <a:pt x="202808" y="1270"/>
                  </a:cubicBezTo>
                  <a:cubicBezTo>
                    <a:pt x="164304" y="0"/>
                    <a:pt x="127003" y="1270"/>
                    <a:pt x="88500" y="1270"/>
                  </a:cubicBezTo>
                  <a:cubicBezTo>
                    <a:pt x="6202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0435"/>
                    <a:pt x="16510" y="100591"/>
                    <a:pt x="17780" y="120394"/>
                  </a:cubicBezTo>
                  <a:cubicBezTo>
                    <a:pt x="19050" y="140550"/>
                    <a:pt x="17780" y="160706"/>
                    <a:pt x="16510" y="181216"/>
                  </a:cubicBezTo>
                  <a:cubicBezTo>
                    <a:pt x="15240" y="202080"/>
                    <a:pt x="2540" y="420970"/>
                    <a:pt x="2540" y="441833"/>
                  </a:cubicBezTo>
                  <a:cubicBezTo>
                    <a:pt x="2540" y="462343"/>
                    <a:pt x="1270" y="482853"/>
                    <a:pt x="0" y="503363"/>
                  </a:cubicBezTo>
                  <a:cubicBezTo>
                    <a:pt x="0" y="514233"/>
                    <a:pt x="3810" y="524393"/>
                    <a:pt x="15240" y="529473"/>
                  </a:cubicBezTo>
                  <a:cubicBezTo>
                    <a:pt x="22860" y="533283"/>
                    <a:pt x="31750" y="535823"/>
                    <a:pt x="40640" y="537093"/>
                  </a:cubicBezTo>
                  <a:cubicBezTo>
                    <a:pt x="87296" y="542173"/>
                    <a:pt x="133020" y="545983"/>
                    <a:pt x="178743" y="551063"/>
                  </a:cubicBezTo>
                  <a:cubicBezTo>
                    <a:pt x="204011" y="553603"/>
                    <a:pt x="229279" y="558683"/>
                    <a:pt x="254547" y="559953"/>
                  </a:cubicBezTo>
                  <a:cubicBezTo>
                    <a:pt x="296661" y="562493"/>
                    <a:pt x="765927" y="563763"/>
                    <a:pt x="808041" y="565033"/>
                  </a:cubicBezTo>
                  <a:cubicBezTo>
                    <a:pt x="814057" y="565033"/>
                    <a:pt x="820073" y="565033"/>
                    <a:pt x="826089" y="565033"/>
                  </a:cubicBezTo>
                  <a:cubicBezTo>
                    <a:pt x="854967" y="565033"/>
                    <a:pt x="885048" y="563763"/>
                    <a:pt x="913926" y="563763"/>
                  </a:cubicBezTo>
                  <a:cubicBezTo>
                    <a:pt x="947617" y="563763"/>
                    <a:pt x="980105" y="565033"/>
                    <a:pt x="1013796" y="565033"/>
                  </a:cubicBezTo>
                  <a:cubicBezTo>
                    <a:pt x="1063129" y="565033"/>
                    <a:pt x="1113665" y="565033"/>
                    <a:pt x="1162998" y="565033"/>
                  </a:cubicBezTo>
                  <a:cubicBezTo>
                    <a:pt x="1208722" y="565033"/>
                    <a:pt x="1254445" y="566303"/>
                    <a:pt x="1300168" y="567573"/>
                  </a:cubicBezTo>
                  <a:cubicBezTo>
                    <a:pt x="1320624" y="567573"/>
                    <a:pt x="1342282" y="568843"/>
                    <a:pt x="1362737" y="568843"/>
                  </a:cubicBezTo>
                  <a:cubicBezTo>
                    <a:pt x="1428916" y="567573"/>
                    <a:pt x="1493891" y="561223"/>
                    <a:pt x="1560387" y="561223"/>
                  </a:cubicBezTo>
                  <a:cubicBezTo>
                    <a:pt x="1564197" y="561223"/>
                    <a:pt x="1569277" y="558683"/>
                    <a:pt x="1573087" y="556143"/>
                  </a:cubicBezTo>
                  <a:cubicBezTo>
                    <a:pt x="1578167" y="552333"/>
                    <a:pt x="1580707" y="545983"/>
                    <a:pt x="1583247" y="543443"/>
                  </a:cubicBezTo>
                  <a:cubicBezTo>
                    <a:pt x="1584517" y="500887"/>
                    <a:pt x="1585787" y="486035"/>
                    <a:pt x="1587057" y="471183"/>
                  </a:cubicBezTo>
                  <a:cubicBezTo>
                    <a:pt x="1588327" y="448198"/>
                    <a:pt x="1598487" y="227540"/>
                    <a:pt x="1599757" y="204555"/>
                  </a:cubicBezTo>
                  <a:cubicBezTo>
                    <a:pt x="1599757" y="190764"/>
                    <a:pt x="1601027" y="176973"/>
                    <a:pt x="1602297" y="163182"/>
                  </a:cubicBezTo>
                  <a:cubicBezTo>
                    <a:pt x="1603567" y="148330"/>
                    <a:pt x="1604837" y="133478"/>
                    <a:pt x="1607377" y="118626"/>
                  </a:cubicBezTo>
                  <a:cubicBezTo>
                    <a:pt x="1608647" y="109785"/>
                    <a:pt x="1608647" y="100591"/>
                    <a:pt x="1613727" y="91751"/>
                  </a:cubicBezTo>
                  <a:cubicBezTo>
                    <a:pt x="1618807" y="81142"/>
                    <a:pt x="1621347" y="70887"/>
                    <a:pt x="1620077" y="44450"/>
                  </a:cubicBezTo>
                  <a:cubicBezTo>
                    <a:pt x="1620077" y="38100"/>
                    <a:pt x="1616267" y="30480"/>
                    <a:pt x="160991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99235" y="8721799"/>
            <a:ext cx="747656" cy="87120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81304" flipH="1">
            <a:off x="15994613" y="7520352"/>
            <a:ext cx="1744202" cy="32741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35876">
            <a:off x="-1104664" y="-356076"/>
            <a:ext cx="3884288" cy="263160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4355" y="1185242"/>
            <a:ext cx="1812778" cy="1377712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V="1">
            <a:off x="15931192" y="49754"/>
            <a:ext cx="1838457" cy="2509060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41407" flipV="1">
            <a:off x="-1394539" y="8255756"/>
            <a:ext cx="4616439" cy="3500100"/>
          </a:xfrm>
          <a:prstGeom prst="rect">
            <a:avLst/>
          </a:prstGeom>
        </p:spPr>
      </p:pic>
      <p:grpSp>
        <p:nvGrpSpPr>
          <p:cNvPr id="68" name="Group 68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72" name="Freeform 7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75" name="Freeform 7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78" name="Freeform 7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5E609C-BAE0-8BAC-F64E-EED8C40DD457}"/>
                  </a:ext>
                </a:extLst>
              </p:cNvPr>
              <p:cNvSpPr txBox="1"/>
              <p:nvPr/>
            </p:nvSpPr>
            <p:spPr>
              <a:xfrm>
                <a:off x="2517977" y="1225623"/>
                <a:ext cx="11994063" cy="2485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4.24 (SGK – tr.84)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Cho tam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5E609C-BAE0-8BAC-F64E-EED8C40DD4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977" y="1225623"/>
                <a:ext cx="11994063" cy="2485745"/>
              </a:xfrm>
              <a:prstGeom prst="rect">
                <a:avLst/>
              </a:prstGeom>
              <a:blipFill>
                <a:blip r:embed="rId18"/>
                <a:stretch>
                  <a:fillRect l="-1524" r="-1575" b="-8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593D4562-963C-5E8B-27FA-CABE07D26420}"/>
              </a:ext>
            </a:extLst>
          </p:cNvPr>
          <p:cNvGrpSpPr/>
          <p:nvPr/>
        </p:nvGrpSpPr>
        <p:grpSpPr>
          <a:xfrm>
            <a:off x="10046558" y="2917088"/>
            <a:ext cx="5404655" cy="5999355"/>
            <a:chOff x="10046558" y="2917088"/>
            <a:chExt cx="5404655" cy="599935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D291259-D255-64A2-9BD4-9640AD9E2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046558" y="2917088"/>
              <a:ext cx="5404655" cy="5999355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33F603E-82AC-A869-FC98-6321BED0151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608863" y="5623902"/>
              <a:ext cx="239148" cy="44827"/>
            </a:xfrm>
            <a:prstGeom prst="line">
              <a:avLst/>
            </a:prstGeom>
            <a:solidFill>
              <a:srgbClr val="FFFFCC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30F1E9B-ED59-3BED-B889-E64689F08D3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761964" y="5646315"/>
              <a:ext cx="239148" cy="44827"/>
            </a:xfrm>
            <a:prstGeom prst="line">
              <a:avLst/>
            </a:prstGeom>
            <a:solidFill>
              <a:srgbClr val="FFFFCC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15704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172" y="59986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624761">
            <a:off x="6081773" y="-1710103"/>
            <a:ext cx="4002368" cy="34202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2993">
            <a:off x="16811715" y="517024"/>
            <a:ext cx="486337" cy="715201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9A74FA1A-A526-4BFD-7EEA-E67F1F04E7EE}"/>
              </a:ext>
            </a:extLst>
          </p:cNvPr>
          <p:cNvGrpSpPr/>
          <p:nvPr/>
        </p:nvGrpSpPr>
        <p:grpSpPr>
          <a:xfrm>
            <a:off x="521401" y="1160583"/>
            <a:ext cx="17245198" cy="8249627"/>
            <a:chOff x="0" y="0"/>
            <a:chExt cx="4541945" cy="2172741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5DD4660-D124-46EF-861E-91232F65BF1D}"/>
                </a:ext>
              </a:extLst>
            </p:cNvPr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0CEE183-8D70-71E7-7D5D-BE602F0202BA}"/>
                </a:ext>
              </a:extLst>
            </p:cNvPr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5170" y="7821708"/>
            <a:ext cx="4310854" cy="37308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74666" y="-51183"/>
            <a:ext cx="2821311" cy="2978351"/>
          </a:xfrm>
          <a:prstGeom prst="rect">
            <a:avLst/>
          </a:prstGeom>
        </p:spPr>
      </p:pic>
      <p:sp>
        <p:nvSpPr>
          <p:cNvPr id="5" name="Hộp Văn bản 36">
            <a:extLst>
              <a:ext uri="{FF2B5EF4-FFF2-40B4-BE49-F238E27FC236}">
                <a16:creationId xmlns:a16="http://schemas.microsoft.com/office/drawing/2014/main" id="{58AA10C8-7B07-5006-AE64-DC44240F205F}"/>
              </a:ext>
            </a:extLst>
          </p:cNvPr>
          <p:cNvSpPr txBox="1"/>
          <p:nvPr/>
        </p:nvSpPr>
        <p:spPr>
          <a:xfrm>
            <a:off x="8199760" y="1437993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B6EE43-EE95-9D34-CB6C-D857DB9ED94E}"/>
                  </a:ext>
                </a:extLst>
              </p:cNvPr>
              <p:cNvSpPr txBox="1"/>
              <p:nvPr/>
            </p:nvSpPr>
            <p:spPr>
              <a:xfrm>
                <a:off x="1093531" y="2462738"/>
                <a:ext cx="12781443" cy="6787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𝐴𝐵𝑀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(c.g.c) vì: </a:t>
                </a: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𝐵𝑀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𝐶𝑀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;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𝐴𝐵𝑀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𝐴𝐶𝑀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(do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).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𝑀𝐴𝐶</m:t>
                        </m:r>
                      </m:e>
                    </m:acc>
                  </m:oMath>
                </a14:m>
                <a:endParaRPr lang="nl-NL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tia phân giác của góc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 thời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𝐴𝑀𝐵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𝐴𝑀𝐶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180</m:t>
                            </m:r>
                          </m:e>
                          <m:sup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∘</m:t>
                            </m:r>
                          </m:sup>
                        </m:sSup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hay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B6EE43-EE95-9D34-CB6C-D857DB9ED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531" y="2462738"/>
                <a:ext cx="12781443" cy="6787307"/>
              </a:xfrm>
              <a:prstGeom prst="rect">
                <a:avLst/>
              </a:prstGeom>
              <a:blipFill>
                <a:blip r:embed="rId12"/>
                <a:stretch>
                  <a:fillRect l="-1669" b="-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377580" y="-198421"/>
            <a:ext cx="4932649" cy="54367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F55E22-9216-CFDC-B009-D3FD9F54DB2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136597" y="1454321"/>
            <a:ext cx="5407621" cy="59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6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141897"/>
            <a:ext cx="18288000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70597" y="-962590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725233" y="-981313"/>
            <a:ext cx="4310854" cy="373084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147">
            <a:off x="-466889" y="1850985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3248">
            <a:off x="-107589" y="2289780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99999" flipH="1">
            <a:off x="-557617" y="2187954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6665294" y="4469763"/>
            <a:ext cx="747656" cy="871209"/>
          </a:xfrm>
          <a:prstGeom prst="rect">
            <a:avLst/>
          </a:prstGeom>
        </p:spPr>
      </p:pic>
      <p:grpSp>
        <p:nvGrpSpPr>
          <p:cNvPr id="44" name="Group 44"/>
          <p:cNvGrpSpPr/>
          <p:nvPr/>
        </p:nvGrpSpPr>
        <p:grpSpPr>
          <a:xfrm>
            <a:off x="1133720" y="2398065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047714A5-D701-9DF9-362D-3CE4064C546D}"/>
              </a:ext>
            </a:extLst>
          </p:cNvPr>
          <p:cNvSpPr txBox="1"/>
          <p:nvPr/>
        </p:nvSpPr>
        <p:spPr>
          <a:xfrm>
            <a:off x="1397289" y="720696"/>
            <a:ext cx="14842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ĐƯỜNG TRUNG TRỰC CỦA MỘT ĐOẠN THẲNG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7A9EE339-928B-2065-66D7-AABF0A8EF375}"/>
              </a:ext>
            </a:extLst>
          </p:cNvPr>
          <p:cNvSpPr/>
          <p:nvPr/>
        </p:nvSpPr>
        <p:spPr>
          <a:xfrm>
            <a:off x="8659696" y="3023647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265CAC-CF6E-C507-DAAF-E77BF71BFBD4}"/>
              </a:ext>
            </a:extLst>
          </p:cNvPr>
          <p:cNvSpPr txBox="1"/>
          <p:nvPr/>
        </p:nvSpPr>
        <p:spPr>
          <a:xfrm>
            <a:off x="1254396" y="1668619"/>
            <a:ext cx="4075509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Định nghĩa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2C3A07-33DB-839A-EA84-C4E04440CC1C}"/>
                  </a:ext>
                </a:extLst>
              </p:cNvPr>
              <p:cNvSpPr txBox="1"/>
              <p:nvPr/>
            </p:nvSpPr>
            <p:spPr>
              <a:xfrm>
                <a:off x="2782359" y="4130353"/>
                <a:ext cx="13486615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mép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A4,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2C3A07-33DB-839A-EA84-C4E04440C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359" y="4130353"/>
                <a:ext cx="13486615" cy="1824923"/>
              </a:xfrm>
              <a:prstGeom prst="rect">
                <a:avLst/>
              </a:prstGeom>
              <a:blipFill>
                <a:blip r:embed="rId19"/>
                <a:stretch>
                  <a:fillRect l="-1582" r="-1582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D32D03D-523C-8489-905E-5C75B9AC73B8}"/>
              </a:ext>
            </a:extLst>
          </p:cNvPr>
          <p:cNvSpPr txBox="1"/>
          <p:nvPr/>
        </p:nvSpPr>
        <p:spPr>
          <a:xfrm>
            <a:off x="2782360" y="6006415"/>
            <a:ext cx="1348661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4.63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30294" y="5772200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3376137" y="2235110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2990980" y="1968513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521401" y="523875"/>
            <a:ext cx="17245198" cy="940677"/>
            <a:chOff x="0" y="0"/>
            <a:chExt cx="4541945" cy="2477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41945" cy="247750"/>
            </a:xfrm>
            <a:custGeom>
              <a:avLst/>
              <a:gdLst/>
              <a:ahLst/>
              <a:cxnLst/>
              <a:rect l="l" t="t" r="r" b="b"/>
              <a:pathLst>
                <a:path w="4541945" h="247750">
                  <a:moveTo>
                    <a:pt x="0" y="0"/>
                  </a:moveTo>
                  <a:lnTo>
                    <a:pt x="4541945" y="0"/>
                  </a:lnTo>
                  <a:lnTo>
                    <a:pt x="4541945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AF8AF7-1AA6-FB2A-6AB4-9EA4F9D58381}"/>
                  </a:ext>
                </a:extLst>
              </p:cNvPr>
              <p:cNvSpPr txBox="1"/>
              <p:nvPr/>
            </p:nvSpPr>
            <p:spPr>
              <a:xfrm>
                <a:off x="2353796" y="618105"/>
                <a:ext cx="13918498" cy="3671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AF8AF7-1AA6-FB2A-6AB4-9EA4F9D58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796" y="618105"/>
                <a:ext cx="13918498" cy="3671583"/>
              </a:xfrm>
              <a:prstGeom prst="rect">
                <a:avLst/>
              </a:prstGeom>
              <a:blipFill>
                <a:blip r:embed="rId17"/>
                <a:stretch>
                  <a:fillRect l="-1533" r="-1577" b="-6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81A293FB-6FEC-319B-6AA0-13935C2C8AA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36267" y="4278687"/>
            <a:ext cx="11559479" cy="476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98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8804" y="122131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5400000">
            <a:off x="5008561" y="-1725118"/>
            <a:ext cx="8270878" cy="14792377"/>
            <a:chOff x="0" y="0"/>
            <a:chExt cx="402625" cy="1677954"/>
          </a:xfrm>
        </p:grpSpPr>
        <p:sp>
          <p:nvSpPr>
            <p:cNvPr id="23" name="Freeform 23"/>
            <p:cNvSpPr/>
            <p:nvPr/>
          </p:nvSpPr>
          <p:spPr>
            <a:xfrm>
              <a:off x="0" y="-1270"/>
              <a:ext cx="403895" cy="1676684"/>
            </a:xfrm>
            <a:custGeom>
              <a:avLst/>
              <a:gdLst/>
              <a:ahLst/>
              <a:cxnLst/>
              <a:rect l="l" t="t" r="r" b="b"/>
              <a:pathLst>
                <a:path w="403895" h="1676684">
                  <a:moveTo>
                    <a:pt x="392465" y="27940"/>
                  </a:moveTo>
                  <a:cubicBezTo>
                    <a:pt x="383575" y="24130"/>
                    <a:pt x="374685" y="21590"/>
                    <a:pt x="365795" y="21590"/>
                  </a:cubicBezTo>
                  <a:cubicBezTo>
                    <a:pt x="339125" y="20320"/>
                    <a:pt x="332806" y="20320"/>
                    <a:pt x="328102" y="17780"/>
                  </a:cubicBezTo>
                  <a:cubicBezTo>
                    <a:pt x="317349" y="12700"/>
                    <a:pt x="306821" y="6350"/>
                    <a:pt x="296068" y="3810"/>
                  </a:cubicBezTo>
                  <a:cubicBezTo>
                    <a:pt x="287332" y="1270"/>
                    <a:pt x="278820" y="3810"/>
                    <a:pt x="270083" y="2540"/>
                  </a:cubicBezTo>
                  <a:cubicBezTo>
                    <a:pt x="266275" y="2540"/>
                    <a:pt x="262467" y="0"/>
                    <a:pt x="258659" y="2540"/>
                  </a:cubicBezTo>
                  <a:cubicBezTo>
                    <a:pt x="249474" y="10160"/>
                    <a:pt x="240290" y="11430"/>
                    <a:pt x="230881" y="8890"/>
                  </a:cubicBezTo>
                  <a:cubicBezTo>
                    <a:pt x="226177" y="7620"/>
                    <a:pt x="221473" y="7620"/>
                    <a:pt x="216769" y="7620"/>
                  </a:cubicBezTo>
                  <a:cubicBezTo>
                    <a:pt x="208256" y="7620"/>
                    <a:pt x="199744" y="7620"/>
                    <a:pt x="191232" y="6350"/>
                  </a:cubicBezTo>
                  <a:cubicBezTo>
                    <a:pt x="182271" y="5080"/>
                    <a:pt x="94012" y="2540"/>
                    <a:pt x="85275" y="1270"/>
                  </a:cubicBezTo>
                  <a:cubicBezTo>
                    <a:pt x="78107" y="0"/>
                    <a:pt x="71163" y="1270"/>
                    <a:pt x="63994" y="1270"/>
                  </a:cubicBezTo>
                  <a:cubicBezTo>
                    <a:pt x="5906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63770" y="1650014"/>
                    <a:pt x="72283" y="1653824"/>
                    <a:pt x="80795" y="1658904"/>
                  </a:cubicBezTo>
                  <a:cubicBezTo>
                    <a:pt x="85499" y="1661444"/>
                    <a:pt x="90203" y="1666524"/>
                    <a:pt x="94908" y="1667794"/>
                  </a:cubicBezTo>
                  <a:cubicBezTo>
                    <a:pt x="102748" y="1670334"/>
                    <a:pt x="190112" y="1671604"/>
                    <a:pt x="197952" y="1672874"/>
                  </a:cubicBezTo>
                  <a:cubicBezTo>
                    <a:pt x="199072" y="1672874"/>
                    <a:pt x="200192" y="1672874"/>
                    <a:pt x="201312" y="1672874"/>
                  </a:cubicBezTo>
                  <a:cubicBezTo>
                    <a:pt x="206688" y="1672874"/>
                    <a:pt x="212289" y="1671604"/>
                    <a:pt x="217665" y="1671604"/>
                  </a:cubicBezTo>
                  <a:cubicBezTo>
                    <a:pt x="223937" y="1671604"/>
                    <a:pt x="229985" y="1672874"/>
                    <a:pt x="236258" y="1672874"/>
                  </a:cubicBezTo>
                  <a:cubicBezTo>
                    <a:pt x="245442" y="1672874"/>
                    <a:pt x="254851" y="1672874"/>
                    <a:pt x="264035" y="1672874"/>
                  </a:cubicBezTo>
                  <a:cubicBezTo>
                    <a:pt x="272547" y="1672874"/>
                    <a:pt x="281060" y="1674144"/>
                    <a:pt x="289572" y="1675414"/>
                  </a:cubicBezTo>
                  <a:cubicBezTo>
                    <a:pt x="293380" y="1675414"/>
                    <a:pt x="297412" y="1676684"/>
                    <a:pt x="301221" y="1676684"/>
                  </a:cubicBezTo>
                  <a:cubicBezTo>
                    <a:pt x="313541" y="1675414"/>
                    <a:pt x="325638" y="1669064"/>
                    <a:pt x="342935" y="1669064"/>
                  </a:cubicBezTo>
                  <a:cubicBezTo>
                    <a:pt x="346745" y="1669064"/>
                    <a:pt x="351825" y="1666524"/>
                    <a:pt x="355635" y="1663984"/>
                  </a:cubicBezTo>
                  <a:cubicBezTo>
                    <a:pt x="360715" y="1660174"/>
                    <a:pt x="363255" y="1653824"/>
                    <a:pt x="365795" y="1651284"/>
                  </a:cubicBezTo>
                  <a:cubicBezTo>
                    <a:pt x="367065" y="1597007"/>
                    <a:pt x="368335" y="1544730"/>
                    <a:pt x="369605" y="1492453"/>
                  </a:cubicBezTo>
                  <a:cubicBezTo>
                    <a:pt x="370875" y="1411548"/>
                    <a:pt x="381035" y="634861"/>
                    <a:pt x="382305" y="553956"/>
                  </a:cubicBezTo>
                  <a:cubicBezTo>
                    <a:pt x="382305" y="505413"/>
                    <a:pt x="383575" y="456870"/>
                    <a:pt x="384845" y="408327"/>
                  </a:cubicBezTo>
                  <a:cubicBezTo>
                    <a:pt x="386115" y="356050"/>
                    <a:pt x="387385" y="303773"/>
                    <a:pt x="389925" y="251496"/>
                  </a:cubicBezTo>
                  <a:cubicBezTo>
                    <a:pt x="391195" y="220379"/>
                    <a:pt x="391195" y="188017"/>
                    <a:pt x="396275" y="156900"/>
                  </a:cubicBezTo>
                  <a:cubicBezTo>
                    <a:pt x="401355" y="119559"/>
                    <a:pt x="403895" y="83463"/>
                    <a:pt x="402625" y="44450"/>
                  </a:cubicBezTo>
                  <a:cubicBezTo>
                    <a:pt x="402625" y="38100"/>
                    <a:pt x="398815" y="30480"/>
                    <a:pt x="392465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3464668" y="171222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2721176" y="2174705"/>
            <a:ext cx="251149" cy="303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1759777" y="7767101"/>
            <a:ext cx="3206351" cy="35340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41300">
            <a:off x="13077736" y="525302"/>
            <a:ext cx="3107679" cy="26556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7EDBF11-C4E3-D654-C904-85DE107B3D53}"/>
              </a:ext>
            </a:extLst>
          </p:cNvPr>
          <p:cNvSpPr txBox="1"/>
          <p:nvPr/>
        </p:nvSpPr>
        <p:spPr>
          <a:xfrm>
            <a:off x="2514600" y="2390527"/>
            <a:ext cx="13563599" cy="2850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 nghĩa:</a:t>
            </a:r>
            <a:endParaRPr lang="en-US" sz="4000" b="1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 thẳng vuông góc với một đoạn thẳng tại trung điểm của nó được gọi là đường trung trực của đoạn thẳng đó.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889B37B-6598-738C-1B70-7DB18E872A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95376" y="5367713"/>
            <a:ext cx="5461555" cy="3509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DACB487-B32E-7915-2470-ACBCC7071995}"/>
                  </a:ext>
                </a:extLst>
              </p:cNvPr>
              <p:cNvSpPr txBox="1"/>
              <p:nvPr/>
            </p:nvSpPr>
            <p:spPr>
              <a:xfrm>
                <a:off x="8536884" y="5619501"/>
                <a:ext cx="6537754" cy="28508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đi qua trung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là trung trực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DACB487-B32E-7915-2470-ACBCC7071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6884" y="5619501"/>
                <a:ext cx="6537754" cy="2850845"/>
              </a:xfrm>
              <a:prstGeom prst="rect">
                <a:avLst/>
              </a:prstGeom>
              <a:blipFill>
                <a:blip r:embed="rId16"/>
                <a:stretch>
                  <a:fillRect r="-3262" b="-8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773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9202" y="-712266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3437777" y="2221834"/>
            <a:ext cx="11280391" cy="5843332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6362756" y="7623411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-76472" y="5275639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5107473" y="8767809"/>
            <a:ext cx="4036527" cy="34934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CB2666-D7CD-48DE-95A2-13B6AD284DF0}"/>
              </a:ext>
            </a:extLst>
          </p:cNvPr>
          <p:cNvSpPr txBox="1"/>
          <p:nvPr/>
        </p:nvSpPr>
        <p:spPr>
          <a:xfrm>
            <a:off x="3836374" y="3371402"/>
            <a:ext cx="10615250" cy="3208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 xét:</a:t>
            </a:r>
            <a:endParaRPr lang="en-US" sz="4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 trung trực của một đoạn thẳng cũng là trục đối xứng của đoạn thẳng đó.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9692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263700" y="-61077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000125" y="1637941"/>
            <a:ext cx="14620875" cy="8190306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960733" y="4909211"/>
            <a:ext cx="6903179" cy="3480444"/>
            <a:chOff x="0" y="0"/>
            <a:chExt cx="1533239" cy="77302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1534509" cy="771758"/>
            </a:xfrm>
            <a:custGeom>
              <a:avLst/>
              <a:gdLst/>
              <a:ahLst/>
              <a:cxnLst/>
              <a:rect l="l" t="t" r="r" b="b"/>
              <a:pathLst>
                <a:path w="1534509" h="771758">
                  <a:moveTo>
                    <a:pt x="1523079" y="27940"/>
                  </a:moveTo>
                  <a:cubicBezTo>
                    <a:pt x="1514189" y="24130"/>
                    <a:pt x="1505299" y="21590"/>
                    <a:pt x="1496409" y="21590"/>
                  </a:cubicBezTo>
                  <a:cubicBezTo>
                    <a:pt x="1469739" y="20320"/>
                    <a:pt x="1446830" y="20320"/>
                    <a:pt x="1423029" y="17780"/>
                  </a:cubicBezTo>
                  <a:cubicBezTo>
                    <a:pt x="1368626" y="12700"/>
                    <a:pt x="1315356" y="6350"/>
                    <a:pt x="1260953" y="3810"/>
                  </a:cubicBezTo>
                  <a:cubicBezTo>
                    <a:pt x="1216751" y="1270"/>
                    <a:pt x="1173681" y="3810"/>
                    <a:pt x="1129479" y="2540"/>
                  </a:cubicBezTo>
                  <a:cubicBezTo>
                    <a:pt x="1110211" y="2540"/>
                    <a:pt x="1090943" y="0"/>
                    <a:pt x="1071675" y="2540"/>
                  </a:cubicBezTo>
                  <a:cubicBezTo>
                    <a:pt x="1025206" y="10160"/>
                    <a:pt x="978737" y="11430"/>
                    <a:pt x="931134" y="8890"/>
                  </a:cubicBezTo>
                  <a:cubicBezTo>
                    <a:pt x="907333" y="7620"/>
                    <a:pt x="883531" y="7620"/>
                    <a:pt x="859730" y="7620"/>
                  </a:cubicBezTo>
                  <a:cubicBezTo>
                    <a:pt x="816661" y="7620"/>
                    <a:pt x="773591" y="7620"/>
                    <a:pt x="730522" y="6350"/>
                  </a:cubicBezTo>
                  <a:cubicBezTo>
                    <a:pt x="685186" y="5080"/>
                    <a:pt x="238627" y="2540"/>
                    <a:pt x="194425" y="1270"/>
                  </a:cubicBezTo>
                  <a:cubicBezTo>
                    <a:pt x="158156" y="0"/>
                    <a:pt x="123020" y="1270"/>
                    <a:pt x="86752" y="1270"/>
                  </a:cubicBezTo>
                  <a:cubicBezTo>
                    <a:pt x="6181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7145"/>
                    <a:pt x="16510" y="116604"/>
                    <a:pt x="17780" y="145547"/>
                  </a:cubicBezTo>
                  <a:cubicBezTo>
                    <a:pt x="19050" y="175006"/>
                    <a:pt x="17780" y="204465"/>
                    <a:pt x="16510" y="234441"/>
                  </a:cubicBezTo>
                  <a:cubicBezTo>
                    <a:pt x="15240" y="264934"/>
                    <a:pt x="2540" y="584852"/>
                    <a:pt x="2540" y="615345"/>
                  </a:cubicBezTo>
                  <a:cubicBezTo>
                    <a:pt x="2540" y="645321"/>
                    <a:pt x="1270" y="675297"/>
                    <a:pt x="0" y="705273"/>
                  </a:cubicBezTo>
                  <a:cubicBezTo>
                    <a:pt x="0" y="717148"/>
                    <a:pt x="3810" y="727308"/>
                    <a:pt x="15240" y="732388"/>
                  </a:cubicBezTo>
                  <a:cubicBezTo>
                    <a:pt x="22860" y="736198"/>
                    <a:pt x="31750" y="738738"/>
                    <a:pt x="40640" y="740008"/>
                  </a:cubicBezTo>
                  <a:cubicBezTo>
                    <a:pt x="85618" y="745088"/>
                    <a:pt x="128687" y="748898"/>
                    <a:pt x="171757" y="753978"/>
                  </a:cubicBezTo>
                  <a:cubicBezTo>
                    <a:pt x="195558" y="756518"/>
                    <a:pt x="219359" y="761598"/>
                    <a:pt x="243161" y="762868"/>
                  </a:cubicBezTo>
                  <a:cubicBezTo>
                    <a:pt x="282830" y="765408"/>
                    <a:pt x="724855" y="766678"/>
                    <a:pt x="764524" y="767948"/>
                  </a:cubicBezTo>
                  <a:cubicBezTo>
                    <a:pt x="770191" y="767948"/>
                    <a:pt x="775858" y="767948"/>
                    <a:pt x="781525" y="767948"/>
                  </a:cubicBezTo>
                  <a:cubicBezTo>
                    <a:pt x="808727" y="767948"/>
                    <a:pt x="837062" y="766678"/>
                    <a:pt x="864263" y="766678"/>
                  </a:cubicBezTo>
                  <a:cubicBezTo>
                    <a:pt x="895999" y="766678"/>
                    <a:pt x="926600" y="767948"/>
                    <a:pt x="958335" y="767948"/>
                  </a:cubicBezTo>
                  <a:cubicBezTo>
                    <a:pt x="1004805" y="767948"/>
                    <a:pt x="1052408" y="767948"/>
                    <a:pt x="1098877" y="767948"/>
                  </a:cubicBezTo>
                  <a:cubicBezTo>
                    <a:pt x="1141946" y="767948"/>
                    <a:pt x="1185015" y="769218"/>
                    <a:pt x="1228084" y="770488"/>
                  </a:cubicBezTo>
                  <a:cubicBezTo>
                    <a:pt x="1247352" y="770488"/>
                    <a:pt x="1267753" y="771758"/>
                    <a:pt x="1287021" y="771758"/>
                  </a:cubicBezTo>
                  <a:cubicBezTo>
                    <a:pt x="1349358" y="770488"/>
                    <a:pt x="1410562" y="764138"/>
                    <a:pt x="1473549" y="764138"/>
                  </a:cubicBezTo>
                  <a:cubicBezTo>
                    <a:pt x="1477359" y="764138"/>
                    <a:pt x="1482439" y="761598"/>
                    <a:pt x="1486249" y="759058"/>
                  </a:cubicBezTo>
                  <a:cubicBezTo>
                    <a:pt x="1491329" y="755248"/>
                    <a:pt x="1493869" y="748898"/>
                    <a:pt x="1496409" y="746358"/>
                  </a:cubicBezTo>
                  <a:cubicBezTo>
                    <a:pt x="1497679" y="701655"/>
                    <a:pt x="1498949" y="679949"/>
                    <a:pt x="1500219" y="658242"/>
                  </a:cubicBezTo>
                  <a:cubicBezTo>
                    <a:pt x="1501489" y="624648"/>
                    <a:pt x="1511649" y="302146"/>
                    <a:pt x="1512919" y="268552"/>
                  </a:cubicBezTo>
                  <a:cubicBezTo>
                    <a:pt x="1512919" y="248396"/>
                    <a:pt x="1514189" y="228240"/>
                    <a:pt x="1515459" y="208083"/>
                  </a:cubicBezTo>
                  <a:cubicBezTo>
                    <a:pt x="1516729" y="186376"/>
                    <a:pt x="1517999" y="164669"/>
                    <a:pt x="1520539" y="142963"/>
                  </a:cubicBezTo>
                  <a:cubicBezTo>
                    <a:pt x="1521809" y="130042"/>
                    <a:pt x="1521809" y="116604"/>
                    <a:pt x="1526889" y="103684"/>
                  </a:cubicBezTo>
                  <a:cubicBezTo>
                    <a:pt x="1531969" y="88179"/>
                    <a:pt x="1534509" y="73191"/>
                    <a:pt x="1533239" y="44450"/>
                  </a:cubicBezTo>
                  <a:cubicBezTo>
                    <a:pt x="1533239" y="38100"/>
                    <a:pt x="1529429" y="30480"/>
                    <a:pt x="1523079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000125" y="1001232"/>
            <a:ext cx="14620875" cy="940677"/>
            <a:chOff x="0" y="0"/>
            <a:chExt cx="2917334" cy="2477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917334" cy="247750"/>
            </a:xfrm>
            <a:custGeom>
              <a:avLst/>
              <a:gdLst/>
              <a:ahLst/>
              <a:cxnLst/>
              <a:rect l="l" t="t" r="r" b="b"/>
              <a:pathLst>
                <a:path w="2917334" h="247750">
                  <a:moveTo>
                    <a:pt x="0" y="0"/>
                  </a:moveTo>
                  <a:lnTo>
                    <a:pt x="2917334" y="0"/>
                  </a:lnTo>
                  <a:lnTo>
                    <a:pt x="2917334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B7AF3B2-0BA4-01D9-092A-0B583F7172ED}"/>
              </a:ext>
            </a:extLst>
          </p:cNvPr>
          <p:cNvSpPr/>
          <p:nvPr/>
        </p:nvSpPr>
        <p:spPr>
          <a:xfrm>
            <a:off x="1542948" y="1768800"/>
            <a:ext cx="1266648" cy="940677"/>
          </a:xfrm>
          <a:prstGeom prst="wedgeRoundRectCallout">
            <a:avLst>
              <a:gd name="adj1" fmla="val 40321"/>
              <a:gd name="adj2" fmla="val 6705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666B50-EDCA-6667-0754-1913BB2A7E56}"/>
              </a:ext>
            </a:extLst>
          </p:cNvPr>
          <p:cNvSpPr txBox="1"/>
          <p:nvPr/>
        </p:nvSpPr>
        <p:spPr>
          <a:xfrm>
            <a:off x="3066335" y="1326678"/>
            <a:ext cx="1197451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4.64,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Theo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BA7134B-FE44-50EC-F8C4-4B7F959C6A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0420" y="3526508"/>
            <a:ext cx="12558871" cy="435650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44CC658-DC40-550D-477A-D9E2BEC2727E}"/>
              </a:ext>
            </a:extLst>
          </p:cNvPr>
          <p:cNvSpPr txBox="1"/>
          <p:nvPr/>
        </p:nvSpPr>
        <p:spPr>
          <a:xfrm>
            <a:off x="2667000" y="796290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B13D6C-A0BA-AC8B-2878-AA39B625C66D}"/>
              </a:ext>
            </a:extLst>
          </p:cNvPr>
          <p:cNvSpPr txBox="1"/>
          <p:nvPr/>
        </p:nvSpPr>
        <p:spPr>
          <a:xfrm>
            <a:off x="6807417" y="7959737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2A4EE0-124B-2F23-03B0-B6326D86C71C}"/>
              </a:ext>
            </a:extLst>
          </p:cNvPr>
          <p:cNvSpPr txBox="1"/>
          <p:nvPr/>
        </p:nvSpPr>
        <p:spPr>
          <a:xfrm>
            <a:off x="10908603" y="7959565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2959417730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32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7619095" y="4551257"/>
            <a:ext cx="3158616" cy="5018571"/>
            <a:chOff x="0" y="0"/>
            <a:chExt cx="644470" cy="1023968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2166675" y="4425974"/>
            <a:ext cx="3158616" cy="5018571"/>
            <a:chOff x="0" y="0"/>
            <a:chExt cx="644470" cy="1023968"/>
          </a:xfrm>
        </p:grpSpPr>
        <p:sp>
          <p:nvSpPr>
            <p:cNvPr id="13" name="Freeform 13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12962710" y="4425974"/>
            <a:ext cx="3158616" cy="5018571"/>
            <a:chOff x="0" y="0"/>
            <a:chExt cx="644470" cy="102396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93561" y="7805558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98115">
            <a:off x="15796263" y="1971454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98115">
            <a:off x="15411106" y="1704857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pic>
        <p:nvPicPr>
          <p:cNvPr id="14" name="video vào bài">
            <a:hlinkClick r:id="" action="ppaction://media"/>
            <a:extLst>
              <a:ext uri="{FF2B5EF4-FFF2-40B4-BE49-F238E27FC236}">
                <a16:creationId xmlns:a16="http://schemas.microsoft.com/office/drawing/2014/main" id="{1F58EA4E-F0CB-14DC-40E1-DA00D7B5D6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89681" y="889746"/>
            <a:ext cx="15428120" cy="867831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400" y="244609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038928" y="1782450"/>
            <a:ext cx="8744766" cy="6274210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31" name="Freeform 31"/>
          <p:cNvSpPr/>
          <p:nvPr/>
        </p:nvSpPr>
        <p:spPr>
          <a:xfrm>
            <a:off x="10975023" y="3314701"/>
            <a:ext cx="5764905" cy="5625318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pic>
        <p:nvPicPr>
          <p:cNvPr id="45" name="Picture 4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FF50C79-9937-791B-CF28-90A282ED348C}"/>
              </a:ext>
            </a:extLst>
          </p:cNvPr>
          <p:cNvSpPr txBox="1"/>
          <p:nvPr/>
        </p:nvSpPr>
        <p:spPr>
          <a:xfrm>
            <a:off x="1456712" y="1789471"/>
            <a:ext cx="4075509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nl-NL" sz="4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Hình chữ nhật: Góc Tròn 26">
            <a:extLst>
              <a:ext uri="{FF2B5EF4-FFF2-40B4-BE49-F238E27FC236}">
                <a16:creationId xmlns:a16="http://schemas.microsoft.com/office/drawing/2014/main" id="{7814F0F0-C9C3-3FD0-279D-92AA8B91B482}"/>
              </a:ext>
            </a:extLst>
          </p:cNvPr>
          <p:cNvSpPr/>
          <p:nvPr/>
        </p:nvSpPr>
        <p:spPr>
          <a:xfrm>
            <a:off x="4545341" y="3151669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A055D4A-4974-BDC0-8955-BE31F12FDD68}"/>
                  </a:ext>
                </a:extLst>
              </p:cNvPr>
              <p:cNvSpPr txBox="1"/>
              <p:nvPr/>
            </p:nvSpPr>
            <p:spPr>
              <a:xfrm>
                <a:off x="1224894" y="3997368"/>
                <a:ext cx="8457758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HĐ3,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xem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A055D4A-4974-BDC0-8955-BE31F12FD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894" y="3997368"/>
                <a:ext cx="8457758" cy="3671583"/>
              </a:xfrm>
              <a:prstGeom prst="rect">
                <a:avLst/>
              </a:prstGeom>
              <a:blipFill>
                <a:blip r:embed="rId17"/>
                <a:stretch>
                  <a:fillRect l="-2596" r="-2523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C5218F1F-E54C-8EF1-C13F-2BE1C22745F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885809" y="3710497"/>
            <a:ext cx="4080380" cy="494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651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500180" y="1417606"/>
            <a:ext cx="9087264" cy="90418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667000" y="1327265"/>
            <a:ext cx="13267584" cy="797144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30752" y="7277100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210728">
            <a:off x="16201041" y="2886999"/>
            <a:ext cx="561099" cy="8251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CAA8BA-EE9F-3E60-0FB9-7CA545554769}"/>
              </a:ext>
            </a:extLst>
          </p:cNvPr>
          <p:cNvSpPr txBox="1"/>
          <p:nvPr/>
        </p:nvSpPr>
        <p:spPr>
          <a:xfrm>
            <a:off x="4156344" y="1943100"/>
            <a:ext cx="10164483" cy="4224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chất:</a:t>
            </a:r>
            <a:endParaRPr lang="en-US" sz="4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 nằm trên đường trung trực của một đoạn thẳng thì cách đều hai mút của đoạn thẳng đó.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779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3436" y="-81339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3985051" y="7408476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213080" y="-2309033"/>
            <a:ext cx="7824831" cy="1538923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69329" y="1546199"/>
            <a:ext cx="1380252" cy="148016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89416" flipH="1">
            <a:off x="8261541" y="287127"/>
            <a:ext cx="626387" cy="7299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3E05D66-C6E9-6044-1390-2057DF2C6495}"/>
              </a:ext>
            </a:extLst>
          </p:cNvPr>
          <p:cNvSpPr/>
          <p:nvPr/>
        </p:nvSpPr>
        <p:spPr>
          <a:xfrm>
            <a:off x="7618966" y="2299035"/>
            <a:ext cx="3048000" cy="13640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2B3B52-5A93-0A4A-2770-9C7C84FD7BF6}"/>
                  </a:ext>
                </a:extLst>
              </p:cNvPr>
              <p:cNvSpPr txBox="1"/>
              <p:nvPr/>
            </p:nvSpPr>
            <p:spPr>
              <a:xfrm>
                <a:off x="2634457" y="4322165"/>
                <a:ext cx="13021464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2B3B52-5A93-0A4A-2770-9C7C84FD7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457" y="4322165"/>
                <a:ext cx="13021464" cy="2748253"/>
              </a:xfrm>
              <a:prstGeom prst="rect">
                <a:avLst/>
              </a:prstGeom>
              <a:blipFill>
                <a:blip r:embed="rId14"/>
                <a:stretch>
                  <a:fillRect l="-1639" r="-1685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74302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14406" y="1778068"/>
            <a:ext cx="7970115" cy="5806712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523563" y="5119145"/>
            <a:ext cx="6946758" cy="4931270"/>
            <a:chOff x="0" y="0"/>
            <a:chExt cx="1545444" cy="10122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4406" y="1485903"/>
            <a:ext cx="7970115" cy="882834"/>
            <a:chOff x="0" y="0"/>
            <a:chExt cx="1545444" cy="15389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45445" cy="153898"/>
            </a:xfrm>
            <a:custGeom>
              <a:avLst/>
              <a:gdLst/>
              <a:ahLst/>
              <a:cxnLst/>
              <a:rect l="l" t="t" r="r" b="b"/>
              <a:pathLst>
                <a:path w="1545445" h="153898">
                  <a:moveTo>
                    <a:pt x="0" y="0"/>
                  </a:moveTo>
                  <a:lnTo>
                    <a:pt x="1545445" y="0"/>
                  </a:lnTo>
                  <a:lnTo>
                    <a:pt x="1545445" y="153898"/>
                  </a:lnTo>
                  <a:lnTo>
                    <a:pt x="0" y="15389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82357" y="2749419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217759" y="742627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15911">
            <a:off x="203105" y="-376240"/>
            <a:ext cx="2568704" cy="1952215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55093" flipV="1">
            <a:off x="1920963" y="8003369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 flipV="1">
            <a:off x="9209510" y="3717671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>
            <a:off x="8272024" y="8137868"/>
            <a:ext cx="1670809" cy="472004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9B14EB8F-739E-2247-C658-F403229CBF87}"/>
              </a:ext>
            </a:extLst>
          </p:cNvPr>
          <p:cNvSpPr txBox="1"/>
          <p:nvPr/>
        </p:nvSpPr>
        <p:spPr>
          <a:xfrm>
            <a:off x="8663177" y="720330"/>
            <a:ext cx="2249828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Nhóm 49">
            <a:extLst>
              <a:ext uri="{FF2B5EF4-FFF2-40B4-BE49-F238E27FC236}">
                <a16:creationId xmlns:a16="http://schemas.microsoft.com/office/drawing/2014/main" id="{D79D36FD-74A9-7A76-5AB0-B1D4217B08E0}"/>
              </a:ext>
            </a:extLst>
          </p:cNvPr>
          <p:cNvGrpSpPr/>
          <p:nvPr/>
        </p:nvGrpSpPr>
        <p:grpSpPr>
          <a:xfrm>
            <a:off x="1254538" y="3159413"/>
            <a:ext cx="6136862" cy="2735528"/>
            <a:chOff x="12013031" y="6427493"/>
            <a:chExt cx="6136862" cy="2735528"/>
          </a:xfrm>
        </p:grpSpPr>
        <p:cxnSp>
          <p:nvCxnSpPr>
            <p:cNvPr id="8" name="Đường nối Thẳng 33">
              <a:extLst>
                <a:ext uri="{FF2B5EF4-FFF2-40B4-BE49-F238E27FC236}">
                  <a16:creationId xmlns:a16="http://schemas.microsoft.com/office/drawing/2014/main" id="{4DD8D132-BAF1-9C04-FD6E-1008894ED70E}"/>
                </a:ext>
              </a:extLst>
            </p:cNvPr>
            <p:cNvCxnSpPr>
              <a:cxnSpLocks/>
            </p:cNvCxnSpPr>
            <p:nvPr/>
          </p:nvCxnSpPr>
          <p:spPr>
            <a:xfrm>
              <a:off x="12013031" y="7487442"/>
              <a:ext cx="6136862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Đường nối Thẳng 41">
              <a:extLst>
                <a:ext uri="{FF2B5EF4-FFF2-40B4-BE49-F238E27FC236}">
                  <a16:creationId xmlns:a16="http://schemas.microsoft.com/office/drawing/2014/main" id="{E2E0E96C-9A43-FF59-98EA-AA438EFA41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31067" y="6427493"/>
              <a:ext cx="7793" cy="273552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Hộp Văn bản 42">
              <a:extLst>
                <a:ext uri="{FF2B5EF4-FFF2-40B4-BE49-F238E27FC236}">
                  <a16:creationId xmlns:a16="http://schemas.microsoft.com/office/drawing/2014/main" id="{EAC16C5A-40C6-820D-5963-95BED3B619BF}"/>
                </a:ext>
              </a:extLst>
            </p:cNvPr>
            <p:cNvSpPr txBox="1"/>
            <p:nvPr/>
          </p:nvSpPr>
          <p:spPr>
            <a:xfrm>
              <a:off x="12202022" y="6698828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17" name="Hộp Văn bản 43">
              <a:extLst>
                <a:ext uri="{FF2B5EF4-FFF2-40B4-BE49-F238E27FC236}">
                  <a16:creationId xmlns:a16="http://schemas.microsoft.com/office/drawing/2014/main" id="{468F5242-A5FA-EF46-744E-8BC2CDB5AD1D}"/>
                </a:ext>
              </a:extLst>
            </p:cNvPr>
            <p:cNvSpPr txBox="1"/>
            <p:nvPr/>
          </p:nvSpPr>
          <p:spPr>
            <a:xfrm>
              <a:off x="12376847" y="8112720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44">
                <a:extLst>
                  <a:ext uri="{FF2B5EF4-FFF2-40B4-BE49-F238E27FC236}">
                    <a16:creationId xmlns:a16="http://schemas.microsoft.com/office/drawing/2014/main" id="{4E0DB118-0EC5-A4DA-0026-7C75EEBAD3D6}"/>
                  </a:ext>
                </a:extLst>
              </p:cNvPr>
              <p:cNvSpPr txBox="1"/>
              <p:nvPr/>
            </p:nvSpPr>
            <p:spPr>
              <a:xfrm>
                <a:off x="2858984" y="3329525"/>
                <a:ext cx="4050947" cy="820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Hộp Văn bản 44">
                <a:extLst>
                  <a:ext uri="{FF2B5EF4-FFF2-40B4-BE49-F238E27FC236}">
                    <a16:creationId xmlns:a16="http://schemas.microsoft.com/office/drawing/2014/main" id="{4E0DB118-0EC5-A4DA-0026-7C75EEBAD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984" y="3329525"/>
                <a:ext cx="4050947" cy="820674"/>
              </a:xfrm>
              <a:prstGeom prst="rect">
                <a:avLst/>
              </a:prstGeom>
              <a:blipFill>
                <a:blip r:embed="rId15"/>
                <a:stretch>
                  <a:fillRect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45">
                <a:extLst>
                  <a:ext uri="{FF2B5EF4-FFF2-40B4-BE49-F238E27FC236}">
                    <a16:creationId xmlns:a16="http://schemas.microsoft.com/office/drawing/2014/main" id="{B209F973-F25A-B12D-C550-794C4C3F1520}"/>
                  </a:ext>
                </a:extLst>
              </p:cNvPr>
              <p:cNvSpPr txBox="1"/>
              <p:nvPr/>
            </p:nvSpPr>
            <p:spPr>
              <a:xfrm>
                <a:off x="2915630" y="4237169"/>
                <a:ext cx="4561771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Hộp Văn bản 45">
                <a:extLst>
                  <a:ext uri="{FF2B5EF4-FFF2-40B4-BE49-F238E27FC236}">
                    <a16:creationId xmlns:a16="http://schemas.microsoft.com/office/drawing/2014/main" id="{B209F973-F25A-B12D-C550-794C4C3F1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630" y="4237169"/>
                <a:ext cx="4561771" cy="1651671"/>
              </a:xfrm>
              <a:prstGeom prst="rect">
                <a:avLst/>
              </a:prstGeom>
              <a:blipFill>
                <a:blip r:embed="rId16"/>
                <a:stretch>
                  <a:fillRect l="-4005" r="-4005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Picture 50">
            <a:extLst>
              <a:ext uri="{FF2B5EF4-FFF2-40B4-BE49-F238E27FC236}">
                <a16:creationId xmlns:a16="http://schemas.microsoft.com/office/drawing/2014/main" id="{49E13143-85A7-ADFD-2B59-B5393382EAD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140666" y="5243006"/>
            <a:ext cx="5659877" cy="468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5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72247" y="1953207"/>
            <a:ext cx="16143505" cy="7099091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890327" y="8629429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72247" y="1396953"/>
            <a:ext cx="16143505" cy="940677"/>
            <a:chOff x="0" y="0"/>
            <a:chExt cx="2094288" cy="2477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94288" cy="247750"/>
            </a:xfrm>
            <a:custGeom>
              <a:avLst/>
              <a:gdLst/>
              <a:ahLst/>
              <a:cxnLst/>
              <a:rect l="l" t="t" r="r" b="b"/>
              <a:pathLst>
                <a:path w="2094288" h="247750">
                  <a:moveTo>
                    <a:pt x="0" y="0"/>
                  </a:moveTo>
                  <a:lnTo>
                    <a:pt x="2094288" y="0"/>
                  </a:lnTo>
                  <a:lnTo>
                    <a:pt x="209428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94454" y="8431297"/>
            <a:ext cx="3137983" cy="30067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53149">
            <a:off x="14294170" y="7385630"/>
            <a:ext cx="3440455" cy="30088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603515">
            <a:off x="16425031" y="7319604"/>
            <a:ext cx="2323252" cy="27598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3CB95C7-5661-BEB6-ADB9-C611CCAD1491}"/>
                  </a:ext>
                </a:extLst>
              </p:cNvPr>
              <p:cNvSpPr txBox="1"/>
              <p:nvPr/>
            </p:nvSpPr>
            <p:spPr>
              <a:xfrm>
                <a:off x="3305736" y="2961193"/>
                <a:ext cx="12488829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Hai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𝑂𝑀𝐴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(do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𝑂𝑀𝐴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c.g.c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3CB95C7-5661-BEB6-ADB9-C611CCAD1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736" y="2961193"/>
                <a:ext cx="12488829" cy="5518242"/>
              </a:xfrm>
              <a:prstGeom prst="rect">
                <a:avLst/>
              </a:prstGeom>
              <a:blipFill>
                <a:blip r:embed="rId19"/>
                <a:stretch>
                  <a:fillRect l="-1708" r="-537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893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715" y="10257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038205" y="1512177"/>
            <a:ext cx="16078200" cy="7262643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14" name="TextBox 14"/>
          <p:cNvSpPr txBox="1"/>
          <p:nvPr/>
        </p:nvSpPr>
        <p:spPr>
          <a:xfrm>
            <a:off x="3406315" y="3521042"/>
            <a:ext cx="7861682" cy="1472839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6"/>
          <p:cNvGrpSpPr/>
          <p:nvPr/>
        </p:nvGrpSpPr>
        <p:grpSpPr>
          <a:xfrm>
            <a:off x="16626013" y="1969686"/>
            <a:ext cx="230366" cy="227985"/>
            <a:chOff x="0" y="0"/>
            <a:chExt cx="430289" cy="425841"/>
          </a:xfrm>
        </p:grpSpPr>
        <p:sp>
          <p:nvSpPr>
            <p:cNvPr id="37" name="Freeform 3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grpSp>
        <p:nvGrpSpPr>
          <p:cNvPr id="64" name="Group 64"/>
          <p:cNvGrpSpPr/>
          <p:nvPr/>
        </p:nvGrpSpPr>
        <p:grpSpPr>
          <a:xfrm>
            <a:off x="16710582" y="8089329"/>
            <a:ext cx="230366" cy="227985"/>
            <a:chOff x="0" y="0"/>
            <a:chExt cx="430289" cy="425841"/>
          </a:xfrm>
        </p:grpSpPr>
        <p:sp>
          <p:nvSpPr>
            <p:cNvPr id="65" name="Freeform 6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583CDD-F4B8-73FB-F68C-E3F27EA460A8}"/>
                  </a:ext>
                </a:extLst>
              </p:cNvPr>
              <p:cNvSpPr txBox="1"/>
              <p:nvPr/>
            </p:nvSpPr>
            <p:spPr>
              <a:xfrm>
                <a:off x="2777429" y="2768315"/>
                <a:ext cx="13474303" cy="4687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Suy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𝐴𝑂𝑀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𝐵𝑂𝑀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𝐴𝑂𝑀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𝐵𝑂𝑀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𝐴𝑂𝑀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𝐵𝑂𝑀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=90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𝑀𝑂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583CDD-F4B8-73FB-F68C-E3F27EA46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429" y="2768315"/>
                <a:ext cx="13474303" cy="4687822"/>
              </a:xfrm>
              <a:prstGeom prst="rect">
                <a:avLst/>
              </a:prstGeom>
              <a:blipFill>
                <a:blip r:embed="rId17"/>
                <a:stretch>
                  <a:fillRect l="-1629" b="-4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310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3287288" y="454213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2729927" y="3162300"/>
            <a:ext cx="12828146" cy="5518689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7A62B71-BCCC-982E-45B2-91BE1238CD6D}"/>
              </a:ext>
            </a:extLst>
          </p:cNvPr>
          <p:cNvSpPr txBox="1"/>
          <p:nvPr/>
        </p:nvSpPr>
        <p:spPr>
          <a:xfrm>
            <a:off x="3242463" y="4080967"/>
            <a:ext cx="11913394" cy="3208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chất:</a:t>
            </a:r>
            <a:endParaRPr lang="en-US" sz="4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Mọi điểm cách đều hai mút của đoạn thẳng thì nằm trên đường trung trực của đoạn thẳng đó.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801463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78296" y="1401519"/>
            <a:ext cx="14136256" cy="832522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42467" y="8982926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8799967" y="9057711"/>
            <a:ext cx="3705050" cy="943710"/>
            <a:chOff x="0" y="0"/>
            <a:chExt cx="3357460" cy="85517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5AA553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621706" y="1015504"/>
            <a:ext cx="3705050" cy="943710"/>
            <a:chOff x="0" y="0"/>
            <a:chExt cx="3357460" cy="85517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AB74B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143479" y="8348909"/>
            <a:ext cx="3705050" cy="943710"/>
            <a:chOff x="0" y="0"/>
            <a:chExt cx="3357460" cy="85517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68B28"/>
            </a:solidFill>
          </p:spPr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210728">
            <a:off x="14350996" y="1426576"/>
            <a:ext cx="561099" cy="825145"/>
          </a:xfrm>
          <a:prstGeom prst="rect">
            <a:avLst/>
          </a:prstGeom>
        </p:spPr>
      </p:pic>
      <p:grpSp>
        <p:nvGrpSpPr>
          <p:cNvPr id="42" name="Group 42"/>
          <p:cNvGrpSpPr/>
          <p:nvPr/>
        </p:nvGrpSpPr>
        <p:grpSpPr>
          <a:xfrm>
            <a:off x="1532102" y="273895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852072" y="273895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172043" y="2738951"/>
            <a:ext cx="230366" cy="227985"/>
            <a:chOff x="0" y="0"/>
            <a:chExt cx="430289" cy="425841"/>
          </a:xfrm>
        </p:grpSpPr>
        <p:sp>
          <p:nvSpPr>
            <p:cNvPr id="49" name="Freeform 4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92FB56-77A7-557F-D4D0-ABE31F62BA91}"/>
              </a:ext>
            </a:extLst>
          </p:cNvPr>
          <p:cNvSpPr/>
          <p:nvPr/>
        </p:nvSpPr>
        <p:spPr>
          <a:xfrm>
            <a:off x="7148940" y="1874098"/>
            <a:ext cx="3978494" cy="113805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23B1F2-4F9E-C580-F270-4C5D8BFE9D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322511" y="3343086"/>
            <a:ext cx="5791738" cy="4547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D8E272-70CF-AA0B-DA6E-8FF23A19CF27}"/>
                  </a:ext>
                </a:extLst>
              </p:cNvPr>
              <p:cNvSpPr txBox="1"/>
              <p:nvPr/>
            </p:nvSpPr>
            <p:spPr>
              <a:xfrm>
                <a:off x="3251227" y="3713418"/>
                <a:ext cx="8288101" cy="370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𝑀𝐴𝐵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D8E272-70CF-AA0B-DA6E-8FF23A19CF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1227" y="3713418"/>
                <a:ext cx="8288101" cy="3702552"/>
              </a:xfrm>
              <a:prstGeom prst="rect">
                <a:avLst/>
              </a:prstGeom>
              <a:blipFill>
                <a:blip r:embed="rId19"/>
                <a:stretch>
                  <a:fillRect l="-2574" r="-2574" b="-6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477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85929" y="-876057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1032912" y="5309869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174402" y="-2694727"/>
            <a:ext cx="7619999" cy="1628606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89416" flipH="1">
            <a:off x="15434024" y="976268"/>
            <a:ext cx="626387" cy="7299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4" y="15521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9083" y="676708"/>
            <a:ext cx="1380252" cy="1480163"/>
          </a:xfrm>
          <a:prstGeom prst="rect">
            <a:avLst/>
          </a:prstGeom>
        </p:spPr>
      </p:pic>
      <p:sp>
        <p:nvSpPr>
          <p:cNvPr id="14" name="Hộp Văn bản 36">
            <a:extLst>
              <a:ext uri="{FF2B5EF4-FFF2-40B4-BE49-F238E27FC236}">
                <a16:creationId xmlns:a16="http://schemas.microsoft.com/office/drawing/2014/main" id="{8FD037F4-F294-AE27-BBD6-EA5314BC5EE0}"/>
              </a:ext>
            </a:extLst>
          </p:cNvPr>
          <p:cNvSpPr txBox="1"/>
          <p:nvPr/>
        </p:nvSpPr>
        <p:spPr>
          <a:xfrm>
            <a:off x="8108245" y="1097314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CB7231-74D1-AEEF-C8F6-51BC26FAE1F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89520" y="3158253"/>
            <a:ext cx="5791738" cy="4547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B6495E4-AD00-9A3E-84BA-C182C727DC00}"/>
                  </a:ext>
                </a:extLst>
              </p:cNvPr>
              <p:cNvSpPr txBox="1"/>
              <p:nvPr/>
            </p:nvSpPr>
            <p:spPr>
              <a:xfrm>
                <a:off x="2301983" y="3536878"/>
                <a:ext cx="8242697" cy="37037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nằm trên đường trung trực của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</a:t>
                </a:r>
                <a:r>
                  <a:rPr lang="nl-NL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𝑀𝐵𝐴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B6495E4-AD00-9A3E-84BA-C182C727D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983" y="3536878"/>
                <a:ext cx="8242697" cy="3703706"/>
              </a:xfrm>
              <a:prstGeom prst="rect">
                <a:avLst/>
              </a:prstGeom>
              <a:blipFill>
                <a:blip r:embed="rId15"/>
                <a:stretch>
                  <a:fillRect l="-2663" r="-2589" b="-5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386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52189" y="734974"/>
            <a:ext cx="17394805" cy="8895074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11393" y="1140036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007053" y="-497403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15911">
            <a:off x="-46123" y="104195"/>
            <a:ext cx="1703747" cy="129484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55093" flipV="1">
            <a:off x="-1859863" y="7234936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 flipV="1">
            <a:off x="8886222" y="532518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>
            <a:off x="6827727" y="9851841"/>
            <a:ext cx="1670809" cy="4720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D8A53A-233E-4BA0-6F18-6347A28C4D1B}"/>
              </a:ext>
            </a:extLst>
          </p:cNvPr>
          <p:cNvSpPr/>
          <p:nvPr/>
        </p:nvSpPr>
        <p:spPr>
          <a:xfrm>
            <a:off x="7076774" y="1200970"/>
            <a:ext cx="4134452" cy="107380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986DDC-B86C-7243-5586-4F176CB93A46}"/>
                  </a:ext>
                </a:extLst>
              </p:cNvPr>
              <p:cNvSpPr txBox="1"/>
              <p:nvPr/>
            </p:nvSpPr>
            <p:spPr>
              <a:xfrm>
                <a:off x="2211816" y="2394297"/>
                <a:ext cx="14933184" cy="6986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Sử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thăng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 Khi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986DDC-B86C-7243-5586-4F176CB93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816" y="2394297"/>
                <a:ext cx="14933184" cy="6986528"/>
              </a:xfrm>
              <a:prstGeom prst="rect">
                <a:avLst/>
              </a:prstGeom>
              <a:blipFill>
                <a:blip r:embed="rId15"/>
                <a:stretch>
                  <a:fillRect l="-1265" r="-1224" b="-2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849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9202" y="-712266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686918" y="2410961"/>
            <a:ext cx="14914163" cy="6123802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86918" y="1940622"/>
            <a:ext cx="14914163" cy="940677"/>
            <a:chOff x="0" y="0"/>
            <a:chExt cx="3928010" cy="2477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28010" cy="247750"/>
            </a:xfrm>
            <a:custGeom>
              <a:avLst/>
              <a:gdLst/>
              <a:ahLst/>
              <a:cxnLst/>
              <a:rect l="l" t="t" r="r" b="b"/>
              <a:pathLst>
                <a:path w="3928010" h="247750">
                  <a:moveTo>
                    <a:pt x="0" y="0"/>
                  </a:moveTo>
                  <a:lnTo>
                    <a:pt x="3928010" y="0"/>
                  </a:lnTo>
                  <a:lnTo>
                    <a:pt x="3928010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5110052" y="6035757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965092" y="3449115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5107473" y="8767809"/>
            <a:ext cx="4036527" cy="3493431"/>
          </a:xfrm>
          <a:prstGeom prst="rect">
            <a:avLst/>
          </a:prstGeom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3AEDA38D-B2B3-ED2C-2D7D-AF295057DC44}"/>
              </a:ext>
            </a:extLst>
          </p:cNvPr>
          <p:cNvSpPr txBox="1"/>
          <p:nvPr/>
        </p:nvSpPr>
        <p:spPr>
          <a:xfrm>
            <a:off x="2239047" y="2375347"/>
            <a:ext cx="13809904" cy="593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16: TAM GIÁC CÂN. ĐƯỜNG TRUNG TRỰC CỦA ĐOẠN THẲNG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53149">
            <a:off x="11710355" y="4246233"/>
            <a:ext cx="4932846" cy="43139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03515">
            <a:off x="14224064" y="4424760"/>
            <a:ext cx="3331026" cy="395694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05687" y="880241"/>
            <a:ext cx="11468941" cy="8076297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673693" y="8262535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266543" y="8183753"/>
            <a:ext cx="3137983" cy="3006758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F1ED084-96AA-86C1-50B8-2D54B67EAAAB}"/>
              </a:ext>
            </a:extLst>
          </p:cNvPr>
          <p:cNvSpPr txBox="1"/>
          <p:nvPr/>
        </p:nvSpPr>
        <p:spPr>
          <a:xfrm>
            <a:off x="4939877" y="1223972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2564FE-2D5A-CAAB-94E2-1FE8BBB23CE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98509" y="2336376"/>
            <a:ext cx="5812012" cy="660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2336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3" name="Picture 29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0" y="8329619"/>
            <a:ext cx="2486024" cy="134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2" name="Picture 28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5776" y="8696325"/>
            <a:ext cx="2193924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1" name="Picture 27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2" y="8293901"/>
            <a:ext cx="2568575" cy="82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0" name="Picture 26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5" y="7829557"/>
            <a:ext cx="4822826" cy="103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9" name="Picture 25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676" y="7603339"/>
            <a:ext cx="2768600" cy="96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8" name="Picture 24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5176" y="7050882"/>
            <a:ext cx="4822824" cy="101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7" name="Picture 23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6280" y="6988976"/>
            <a:ext cx="2930525" cy="158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6" name="Picture 22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332" y="5903126"/>
            <a:ext cx="9575801" cy="280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5" name="Picture 21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980" y="5395913"/>
            <a:ext cx="51022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6279" y="4957764"/>
            <a:ext cx="3562350" cy="73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29" y="4317214"/>
            <a:ext cx="3714750" cy="137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624388"/>
            <a:ext cx="3937001" cy="106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1" y="3898113"/>
            <a:ext cx="5137151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29" y="3879064"/>
            <a:ext cx="2686050" cy="102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4" y="3100394"/>
            <a:ext cx="4670426" cy="7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4" y="3293276"/>
            <a:ext cx="2847977" cy="161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5" y="4369595"/>
            <a:ext cx="5861051" cy="209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6" y="2557463"/>
            <a:ext cx="4718051" cy="61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179" y="1759751"/>
            <a:ext cx="4857750" cy="11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6" y="1769276"/>
            <a:ext cx="3946526" cy="113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5" y="1269214"/>
            <a:ext cx="4298951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5" y="1471619"/>
            <a:ext cx="2638427" cy="56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232" y="542925"/>
            <a:ext cx="4905374" cy="84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1" y="745332"/>
            <a:ext cx="283845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9" y="1585913"/>
            <a:ext cx="5489574" cy="487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4993482"/>
            <a:ext cx="4251326" cy="242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4" name="Picture 30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09" y="51847"/>
            <a:ext cx="3705227" cy="3245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35" name="Picture 31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3" y="2788629"/>
            <a:ext cx="2367138" cy="148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36" name="Picture 3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164" y="7444378"/>
            <a:ext cx="2987124" cy="2261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631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3655" y="-165962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409700" y="833936"/>
            <a:ext cx="15468599" cy="8750757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38930" y="932599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224344">
            <a:off x="644605" y="7779133"/>
            <a:ext cx="1414621" cy="265543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31516" y="8581386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36525">
            <a:off x="14720455" y="7659264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068693">
            <a:off x="1866967" y="856288"/>
            <a:ext cx="689038" cy="76453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1AE69C-4107-E97B-BDA5-F8FB577DFB75}"/>
              </a:ext>
            </a:extLst>
          </p:cNvPr>
          <p:cNvSpPr txBox="1"/>
          <p:nvPr/>
        </p:nvSpPr>
        <p:spPr>
          <a:xfrm>
            <a:off x="5978382" y="1406175"/>
            <a:ext cx="632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185C473-38CC-D84A-DEA1-8790E92F7C4C}"/>
                  </a:ext>
                </a:extLst>
              </p:cNvPr>
              <p:cNvSpPr txBox="1"/>
              <p:nvPr/>
            </p:nvSpPr>
            <p:spPr>
              <a:xfrm>
                <a:off x="2099696" y="3253163"/>
                <a:ext cx="14359503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4.23 (SGK – 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𝐵𝐸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𝐶𝐹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𝐵𝐸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𝐶𝐹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185C473-38CC-D84A-DEA1-8790E92F7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9696" y="3253163"/>
                <a:ext cx="14359503" cy="2748253"/>
              </a:xfrm>
              <a:prstGeom prst="rect">
                <a:avLst/>
              </a:prstGeom>
              <a:blipFill>
                <a:blip r:embed="rId18"/>
                <a:stretch>
                  <a:fillRect l="-1486" r="-1528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94644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08137" y="1271471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331116" y="1495137"/>
            <a:ext cx="15625768" cy="7846874"/>
            <a:chOff x="0" y="0"/>
            <a:chExt cx="2023426" cy="17147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3426" cy="1714788"/>
            </a:xfrm>
            <a:custGeom>
              <a:avLst/>
              <a:gdLst/>
              <a:ahLst/>
              <a:cxnLst/>
              <a:rect l="l" t="t" r="r" b="b"/>
              <a:pathLst>
                <a:path w="2023426" h="1714788">
                  <a:moveTo>
                    <a:pt x="0" y="0"/>
                  </a:moveTo>
                  <a:lnTo>
                    <a:pt x="2023426" y="0"/>
                  </a:lnTo>
                  <a:lnTo>
                    <a:pt x="2023426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56742">
            <a:off x="14850273" y="-262393"/>
            <a:ext cx="3213778" cy="35001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16217" y="8165719"/>
            <a:ext cx="3329031" cy="245137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177798" y="1992706"/>
            <a:ext cx="418630" cy="5051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092963" y="2651016"/>
            <a:ext cx="283547" cy="34213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08113">
            <a:off x="14336966" y="8313908"/>
            <a:ext cx="4002368" cy="342020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0000">
            <a:off x="9799756" y="-1237475"/>
            <a:ext cx="3075601" cy="2689753"/>
          </a:xfrm>
          <a:prstGeom prst="rect">
            <a:avLst/>
          </a:prstGeom>
        </p:spPr>
      </p:pic>
      <p:sp>
        <p:nvSpPr>
          <p:cNvPr id="9" name="Hộp Văn bản 36">
            <a:extLst>
              <a:ext uri="{FF2B5EF4-FFF2-40B4-BE49-F238E27FC236}">
                <a16:creationId xmlns:a16="http://schemas.microsoft.com/office/drawing/2014/main" id="{8649858B-82DF-E166-FAD7-C5300FC9E935}"/>
              </a:ext>
            </a:extLst>
          </p:cNvPr>
          <p:cNvSpPr txBox="1"/>
          <p:nvPr/>
        </p:nvSpPr>
        <p:spPr>
          <a:xfrm>
            <a:off x="8175142" y="1740105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CB28BE-61A0-5EDD-D137-51009D5237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00424" y="3398503"/>
            <a:ext cx="5618505" cy="47672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ABB94B-CA3D-CA05-AC0F-E3CE10EF14F0}"/>
                  </a:ext>
                </a:extLst>
              </p:cNvPr>
              <p:cNvSpPr txBox="1"/>
              <p:nvPr/>
            </p:nvSpPr>
            <p:spPr>
              <a:xfrm>
                <a:off x="1567595" y="3137622"/>
                <a:ext cx="10938288" cy="51901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 hai tam giác vuông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𝐵𝐹𝐶</m:t>
                    </m:r>
                  </m:oMath>
                </a14:m>
                <a:r>
                  <a:rPr lang="nl-NL" sz="4000" i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𝐶𝐸𝐵</m:t>
                    </m:r>
                  </m:oMath>
                </a14:m>
                <a:r>
                  <a:rPr lang="nl-NL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có: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cạnh chung,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𝐹𝐵𝐶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𝐸𝐶𝐵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(tam giác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)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𝐵𝐹𝐶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𝐶𝐸𝐵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huyền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–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𝐵𝐸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𝐶𝐹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ABB94B-CA3D-CA05-AC0F-E3CE10EF1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595" y="3137622"/>
                <a:ext cx="10938288" cy="5190139"/>
              </a:xfrm>
              <a:prstGeom prst="rect">
                <a:avLst/>
              </a:prstGeom>
              <a:blipFill>
                <a:blip r:embed="rId16"/>
                <a:stretch>
                  <a:fillRect l="-1951" b="-4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84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2611">
            <a:off x="4564893" y="333505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17423">
            <a:off x="1773145" y="885147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567141" y="-899813"/>
            <a:ext cx="6996478" cy="12927920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1461AD-7FCB-34CA-BE63-22755436B2B6}"/>
                  </a:ext>
                </a:extLst>
              </p:cNvPr>
              <p:cNvSpPr txBox="1"/>
              <p:nvPr/>
            </p:nvSpPr>
            <p:spPr>
              <a:xfrm>
                <a:off x="3086100" y="2666903"/>
                <a:ext cx="12115800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4.25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1461AD-7FCB-34CA-BE63-22755436B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6100" y="2666903"/>
                <a:ext cx="12115800" cy="5518242"/>
              </a:xfrm>
              <a:prstGeom prst="rect">
                <a:avLst/>
              </a:prstGeom>
              <a:blipFill>
                <a:blip r:embed="rId21"/>
                <a:stretch>
                  <a:fillRect l="-1761" r="-1761" b="-3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019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8164384" y="206821"/>
            <a:ext cx="3808352" cy="288742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268754" y="4748430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88725" y="474843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8696" y="474843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4277622" y="-2771243"/>
            <a:ext cx="8817808" cy="16517708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3029">
            <a:off x="-703209" y="7856644"/>
            <a:ext cx="2807321" cy="245513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58136" y="390485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78106" y="390485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98077" y="390485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52684">
            <a:off x="11183928" y="9153528"/>
            <a:ext cx="2526621" cy="192023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468678" y="8609317"/>
            <a:ext cx="844613" cy="937157"/>
          </a:xfrm>
          <a:prstGeom prst="rect">
            <a:avLst/>
          </a:prstGeom>
        </p:spPr>
      </p:pic>
      <p:sp>
        <p:nvSpPr>
          <p:cNvPr id="10" name="Hộp Văn bản 36">
            <a:extLst>
              <a:ext uri="{FF2B5EF4-FFF2-40B4-BE49-F238E27FC236}">
                <a16:creationId xmlns:a16="http://schemas.microsoft.com/office/drawing/2014/main" id="{C22796C2-14BA-2238-A29E-F10CF3583419}"/>
              </a:ext>
            </a:extLst>
          </p:cNvPr>
          <p:cNvSpPr txBox="1"/>
          <p:nvPr/>
        </p:nvSpPr>
        <p:spPr>
          <a:xfrm>
            <a:off x="7748505" y="1499043"/>
            <a:ext cx="2790990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Gợi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9ACE16E-332C-F6D0-26AA-D9F2AD8DEB0D}"/>
                  </a:ext>
                </a:extLst>
              </p:cNvPr>
              <p:cNvSpPr txBox="1"/>
              <p:nvPr/>
            </p:nvSpPr>
            <p:spPr>
              <a:xfrm>
                <a:off x="919137" y="3972123"/>
                <a:ext cx="9836036" cy="30560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𝐴𝐵𝑀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(hai cạnh góc vuông) vì: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𝑀𝐶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cạnh chung. 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9ACE16E-332C-F6D0-26AA-D9F2AD8DE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137" y="3972123"/>
                <a:ext cx="9836036" cy="3056029"/>
              </a:xfrm>
              <a:prstGeom prst="rect">
                <a:avLst/>
              </a:prstGeom>
              <a:blipFill>
                <a:blip r:embed="rId14"/>
                <a:stretch>
                  <a:fillRect l="-2232" r="-1550" b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04D8B902-77CA-F58A-06D6-C2AF70F847C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29521" y="3323148"/>
            <a:ext cx="5873113" cy="486948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4765307" y="-526460"/>
            <a:ext cx="3192376" cy="457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40556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141897"/>
            <a:ext cx="18288000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40037" y="112246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6321134" y="-991145"/>
            <a:ext cx="4310854" cy="373084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147">
            <a:off x="-466889" y="1850985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3248">
            <a:off x="-107589" y="2289780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99999" flipH="1">
            <a:off x="-1181515" y="655320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6665294" y="4469763"/>
            <a:ext cx="747656" cy="871209"/>
          </a:xfrm>
          <a:prstGeom prst="rect">
            <a:avLst/>
          </a:prstGeom>
        </p:spPr>
      </p:pic>
      <p:grpSp>
        <p:nvGrpSpPr>
          <p:cNvPr id="44" name="Group 44"/>
          <p:cNvGrpSpPr/>
          <p:nvPr/>
        </p:nvGrpSpPr>
        <p:grpSpPr>
          <a:xfrm>
            <a:off x="1133720" y="2398065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60AF31-49BB-06F7-AF00-012E7B803A20}"/>
                  </a:ext>
                </a:extLst>
              </p:cNvPr>
              <p:cNvSpPr txBox="1"/>
              <p:nvPr/>
            </p:nvSpPr>
            <p:spPr>
              <a:xfrm>
                <a:off x="1726206" y="2669748"/>
                <a:ext cx="8748712" cy="3825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Kéo dài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một đoạn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𝑀𝐷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Chứng minh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𝐷𝐶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từ đó suy ra tam giác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60AF31-49BB-06F7-AF00-012E7B803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6206" y="2669748"/>
                <a:ext cx="8748712" cy="3825471"/>
              </a:xfrm>
              <a:prstGeom prst="rect">
                <a:avLst/>
              </a:prstGeom>
              <a:blipFill>
                <a:blip r:embed="rId19"/>
                <a:stretch>
                  <a:fillRect l="-2439" r="-2509"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4F512644-1754-292F-2AF7-523138C011C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915469" y="700332"/>
            <a:ext cx="5507404" cy="798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54593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30294" y="5772200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4785552" y="750321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3018861" y="669072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9CDD73-E59B-1C18-B43D-B96EAEC36CD7}"/>
                  </a:ext>
                </a:extLst>
              </p:cNvPr>
              <p:cNvSpPr txBox="1"/>
              <p:nvPr/>
            </p:nvSpPr>
            <p:spPr>
              <a:xfrm>
                <a:off x="2104927" y="1506620"/>
                <a:ext cx="14227001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4.27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4.70,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9CDD73-E59B-1C18-B43D-B96EAEC36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4927" y="1506620"/>
                <a:ext cx="14227001" cy="1824923"/>
              </a:xfrm>
              <a:prstGeom prst="rect">
                <a:avLst/>
              </a:prstGeom>
              <a:blipFill>
                <a:blip r:embed="rId17"/>
                <a:stretch>
                  <a:fillRect l="-1500" r="-154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A66FE76B-7D7D-24F6-B129-3B47617AA7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60771" y="3850209"/>
            <a:ext cx="6958013" cy="4638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37BBE5-1F77-BCA7-7D91-F229AD5C396C}"/>
                  </a:ext>
                </a:extLst>
              </p:cNvPr>
              <p:cNvSpPr txBox="1"/>
              <p:nvPr/>
            </p:nvSpPr>
            <p:spPr>
              <a:xfrm>
                <a:off x="2376415" y="5143500"/>
                <a:ext cx="5692601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nl-NL" sz="4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đường trung trực của đoạn thẳng </a:t>
                </a:r>
                <a14:m>
                  <m:oMath xmlns:m="http://schemas.openxmlformats.org/officeDocument/2006/math">
                    <m:r>
                      <a:rPr lang="nl-NL" sz="40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nl-NL" sz="4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37BBE5-1F77-BCA7-7D91-F229AD5C39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415" y="5143500"/>
                <a:ext cx="5692601" cy="1824923"/>
              </a:xfrm>
              <a:prstGeom prst="rect">
                <a:avLst/>
              </a:prstGeom>
              <a:blipFill>
                <a:blip r:embed="rId19"/>
                <a:stretch>
                  <a:fillRect l="-3854" r="-3747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8804" y="122131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5400000">
            <a:off x="4349031" y="-2026412"/>
            <a:ext cx="9589938" cy="14792377"/>
            <a:chOff x="0" y="0"/>
            <a:chExt cx="402625" cy="1677954"/>
          </a:xfrm>
        </p:grpSpPr>
        <p:sp>
          <p:nvSpPr>
            <p:cNvPr id="23" name="Freeform 23"/>
            <p:cNvSpPr/>
            <p:nvPr/>
          </p:nvSpPr>
          <p:spPr>
            <a:xfrm>
              <a:off x="0" y="-1270"/>
              <a:ext cx="403895" cy="1676684"/>
            </a:xfrm>
            <a:custGeom>
              <a:avLst/>
              <a:gdLst/>
              <a:ahLst/>
              <a:cxnLst/>
              <a:rect l="l" t="t" r="r" b="b"/>
              <a:pathLst>
                <a:path w="403895" h="1676684">
                  <a:moveTo>
                    <a:pt x="392465" y="27940"/>
                  </a:moveTo>
                  <a:cubicBezTo>
                    <a:pt x="383575" y="24130"/>
                    <a:pt x="374685" y="21590"/>
                    <a:pt x="365795" y="21590"/>
                  </a:cubicBezTo>
                  <a:cubicBezTo>
                    <a:pt x="339125" y="20320"/>
                    <a:pt x="332806" y="20320"/>
                    <a:pt x="328102" y="17780"/>
                  </a:cubicBezTo>
                  <a:cubicBezTo>
                    <a:pt x="317349" y="12700"/>
                    <a:pt x="306821" y="6350"/>
                    <a:pt x="296068" y="3810"/>
                  </a:cubicBezTo>
                  <a:cubicBezTo>
                    <a:pt x="287332" y="1270"/>
                    <a:pt x="278820" y="3810"/>
                    <a:pt x="270083" y="2540"/>
                  </a:cubicBezTo>
                  <a:cubicBezTo>
                    <a:pt x="266275" y="2540"/>
                    <a:pt x="262467" y="0"/>
                    <a:pt x="258659" y="2540"/>
                  </a:cubicBezTo>
                  <a:cubicBezTo>
                    <a:pt x="249474" y="10160"/>
                    <a:pt x="240290" y="11430"/>
                    <a:pt x="230881" y="8890"/>
                  </a:cubicBezTo>
                  <a:cubicBezTo>
                    <a:pt x="226177" y="7620"/>
                    <a:pt x="221473" y="7620"/>
                    <a:pt x="216769" y="7620"/>
                  </a:cubicBezTo>
                  <a:cubicBezTo>
                    <a:pt x="208256" y="7620"/>
                    <a:pt x="199744" y="7620"/>
                    <a:pt x="191232" y="6350"/>
                  </a:cubicBezTo>
                  <a:cubicBezTo>
                    <a:pt x="182271" y="5080"/>
                    <a:pt x="94012" y="2540"/>
                    <a:pt x="85275" y="1270"/>
                  </a:cubicBezTo>
                  <a:cubicBezTo>
                    <a:pt x="78107" y="0"/>
                    <a:pt x="71163" y="1270"/>
                    <a:pt x="63994" y="1270"/>
                  </a:cubicBezTo>
                  <a:cubicBezTo>
                    <a:pt x="5906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63770" y="1650014"/>
                    <a:pt x="72283" y="1653824"/>
                    <a:pt x="80795" y="1658904"/>
                  </a:cubicBezTo>
                  <a:cubicBezTo>
                    <a:pt x="85499" y="1661444"/>
                    <a:pt x="90203" y="1666524"/>
                    <a:pt x="94908" y="1667794"/>
                  </a:cubicBezTo>
                  <a:cubicBezTo>
                    <a:pt x="102748" y="1670334"/>
                    <a:pt x="190112" y="1671604"/>
                    <a:pt x="197952" y="1672874"/>
                  </a:cubicBezTo>
                  <a:cubicBezTo>
                    <a:pt x="199072" y="1672874"/>
                    <a:pt x="200192" y="1672874"/>
                    <a:pt x="201312" y="1672874"/>
                  </a:cubicBezTo>
                  <a:cubicBezTo>
                    <a:pt x="206688" y="1672874"/>
                    <a:pt x="212289" y="1671604"/>
                    <a:pt x="217665" y="1671604"/>
                  </a:cubicBezTo>
                  <a:cubicBezTo>
                    <a:pt x="223937" y="1671604"/>
                    <a:pt x="229985" y="1672874"/>
                    <a:pt x="236258" y="1672874"/>
                  </a:cubicBezTo>
                  <a:cubicBezTo>
                    <a:pt x="245442" y="1672874"/>
                    <a:pt x="254851" y="1672874"/>
                    <a:pt x="264035" y="1672874"/>
                  </a:cubicBezTo>
                  <a:cubicBezTo>
                    <a:pt x="272547" y="1672874"/>
                    <a:pt x="281060" y="1674144"/>
                    <a:pt x="289572" y="1675414"/>
                  </a:cubicBezTo>
                  <a:cubicBezTo>
                    <a:pt x="293380" y="1675414"/>
                    <a:pt x="297412" y="1676684"/>
                    <a:pt x="301221" y="1676684"/>
                  </a:cubicBezTo>
                  <a:cubicBezTo>
                    <a:pt x="313541" y="1675414"/>
                    <a:pt x="325638" y="1669064"/>
                    <a:pt x="342935" y="1669064"/>
                  </a:cubicBezTo>
                  <a:cubicBezTo>
                    <a:pt x="346745" y="1669064"/>
                    <a:pt x="351825" y="1666524"/>
                    <a:pt x="355635" y="1663984"/>
                  </a:cubicBezTo>
                  <a:cubicBezTo>
                    <a:pt x="360715" y="1660174"/>
                    <a:pt x="363255" y="1653824"/>
                    <a:pt x="365795" y="1651284"/>
                  </a:cubicBezTo>
                  <a:cubicBezTo>
                    <a:pt x="367065" y="1597007"/>
                    <a:pt x="368335" y="1544730"/>
                    <a:pt x="369605" y="1492453"/>
                  </a:cubicBezTo>
                  <a:cubicBezTo>
                    <a:pt x="370875" y="1411548"/>
                    <a:pt x="381035" y="634861"/>
                    <a:pt x="382305" y="553956"/>
                  </a:cubicBezTo>
                  <a:cubicBezTo>
                    <a:pt x="382305" y="505413"/>
                    <a:pt x="383575" y="456870"/>
                    <a:pt x="384845" y="408327"/>
                  </a:cubicBezTo>
                  <a:cubicBezTo>
                    <a:pt x="386115" y="356050"/>
                    <a:pt x="387385" y="303773"/>
                    <a:pt x="389925" y="251496"/>
                  </a:cubicBezTo>
                  <a:cubicBezTo>
                    <a:pt x="391195" y="220379"/>
                    <a:pt x="391195" y="188017"/>
                    <a:pt x="396275" y="156900"/>
                  </a:cubicBezTo>
                  <a:cubicBezTo>
                    <a:pt x="401355" y="119559"/>
                    <a:pt x="403895" y="83463"/>
                    <a:pt x="402625" y="44450"/>
                  </a:cubicBezTo>
                  <a:cubicBezTo>
                    <a:pt x="402625" y="38100"/>
                    <a:pt x="398815" y="30480"/>
                    <a:pt x="392465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3464668" y="171222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2721176" y="2174705"/>
            <a:ext cx="251149" cy="303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-19606" y="7414482"/>
            <a:ext cx="3206351" cy="35340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41300">
            <a:off x="13077736" y="525302"/>
            <a:ext cx="3107679" cy="265565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E17BF2-7BA6-0DCE-D462-1C44143D97D5}"/>
              </a:ext>
            </a:extLst>
          </p:cNvPr>
          <p:cNvSpPr txBox="1"/>
          <p:nvPr/>
        </p:nvSpPr>
        <p:spPr>
          <a:xfrm>
            <a:off x="5981700" y="1221315"/>
            <a:ext cx="632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0C08D83-7FC6-39C8-620D-A6EBD092B38B}"/>
                  </a:ext>
                </a:extLst>
              </p:cNvPr>
              <p:cNvSpPr txBox="1"/>
              <p:nvPr/>
            </p:nvSpPr>
            <p:spPr>
              <a:xfrm>
                <a:off x="3268319" y="2645658"/>
                <a:ext cx="11751361" cy="6441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4.26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0C08D83-7FC6-39C8-620D-A6EBD092B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319" y="2645658"/>
                <a:ext cx="11751361" cy="6441572"/>
              </a:xfrm>
              <a:prstGeom prst="rect">
                <a:avLst/>
              </a:prstGeom>
              <a:blipFill>
                <a:blip r:embed="rId15"/>
                <a:stretch>
                  <a:fillRect l="-1815" r="-1867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4028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4872" y="512181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676400" y="922437"/>
            <a:ext cx="15163799" cy="8749929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6509789" y="7345437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-76472" y="5275639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9712560" y="8818259"/>
            <a:ext cx="4036527" cy="34934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70A43B1-A88E-568F-7987-29D0276A58A1}"/>
                  </a:ext>
                </a:extLst>
              </p:cNvPr>
              <p:cNvSpPr txBox="1"/>
              <p:nvPr/>
            </p:nvSpPr>
            <p:spPr>
              <a:xfrm>
                <a:off x="2156250" y="1486151"/>
                <a:ext cx="13975500" cy="81862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Nếu tam giác vuông cân tại góc nhọn thì sẽ có hai góc ở đáy bằng nhau và đều là góc vuông. Do đó tổng ba góc trong tam giác này lớn hơn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đây là điều vô lí.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Theo phẩn a), tam giác vuông cân sẽ cân tại góc vuông, do vậy hai góc nhọn bằng nhau và có tổng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Do đó mỗi góc nhọn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Tam giác vuông có một góc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thì góc nhọn còn lại phụ với góc này và cũng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Do đó tam giác này là tam giác vuông cân.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70A43B1-A88E-568F-7987-29D0276A58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250" y="1486151"/>
                <a:ext cx="13975500" cy="8186215"/>
              </a:xfrm>
              <a:prstGeom prst="rect">
                <a:avLst/>
              </a:prstGeom>
              <a:blipFill>
                <a:blip r:embed="rId14"/>
                <a:stretch>
                  <a:fillRect l="-1440" r="-1483" b="-2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Hộp Văn bản 36">
            <a:extLst>
              <a:ext uri="{FF2B5EF4-FFF2-40B4-BE49-F238E27FC236}">
                <a16:creationId xmlns:a16="http://schemas.microsoft.com/office/drawing/2014/main" id="{81EF2D6E-115B-7765-4E5B-A51C1F1CE442}"/>
              </a:ext>
            </a:extLst>
          </p:cNvPr>
          <p:cNvSpPr txBox="1"/>
          <p:nvPr/>
        </p:nvSpPr>
        <p:spPr>
          <a:xfrm>
            <a:off x="8273113" y="307802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49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68999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1759777" y="7767101"/>
            <a:ext cx="3206351" cy="35340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41300">
            <a:off x="14365170" y="1618828"/>
            <a:ext cx="3107679" cy="265565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304800" y="-155042"/>
            <a:ext cx="19215885" cy="1128739"/>
            <a:chOff x="0" y="0"/>
            <a:chExt cx="5060974" cy="297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53208">
            <a:off x="5513900" y="232121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53208">
            <a:off x="5215698" y="2067868"/>
            <a:ext cx="251149" cy="303045"/>
          </a:xfrm>
          <a:prstGeom prst="rect">
            <a:avLst/>
          </a:prstGeom>
        </p:spPr>
      </p:pic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7B8E8A0B-1323-8F0D-B8C9-D977140CBFCC}"/>
              </a:ext>
            </a:extLst>
          </p:cNvPr>
          <p:cNvSpPr txBox="1"/>
          <p:nvPr/>
        </p:nvSpPr>
        <p:spPr>
          <a:xfrm>
            <a:off x="1660345" y="3850352"/>
            <a:ext cx="4928537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116B5532-6D0F-7C81-D0BC-3D342E9CEBCB}"/>
              </a:ext>
            </a:extLst>
          </p:cNvPr>
          <p:cNvGrpSpPr/>
          <p:nvPr/>
        </p:nvGrpSpPr>
        <p:grpSpPr>
          <a:xfrm>
            <a:off x="7543729" y="3074916"/>
            <a:ext cx="8637066" cy="1973305"/>
            <a:chOff x="7543729" y="3074916"/>
            <a:chExt cx="8637066" cy="1973305"/>
          </a:xfrm>
        </p:grpSpPr>
        <p:grpSp>
          <p:nvGrpSpPr>
            <p:cNvPr id="22" name="Group 22"/>
            <p:cNvGrpSpPr/>
            <p:nvPr/>
          </p:nvGrpSpPr>
          <p:grpSpPr>
            <a:xfrm rot="5400000">
              <a:off x="11082229" y="-50344"/>
              <a:ext cx="1973305" cy="8223826"/>
              <a:chOff x="0" y="0"/>
              <a:chExt cx="402625" cy="167795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-1270"/>
                <a:ext cx="403895" cy="1676684"/>
              </a:xfrm>
              <a:custGeom>
                <a:avLst/>
                <a:gdLst/>
                <a:ahLst/>
                <a:cxnLst/>
                <a:rect l="l" t="t" r="r" b="b"/>
                <a:pathLst>
                  <a:path w="403895" h="1676684">
                    <a:moveTo>
                      <a:pt x="392465" y="27940"/>
                    </a:moveTo>
                    <a:cubicBezTo>
                      <a:pt x="383575" y="24130"/>
                      <a:pt x="374685" y="21590"/>
                      <a:pt x="365795" y="21590"/>
                    </a:cubicBezTo>
                    <a:cubicBezTo>
                      <a:pt x="339125" y="20320"/>
                      <a:pt x="332806" y="20320"/>
                      <a:pt x="328102" y="17780"/>
                    </a:cubicBezTo>
                    <a:cubicBezTo>
                      <a:pt x="317349" y="12700"/>
                      <a:pt x="306821" y="6350"/>
                      <a:pt x="296068" y="3810"/>
                    </a:cubicBezTo>
                    <a:cubicBezTo>
                      <a:pt x="287332" y="1270"/>
                      <a:pt x="278820" y="3810"/>
                      <a:pt x="270083" y="2540"/>
                    </a:cubicBezTo>
                    <a:cubicBezTo>
                      <a:pt x="266275" y="2540"/>
                      <a:pt x="262467" y="0"/>
                      <a:pt x="258659" y="2540"/>
                    </a:cubicBezTo>
                    <a:cubicBezTo>
                      <a:pt x="249474" y="10160"/>
                      <a:pt x="240290" y="11430"/>
                      <a:pt x="230881" y="8890"/>
                    </a:cubicBezTo>
                    <a:cubicBezTo>
                      <a:pt x="226177" y="7620"/>
                      <a:pt x="221473" y="7620"/>
                      <a:pt x="216769" y="7620"/>
                    </a:cubicBezTo>
                    <a:cubicBezTo>
                      <a:pt x="208256" y="7620"/>
                      <a:pt x="199744" y="7620"/>
                      <a:pt x="191232" y="6350"/>
                    </a:cubicBezTo>
                    <a:cubicBezTo>
                      <a:pt x="182271" y="5080"/>
                      <a:pt x="94012" y="2540"/>
                      <a:pt x="85275" y="1270"/>
                    </a:cubicBezTo>
                    <a:cubicBezTo>
                      <a:pt x="78107" y="0"/>
                      <a:pt x="71163" y="1270"/>
                      <a:pt x="63994" y="1270"/>
                    </a:cubicBezTo>
                    <a:cubicBezTo>
                      <a:pt x="59066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069"/>
                      <a:pt x="16510" y="188017"/>
                      <a:pt x="17780" y="257720"/>
                    </a:cubicBezTo>
                    <a:cubicBezTo>
                      <a:pt x="19050" y="328667"/>
                      <a:pt x="17780" y="399614"/>
                      <a:pt x="16510" y="471806"/>
                    </a:cubicBezTo>
                    <a:cubicBezTo>
                      <a:pt x="15240" y="545243"/>
                      <a:pt x="2540" y="1315707"/>
                      <a:pt x="2540" y="1389143"/>
                    </a:cubicBezTo>
                    <a:cubicBezTo>
                      <a:pt x="2540" y="1461335"/>
                      <a:pt x="1270" y="1533528"/>
                      <a:pt x="0" y="1605720"/>
                    </a:cubicBezTo>
                    <a:cubicBezTo>
                      <a:pt x="0" y="1622074"/>
                      <a:pt x="3810" y="1632234"/>
                      <a:pt x="15240" y="1637314"/>
                    </a:cubicBezTo>
                    <a:cubicBezTo>
                      <a:pt x="22860" y="1641124"/>
                      <a:pt x="31750" y="1643664"/>
                      <a:pt x="40640" y="1644934"/>
                    </a:cubicBezTo>
                    <a:cubicBezTo>
                      <a:pt x="63770" y="1650014"/>
                      <a:pt x="72283" y="1653824"/>
                      <a:pt x="80795" y="1658904"/>
                    </a:cubicBezTo>
                    <a:cubicBezTo>
                      <a:pt x="85499" y="1661444"/>
                      <a:pt x="90203" y="1666524"/>
                      <a:pt x="94908" y="1667794"/>
                    </a:cubicBezTo>
                    <a:cubicBezTo>
                      <a:pt x="102748" y="1670334"/>
                      <a:pt x="190112" y="1671604"/>
                      <a:pt x="197952" y="1672874"/>
                    </a:cubicBezTo>
                    <a:cubicBezTo>
                      <a:pt x="199072" y="1672874"/>
                      <a:pt x="200192" y="1672874"/>
                      <a:pt x="201312" y="1672874"/>
                    </a:cubicBezTo>
                    <a:cubicBezTo>
                      <a:pt x="206688" y="1672874"/>
                      <a:pt x="212289" y="1671604"/>
                      <a:pt x="217665" y="1671604"/>
                    </a:cubicBezTo>
                    <a:cubicBezTo>
                      <a:pt x="223937" y="1671604"/>
                      <a:pt x="229985" y="1672874"/>
                      <a:pt x="236258" y="1672874"/>
                    </a:cubicBezTo>
                    <a:cubicBezTo>
                      <a:pt x="245442" y="1672874"/>
                      <a:pt x="254851" y="1672874"/>
                      <a:pt x="264035" y="1672874"/>
                    </a:cubicBezTo>
                    <a:cubicBezTo>
                      <a:pt x="272547" y="1672874"/>
                      <a:pt x="281060" y="1674144"/>
                      <a:pt x="289572" y="1675414"/>
                    </a:cubicBezTo>
                    <a:cubicBezTo>
                      <a:pt x="293380" y="1675414"/>
                      <a:pt x="297412" y="1676684"/>
                      <a:pt x="301221" y="1676684"/>
                    </a:cubicBezTo>
                    <a:cubicBezTo>
                      <a:pt x="313541" y="1675414"/>
                      <a:pt x="325638" y="1669064"/>
                      <a:pt x="342935" y="1669064"/>
                    </a:cubicBezTo>
                    <a:cubicBezTo>
                      <a:pt x="346745" y="1669064"/>
                      <a:pt x="351825" y="1666524"/>
                      <a:pt x="355635" y="1663984"/>
                    </a:cubicBezTo>
                    <a:cubicBezTo>
                      <a:pt x="360715" y="1660174"/>
                      <a:pt x="363255" y="1653824"/>
                      <a:pt x="365795" y="1651284"/>
                    </a:cubicBezTo>
                    <a:cubicBezTo>
                      <a:pt x="367065" y="1597007"/>
                      <a:pt x="368335" y="1544730"/>
                      <a:pt x="369605" y="1492453"/>
                    </a:cubicBezTo>
                    <a:cubicBezTo>
                      <a:pt x="370875" y="1411548"/>
                      <a:pt x="381035" y="634861"/>
                      <a:pt x="382305" y="553956"/>
                    </a:cubicBezTo>
                    <a:cubicBezTo>
                      <a:pt x="382305" y="505413"/>
                      <a:pt x="383575" y="456870"/>
                      <a:pt x="384845" y="408327"/>
                    </a:cubicBezTo>
                    <a:cubicBezTo>
                      <a:pt x="386115" y="356050"/>
                      <a:pt x="387385" y="303773"/>
                      <a:pt x="389925" y="251496"/>
                    </a:cubicBezTo>
                    <a:cubicBezTo>
                      <a:pt x="391195" y="220379"/>
                      <a:pt x="391195" y="188017"/>
                      <a:pt x="396275" y="156900"/>
                    </a:cubicBezTo>
                    <a:cubicBezTo>
                      <a:pt x="401355" y="119559"/>
                      <a:pt x="403895" y="83463"/>
                      <a:pt x="402625" y="44450"/>
                    </a:cubicBezTo>
                    <a:cubicBezTo>
                      <a:pt x="402625" y="38100"/>
                      <a:pt x="398815" y="30480"/>
                      <a:pt x="392465" y="279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543729" y="3540163"/>
              <a:ext cx="909709" cy="975559"/>
            </a:xfrm>
            <a:prstGeom prst="rect">
              <a:avLst/>
            </a:prstGeom>
          </p:spPr>
        </p:pic>
        <p:sp>
          <p:nvSpPr>
            <p:cNvPr id="38" name="TextBox 38"/>
            <p:cNvSpPr txBox="1"/>
            <p:nvPr/>
          </p:nvSpPr>
          <p:spPr>
            <a:xfrm>
              <a:off x="7573477" y="3782552"/>
              <a:ext cx="79187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id="{8803FE3C-026A-76CF-6868-A1ED22E5861F}"/>
                </a:ext>
              </a:extLst>
            </p:cNvPr>
            <p:cNvSpPr txBox="1"/>
            <p:nvPr/>
          </p:nvSpPr>
          <p:spPr>
            <a:xfrm>
              <a:off x="9144000" y="3540163"/>
              <a:ext cx="54818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932CA9F9-0CFF-9730-1884-156E21716A03}"/>
              </a:ext>
            </a:extLst>
          </p:cNvPr>
          <p:cNvGrpSpPr/>
          <p:nvPr/>
        </p:nvGrpSpPr>
        <p:grpSpPr>
          <a:xfrm>
            <a:off x="7659631" y="6036442"/>
            <a:ext cx="8637067" cy="2279674"/>
            <a:chOff x="7659631" y="6036442"/>
            <a:chExt cx="8637067" cy="2279674"/>
          </a:xfrm>
        </p:grpSpPr>
        <p:grpSp>
          <p:nvGrpSpPr>
            <p:cNvPr id="24" name="Group 24"/>
            <p:cNvGrpSpPr/>
            <p:nvPr/>
          </p:nvGrpSpPr>
          <p:grpSpPr>
            <a:xfrm rot="5400000">
              <a:off x="11198132" y="3217551"/>
              <a:ext cx="1973305" cy="8223826"/>
              <a:chOff x="0" y="0"/>
              <a:chExt cx="402625" cy="167795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-1270"/>
                <a:ext cx="403895" cy="1676684"/>
              </a:xfrm>
              <a:custGeom>
                <a:avLst/>
                <a:gdLst/>
                <a:ahLst/>
                <a:cxnLst/>
                <a:rect l="l" t="t" r="r" b="b"/>
                <a:pathLst>
                  <a:path w="403895" h="1676684">
                    <a:moveTo>
                      <a:pt x="392465" y="27940"/>
                    </a:moveTo>
                    <a:cubicBezTo>
                      <a:pt x="383575" y="24130"/>
                      <a:pt x="374685" y="21590"/>
                      <a:pt x="365795" y="21590"/>
                    </a:cubicBezTo>
                    <a:cubicBezTo>
                      <a:pt x="339125" y="20320"/>
                      <a:pt x="332806" y="20320"/>
                      <a:pt x="328102" y="17780"/>
                    </a:cubicBezTo>
                    <a:cubicBezTo>
                      <a:pt x="317349" y="12700"/>
                      <a:pt x="306821" y="6350"/>
                      <a:pt x="296068" y="3810"/>
                    </a:cubicBezTo>
                    <a:cubicBezTo>
                      <a:pt x="287332" y="1270"/>
                      <a:pt x="278820" y="3810"/>
                      <a:pt x="270083" y="2540"/>
                    </a:cubicBezTo>
                    <a:cubicBezTo>
                      <a:pt x="266275" y="2540"/>
                      <a:pt x="262467" y="0"/>
                      <a:pt x="258659" y="2540"/>
                    </a:cubicBezTo>
                    <a:cubicBezTo>
                      <a:pt x="249474" y="10160"/>
                      <a:pt x="240290" y="11430"/>
                      <a:pt x="230881" y="8890"/>
                    </a:cubicBezTo>
                    <a:cubicBezTo>
                      <a:pt x="226177" y="7620"/>
                      <a:pt x="221473" y="7620"/>
                      <a:pt x="216769" y="7620"/>
                    </a:cubicBezTo>
                    <a:cubicBezTo>
                      <a:pt x="208256" y="7620"/>
                      <a:pt x="199744" y="7620"/>
                      <a:pt x="191232" y="6350"/>
                    </a:cubicBezTo>
                    <a:cubicBezTo>
                      <a:pt x="182271" y="5080"/>
                      <a:pt x="94012" y="2540"/>
                      <a:pt x="85275" y="1270"/>
                    </a:cubicBezTo>
                    <a:cubicBezTo>
                      <a:pt x="78107" y="0"/>
                      <a:pt x="71163" y="1270"/>
                      <a:pt x="63994" y="1270"/>
                    </a:cubicBezTo>
                    <a:cubicBezTo>
                      <a:pt x="59066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069"/>
                      <a:pt x="16510" y="188017"/>
                      <a:pt x="17780" y="257720"/>
                    </a:cubicBezTo>
                    <a:cubicBezTo>
                      <a:pt x="19050" y="328667"/>
                      <a:pt x="17780" y="399614"/>
                      <a:pt x="16510" y="471806"/>
                    </a:cubicBezTo>
                    <a:cubicBezTo>
                      <a:pt x="15240" y="545243"/>
                      <a:pt x="2540" y="1315707"/>
                      <a:pt x="2540" y="1389143"/>
                    </a:cubicBezTo>
                    <a:cubicBezTo>
                      <a:pt x="2540" y="1461335"/>
                      <a:pt x="1270" y="1533528"/>
                      <a:pt x="0" y="1605720"/>
                    </a:cubicBezTo>
                    <a:cubicBezTo>
                      <a:pt x="0" y="1622074"/>
                      <a:pt x="3810" y="1632234"/>
                      <a:pt x="15240" y="1637314"/>
                    </a:cubicBezTo>
                    <a:cubicBezTo>
                      <a:pt x="22860" y="1641124"/>
                      <a:pt x="31750" y="1643664"/>
                      <a:pt x="40640" y="1644934"/>
                    </a:cubicBezTo>
                    <a:cubicBezTo>
                      <a:pt x="63770" y="1650014"/>
                      <a:pt x="72283" y="1653824"/>
                      <a:pt x="80795" y="1658904"/>
                    </a:cubicBezTo>
                    <a:cubicBezTo>
                      <a:pt x="85499" y="1661444"/>
                      <a:pt x="90203" y="1666524"/>
                      <a:pt x="94908" y="1667794"/>
                    </a:cubicBezTo>
                    <a:cubicBezTo>
                      <a:pt x="102748" y="1670334"/>
                      <a:pt x="190112" y="1671604"/>
                      <a:pt x="197952" y="1672874"/>
                    </a:cubicBezTo>
                    <a:cubicBezTo>
                      <a:pt x="199072" y="1672874"/>
                      <a:pt x="200192" y="1672874"/>
                      <a:pt x="201312" y="1672874"/>
                    </a:cubicBezTo>
                    <a:cubicBezTo>
                      <a:pt x="206688" y="1672874"/>
                      <a:pt x="212289" y="1671604"/>
                      <a:pt x="217665" y="1671604"/>
                    </a:cubicBezTo>
                    <a:cubicBezTo>
                      <a:pt x="223937" y="1671604"/>
                      <a:pt x="229985" y="1672874"/>
                      <a:pt x="236258" y="1672874"/>
                    </a:cubicBezTo>
                    <a:cubicBezTo>
                      <a:pt x="245442" y="1672874"/>
                      <a:pt x="254851" y="1672874"/>
                      <a:pt x="264035" y="1672874"/>
                    </a:cubicBezTo>
                    <a:cubicBezTo>
                      <a:pt x="272547" y="1672874"/>
                      <a:pt x="281060" y="1674144"/>
                      <a:pt x="289572" y="1675414"/>
                    </a:cubicBezTo>
                    <a:cubicBezTo>
                      <a:pt x="293380" y="1675414"/>
                      <a:pt x="297412" y="1676684"/>
                      <a:pt x="301221" y="1676684"/>
                    </a:cubicBezTo>
                    <a:cubicBezTo>
                      <a:pt x="313541" y="1675414"/>
                      <a:pt x="325638" y="1669064"/>
                      <a:pt x="342935" y="1669064"/>
                    </a:cubicBezTo>
                    <a:cubicBezTo>
                      <a:pt x="346745" y="1669064"/>
                      <a:pt x="351825" y="1666524"/>
                      <a:pt x="355635" y="1663984"/>
                    </a:cubicBezTo>
                    <a:cubicBezTo>
                      <a:pt x="360715" y="1660174"/>
                      <a:pt x="363255" y="1653824"/>
                      <a:pt x="365795" y="1651284"/>
                    </a:cubicBezTo>
                    <a:cubicBezTo>
                      <a:pt x="367065" y="1597007"/>
                      <a:pt x="368335" y="1544730"/>
                      <a:pt x="369605" y="1492453"/>
                    </a:cubicBezTo>
                    <a:cubicBezTo>
                      <a:pt x="370875" y="1411548"/>
                      <a:pt x="381035" y="634861"/>
                      <a:pt x="382305" y="553956"/>
                    </a:cubicBezTo>
                    <a:cubicBezTo>
                      <a:pt x="382305" y="505413"/>
                      <a:pt x="383575" y="456870"/>
                      <a:pt x="384845" y="408327"/>
                    </a:cubicBezTo>
                    <a:cubicBezTo>
                      <a:pt x="386115" y="356050"/>
                      <a:pt x="387385" y="303773"/>
                      <a:pt x="389925" y="251496"/>
                    </a:cubicBezTo>
                    <a:cubicBezTo>
                      <a:pt x="391195" y="220379"/>
                      <a:pt x="391195" y="188017"/>
                      <a:pt x="396275" y="156900"/>
                    </a:cubicBezTo>
                    <a:cubicBezTo>
                      <a:pt x="401355" y="119559"/>
                      <a:pt x="403895" y="83463"/>
                      <a:pt x="402625" y="44450"/>
                    </a:cubicBezTo>
                    <a:cubicBezTo>
                      <a:pt x="402625" y="38100"/>
                      <a:pt x="398815" y="30480"/>
                      <a:pt x="392465" y="279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7659631" y="6773712"/>
              <a:ext cx="909709" cy="975559"/>
            </a:xfrm>
            <a:prstGeom prst="rect">
              <a:avLst/>
            </a:prstGeom>
          </p:spPr>
        </p:pic>
        <p:sp>
          <p:nvSpPr>
            <p:cNvPr id="37" name="TextBox 37"/>
            <p:cNvSpPr txBox="1"/>
            <p:nvPr/>
          </p:nvSpPr>
          <p:spPr>
            <a:xfrm>
              <a:off x="7713745" y="7030307"/>
              <a:ext cx="79187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AB2AB244-A48C-65D7-07BD-DD7404C50233}"/>
                </a:ext>
              </a:extLst>
            </p:cNvPr>
            <p:cNvSpPr txBox="1"/>
            <p:nvPr/>
          </p:nvSpPr>
          <p:spPr>
            <a:xfrm>
              <a:off x="9036407" y="6036442"/>
              <a:ext cx="7150611" cy="2171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trực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263700" y="-61077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990600" y="1161513"/>
            <a:ext cx="14620875" cy="8190306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960733" y="4909211"/>
            <a:ext cx="6903179" cy="3480444"/>
            <a:chOff x="0" y="0"/>
            <a:chExt cx="1533239" cy="77302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1534509" cy="771758"/>
            </a:xfrm>
            <a:custGeom>
              <a:avLst/>
              <a:gdLst/>
              <a:ahLst/>
              <a:cxnLst/>
              <a:rect l="l" t="t" r="r" b="b"/>
              <a:pathLst>
                <a:path w="1534509" h="771758">
                  <a:moveTo>
                    <a:pt x="1523079" y="27940"/>
                  </a:moveTo>
                  <a:cubicBezTo>
                    <a:pt x="1514189" y="24130"/>
                    <a:pt x="1505299" y="21590"/>
                    <a:pt x="1496409" y="21590"/>
                  </a:cubicBezTo>
                  <a:cubicBezTo>
                    <a:pt x="1469739" y="20320"/>
                    <a:pt x="1446830" y="20320"/>
                    <a:pt x="1423029" y="17780"/>
                  </a:cubicBezTo>
                  <a:cubicBezTo>
                    <a:pt x="1368626" y="12700"/>
                    <a:pt x="1315356" y="6350"/>
                    <a:pt x="1260953" y="3810"/>
                  </a:cubicBezTo>
                  <a:cubicBezTo>
                    <a:pt x="1216751" y="1270"/>
                    <a:pt x="1173681" y="3810"/>
                    <a:pt x="1129479" y="2540"/>
                  </a:cubicBezTo>
                  <a:cubicBezTo>
                    <a:pt x="1110211" y="2540"/>
                    <a:pt x="1090943" y="0"/>
                    <a:pt x="1071675" y="2540"/>
                  </a:cubicBezTo>
                  <a:cubicBezTo>
                    <a:pt x="1025206" y="10160"/>
                    <a:pt x="978737" y="11430"/>
                    <a:pt x="931134" y="8890"/>
                  </a:cubicBezTo>
                  <a:cubicBezTo>
                    <a:pt x="907333" y="7620"/>
                    <a:pt x="883531" y="7620"/>
                    <a:pt x="859730" y="7620"/>
                  </a:cubicBezTo>
                  <a:cubicBezTo>
                    <a:pt x="816661" y="7620"/>
                    <a:pt x="773591" y="7620"/>
                    <a:pt x="730522" y="6350"/>
                  </a:cubicBezTo>
                  <a:cubicBezTo>
                    <a:pt x="685186" y="5080"/>
                    <a:pt x="238627" y="2540"/>
                    <a:pt x="194425" y="1270"/>
                  </a:cubicBezTo>
                  <a:cubicBezTo>
                    <a:pt x="158156" y="0"/>
                    <a:pt x="123020" y="1270"/>
                    <a:pt x="86752" y="1270"/>
                  </a:cubicBezTo>
                  <a:cubicBezTo>
                    <a:pt x="6181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7145"/>
                    <a:pt x="16510" y="116604"/>
                    <a:pt x="17780" y="145547"/>
                  </a:cubicBezTo>
                  <a:cubicBezTo>
                    <a:pt x="19050" y="175006"/>
                    <a:pt x="17780" y="204465"/>
                    <a:pt x="16510" y="234441"/>
                  </a:cubicBezTo>
                  <a:cubicBezTo>
                    <a:pt x="15240" y="264934"/>
                    <a:pt x="2540" y="584852"/>
                    <a:pt x="2540" y="615345"/>
                  </a:cubicBezTo>
                  <a:cubicBezTo>
                    <a:pt x="2540" y="645321"/>
                    <a:pt x="1270" y="675297"/>
                    <a:pt x="0" y="705273"/>
                  </a:cubicBezTo>
                  <a:cubicBezTo>
                    <a:pt x="0" y="717148"/>
                    <a:pt x="3810" y="727308"/>
                    <a:pt x="15240" y="732388"/>
                  </a:cubicBezTo>
                  <a:cubicBezTo>
                    <a:pt x="22860" y="736198"/>
                    <a:pt x="31750" y="738738"/>
                    <a:pt x="40640" y="740008"/>
                  </a:cubicBezTo>
                  <a:cubicBezTo>
                    <a:pt x="85618" y="745088"/>
                    <a:pt x="128687" y="748898"/>
                    <a:pt x="171757" y="753978"/>
                  </a:cubicBezTo>
                  <a:cubicBezTo>
                    <a:pt x="195558" y="756518"/>
                    <a:pt x="219359" y="761598"/>
                    <a:pt x="243161" y="762868"/>
                  </a:cubicBezTo>
                  <a:cubicBezTo>
                    <a:pt x="282830" y="765408"/>
                    <a:pt x="724855" y="766678"/>
                    <a:pt x="764524" y="767948"/>
                  </a:cubicBezTo>
                  <a:cubicBezTo>
                    <a:pt x="770191" y="767948"/>
                    <a:pt x="775858" y="767948"/>
                    <a:pt x="781525" y="767948"/>
                  </a:cubicBezTo>
                  <a:cubicBezTo>
                    <a:pt x="808727" y="767948"/>
                    <a:pt x="837062" y="766678"/>
                    <a:pt x="864263" y="766678"/>
                  </a:cubicBezTo>
                  <a:cubicBezTo>
                    <a:pt x="895999" y="766678"/>
                    <a:pt x="926600" y="767948"/>
                    <a:pt x="958335" y="767948"/>
                  </a:cubicBezTo>
                  <a:cubicBezTo>
                    <a:pt x="1004805" y="767948"/>
                    <a:pt x="1052408" y="767948"/>
                    <a:pt x="1098877" y="767948"/>
                  </a:cubicBezTo>
                  <a:cubicBezTo>
                    <a:pt x="1141946" y="767948"/>
                    <a:pt x="1185015" y="769218"/>
                    <a:pt x="1228084" y="770488"/>
                  </a:cubicBezTo>
                  <a:cubicBezTo>
                    <a:pt x="1247352" y="770488"/>
                    <a:pt x="1267753" y="771758"/>
                    <a:pt x="1287021" y="771758"/>
                  </a:cubicBezTo>
                  <a:cubicBezTo>
                    <a:pt x="1349358" y="770488"/>
                    <a:pt x="1410562" y="764138"/>
                    <a:pt x="1473549" y="764138"/>
                  </a:cubicBezTo>
                  <a:cubicBezTo>
                    <a:pt x="1477359" y="764138"/>
                    <a:pt x="1482439" y="761598"/>
                    <a:pt x="1486249" y="759058"/>
                  </a:cubicBezTo>
                  <a:cubicBezTo>
                    <a:pt x="1491329" y="755248"/>
                    <a:pt x="1493869" y="748898"/>
                    <a:pt x="1496409" y="746358"/>
                  </a:cubicBezTo>
                  <a:cubicBezTo>
                    <a:pt x="1497679" y="701655"/>
                    <a:pt x="1498949" y="679949"/>
                    <a:pt x="1500219" y="658242"/>
                  </a:cubicBezTo>
                  <a:cubicBezTo>
                    <a:pt x="1501489" y="624648"/>
                    <a:pt x="1511649" y="302146"/>
                    <a:pt x="1512919" y="268552"/>
                  </a:cubicBezTo>
                  <a:cubicBezTo>
                    <a:pt x="1512919" y="248396"/>
                    <a:pt x="1514189" y="228240"/>
                    <a:pt x="1515459" y="208083"/>
                  </a:cubicBezTo>
                  <a:cubicBezTo>
                    <a:pt x="1516729" y="186376"/>
                    <a:pt x="1517999" y="164669"/>
                    <a:pt x="1520539" y="142963"/>
                  </a:cubicBezTo>
                  <a:cubicBezTo>
                    <a:pt x="1521809" y="130042"/>
                    <a:pt x="1521809" y="116604"/>
                    <a:pt x="1526889" y="103684"/>
                  </a:cubicBezTo>
                  <a:cubicBezTo>
                    <a:pt x="1531969" y="88179"/>
                    <a:pt x="1534509" y="73191"/>
                    <a:pt x="1533239" y="44450"/>
                  </a:cubicBezTo>
                  <a:cubicBezTo>
                    <a:pt x="1533239" y="38100"/>
                    <a:pt x="1529429" y="30480"/>
                    <a:pt x="1523079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EC6A64B-E763-CA89-A66D-078DB942843A}"/>
                  </a:ext>
                </a:extLst>
              </p:cNvPr>
              <p:cNvSpPr txBox="1"/>
              <p:nvPr/>
            </p:nvSpPr>
            <p:spPr>
              <a:xfrm>
                <a:off x="2077455" y="1394001"/>
                <a:ext cx="12471378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4.28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EC6A64B-E763-CA89-A66D-078DB9428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7455" y="1394001"/>
                <a:ext cx="12471378" cy="2748253"/>
              </a:xfrm>
              <a:prstGeom prst="rect">
                <a:avLst/>
              </a:prstGeom>
              <a:blipFill>
                <a:blip r:embed="rId10"/>
                <a:stretch>
                  <a:fillRect l="-1760" r="-1711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AC6A9548-51F4-06D7-DC05-3CE3FEE210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27925" y="4060751"/>
            <a:ext cx="6491790" cy="48865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8E8E259-DC75-694B-8B2F-EFE789DB9910}"/>
                  </a:ext>
                </a:extLst>
              </p:cNvPr>
              <p:cNvSpPr txBox="1"/>
              <p:nvPr/>
            </p:nvSpPr>
            <p:spPr>
              <a:xfrm>
                <a:off x="1357512" y="5192325"/>
                <a:ext cx="8179326" cy="3856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𝐴𝐵𝐷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(cạnh huyền - góc nhọn) vì: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𝐴𝐶𝐷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Vậy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trung trực của đoạn thẳng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8E8E259-DC75-694B-8B2F-EFE789DB9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512" y="5192325"/>
                <a:ext cx="8179326" cy="3856440"/>
              </a:xfrm>
              <a:prstGeom prst="rect">
                <a:avLst/>
              </a:prstGeom>
              <a:blipFill>
                <a:blip r:embed="rId12"/>
                <a:stretch>
                  <a:fillRect l="-2685" r="-2685" b="-6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7916D99A-049C-6E50-8979-4E50C2826491}"/>
              </a:ext>
            </a:extLst>
          </p:cNvPr>
          <p:cNvSpPr txBox="1"/>
          <p:nvPr/>
        </p:nvSpPr>
        <p:spPr>
          <a:xfrm>
            <a:off x="7086600" y="4327571"/>
            <a:ext cx="3173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1878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00451" y="-141897"/>
            <a:ext cx="9663674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31605" y="-981313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725233" y="-981313"/>
            <a:ext cx="4310854" cy="3730848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228200" y="2604010"/>
            <a:ext cx="5784422" cy="6319046"/>
            <a:chOff x="0" y="0"/>
            <a:chExt cx="1523469" cy="16642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23469" cy="1664275"/>
            </a:xfrm>
            <a:custGeom>
              <a:avLst/>
              <a:gdLst/>
              <a:ahLst/>
              <a:cxnLst/>
              <a:rect l="l" t="t" r="r" b="b"/>
              <a:pathLst>
                <a:path w="1523469" h="1664275">
                  <a:moveTo>
                    <a:pt x="0" y="0"/>
                  </a:moveTo>
                  <a:lnTo>
                    <a:pt x="1523469" y="0"/>
                  </a:lnTo>
                  <a:lnTo>
                    <a:pt x="1523469" y="1664275"/>
                  </a:lnTo>
                  <a:lnTo>
                    <a:pt x="0" y="1664275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8276B809-DD44-23FE-EC7C-69A528E04C85}"/>
              </a:ext>
            </a:extLst>
          </p:cNvPr>
          <p:cNvGrpSpPr/>
          <p:nvPr/>
        </p:nvGrpSpPr>
        <p:grpSpPr>
          <a:xfrm>
            <a:off x="7012621" y="2589722"/>
            <a:ext cx="2315003" cy="5298238"/>
            <a:chOff x="7012621" y="2589722"/>
            <a:chExt cx="4179950" cy="5298238"/>
          </a:xfrm>
        </p:grpSpPr>
        <p:sp>
          <p:nvSpPr>
            <p:cNvPr id="16" name="AutoShape 16"/>
            <p:cNvSpPr/>
            <p:nvPr/>
          </p:nvSpPr>
          <p:spPr>
            <a:xfrm>
              <a:off x="7012621" y="5140388"/>
              <a:ext cx="957273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 rot="-5400000">
              <a:off x="5260570" y="5238841"/>
              <a:ext cx="5298238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 rot="-10800000">
              <a:off x="7895402" y="260401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 rot="-10800000">
              <a:off x="7895402" y="7873673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 rot="-10800000">
              <a:off x="7895402" y="514350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147">
            <a:off x="5685058" y="3579260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3248">
            <a:off x="6044358" y="4018055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99999" flipH="1">
            <a:off x="9988302" y="469707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7753175" y="5097114"/>
            <a:ext cx="747656" cy="871209"/>
          </a:xfrm>
          <a:prstGeom prst="rect">
            <a:avLst/>
          </a:prstGeom>
        </p:spPr>
      </p:pic>
      <p:grpSp>
        <p:nvGrpSpPr>
          <p:cNvPr id="41" name="Group 41"/>
          <p:cNvGrpSpPr/>
          <p:nvPr/>
        </p:nvGrpSpPr>
        <p:grpSpPr>
          <a:xfrm>
            <a:off x="1228200" y="1713608"/>
            <a:ext cx="5784422" cy="940677"/>
            <a:chOff x="0" y="0"/>
            <a:chExt cx="1523469" cy="24775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523469" cy="247750"/>
            </a:xfrm>
            <a:custGeom>
              <a:avLst/>
              <a:gdLst/>
              <a:ahLst/>
              <a:cxnLst/>
              <a:rect l="l" t="t" r="r" b="b"/>
              <a:pathLst>
                <a:path w="1523469" h="247750">
                  <a:moveTo>
                    <a:pt x="0" y="0"/>
                  </a:moveTo>
                  <a:lnTo>
                    <a:pt x="1523469" y="0"/>
                  </a:lnTo>
                  <a:lnTo>
                    <a:pt x="1523469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690789" y="2079479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DC7DCF7-DF11-49B1-49CD-8E8CF5ECBAFA}"/>
              </a:ext>
            </a:extLst>
          </p:cNvPr>
          <p:cNvSpPr txBox="1"/>
          <p:nvPr/>
        </p:nvSpPr>
        <p:spPr>
          <a:xfrm>
            <a:off x="1156609" y="4059930"/>
            <a:ext cx="5784423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A9B4B665-AFF8-403F-4040-0C2DCB5538D8}"/>
              </a:ext>
            </a:extLst>
          </p:cNvPr>
          <p:cNvGrpSpPr/>
          <p:nvPr/>
        </p:nvGrpSpPr>
        <p:grpSpPr>
          <a:xfrm>
            <a:off x="9335537" y="1333507"/>
            <a:ext cx="9200616" cy="2450111"/>
            <a:chOff x="9335537" y="1333507"/>
            <a:chExt cx="9200616" cy="2450111"/>
          </a:xfrm>
        </p:grpSpPr>
        <p:grpSp>
          <p:nvGrpSpPr>
            <p:cNvPr id="25" name="Group 25"/>
            <p:cNvGrpSpPr/>
            <p:nvPr/>
          </p:nvGrpSpPr>
          <p:grpSpPr>
            <a:xfrm rot="-5400000">
              <a:off x="12710789" y="-2041745"/>
              <a:ext cx="2450111" cy="9200616"/>
              <a:chOff x="0" y="0"/>
              <a:chExt cx="459843" cy="132325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9FAD5FFD-FEA3-91D7-233B-E1DD0FA63717}"/>
                </a:ext>
              </a:extLst>
            </p:cNvPr>
            <p:cNvSpPr txBox="1"/>
            <p:nvPr/>
          </p:nvSpPr>
          <p:spPr>
            <a:xfrm>
              <a:off x="9585422" y="2089181"/>
              <a:ext cx="862315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Ghi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nhớ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kiến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thức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trong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bài</a:t>
              </a:r>
              <a:endParaRPr lang="en-US" sz="4000" dirty="0">
                <a:latin typeface="Arial (Thân)"/>
              </a:endParaRP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DAA61E4E-3857-BB28-1A6D-09BBDD9E83B9}"/>
              </a:ext>
            </a:extLst>
          </p:cNvPr>
          <p:cNvGrpSpPr/>
          <p:nvPr/>
        </p:nvGrpSpPr>
        <p:grpSpPr>
          <a:xfrm>
            <a:off x="9326708" y="4016631"/>
            <a:ext cx="9191783" cy="2253740"/>
            <a:chOff x="9326708" y="4016631"/>
            <a:chExt cx="9191783" cy="2253740"/>
          </a:xfrm>
        </p:grpSpPr>
        <p:grpSp>
          <p:nvGrpSpPr>
            <p:cNvPr id="28" name="Group 28"/>
            <p:cNvGrpSpPr/>
            <p:nvPr/>
          </p:nvGrpSpPr>
          <p:grpSpPr>
            <a:xfrm rot="-5400000">
              <a:off x="12795730" y="547609"/>
              <a:ext cx="2253740" cy="9191783"/>
              <a:chOff x="0" y="0"/>
              <a:chExt cx="459843" cy="132325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56" name="Hộp Văn bản 55">
              <a:extLst>
                <a:ext uri="{FF2B5EF4-FFF2-40B4-BE49-F238E27FC236}">
                  <a16:creationId xmlns:a16="http://schemas.microsoft.com/office/drawing/2014/main" id="{BFD906F9-9C3A-5F95-3A7E-E5590A97AA3E}"/>
                </a:ext>
              </a:extLst>
            </p:cNvPr>
            <p:cNvSpPr txBox="1"/>
            <p:nvPr/>
          </p:nvSpPr>
          <p:spPr>
            <a:xfrm>
              <a:off x="9596308" y="4775302"/>
              <a:ext cx="80186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Hoàn thành các bài tập trong SBT.</a:t>
              </a:r>
              <a:endParaRPr lang="en-US" sz="4000" dirty="0">
                <a:latin typeface="Arial (Thân)"/>
              </a:endParaRP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C476276B-B082-C91D-2623-F74B44B789C4}"/>
              </a:ext>
            </a:extLst>
          </p:cNvPr>
          <p:cNvGrpSpPr/>
          <p:nvPr/>
        </p:nvGrpSpPr>
        <p:grpSpPr>
          <a:xfrm>
            <a:off x="9317888" y="6556121"/>
            <a:ext cx="9200603" cy="2253740"/>
            <a:chOff x="9317888" y="6556121"/>
            <a:chExt cx="9200603" cy="2253740"/>
          </a:xfrm>
        </p:grpSpPr>
        <p:grpSp>
          <p:nvGrpSpPr>
            <p:cNvPr id="31" name="Group 31"/>
            <p:cNvGrpSpPr/>
            <p:nvPr/>
          </p:nvGrpSpPr>
          <p:grpSpPr>
            <a:xfrm rot="-5400000">
              <a:off x="12791320" y="3082689"/>
              <a:ext cx="2253740" cy="9200603"/>
              <a:chOff x="0" y="0"/>
              <a:chExt cx="459843" cy="1323257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119BD660-BB84-511F-E0E8-3B640E601BC4}"/>
                </a:ext>
              </a:extLst>
            </p:cNvPr>
            <p:cNvSpPr txBox="1"/>
            <p:nvPr/>
          </p:nvSpPr>
          <p:spPr>
            <a:xfrm>
              <a:off x="9676941" y="7132842"/>
              <a:ext cx="8735346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Chuẩn bị bài mới “</a:t>
              </a:r>
              <a:r>
                <a:rPr lang="pt-BR" sz="4000" b="1" i="1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Luyện tập chung”</a:t>
              </a:r>
              <a:endParaRPr lang="en-US" sz="4000" dirty="0">
                <a:latin typeface="Arial (Thân)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3419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172" y="59986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624761">
            <a:off x="6081773" y="-1710103"/>
            <a:ext cx="4002368" cy="34202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2993">
            <a:off x="16811715" y="517024"/>
            <a:ext cx="486337" cy="715201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9A74FA1A-A526-4BFD-7EEA-E67F1F04E7EE}"/>
              </a:ext>
            </a:extLst>
          </p:cNvPr>
          <p:cNvGrpSpPr/>
          <p:nvPr/>
        </p:nvGrpSpPr>
        <p:grpSpPr>
          <a:xfrm>
            <a:off x="1828800" y="2132465"/>
            <a:ext cx="17245198" cy="8249627"/>
            <a:chOff x="0" y="0"/>
            <a:chExt cx="4541945" cy="2172741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5DD4660-D124-46EF-861E-91232F65BF1D}"/>
                </a:ext>
              </a:extLst>
            </p:cNvPr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0CEE183-8D70-71E7-7D5D-BE602F0202BA}"/>
                </a:ext>
              </a:extLst>
            </p:cNvPr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5170" y="7821708"/>
            <a:ext cx="4310854" cy="37308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100706" y="2950745"/>
            <a:ext cx="3897838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77580" y="-198421"/>
            <a:ext cx="4932649" cy="5436788"/>
          </a:xfrm>
          <a:prstGeom prst="rect">
            <a:avLst/>
          </a:prstGeom>
        </p:spPr>
      </p:pic>
      <p:sp>
        <p:nvSpPr>
          <p:cNvPr id="5" name="Hộp Văn bản 36">
            <a:extLst>
              <a:ext uri="{FF2B5EF4-FFF2-40B4-BE49-F238E27FC236}">
                <a16:creationId xmlns:a16="http://schemas.microsoft.com/office/drawing/2014/main" id="{58AA10C8-7B07-5006-AE64-DC44240F205F}"/>
              </a:ext>
            </a:extLst>
          </p:cNvPr>
          <p:cNvSpPr txBox="1"/>
          <p:nvPr/>
        </p:nvSpPr>
        <p:spPr>
          <a:xfrm>
            <a:off x="8127061" y="921846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64AF03F-6A2D-F82D-90E3-16D2432560DA}"/>
                  </a:ext>
                </a:extLst>
              </p:cNvPr>
              <p:cNvSpPr txBox="1"/>
              <p:nvPr/>
            </p:nvSpPr>
            <p:spPr>
              <a:xfrm>
                <a:off x="2640622" y="2432393"/>
                <a:ext cx="7935084" cy="42600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𝐷𝐸𝐹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=18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40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𝐷𝐸𝐹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cũng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𝐷𝐸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𝐷𝐹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64AF03F-6A2D-F82D-90E3-16D243256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0622" y="2432393"/>
                <a:ext cx="7935084" cy="4260077"/>
              </a:xfrm>
              <a:prstGeom prst="rect">
                <a:avLst/>
              </a:prstGeom>
              <a:blipFill>
                <a:blip r:embed="rId14"/>
                <a:stretch>
                  <a:fillRect l="-2688" r="-998" b="-5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5E2235D9-C956-87B4-465B-99847969EE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08015" y="2204371"/>
            <a:ext cx="6302219" cy="47453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60A826-ECD6-7AB1-81F7-FA1EB1A349BD}"/>
                  </a:ext>
                </a:extLst>
              </p:cNvPr>
              <p:cNvSpPr txBox="1"/>
              <p:nvPr/>
            </p:nvSpPr>
            <p:spPr>
              <a:xfrm>
                <a:off x="2109617" y="6949748"/>
                <a:ext cx="14017370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b="1" i="1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Nhận xét:</a:t>
                </a:r>
                <a:r>
                  <a:rPr lang="en-US" sz="40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𝐷𝐸𝐹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các cạnh bằng nhau và các góc bằng nhau. Đó là tam giác đều.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60A826-ECD6-7AB1-81F7-FA1EB1A34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9617" y="6949748"/>
                <a:ext cx="14017370" cy="1824923"/>
              </a:xfrm>
              <a:prstGeom prst="rect">
                <a:avLst/>
              </a:prstGeom>
              <a:blipFill>
                <a:blip r:embed="rId16"/>
                <a:stretch>
                  <a:fillRect l="-1522" r="-1522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8746" y="-171123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801833" y="1167714"/>
            <a:ext cx="14684332" cy="8859716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1832" y="523874"/>
            <a:ext cx="14684331" cy="1190625"/>
            <a:chOff x="0" y="0"/>
            <a:chExt cx="3382923" cy="2477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2923" cy="247750"/>
            </a:xfrm>
            <a:custGeom>
              <a:avLst/>
              <a:gdLst/>
              <a:ahLst/>
              <a:cxnLst/>
              <a:rect l="l" t="t" r="r" b="b"/>
              <a:pathLst>
                <a:path w="3382923" h="247750">
                  <a:moveTo>
                    <a:pt x="0" y="0"/>
                  </a:moveTo>
                  <a:lnTo>
                    <a:pt x="3382923" y="0"/>
                  </a:lnTo>
                  <a:lnTo>
                    <a:pt x="3382923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40977" y="889746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2624" y="1373213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36525">
            <a:off x="14557995" y="7414859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068693">
            <a:off x="1575200" y="1393474"/>
            <a:ext cx="689038" cy="764536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1177D53-7BA3-BA40-7C2E-2BDD99ABD126}"/>
              </a:ext>
            </a:extLst>
          </p:cNvPr>
          <p:cNvSpPr txBox="1"/>
          <p:nvPr/>
        </p:nvSpPr>
        <p:spPr>
          <a:xfrm>
            <a:off x="2980887" y="2918484"/>
            <a:ext cx="12322632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  <p:pic>
        <p:nvPicPr>
          <p:cNvPr id="35" name="Picture 16">
            <a:extLst>
              <a:ext uri="{FF2B5EF4-FFF2-40B4-BE49-F238E27FC236}">
                <a16:creationId xmlns:a16="http://schemas.microsoft.com/office/drawing/2014/main" id="{8E2E136A-94A6-7082-36CD-0E42C39A3D9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280828" y="6665102"/>
            <a:ext cx="5588000" cy="4114800"/>
          </a:xfrm>
          <a:prstGeom prst="rect">
            <a:avLst/>
          </a:prstGeom>
        </p:spPr>
      </p:pic>
      <p:pic>
        <p:nvPicPr>
          <p:cNvPr id="36" name="Picture 29">
            <a:extLst>
              <a:ext uri="{FF2B5EF4-FFF2-40B4-BE49-F238E27FC236}">
                <a16:creationId xmlns:a16="http://schemas.microsoft.com/office/drawing/2014/main" id="{E5B01858-45DD-E2C9-BD3A-1E64CEC128F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4771402" y="1003738"/>
            <a:ext cx="4002282" cy="57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77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715" y="10257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704563" y="1464846"/>
            <a:ext cx="16078200" cy="7262643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14" name="TextBox 14"/>
          <p:cNvSpPr txBox="1"/>
          <p:nvPr/>
        </p:nvSpPr>
        <p:spPr>
          <a:xfrm>
            <a:off x="3406315" y="3521042"/>
            <a:ext cx="7861682" cy="1472839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600"/>
              </a:lnSpc>
            </a:pPr>
            <a:endParaRPr/>
          </a:p>
        </p:txBody>
      </p:sp>
      <p:grpSp>
        <p:nvGrpSpPr>
          <p:cNvPr id="36" name="Group 36"/>
          <p:cNvGrpSpPr/>
          <p:nvPr/>
        </p:nvGrpSpPr>
        <p:grpSpPr>
          <a:xfrm>
            <a:off x="16626013" y="1969686"/>
            <a:ext cx="230366" cy="227985"/>
            <a:chOff x="0" y="0"/>
            <a:chExt cx="430289" cy="425841"/>
          </a:xfrm>
        </p:grpSpPr>
        <p:sp>
          <p:nvSpPr>
            <p:cNvPr id="37" name="Freeform 3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grpSp>
        <p:nvGrpSpPr>
          <p:cNvPr id="64" name="Group 64"/>
          <p:cNvGrpSpPr/>
          <p:nvPr/>
        </p:nvGrpSpPr>
        <p:grpSpPr>
          <a:xfrm>
            <a:off x="16710582" y="8089329"/>
            <a:ext cx="230366" cy="227985"/>
            <a:chOff x="0" y="0"/>
            <a:chExt cx="430289" cy="425841"/>
          </a:xfrm>
        </p:grpSpPr>
        <p:sp>
          <p:nvSpPr>
            <p:cNvPr id="65" name="Freeform 6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2955ECB-5380-51AD-E73D-B9A5C1C36D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666148" y="2851749"/>
            <a:ext cx="5138738" cy="58605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9A410E-221A-6B41-C955-8E26B4896482}"/>
              </a:ext>
            </a:extLst>
          </p:cNvPr>
          <p:cNvSpPr txBox="1"/>
          <p:nvPr/>
        </p:nvSpPr>
        <p:spPr>
          <a:xfrm>
            <a:off x="2077455" y="2637827"/>
            <a:ext cx="11507216" cy="118872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Tam giác cân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 tam giác có hai cạnh bằng nhau.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3CC5F8-BE41-1B98-2BA9-622AC63872D3}"/>
              </a:ext>
            </a:extLst>
          </p:cNvPr>
          <p:cNvSpPr txBox="1"/>
          <p:nvPr/>
        </p:nvSpPr>
        <p:spPr>
          <a:xfrm>
            <a:off x="1394618" y="1796449"/>
            <a:ext cx="4075509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 nghĩa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A502CC-527F-765D-FF26-04CA8FB43D32}"/>
                  </a:ext>
                </a:extLst>
              </p:cNvPr>
              <p:cNvSpPr txBox="1"/>
              <p:nvPr/>
            </p:nvSpPr>
            <p:spPr>
              <a:xfrm>
                <a:off x="2223702" y="3794182"/>
                <a:ext cx="9142391" cy="39300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en-US" sz="40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AB = AC &lt;=&gt; </a:t>
                </a:r>
                <a14:m>
                  <m:oMath xmlns:m="http://schemas.openxmlformats.org/officeDocument/2006/math">
                    <m:r>
                      <a:rPr lang="en-US" sz="40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nl-NL" sz="40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nl-NL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 c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ạnh bên: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</a:t>
                </a:r>
              </a:p>
              <a:p>
                <a:pPr marL="0" marR="0"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 đáy: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</a:t>
                </a:r>
              </a:p>
              <a:p>
                <a:pPr marL="0" marR="0"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 góc ở đáy: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</a:t>
                </a:r>
              </a:p>
              <a:p>
                <a:pPr marL="0" marR="0"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 ở đỉnh: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A502CC-527F-765D-FF26-04CA8FB43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3702" y="3794182"/>
                <a:ext cx="9142391" cy="3930050"/>
              </a:xfrm>
              <a:prstGeom prst="rect">
                <a:avLst/>
              </a:prstGeom>
              <a:blipFill>
                <a:blip r:embed="rId17"/>
                <a:stretch>
                  <a:fillRect l="-2400" t="-2791" b="-5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build="allAtOnce"/>
      <p:bldP spid="21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BFE75-E49C-B492-0D37-47D6E4D53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37B567C-F0DA-0CE6-2224-F6E8FD2B4EC2}"/>
              </a:ext>
            </a:extLst>
          </p:cNvPr>
          <p:cNvGrpSpPr/>
          <p:nvPr/>
        </p:nvGrpSpPr>
        <p:grpSpPr>
          <a:xfrm>
            <a:off x="1010402" y="-688737"/>
            <a:ext cx="16890039" cy="10002344"/>
            <a:chOff x="-2575936" y="0"/>
            <a:chExt cx="22520053" cy="13336458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2CE7DC0A-14AE-1A07-E282-3FB83400C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448C1B07-2093-5844-6910-54D9744BF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A17376B1-EB20-5964-EF6D-13C95754A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D1CB28A6-644E-2261-EEF2-C430B455B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987EE68E-F26E-8B1C-23B5-A50B016CD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981D54F0-13B4-0D0F-02CA-CF9078916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2575936" y="118149"/>
              <a:ext cx="6668228" cy="6668229"/>
            </a:xfrm>
            <a:prstGeom prst="rect">
              <a:avLst/>
            </a:prstGeom>
          </p:spPr>
        </p:pic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55E1A8C8-8E63-C498-EDB2-52731AFECAF2}"/>
              </a:ext>
            </a:extLst>
          </p:cNvPr>
          <p:cNvGrpSpPr/>
          <p:nvPr/>
        </p:nvGrpSpPr>
        <p:grpSpPr>
          <a:xfrm>
            <a:off x="1714500" y="2171700"/>
            <a:ext cx="14914163" cy="6123802"/>
            <a:chOff x="0" y="0"/>
            <a:chExt cx="3928010" cy="1612853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B5492F6-9EC2-A11E-0812-92E3F78171C3}"/>
                </a:ext>
              </a:extLst>
            </p:cNvPr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AE8BEA9-8A44-D0D6-4736-5FA0E8BB21E8}"/>
                </a:ext>
              </a:extLst>
            </p:cNvPr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Picture 15">
            <a:extLst>
              <a:ext uri="{FF2B5EF4-FFF2-40B4-BE49-F238E27FC236}">
                <a16:creationId xmlns:a16="http://schemas.microsoft.com/office/drawing/2014/main" id="{07021F2A-7AD4-5FE5-F800-FAFC212B7B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5110052" y="6035757"/>
            <a:ext cx="2146676" cy="2550048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0491E2E8-D62E-40A9-DB19-8555C19C9B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965092" y="3449115"/>
            <a:ext cx="2015819" cy="2195446"/>
          </a:xfrm>
          <a:prstGeom prst="rect">
            <a:avLst/>
          </a:prstGeom>
        </p:spPr>
      </p:pic>
      <p:pic>
        <p:nvPicPr>
          <p:cNvPr id="26" name="Picture 26">
            <a:extLst>
              <a:ext uri="{FF2B5EF4-FFF2-40B4-BE49-F238E27FC236}">
                <a16:creationId xmlns:a16="http://schemas.microsoft.com/office/drawing/2014/main" id="{B4FC6DEA-CA9D-989C-3424-04A3AE8317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>
            <a:extLst>
              <a:ext uri="{FF2B5EF4-FFF2-40B4-BE49-F238E27FC236}">
                <a16:creationId xmlns:a16="http://schemas.microsoft.com/office/drawing/2014/main" id="{B6F1C611-6955-98FA-E715-C1CD082F9F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4630429" y="-1974036"/>
            <a:ext cx="2049778" cy="5219341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1D6F2665-44DD-CD18-DAC8-778213D7918A}"/>
              </a:ext>
            </a:extLst>
          </p:cNvPr>
          <p:cNvGrpSpPr/>
          <p:nvPr/>
        </p:nvGrpSpPr>
        <p:grpSpPr>
          <a:xfrm>
            <a:off x="1821316" y="1119333"/>
            <a:ext cx="14914163" cy="4336881"/>
            <a:chOff x="1686918" y="1485901"/>
            <a:chExt cx="14914163" cy="4336881"/>
          </a:xfrm>
        </p:grpSpPr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28700E7A-2F11-C130-EDF5-8957385B1C1A}"/>
                </a:ext>
              </a:extLst>
            </p:cNvPr>
            <p:cNvGrpSpPr/>
            <p:nvPr/>
          </p:nvGrpSpPr>
          <p:grpSpPr>
            <a:xfrm>
              <a:off x="1686918" y="1940622"/>
              <a:ext cx="14914163" cy="940677"/>
              <a:chOff x="0" y="0"/>
              <a:chExt cx="3928010" cy="247750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7D06E58E-CD98-6D3B-28FB-1B245285933C}"/>
                  </a:ext>
                </a:extLst>
              </p:cNvPr>
              <p:cNvSpPr/>
              <p:nvPr/>
            </p:nvSpPr>
            <p:spPr>
              <a:xfrm>
                <a:off x="0" y="0"/>
                <a:ext cx="3928010" cy="247750"/>
              </a:xfrm>
              <a:custGeom>
                <a:avLst/>
                <a:gdLst/>
                <a:ahLst/>
                <a:cxnLst/>
                <a:rect l="l" t="t" r="r" b="b"/>
                <a:pathLst>
                  <a:path w="3928010" h="247750">
                    <a:moveTo>
                      <a:pt x="0" y="0"/>
                    </a:moveTo>
                    <a:lnTo>
                      <a:pt x="3928010" y="0"/>
                    </a:lnTo>
                    <a:lnTo>
                      <a:pt x="3928010" y="247750"/>
                    </a:lnTo>
                    <a:lnTo>
                      <a:pt x="0" y="2477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C9AB8E0B-568C-7E35-7E20-0852587A8913}"/>
                  </a:ext>
                </a:extLst>
              </p:cNvPr>
              <p:cNvSpPr txBox="1"/>
              <p:nvPr/>
            </p:nvSpPr>
            <p:spPr>
              <a:xfrm>
                <a:off x="0" y="-142875"/>
                <a:ext cx="812800" cy="9556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1F7FF67D-563D-8847-E037-ED38774063C5}"/>
                </a:ext>
              </a:extLst>
            </p:cNvPr>
            <p:cNvGrpSpPr/>
            <p:nvPr/>
          </p:nvGrpSpPr>
          <p:grpSpPr>
            <a:xfrm>
              <a:off x="2264274" y="2296968"/>
              <a:ext cx="230366" cy="227985"/>
              <a:chOff x="0" y="0"/>
              <a:chExt cx="430289" cy="425841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2750E584-006A-BCC9-9AE2-53060D7CD01C}"/>
                  </a:ext>
                </a:extLst>
              </p:cNvPr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7988FE51-5F8F-25E6-715F-ACF8AFA206BB}"/>
                  </a:ext>
                </a:extLst>
              </p:cNvPr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B7B8FA4B-33C4-F556-731F-623FB8C0B206}"/>
                </a:ext>
              </a:extLst>
            </p:cNvPr>
            <p:cNvGrpSpPr/>
            <p:nvPr/>
          </p:nvGrpSpPr>
          <p:grpSpPr>
            <a:xfrm>
              <a:off x="2584245" y="2296968"/>
              <a:ext cx="230366" cy="227985"/>
              <a:chOff x="0" y="0"/>
              <a:chExt cx="430289" cy="425841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6FDA2435-D0CB-91E3-4CC7-2CF3F2271109}"/>
                  </a:ext>
                </a:extLst>
              </p:cNvPr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6E4761D6-049C-4950-3512-CA0872B56CB0}"/>
                  </a:ext>
                </a:extLst>
              </p:cNvPr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2CCA9D44-8FEC-8965-DDD9-7631F74E7B1F}"/>
                </a:ext>
              </a:extLst>
            </p:cNvPr>
            <p:cNvGrpSpPr/>
            <p:nvPr/>
          </p:nvGrpSpPr>
          <p:grpSpPr>
            <a:xfrm>
              <a:off x="2904215" y="2296968"/>
              <a:ext cx="230366" cy="227985"/>
              <a:chOff x="0" y="0"/>
              <a:chExt cx="430289" cy="425841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A13E065B-D569-1C40-1F80-0F2CAC34122D}"/>
                  </a:ext>
                </a:extLst>
              </p:cNvPr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26ACB1AB-B65C-AD39-4111-8F16C1ABB2C6}"/>
                  </a:ext>
                </a:extLst>
              </p:cNvPr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9" name="Line 12">
              <a:extLst>
                <a:ext uri="{FF2B5EF4-FFF2-40B4-BE49-F238E27FC236}">
                  <a16:creationId xmlns:a16="http://schemas.microsoft.com/office/drawing/2014/main" id="{BA35139E-EB30-AAA7-87A8-BC97D970DD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00400" y="1943100"/>
              <a:ext cx="1257300" cy="2857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Line 13">
              <a:extLst>
                <a:ext uri="{FF2B5EF4-FFF2-40B4-BE49-F238E27FC236}">
                  <a16:creationId xmlns:a16="http://schemas.microsoft.com/office/drawing/2014/main" id="{876A0758-AEC0-7A18-C394-C4CB85FBF6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7700" y="1943100"/>
              <a:ext cx="1257300" cy="2857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Line 14">
              <a:extLst>
                <a:ext uri="{FF2B5EF4-FFF2-40B4-BE49-F238E27FC236}">
                  <a16:creationId xmlns:a16="http://schemas.microsoft.com/office/drawing/2014/main" id="{B129319A-2245-0A08-44FE-20E792A3EA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0400" y="4800600"/>
              <a:ext cx="2514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 Box 15">
              <a:extLst>
                <a:ext uri="{FF2B5EF4-FFF2-40B4-BE49-F238E27FC236}">
                  <a16:creationId xmlns:a16="http://schemas.microsoft.com/office/drawing/2014/main" id="{57B6CF30-D8B7-F15A-690C-E67669EC62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9100" y="1485901"/>
              <a:ext cx="457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Book-AntiquaH" pitchFamily="34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35" name="Text Box 16">
              <a:extLst>
                <a:ext uri="{FF2B5EF4-FFF2-40B4-BE49-F238E27FC236}">
                  <a16:creationId xmlns:a16="http://schemas.microsoft.com/office/drawing/2014/main" id="{43A10819-6EC3-F7F5-61E1-C92E4A5CE2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0700" y="4686301"/>
              <a:ext cx="457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Book-AntiquaH" pitchFamily="34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36" name="Text Box 17">
              <a:extLst>
                <a:ext uri="{FF2B5EF4-FFF2-40B4-BE49-F238E27FC236}">
                  <a16:creationId xmlns:a16="http://schemas.microsoft.com/office/drawing/2014/main" id="{EBB73AD3-ACBF-CC2F-73F3-792AD43C27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3200" y="4686301"/>
              <a:ext cx="457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Book-AntiquaH" pitchFamily="34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37" name="Line 18">
              <a:extLst>
                <a:ext uri="{FF2B5EF4-FFF2-40B4-BE49-F238E27FC236}">
                  <a16:creationId xmlns:a16="http://schemas.microsoft.com/office/drawing/2014/main" id="{02AF5EF3-5003-C4BB-C265-12358C8336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3300" y="3771900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Line 19">
              <a:extLst>
                <a:ext uri="{FF2B5EF4-FFF2-40B4-BE49-F238E27FC236}">
                  <a16:creationId xmlns:a16="http://schemas.microsoft.com/office/drawing/2014/main" id="{88EB91FF-E5AD-0D61-35EC-B9C783DFB5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3500" y="3771900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Line 20">
              <a:extLst>
                <a:ext uri="{FF2B5EF4-FFF2-40B4-BE49-F238E27FC236}">
                  <a16:creationId xmlns:a16="http://schemas.microsoft.com/office/drawing/2014/main" id="{E5342C7B-2BD0-27AF-9562-C4D061E963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5200" y="1943100"/>
              <a:ext cx="0" cy="2743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Line 21">
              <a:extLst>
                <a:ext uri="{FF2B5EF4-FFF2-40B4-BE49-F238E27FC236}">
                  <a16:creationId xmlns:a16="http://schemas.microsoft.com/office/drawing/2014/main" id="{D4A2DD73-9D67-5D3C-DDBA-9768E2D7B2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5200" y="4686300"/>
              <a:ext cx="28575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Line 22">
              <a:extLst>
                <a:ext uri="{FF2B5EF4-FFF2-40B4-BE49-F238E27FC236}">
                  <a16:creationId xmlns:a16="http://schemas.microsoft.com/office/drawing/2014/main" id="{D421C151-7624-12FC-6F45-182615F9E4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5200" y="1943100"/>
              <a:ext cx="2857500" cy="2743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tangle 23">
              <a:extLst>
                <a:ext uri="{FF2B5EF4-FFF2-40B4-BE49-F238E27FC236}">
                  <a16:creationId xmlns:a16="http://schemas.microsoft.com/office/drawing/2014/main" id="{B98E7C1A-81B8-7CED-D328-439D2EA40B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5200" y="4572000"/>
              <a:ext cx="114300" cy="11430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RevueH" pitchFamily="34" charset="0"/>
                <a:ea typeface="+mn-ea"/>
                <a:cs typeface="+mn-cs"/>
              </a:endParaRPr>
            </a:p>
          </p:txBody>
        </p:sp>
        <p:sp>
          <p:nvSpPr>
            <p:cNvPr id="43" name="Line 24">
              <a:extLst>
                <a:ext uri="{FF2B5EF4-FFF2-40B4-BE49-F238E27FC236}">
                  <a16:creationId xmlns:a16="http://schemas.microsoft.com/office/drawing/2014/main" id="{EE1893C9-4E67-3BE3-E95C-1A671911D1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5200" y="365760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Line 25">
              <a:extLst>
                <a:ext uri="{FF2B5EF4-FFF2-40B4-BE49-F238E27FC236}">
                  <a16:creationId xmlns:a16="http://schemas.microsoft.com/office/drawing/2014/main" id="{EEFBB660-314E-16CC-A051-411FF2AA82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0900" y="3771900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Line 26">
              <a:extLst>
                <a:ext uri="{FF2B5EF4-FFF2-40B4-BE49-F238E27FC236}">
                  <a16:creationId xmlns:a16="http://schemas.microsoft.com/office/drawing/2014/main" id="{871D9304-D02D-6F64-B53A-7E715CB4A6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58200" y="4572000"/>
              <a:ext cx="0" cy="22860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Line 27">
              <a:extLst>
                <a:ext uri="{FF2B5EF4-FFF2-40B4-BE49-F238E27FC236}">
                  <a16:creationId xmlns:a16="http://schemas.microsoft.com/office/drawing/2014/main" id="{AD8548E5-0476-9AE6-C40A-E792351EDC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0900" y="3771900"/>
              <a:ext cx="228600" cy="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Line 28">
              <a:extLst>
                <a:ext uri="{FF2B5EF4-FFF2-40B4-BE49-F238E27FC236}">
                  <a16:creationId xmlns:a16="http://schemas.microsoft.com/office/drawing/2014/main" id="{A68C77F9-A97B-A89B-C29D-646FDFD5D4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58400" y="2286000"/>
              <a:ext cx="1828800" cy="240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Line 29">
              <a:extLst>
                <a:ext uri="{FF2B5EF4-FFF2-40B4-BE49-F238E27FC236}">
                  <a16:creationId xmlns:a16="http://schemas.microsoft.com/office/drawing/2014/main" id="{C0BE3EF1-5682-372A-1020-4F4A776747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87200" y="4686300"/>
              <a:ext cx="3543300" cy="114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Line 30">
              <a:extLst>
                <a:ext uri="{FF2B5EF4-FFF2-40B4-BE49-F238E27FC236}">
                  <a16:creationId xmlns:a16="http://schemas.microsoft.com/office/drawing/2014/main" id="{A7738D68-2246-FD32-0784-A59457F362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58400" y="2286000"/>
              <a:ext cx="5372100" cy="2514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Line 31">
              <a:extLst>
                <a:ext uri="{FF2B5EF4-FFF2-40B4-BE49-F238E27FC236}">
                  <a16:creationId xmlns:a16="http://schemas.microsoft.com/office/drawing/2014/main" id="{09EA60D1-C584-0F65-C0BC-B0ED4569DC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58800" y="4572000"/>
              <a:ext cx="0" cy="22860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Line 32">
              <a:extLst>
                <a:ext uri="{FF2B5EF4-FFF2-40B4-BE49-F238E27FC236}">
                  <a16:creationId xmlns:a16="http://schemas.microsoft.com/office/drawing/2014/main" id="{D450402B-6F91-FA28-86C0-ACADB51371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87100" y="3771900"/>
              <a:ext cx="228600" cy="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 Box 33">
              <a:extLst>
                <a:ext uri="{FF2B5EF4-FFF2-40B4-BE49-F238E27FC236}">
                  <a16:creationId xmlns:a16="http://schemas.microsoft.com/office/drawing/2014/main" id="{2890FF5C-50A8-C025-88C3-1EE21C79C3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6600" y="1485901"/>
              <a:ext cx="457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Book-AntiquaH" pitchFamily="34" charset="0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53" name="Text Box 34">
              <a:extLst>
                <a:ext uri="{FF2B5EF4-FFF2-40B4-BE49-F238E27FC236}">
                  <a16:creationId xmlns:a16="http://schemas.microsoft.com/office/drawing/2014/main" id="{0237D4EE-0D92-F68A-D67B-3644CC8546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2300" y="4686301"/>
              <a:ext cx="457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Book-AntiquaH" pitchFamily="34" charset="0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54" name="Text Box 35">
              <a:extLst>
                <a:ext uri="{FF2B5EF4-FFF2-40B4-BE49-F238E27FC236}">
                  <a16:creationId xmlns:a16="http://schemas.microsoft.com/office/drawing/2014/main" id="{F7AC9F22-4048-F517-7B78-7FE0600D23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15500" y="1735933"/>
              <a:ext cx="457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Book-AntiquaH" pitchFamily="34" charset="0"/>
                  <a:ea typeface="+mn-ea"/>
                  <a:cs typeface="+mn-cs"/>
                </a:rPr>
                <a:t>T</a:t>
              </a:r>
            </a:p>
          </p:txBody>
        </p:sp>
        <p:sp>
          <p:nvSpPr>
            <p:cNvPr id="55" name="Text Box 36">
              <a:extLst>
                <a:ext uri="{FF2B5EF4-FFF2-40B4-BE49-F238E27FC236}">
                  <a16:creationId xmlns:a16="http://schemas.microsoft.com/office/drawing/2014/main" id="{3D072C21-7967-B7C9-EB39-9B7AA5E646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58400" y="4707733"/>
              <a:ext cx="457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Book-AntiquaH" pitchFamily="34" charset="0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56" name="Text Box 37">
              <a:extLst>
                <a:ext uri="{FF2B5EF4-FFF2-40B4-BE49-F238E27FC236}">
                  <a16:creationId xmlns:a16="http://schemas.microsoft.com/office/drawing/2014/main" id="{C4BA9C06-F4F9-B3BC-8D7E-E9A929B600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44300" y="4593433"/>
              <a:ext cx="457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Book-AntiquaH" pitchFamily="34" charset="0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57" name="Text Box 38">
              <a:extLst>
                <a:ext uri="{FF2B5EF4-FFF2-40B4-BE49-F238E27FC236}">
                  <a16:creationId xmlns:a16="http://schemas.microsoft.com/office/drawing/2014/main" id="{A2E67506-87AB-85C7-80E1-DC847CDD3A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68600" y="4686301"/>
              <a:ext cx="457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Book-AntiquaH" pitchFamily="34" charset="0"/>
                  <a:ea typeface="+mn-ea"/>
                  <a:cs typeface="+mn-cs"/>
                </a:rPr>
                <a:t>V</a:t>
              </a:r>
            </a:p>
          </p:txBody>
        </p:sp>
        <p:sp>
          <p:nvSpPr>
            <p:cNvPr id="58" name="Freeform 58">
              <a:extLst>
                <a:ext uri="{FF2B5EF4-FFF2-40B4-BE49-F238E27FC236}">
                  <a16:creationId xmlns:a16="http://schemas.microsoft.com/office/drawing/2014/main" id="{12C32A94-C3D2-1687-A40E-A83EFC91B2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5314951"/>
              <a:ext cx="7048500" cy="507831"/>
            </a:xfrm>
            <a:custGeom>
              <a:avLst/>
              <a:gdLst>
                <a:gd name="T0" fmla="*/ 0 w 2960"/>
                <a:gd name="T1" fmla="*/ 2147483646 h 1240"/>
                <a:gd name="T2" fmla="*/ 2147483646 w 2960"/>
                <a:gd name="T3" fmla="*/ 2147483646 h 1240"/>
                <a:gd name="T4" fmla="*/ 2147483646 w 2960"/>
                <a:gd name="T5" fmla="*/ 2147483646 h 1240"/>
                <a:gd name="T6" fmla="*/ 2147483646 w 2960"/>
                <a:gd name="T7" fmla="*/ 2147483646 h 1240"/>
                <a:gd name="T8" fmla="*/ 2147483646 w 2960"/>
                <a:gd name="T9" fmla="*/ 2147483646 h 1240"/>
                <a:gd name="T10" fmla="*/ 2147483646 w 2960"/>
                <a:gd name="T11" fmla="*/ 2147483646 h 1240"/>
                <a:gd name="T12" fmla="*/ 2147483646 w 2960"/>
                <a:gd name="T13" fmla="*/ 2147483646 h 1240"/>
                <a:gd name="T14" fmla="*/ 2147483646 w 2960"/>
                <a:gd name="T15" fmla="*/ 2147483646 h 1240"/>
                <a:gd name="T16" fmla="*/ 2147483646 w 2960"/>
                <a:gd name="T17" fmla="*/ 2147483646 h 12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60" h="1240">
                  <a:moveTo>
                    <a:pt x="0" y="840"/>
                  </a:moveTo>
                  <a:cubicBezTo>
                    <a:pt x="892" y="576"/>
                    <a:pt x="1784" y="312"/>
                    <a:pt x="2160" y="216"/>
                  </a:cubicBezTo>
                  <a:cubicBezTo>
                    <a:pt x="2536" y="120"/>
                    <a:pt x="2536" y="96"/>
                    <a:pt x="2256" y="264"/>
                  </a:cubicBezTo>
                  <a:cubicBezTo>
                    <a:pt x="1976" y="432"/>
                    <a:pt x="752" y="1240"/>
                    <a:pt x="480" y="1224"/>
                  </a:cubicBezTo>
                  <a:cubicBezTo>
                    <a:pt x="208" y="1208"/>
                    <a:pt x="264" y="336"/>
                    <a:pt x="624" y="168"/>
                  </a:cubicBezTo>
                  <a:cubicBezTo>
                    <a:pt x="984" y="0"/>
                    <a:pt x="2320" y="208"/>
                    <a:pt x="2640" y="216"/>
                  </a:cubicBezTo>
                  <a:cubicBezTo>
                    <a:pt x="2960" y="224"/>
                    <a:pt x="2600" y="216"/>
                    <a:pt x="2544" y="216"/>
                  </a:cubicBezTo>
                  <a:cubicBezTo>
                    <a:pt x="2488" y="216"/>
                    <a:pt x="2336" y="216"/>
                    <a:pt x="2304" y="216"/>
                  </a:cubicBezTo>
                  <a:cubicBezTo>
                    <a:pt x="2272" y="216"/>
                    <a:pt x="2312" y="216"/>
                    <a:pt x="2352" y="216"/>
                  </a:cubicBez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9" name="AutoShape 59">
            <a:extLst>
              <a:ext uri="{FF2B5EF4-FFF2-40B4-BE49-F238E27FC236}">
                <a16:creationId xmlns:a16="http://schemas.microsoft.com/office/drawing/2014/main" id="{81FAA80C-FEB4-2AD4-0042-B62CC5007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8580" y="5105127"/>
            <a:ext cx="10931920" cy="3010173"/>
          </a:xfrm>
          <a:prstGeom prst="cloudCallout">
            <a:avLst>
              <a:gd name="adj1" fmla="val -80019"/>
              <a:gd name="adj2" fmla="val 54264"/>
            </a:avLst>
          </a:prstGeom>
          <a:gradFill rotWithShape="1">
            <a:gsLst>
              <a:gs pos="0">
                <a:srgbClr val="D41AB9"/>
              </a:gs>
              <a:gs pos="100000">
                <a:schemeClr val="bg1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tam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cân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vẽ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yếu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tố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tam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cân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1BED842-631E-4F95-DAF3-6B996685D5A8}"/>
              </a:ext>
            </a:extLst>
          </p:cNvPr>
          <p:cNvGrpSpPr>
            <a:grpSpLocks/>
          </p:cNvGrpSpPr>
          <p:nvPr/>
        </p:nvGrpSpPr>
        <p:grpSpPr bwMode="auto">
          <a:xfrm>
            <a:off x="1637552" y="5123309"/>
            <a:ext cx="3543300" cy="3569495"/>
            <a:chOff x="0" y="1680"/>
            <a:chExt cx="2560" cy="2561"/>
          </a:xfrm>
        </p:grpSpPr>
        <p:graphicFrame>
          <p:nvGraphicFramePr>
            <p:cNvPr id="62" name="Object 61">
              <a:extLst>
                <a:ext uri="{FF2B5EF4-FFF2-40B4-BE49-F238E27FC236}">
                  <a16:creationId xmlns:a16="http://schemas.microsoft.com/office/drawing/2014/main" id="{D83490AB-4EB9-D008-0FC8-E63843CEFF2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31" y="2614"/>
            <a:ext cx="1728" cy="16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2" imgW="4046538" imgH="3352800" progId="MS_ClipArt_Gallery.5">
                    <p:embed/>
                  </p:oleObj>
                </mc:Choice>
                <mc:Fallback>
                  <p:oleObj name="Clip" r:id="rId12" imgW="4046538" imgH="3352800" progId="MS_ClipArt_Gallery.5">
                    <p:embed/>
                    <p:pic>
                      <p:nvPicPr>
                        <p:cNvPr id="62" name="Object 61">
                          <a:extLst>
                            <a:ext uri="{FF2B5EF4-FFF2-40B4-BE49-F238E27FC236}">
                              <a16:creationId xmlns:a16="http://schemas.microsoft.com/office/drawing/2014/main" id="{101C5415-2110-A47B-7FC8-324A0C5A3B3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" y="2614"/>
                          <a:ext cx="1728" cy="16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3" name="Picture 62" descr="TPFAQ">
              <a:extLst>
                <a:ext uri="{FF2B5EF4-FFF2-40B4-BE49-F238E27FC236}">
                  <a16:creationId xmlns:a16="http://schemas.microsoft.com/office/drawing/2014/main" id="{392789F1-738D-9069-44E7-2A6EB8C1236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" y="1680"/>
              <a:ext cx="533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63" descr="TYFAQ">
              <a:extLst>
                <a:ext uri="{FF2B5EF4-FFF2-40B4-BE49-F238E27FC236}">
                  <a16:creationId xmlns:a16="http://schemas.microsoft.com/office/drawing/2014/main" id="{8BF577C1-4FCC-1B1B-6844-D4B9AAFEC83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7" y="2496"/>
              <a:ext cx="533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64" descr="TYFAQ">
              <a:extLst>
                <a:ext uri="{FF2B5EF4-FFF2-40B4-BE49-F238E27FC236}">
                  <a16:creationId xmlns:a16="http://schemas.microsoft.com/office/drawing/2014/main" id="{D382BFA9-19FE-1EA3-FB20-C60D6BE6353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14"/>
              <a:ext cx="533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4473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1003725-EC34-12B2-FFB9-E54D14EF5D6B}"/>
              </a:ext>
            </a:extLst>
          </p:cNvPr>
          <p:cNvSpPr/>
          <p:nvPr/>
        </p:nvSpPr>
        <p:spPr>
          <a:xfrm>
            <a:off x="360097" y="544533"/>
            <a:ext cx="1266648" cy="940677"/>
          </a:xfrm>
          <a:prstGeom prst="wedgeRoundRectCallout">
            <a:avLst>
              <a:gd name="adj1" fmla="val 40321"/>
              <a:gd name="adj2" fmla="val 6705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3D49CE-E94A-B3F2-EEAC-D5B00A219608}"/>
              </a:ext>
            </a:extLst>
          </p:cNvPr>
          <p:cNvSpPr txBox="1"/>
          <p:nvPr/>
        </p:nvSpPr>
        <p:spPr>
          <a:xfrm>
            <a:off x="1210337" y="1367103"/>
            <a:ext cx="16981039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4.59.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7EEF7F8-ABD7-E2C8-2EF0-1F466F0E3E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29220" y="3978899"/>
            <a:ext cx="6679686" cy="4014991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E826481-C7D9-95C8-5B01-8373DFA13C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926668"/>
              </p:ext>
            </p:extLst>
          </p:nvPr>
        </p:nvGraphicFramePr>
        <p:xfrm>
          <a:off x="271720" y="3978900"/>
          <a:ext cx="10811594" cy="3964536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1851966">
                  <a:extLst>
                    <a:ext uri="{9D8B030D-6E8A-4147-A177-3AD203B41FA5}">
                      <a16:colId xmlns:a16="http://schemas.microsoft.com/office/drawing/2014/main" val="2016498550"/>
                    </a:ext>
                  </a:extLst>
                </a:gridCol>
                <a:gridCol w="2239907">
                  <a:extLst>
                    <a:ext uri="{9D8B030D-6E8A-4147-A177-3AD203B41FA5}">
                      <a16:colId xmlns:a16="http://schemas.microsoft.com/office/drawing/2014/main" val="2990907160"/>
                    </a:ext>
                  </a:extLst>
                </a:gridCol>
                <a:gridCol w="2239907">
                  <a:extLst>
                    <a:ext uri="{9D8B030D-6E8A-4147-A177-3AD203B41FA5}">
                      <a16:colId xmlns:a16="http://schemas.microsoft.com/office/drawing/2014/main" val="3935734523"/>
                    </a:ext>
                  </a:extLst>
                </a:gridCol>
                <a:gridCol w="2239907">
                  <a:extLst>
                    <a:ext uri="{9D8B030D-6E8A-4147-A177-3AD203B41FA5}">
                      <a16:colId xmlns:a16="http://schemas.microsoft.com/office/drawing/2014/main" val="3600248507"/>
                    </a:ext>
                  </a:extLst>
                </a:gridCol>
                <a:gridCol w="2239907">
                  <a:extLst>
                    <a:ext uri="{9D8B030D-6E8A-4147-A177-3AD203B41FA5}">
                      <a16:colId xmlns:a16="http://schemas.microsoft.com/office/drawing/2014/main" val="4181893917"/>
                    </a:ext>
                  </a:extLst>
                </a:gridCol>
              </a:tblGrid>
              <a:tr h="10935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Tam giác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 bên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 đáy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Góc ở đỉnh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Góc ở đáy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464383"/>
                  </a:ext>
                </a:extLst>
              </a:tr>
              <a:tr h="9569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9180945"/>
                  </a:ext>
                </a:extLst>
              </a:tr>
              <a:tr h="9569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310612"/>
                  </a:ext>
                </a:extLst>
              </a:tr>
              <a:tr h="956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5327194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280EE602-BBC0-0058-F718-4A03151168E6}"/>
              </a:ext>
            </a:extLst>
          </p:cNvPr>
          <p:cNvSpPr txBox="1"/>
          <p:nvPr/>
        </p:nvSpPr>
        <p:spPr>
          <a:xfrm>
            <a:off x="4482999" y="246379"/>
            <a:ext cx="953780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BÀN – 3 PHÚT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</TotalTime>
  <Words>3165</Words>
  <Application>Microsoft Office PowerPoint</Application>
  <PresentationFormat>Custom</PresentationFormat>
  <Paragraphs>546</Paragraphs>
  <Slides>63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8" baseType="lpstr">
      <vt:lpstr>Arial</vt:lpstr>
      <vt:lpstr>.VnRevueH</vt:lpstr>
      <vt:lpstr>Arial (Thân)</vt:lpstr>
      <vt:lpstr>.VnBook-AntiquaH</vt:lpstr>
      <vt:lpstr>Symbol</vt:lpstr>
      <vt:lpstr>.VnArial</vt:lpstr>
      <vt:lpstr>Times New Roman</vt:lpstr>
      <vt:lpstr>VNI-Times</vt:lpstr>
      <vt:lpstr>Cambria Math</vt:lpstr>
      <vt:lpstr>.VnTime</vt:lpstr>
      <vt:lpstr>Calibri</vt:lpstr>
      <vt:lpstr>Office Theme</vt:lpstr>
      <vt:lpstr>Default Design</vt:lpstr>
      <vt:lpstr>1_Default Design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Playful E-Course Slide Deck Presentation</dc:title>
  <dc:creator>Lê Thảo</dc:creator>
  <cp:lastModifiedBy>Administrator</cp:lastModifiedBy>
  <cp:revision>26</cp:revision>
  <dcterms:created xsi:type="dcterms:W3CDTF">2006-08-16T00:00:00Z</dcterms:created>
  <dcterms:modified xsi:type="dcterms:W3CDTF">2025-12-06T17:02:27Z</dcterms:modified>
  <dc:identifier>DAFNmfvgkP4</dc:identifier>
</cp:coreProperties>
</file>