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audio4.wav" ContentType="audio/wav"/>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0" r:id="rId1"/>
  </p:sldMasterIdLst>
  <p:notesMasterIdLst>
    <p:notesMasterId r:id="rId70"/>
  </p:notesMasterIdLst>
  <p:sldIdLst>
    <p:sldId id="307" r:id="rId2"/>
    <p:sldId id="354" r:id="rId3"/>
    <p:sldId id="323" r:id="rId4"/>
    <p:sldId id="295" r:id="rId5"/>
    <p:sldId id="493" r:id="rId6"/>
    <p:sldId id="296" r:id="rId7"/>
    <p:sldId id="268" r:id="rId8"/>
    <p:sldId id="267" r:id="rId9"/>
    <p:sldId id="358" r:id="rId10"/>
    <p:sldId id="402" r:id="rId11"/>
    <p:sldId id="478" r:id="rId12"/>
    <p:sldId id="477" r:id="rId13"/>
    <p:sldId id="297" r:id="rId14"/>
    <p:sldId id="492" r:id="rId15"/>
    <p:sldId id="480" r:id="rId16"/>
    <p:sldId id="482" r:id="rId17"/>
    <p:sldId id="496" r:id="rId18"/>
    <p:sldId id="484" r:id="rId19"/>
    <p:sldId id="306" r:id="rId20"/>
    <p:sldId id="485" r:id="rId21"/>
    <p:sldId id="476" r:id="rId22"/>
    <p:sldId id="505" r:id="rId23"/>
    <p:sldId id="497" r:id="rId24"/>
    <p:sldId id="293" r:id="rId25"/>
    <p:sldId id="287" r:id="rId26"/>
    <p:sldId id="500" r:id="rId27"/>
    <p:sldId id="501" r:id="rId28"/>
    <p:sldId id="502" r:id="rId29"/>
    <p:sldId id="503" r:id="rId30"/>
    <p:sldId id="259" r:id="rId31"/>
    <p:sldId id="260" r:id="rId32"/>
    <p:sldId id="489" r:id="rId33"/>
    <p:sldId id="403" r:id="rId34"/>
    <p:sldId id="405" r:id="rId35"/>
    <p:sldId id="494" r:id="rId36"/>
    <p:sldId id="495" r:id="rId37"/>
    <p:sldId id="504" r:id="rId38"/>
    <p:sldId id="406" r:id="rId39"/>
    <p:sldId id="491" r:id="rId40"/>
    <p:sldId id="381" r:id="rId41"/>
    <p:sldId id="363" r:id="rId42"/>
    <p:sldId id="308" r:id="rId43"/>
    <p:sldId id="384" r:id="rId44"/>
    <p:sldId id="373" r:id="rId45"/>
    <p:sldId id="374" r:id="rId46"/>
    <p:sldId id="375" r:id="rId47"/>
    <p:sldId id="380" r:id="rId48"/>
    <p:sldId id="382" r:id="rId49"/>
    <p:sldId id="383" r:id="rId50"/>
    <p:sldId id="385" r:id="rId51"/>
    <p:sldId id="386" r:id="rId52"/>
    <p:sldId id="391" r:id="rId53"/>
    <p:sldId id="392" r:id="rId54"/>
    <p:sldId id="393" r:id="rId55"/>
    <p:sldId id="394" r:id="rId56"/>
    <p:sldId id="395" r:id="rId57"/>
    <p:sldId id="396" r:id="rId58"/>
    <p:sldId id="397" r:id="rId59"/>
    <p:sldId id="398" r:id="rId60"/>
    <p:sldId id="399" r:id="rId61"/>
    <p:sldId id="400" r:id="rId62"/>
    <p:sldId id="376" r:id="rId63"/>
    <p:sldId id="387" r:id="rId64"/>
    <p:sldId id="401" r:id="rId65"/>
    <p:sldId id="281" r:id="rId66"/>
    <p:sldId id="258" r:id="rId67"/>
    <p:sldId id="313" r:id="rId68"/>
    <p:sldId id="506" r:id="rId69"/>
  </p:sldIdLst>
  <p:sldSz cx="9144000" cy="5143500" type="screen16x9"/>
  <p:notesSz cx="6735763" cy="98694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698151E-0C3A-494B-B26B-37D62C383CFE}">
  <a:tblStyle styleId="{9698151E-0C3A-494B-B26B-37D62C383CFE}"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48185A3-63CA-4AD0-B97A-12F4E0155644}"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02" autoAdjust="0"/>
    <p:restoredTop sz="83333" autoAdjust="0"/>
  </p:normalViewPr>
  <p:slideViewPr>
    <p:cSldViewPr snapToGrid="0">
      <p:cViewPr varScale="1">
        <p:scale>
          <a:sx n="91" d="100"/>
          <a:sy n="91" d="100"/>
        </p:scale>
        <p:origin x="1286" y="53"/>
      </p:cViewPr>
      <p:guideLst>
        <p:guide orient="horz" pos="1620"/>
        <p:guide pos="2880"/>
      </p:guideLst>
    </p:cSldViewPr>
  </p:slideViewPr>
  <p:notesTextViewPr>
    <p:cViewPr>
      <p:scale>
        <a:sx n="1" d="1"/>
        <a:sy n="1" d="1"/>
      </p:scale>
      <p:origin x="0" y="0"/>
    </p:cViewPr>
  </p:notesTextViewPr>
  <p:sorterViewPr>
    <p:cViewPr>
      <p:scale>
        <a:sx n="100" d="100"/>
        <a:sy n="100" d="100"/>
      </p:scale>
      <p:origin x="0" y="-18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3577" y="4688007"/>
            <a:ext cx="5388610" cy="4441270"/>
          </a:xfrm>
          <a:prstGeom prst="rect">
            <a:avLst/>
          </a:prstGeom>
          <a:noFill/>
          <a:ln>
            <a:noFill/>
          </a:ln>
        </p:spPr>
        <p:txBody>
          <a:bodyPr spcFirstLastPara="1" wrap="square" lIns="93162" tIns="93162" rIns="93162" bIns="93162"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247005778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1501956-782D-4A2F-8DAB-D3BE30AA36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79570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97632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73577" y="4688007"/>
            <a:ext cx="5388610" cy="4441270"/>
          </a:xfrm>
          <a:prstGeom prst="rect">
            <a:avLst/>
          </a:prstGeom>
        </p:spPr>
        <p:txBody>
          <a:bodyPr spcFirstLastPara="1" wrap="square" lIns="93162" tIns="93162" rIns="93162" bIns="93162" anchor="t" anchorCtr="0">
            <a:noAutofit/>
          </a:bodyPr>
          <a:lstStyle/>
          <a:p>
            <a:pPr marL="0" indent="0">
              <a:buNone/>
            </a:pPr>
            <a:endParaRPr/>
          </a:p>
        </p:txBody>
      </p:sp>
      <p:sp>
        <p:nvSpPr>
          <p:cNvPr id="100" name="Google Shape;100;p5: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037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C02C9-B143-8877-A53D-CA11C63721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F718B7-8D5A-8B87-3D51-BD29A696B8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5BCE86-DB5B-B628-16AB-0171D6AE450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16693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10889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77130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6517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FD3AE-4AAA-DD4E-A38B-B54111ECCE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94CB09-82FC-5D74-D495-B2CDAFADDC7E}"/>
              </a:ext>
            </a:extLst>
          </p:cNvPr>
          <p:cNvSpPr>
            <a:spLocks noGrp="1" noRot="1" noChangeAspect="1"/>
          </p:cNvSpPr>
          <p:nvPr>
            <p:ph type="sldImg"/>
          </p:nvPr>
        </p:nvSpPr>
        <p:spPr>
          <a:xfrm>
            <a:off x="79375" y="739775"/>
            <a:ext cx="6577013" cy="3700463"/>
          </a:xfrm>
        </p:spPr>
      </p:sp>
      <p:sp>
        <p:nvSpPr>
          <p:cNvPr id="3" name="Notes Placeholder 2">
            <a:extLst>
              <a:ext uri="{FF2B5EF4-FFF2-40B4-BE49-F238E27FC236}">
                <a16:creationId xmlns:a16="http://schemas.microsoft.com/office/drawing/2014/main" id="{EF064B2E-F0B3-A107-9F1D-08038B14DBD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21692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2298F-E71E-7838-5B99-529CDDE1E7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5539F4-69FC-D80B-5300-67D17C330D6D}"/>
              </a:ext>
            </a:extLst>
          </p:cNvPr>
          <p:cNvSpPr>
            <a:spLocks noGrp="1" noRot="1" noChangeAspect="1"/>
          </p:cNvSpPr>
          <p:nvPr>
            <p:ph type="sldImg"/>
          </p:nvPr>
        </p:nvSpPr>
        <p:spPr>
          <a:xfrm>
            <a:off x="79375" y="739775"/>
            <a:ext cx="6577013" cy="3700463"/>
          </a:xfrm>
        </p:spPr>
      </p:sp>
      <p:sp>
        <p:nvSpPr>
          <p:cNvPr id="3" name="Notes Placeholder 2">
            <a:extLst>
              <a:ext uri="{FF2B5EF4-FFF2-40B4-BE49-F238E27FC236}">
                <a16:creationId xmlns:a16="http://schemas.microsoft.com/office/drawing/2014/main" id="{2A0115E4-5C61-E35C-2724-5AE99A63665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07238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35f391192_0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35f391192_00:notes"/>
          <p:cNvSpPr txBox="1">
            <a:spLocks noGrp="1"/>
          </p:cNvSpPr>
          <p:nvPr>
            <p:ph type="body" idx="1"/>
          </p:nvPr>
        </p:nvSpPr>
        <p:spPr>
          <a:xfrm>
            <a:off x="673577" y="4688007"/>
            <a:ext cx="5388610" cy="444127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77" tIns="46589" rIns="93177" bIns="46589" numCol="1" anchorCtr="0" compatLnSpc="1">
            <a:prstTxWarp prst="textNoShape">
              <a:avLst/>
            </a:prstTxWarp>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B126BEC8-E052-4DF7-B814-A0A1896E4975}" type="slidenum">
              <a:rPr lang="en-US" altLang="en-US">
                <a:cs typeface="Arial" panose="020B0604020202020204" pitchFamily="34" charset="0"/>
              </a:rPr>
              <a:pPr/>
              <a:t>5</a:t>
            </a:fld>
            <a:endParaRPr lang="en-US" altLang="en-US">
              <a:cs typeface="Arial" panose="020B0604020202020204" pitchFamily="34" charset="0"/>
            </a:endParaRPr>
          </a:p>
        </p:txBody>
      </p:sp>
      <p:sp>
        <p:nvSpPr>
          <p:cNvPr id="15363" name="Rectangle 2"/>
          <p:cNvSpPr>
            <a:spLocks noGrp="1" noRot="1" noChangeAspect="1" noChangeArrowheads="1" noTextEdit="1"/>
          </p:cNvSpPr>
          <p:nvPr>
            <p:ph type="sldImg"/>
          </p:nvPr>
        </p:nvSpPr>
        <p:spPr bwMode="auto">
          <a:xfrm>
            <a:off x="79375" y="739775"/>
            <a:ext cx="6577013" cy="37004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vi-VN" altLang="en-US"/>
          </a:p>
        </p:txBody>
      </p:sp>
    </p:spTree>
    <p:extLst>
      <p:ext uri="{BB962C8B-B14F-4D97-AF65-F5344CB8AC3E}">
        <p14:creationId xmlns:p14="http://schemas.microsoft.com/office/powerpoint/2010/main" val="169318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35f391192_0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35f391192_00:notes"/>
          <p:cNvSpPr txBox="1">
            <a:spLocks noGrp="1"/>
          </p:cNvSpPr>
          <p:nvPr>
            <p:ph type="body" idx="1"/>
          </p:nvPr>
        </p:nvSpPr>
        <p:spPr>
          <a:xfrm>
            <a:off x="673577" y="4688007"/>
            <a:ext cx="5388610" cy="444127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xfrm>
            <a:off x="79375" y="739775"/>
            <a:ext cx="6577013" cy="3700463"/>
          </a:xfrm>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316" name="Slide Number Placeholder 3"/>
          <p:cNvSpPr>
            <a:spLocks noGrp="1"/>
          </p:cNvSpPr>
          <p:nvPr>
            <p:ph type="sldNum" sz="quarter" idx="5"/>
          </p:nvPr>
        </p:nvSpPr>
        <p:spPr>
          <a:xfrm>
            <a:off x="3815374" y="9374301"/>
            <a:ext cx="2918831" cy="49347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lvl1pPr>
              <a:defRPr sz="3800">
                <a:solidFill>
                  <a:schemeClr val="tx1"/>
                </a:solidFill>
                <a:latin typeface="Times New Roman" pitchFamily="18" charset="0"/>
              </a:defRPr>
            </a:lvl1pPr>
            <a:lvl2pPr marL="757066" indent="-291179">
              <a:defRPr sz="3800">
                <a:solidFill>
                  <a:schemeClr val="tx1"/>
                </a:solidFill>
                <a:latin typeface="Times New Roman" pitchFamily="18" charset="0"/>
              </a:defRPr>
            </a:lvl2pPr>
            <a:lvl3pPr marL="1164717" indent="-232943">
              <a:defRPr sz="3800">
                <a:solidFill>
                  <a:schemeClr val="tx1"/>
                </a:solidFill>
                <a:latin typeface="Times New Roman" pitchFamily="18" charset="0"/>
              </a:defRPr>
            </a:lvl3pPr>
            <a:lvl4pPr marL="1630604" indent="-232943">
              <a:defRPr sz="3800">
                <a:solidFill>
                  <a:schemeClr val="tx1"/>
                </a:solidFill>
                <a:latin typeface="Times New Roman" pitchFamily="18" charset="0"/>
              </a:defRPr>
            </a:lvl4pPr>
            <a:lvl5pPr marL="2096491" indent="-232943">
              <a:defRPr sz="3800">
                <a:solidFill>
                  <a:schemeClr val="tx1"/>
                </a:solidFill>
                <a:latin typeface="Times New Roman" pitchFamily="18" charset="0"/>
              </a:defRPr>
            </a:lvl5pPr>
            <a:lvl6pPr marL="2562377" indent="-232943" eaLnBrk="0" fontAlgn="base" hangingPunct="0">
              <a:spcBef>
                <a:spcPct val="0"/>
              </a:spcBef>
              <a:spcAft>
                <a:spcPct val="0"/>
              </a:spcAft>
              <a:defRPr sz="3800">
                <a:solidFill>
                  <a:schemeClr val="tx1"/>
                </a:solidFill>
                <a:latin typeface="Times New Roman" pitchFamily="18" charset="0"/>
              </a:defRPr>
            </a:lvl6pPr>
            <a:lvl7pPr marL="3028264" indent="-232943" eaLnBrk="0" fontAlgn="base" hangingPunct="0">
              <a:spcBef>
                <a:spcPct val="0"/>
              </a:spcBef>
              <a:spcAft>
                <a:spcPct val="0"/>
              </a:spcAft>
              <a:defRPr sz="3800">
                <a:solidFill>
                  <a:schemeClr val="tx1"/>
                </a:solidFill>
                <a:latin typeface="Times New Roman" pitchFamily="18" charset="0"/>
              </a:defRPr>
            </a:lvl7pPr>
            <a:lvl8pPr marL="3494151" indent="-232943" eaLnBrk="0" fontAlgn="base" hangingPunct="0">
              <a:spcBef>
                <a:spcPct val="0"/>
              </a:spcBef>
              <a:spcAft>
                <a:spcPct val="0"/>
              </a:spcAft>
              <a:defRPr sz="3800">
                <a:solidFill>
                  <a:schemeClr val="tx1"/>
                </a:solidFill>
                <a:latin typeface="Times New Roman" pitchFamily="18" charset="0"/>
              </a:defRPr>
            </a:lvl8pPr>
            <a:lvl9pPr marL="3960038" indent="-232943" eaLnBrk="0" fontAlgn="base" hangingPunct="0">
              <a:spcBef>
                <a:spcPct val="0"/>
              </a:spcBef>
              <a:spcAft>
                <a:spcPct val="0"/>
              </a:spcAft>
              <a:defRPr sz="3800">
                <a:solidFill>
                  <a:schemeClr val="tx1"/>
                </a:solidFill>
                <a:latin typeface="Times New Roman" pitchFamily="18" charset="0"/>
              </a:defRPr>
            </a:lvl9pPr>
          </a:lstStyle>
          <a:p>
            <a:fld id="{EDC19C65-461E-4C6A-83B0-4D0AA2A0D422}" type="slidenum">
              <a:rPr lang="en-US" altLang="en-US" sz="1200">
                <a:latin typeface="Arial" charset="0"/>
              </a:rPr>
              <a:pPr/>
              <a:t>62</a:t>
            </a:fld>
            <a:endParaRPr lang="en-US" altLang="en-US" sz="120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c2f9d80780_0_37: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c2f9d80780_0_37:notes"/>
          <p:cNvSpPr txBox="1">
            <a:spLocks noGrp="1"/>
          </p:cNvSpPr>
          <p:nvPr>
            <p:ph type="body" idx="1"/>
          </p:nvPr>
        </p:nvSpPr>
        <p:spPr>
          <a:xfrm>
            <a:off x="673577" y="4688007"/>
            <a:ext cx="5388610" cy="444127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4: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4:notes"/>
          <p:cNvSpPr txBox="1">
            <a:spLocks noGrp="1"/>
          </p:cNvSpPr>
          <p:nvPr>
            <p:ph type="body" idx="1"/>
          </p:nvPr>
        </p:nvSpPr>
        <p:spPr>
          <a:xfrm>
            <a:off x="673577" y="4688007"/>
            <a:ext cx="5388610" cy="444127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22102748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13884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301F5-CBA4-0B90-20E1-84C6262F9C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CE9725-E18A-0B22-F708-356AEF0A7946}"/>
              </a:ext>
            </a:extLst>
          </p:cNvPr>
          <p:cNvSpPr>
            <a:spLocks noGrp="1" noRot="1" noChangeAspect="1"/>
          </p:cNvSpPr>
          <p:nvPr>
            <p:ph type="sldImg"/>
          </p:nvPr>
        </p:nvSpPr>
        <p:spPr>
          <a:xfrm>
            <a:off x="79375" y="739775"/>
            <a:ext cx="6577013" cy="3700463"/>
          </a:xfrm>
        </p:spPr>
      </p:sp>
      <p:sp>
        <p:nvSpPr>
          <p:cNvPr id="3" name="Notes Placeholder 2">
            <a:extLst>
              <a:ext uri="{FF2B5EF4-FFF2-40B4-BE49-F238E27FC236}">
                <a16:creationId xmlns:a16="http://schemas.microsoft.com/office/drawing/2014/main" id="{A3EA8E51-32B0-67C5-B2B7-CC38DD4E6E6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39148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77" tIns="46589" rIns="93177" bIns="46589" numCol="1" anchorCtr="0" compatLnSpc="1">
            <a:prstTxWarp prst="textNoShape">
              <a:avLst/>
            </a:prstTxWarp>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89A71612-1884-4961-9FDF-C3192FD69866}" type="slidenum">
              <a:rPr lang="en-US" altLang="en-US">
                <a:cs typeface="Arial" panose="020B0604020202020204" pitchFamily="34" charset="0"/>
              </a:rPr>
              <a:pPr/>
              <a:t>6</a:t>
            </a:fld>
            <a:endParaRPr lang="en-US" altLang="en-US">
              <a:cs typeface="Arial" panose="020B0604020202020204" pitchFamily="34" charset="0"/>
            </a:endParaRPr>
          </a:p>
        </p:txBody>
      </p:sp>
      <p:sp>
        <p:nvSpPr>
          <p:cNvPr id="13315" name="Rectangle 2"/>
          <p:cNvSpPr>
            <a:spLocks noGrp="1" noRot="1" noChangeAspect="1" noChangeArrowheads="1" noTextEdit="1"/>
          </p:cNvSpPr>
          <p:nvPr>
            <p:ph type="sldImg"/>
          </p:nvPr>
        </p:nvSpPr>
        <p:spPr bwMode="auto">
          <a:xfrm>
            <a:off x="79375" y="739775"/>
            <a:ext cx="6577013" cy="37004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vi-VN" altLang="en-US"/>
          </a:p>
        </p:txBody>
      </p:sp>
    </p:spTree>
    <p:extLst>
      <p:ext uri="{BB962C8B-B14F-4D97-AF65-F5344CB8AC3E}">
        <p14:creationId xmlns:p14="http://schemas.microsoft.com/office/powerpoint/2010/main" val="4199971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5f391192_073: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5f391192_073:notes"/>
          <p:cNvSpPr txBox="1">
            <a:spLocks noGrp="1"/>
          </p:cNvSpPr>
          <p:nvPr>
            <p:ph type="body" idx="1"/>
          </p:nvPr>
        </p:nvSpPr>
        <p:spPr>
          <a:xfrm>
            <a:off x="673577" y="4688007"/>
            <a:ext cx="5388610" cy="444127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89530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5657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3235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52D3D-FF37-8AD4-DD5F-C19FDB4737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DE2CBA-3D61-5F62-374D-73BF76F10DC4}"/>
              </a:ext>
            </a:extLst>
          </p:cNvPr>
          <p:cNvSpPr>
            <a:spLocks noGrp="1" noRot="1" noChangeAspect="1"/>
          </p:cNvSpPr>
          <p:nvPr>
            <p:ph type="sldImg"/>
          </p:nvPr>
        </p:nvSpPr>
        <p:spPr>
          <a:xfrm>
            <a:off x="79375" y="739775"/>
            <a:ext cx="6577013" cy="3700463"/>
          </a:xfrm>
        </p:spPr>
      </p:sp>
      <p:sp>
        <p:nvSpPr>
          <p:cNvPr id="3" name="Notes Placeholder 2">
            <a:extLst>
              <a:ext uri="{FF2B5EF4-FFF2-40B4-BE49-F238E27FC236}">
                <a16:creationId xmlns:a16="http://schemas.microsoft.com/office/drawing/2014/main" id="{BFD7A06D-798D-2308-4DCC-7283F7C1377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9678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D1B49-2E90-2BC0-1C27-6170341BD1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1E1AA5-9A48-34AC-4C66-37B2A152460B}"/>
              </a:ext>
            </a:extLst>
          </p:cNvPr>
          <p:cNvSpPr>
            <a:spLocks noGrp="1" noRot="1" noChangeAspect="1"/>
          </p:cNvSpPr>
          <p:nvPr>
            <p:ph type="sldImg"/>
          </p:nvPr>
        </p:nvSpPr>
        <p:spPr>
          <a:xfrm>
            <a:off x="79375" y="739775"/>
            <a:ext cx="6577013" cy="3700463"/>
          </a:xfrm>
        </p:spPr>
      </p:sp>
      <p:sp>
        <p:nvSpPr>
          <p:cNvPr id="3" name="Notes Placeholder 2">
            <a:extLst>
              <a:ext uri="{FF2B5EF4-FFF2-40B4-BE49-F238E27FC236}">
                <a16:creationId xmlns:a16="http://schemas.microsoft.com/office/drawing/2014/main" id="{EF3E231F-B1D2-6C77-EE1D-53F3EBE7CC7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84498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88B60-1307-449F-C25E-1A165FB360E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0372E6B-6B04-D6AB-31E8-FEE2F8754CA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E2BADEB-E0A5-1BE8-C8D6-2D5707CA9240}"/>
              </a:ext>
            </a:extLst>
          </p:cNvPr>
          <p:cNvSpPr>
            <a:spLocks noGrp="1"/>
          </p:cNvSpPr>
          <p:nvPr>
            <p:ph type="dt" sz="half" idx="10"/>
          </p:nvPr>
        </p:nvSpPr>
        <p:spPr/>
        <p:txBody>
          <a:bodyPr/>
          <a:lstStyle/>
          <a:p>
            <a:fld id="{6DF907D8-7478-43BC-8C13-CE2FEB924398}" type="datetimeFigureOut">
              <a:rPr lang="en-US" smtClean="0"/>
              <a:t>3/9/2025</a:t>
            </a:fld>
            <a:endParaRPr lang="en-US"/>
          </a:p>
        </p:txBody>
      </p:sp>
      <p:sp>
        <p:nvSpPr>
          <p:cNvPr id="5" name="Footer Placeholder 4">
            <a:extLst>
              <a:ext uri="{FF2B5EF4-FFF2-40B4-BE49-F238E27FC236}">
                <a16:creationId xmlns:a16="http://schemas.microsoft.com/office/drawing/2014/main" id="{5F7A6BEE-ACEB-A361-165B-7EEED4DE69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E98664-FF21-EB37-5053-46194DE541D1}"/>
              </a:ext>
            </a:extLst>
          </p:cNvPr>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134921308"/>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5BE49-84C9-148B-4F66-E70AA0CDC9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DBD228-4828-53C3-9848-3CCF78E4D7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BFD02A-D028-CE59-67AD-8C8AF7C2FCEE}"/>
              </a:ext>
            </a:extLst>
          </p:cNvPr>
          <p:cNvSpPr>
            <a:spLocks noGrp="1"/>
          </p:cNvSpPr>
          <p:nvPr>
            <p:ph type="dt" sz="half" idx="10"/>
          </p:nvPr>
        </p:nvSpPr>
        <p:spPr/>
        <p:txBody>
          <a:bodyPr/>
          <a:lstStyle/>
          <a:p>
            <a:fld id="{6DF907D8-7478-43BC-8C13-CE2FEB924398}" type="datetimeFigureOut">
              <a:rPr lang="en-US" smtClean="0"/>
              <a:t>3/9/2025</a:t>
            </a:fld>
            <a:endParaRPr lang="en-US"/>
          </a:p>
        </p:txBody>
      </p:sp>
      <p:sp>
        <p:nvSpPr>
          <p:cNvPr id="5" name="Footer Placeholder 4">
            <a:extLst>
              <a:ext uri="{FF2B5EF4-FFF2-40B4-BE49-F238E27FC236}">
                <a16:creationId xmlns:a16="http://schemas.microsoft.com/office/drawing/2014/main" id="{275340C2-EE1C-6875-3516-5F56461352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F72C12-A375-3D2E-28A2-1C2A7018A057}"/>
              </a:ext>
            </a:extLst>
          </p:cNvPr>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616148159"/>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B1D3BB-B810-FC45-13FE-091A2DCBFAC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5A034D-74B9-9A94-4682-3A4BC0E15F65}"/>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FA32E0-D345-B290-226D-C0F07EC68FDB}"/>
              </a:ext>
            </a:extLst>
          </p:cNvPr>
          <p:cNvSpPr>
            <a:spLocks noGrp="1"/>
          </p:cNvSpPr>
          <p:nvPr>
            <p:ph type="dt" sz="half" idx="10"/>
          </p:nvPr>
        </p:nvSpPr>
        <p:spPr/>
        <p:txBody>
          <a:bodyPr/>
          <a:lstStyle/>
          <a:p>
            <a:fld id="{6DF907D8-7478-43BC-8C13-CE2FEB924398}" type="datetimeFigureOut">
              <a:rPr lang="en-US" smtClean="0"/>
              <a:t>3/9/2025</a:t>
            </a:fld>
            <a:endParaRPr lang="en-US"/>
          </a:p>
        </p:txBody>
      </p:sp>
      <p:sp>
        <p:nvSpPr>
          <p:cNvPr id="5" name="Footer Placeholder 4">
            <a:extLst>
              <a:ext uri="{FF2B5EF4-FFF2-40B4-BE49-F238E27FC236}">
                <a16:creationId xmlns:a16="http://schemas.microsoft.com/office/drawing/2014/main" id="{0CBA21A3-9E4C-253B-1070-0779C4200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04D79-E6A3-B673-38EE-3E6B3B85CC4A}"/>
              </a:ext>
            </a:extLst>
          </p:cNvPr>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65324008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9"/>
        <p:cNvGrpSpPr/>
        <p:nvPr/>
      </p:nvGrpSpPr>
      <p:grpSpPr>
        <a:xfrm>
          <a:off x="0" y="0"/>
          <a:ext cx="0" cy="0"/>
          <a:chOff x="0" y="0"/>
          <a:chExt cx="0" cy="0"/>
        </a:xfrm>
      </p:grpSpPr>
      <p:sp>
        <p:nvSpPr>
          <p:cNvPr id="37" name="Google Shape;37;p5"/>
          <p:cNvSpPr txBox="1">
            <a:spLocks noGrp="1"/>
          </p:cNvSpPr>
          <p:nvPr>
            <p:ph type="title"/>
          </p:nvPr>
        </p:nvSpPr>
        <p:spPr>
          <a:xfrm>
            <a:off x="886650" y="398400"/>
            <a:ext cx="7370700" cy="857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38" name="Google Shape;38;p5"/>
          <p:cNvSpPr txBox="1">
            <a:spLocks noGrp="1"/>
          </p:cNvSpPr>
          <p:nvPr>
            <p:ph type="body" idx="1"/>
          </p:nvPr>
        </p:nvSpPr>
        <p:spPr>
          <a:xfrm>
            <a:off x="886650" y="1598408"/>
            <a:ext cx="7370700" cy="33273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39" name="Google Shape;39;p5"/>
          <p:cNvSpPr txBox="1">
            <a:spLocks noGrp="1"/>
          </p:cNvSpPr>
          <p:nvPr>
            <p:ph type="sldNum" idx="12"/>
          </p:nvPr>
        </p:nvSpPr>
        <p:spPr>
          <a:xfrm>
            <a:off x="27122"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864012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004C52"/>
        </a:solidFill>
        <a:effectLst/>
      </p:bgPr>
    </p:bg>
    <p:spTree>
      <p:nvGrpSpPr>
        <p:cNvPr id="1" name="Shape 9"/>
        <p:cNvGrpSpPr/>
        <p:nvPr/>
      </p:nvGrpSpPr>
      <p:grpSpPr>
        <a:xfrm>
          <a:off x="0" y="0"/>
          <a:ext cx="0" cy="0"/>
          <a:chOff x="0" y="0"/>
          <a:chExt cx="0" cy="0"/>
        </a:xfrm>
      </p:grpSpPr>
      <p:sp>
        <p:nvSpPr>
          <p:cNvPr id="13" name="Google Shape;13;p2"/>
          <p:cNvSpPr txBox="1">
            <a:spLocks noGrp="1"/>
          </p:cNvSpPr>
          <p:nvPr>
            <p:ph type="ctrTitle"/>
          </p:nvPr>
        </p:nvSpPr>
        <p:spPr>
          <a:xfrm>
            <a:off x="1719025" y="1991825"/>
            <a:ext cx="5706000" cy="1159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extLst>
      <p:ext uri="{BB962C8B-B14F-4D97-AF65-F5344CB8AC3E}">
        <p14:creationId xmlns:p14="http://schemas.microsoft.com/office/powerpoint/2010/main" val="3449663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ABE33F"/>
        </a:solidFill>
        <a:effectLst/>
      </p:bgPr>
    </p:bg>
    <p:spTree>
      <p:nvGrpSpPr>
        <p:cNvPr id="1" name="Shape 14"/>
        <p:cNvGrpSpPr/>
        <p:nvPr/>
      </p:nvGrpSpPr>
      <p:grpSpPr>
        <a:xfrm>
          <a:off x="0" y="0"/>
          <a:ext cx="0" cy="0"/>
          <a:chOff x="0" y="0"/>
          <a:chExt cx="0" cy="0"/>
        </a:xfrm>
      </p:grpSpPr>
      <p:sp>
        <p:nvSpPr>
          <p:cNvPr id="18" name="Google Shape;18;p3"/>
          <p:cNvSpPr txBox="1">
            <a:spLocks noGrp="1"/>
          </p:cNvSpPr>
          <p:nvPr>
            <p:ph type="ctrTitle"/>
          </p:nvPr>
        </p:nvSpPr>
        <p:spPr>
          <a:xfrm>
            <a:off x="1815525" y="2040550"/>
            <a:ext cx="55131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9" name="Google Shape;19;p3"/>
          <p:cNvSpPr txBox="1">
            <a:spLocks noGrp="1"/>
          </p:cNvSpPr>
          <p:nvPr>
            <p:ph type="subTitle" idx="1"/>
          </p:nvPr>
        </p:nvSpPr>
        <p:spPr>
          <a:xfrm>
            <a:off x="1815375" y="3068650"/>
            <a:ext cx="55131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4C52"/>
              </a:buClr>
              <a:buSzPts val="1800"/>
              <a:buNone/>
              <a:defRPr sz="1800" b="1"/>
            </a:lvl1pPr>
            <a:lvl2pPr lvl="1" algn="ctr" rtl="0">
              <a:spcBef>
                <a:spcPts val="0"/>
              </a:spcBef>
              <a:spcAft>
                <a:spcPts val="0"/>
              </a:spcAft>
              <a:buClr>
                <a:srgbClr val="004C52"/>
              </a:buClr>
              <a:buSzPts val="1800"/>
              <a:buNone/>
              <a:defRPr sz="1800" b="1"/>
            </a:lvl2pPr>
            <a:lvl3pPr lvl="2" algn="ctr" rtl="0">
              <a:spcBef>
                <a:spcPts val="0"/>
              </a:spcBef>
              <a:spcAft>
                <a:spcPts val="0"/>
              </a:spcAft>
              <a:buClr>
                <a:srgbClr val="004C52"/>
              </a:buClr>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20" name="Google Shape;20;p3"/>
          <p:cNvSpPr txBox="1">
            <a:spLocks noGrp="1"/>
          </p:cNvSpPr>
          <p:nvPr>
            <p:ph type="sldNum" idx="12"/>
          </p:nvPr>
        </p:nvSpPr>
        <p:spPr>
          <a:xfrm>
            <a:off x="27122"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392515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9117B-DC42-90AC-D9FE-78FAA02E71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CB238B-B86E-B160-B44B-BBF6B148CF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A02685-9C65-A881-F60C-31EE753CFECD}"/>
              </a:ext>
            </a:extLst>
          </p:cNvPr>
          <p:cNvSpPr>
            <a:spLocks noGrp="1"/>
          </p:cNvSpPr>
          <p:nvPr>
            <p:ph type="dt" sz="half" idx="10"/>
          </p:nvPr>
        </p:nvSpPr>
        <p:spPr/>
        <p:txBody>
          <a:bodyPr/>
          <a:lstStyle/>
          <a:p>
            <a:fld id="{944D8A04-4218-4FAF-AAB0-F840658523AB}" type="datetimeFigureOut">
              <a:rPr lang="en-US" smtClean="0"/>
              <a:pPr/>
              <a:t>3/9/2025</a:t>
            </a:fld>
            <a:endParaRPr lang="en-US"/>
          </a:p>
        </p:txBody>
      </p:sp>
      <p:sp>
        <p:nvSpPr>
          <p:cNvPr id="5" name="Footer Placeholder 4">
            <a:extLst>
              <a:ext uri="{FF2B5EF4-FFF2-40B4-BE49-F238E27FC236}">
                <a16:creationId xmlns:a16="http://schemas.microsoft.com/office/drawing/2014/main" id="{2C70F9C2-1F7D-1E39-E29E-767BD65FBA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E70BB3-B98F-77CC-44E5-705E51DAA486}"/>
              </a:ext>
            </a:extLst>
          </p:cNvPr>
          <p:cNvSpPr>
            <a:spLocks noGrp="1"/>
          </p:cNvSpPr>
          <p:nvPr>
            <p:ph type="sldNum" sz="quarter" idx="12"/>
          </p:nvPr>
        </p:nvSpPr>
        <p:spPr/>
        <p:txBody>
          <a:bodyPr/>
          <a:lstStyle/>
          <a:p>
            <a:fld id="{64D98D27-3985-4CED-8EB5-850D86FC766F}" type="slidenum">
              <a:rPr lang="en-US" smtClean="0"/>
              <a:pPr/>
              <a:t>‹#›</a:t>
            </a:fld>
            <a:endParaRPr lang="en-US"/>
          </a:p>
        </p:txBody>
      </p:sp>
    </p:spTree>
    <p:extLst>
      <p:ext uri="{BB962C8B-B14F-4D97-AF65-F5344CB8AC3E}">
        <p14:creationId xmlns:p14="http://schemas.microsoft.com/office/powerpoint/2010/main" val="191773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BA1DF-1C1D-91B6-1E37-4D2EC16AA0B4}"/>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0941DFF-7F5D-98E0-0B2D-056A4FB7A866}"/>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6611E0-D704-ED3D-C6CA-ACAE53B35177}"/>
              </a:ext>
            </a:extLst>
          </p:cNvPr>
          <p:cNvSpPr>
            <a:spLocks noGrp="1"/>
          </p:cNvSpPr>
          <p:nvPr>
            <p:ph type="dt" sz="half" idx="10"/>
          </p:nvPr>
        </p:nvSpPr>
        <p:spPr/>
        <p:txBody>
          <a:bodyPr/>
          <a:lstStyle/>
          <a:p>
            <a:fld id="{6DF907D8-7478-43BC-8C13-CE2FEB924398}" type="datetimeFigureOut">
              <a:rPr lang="en-US" smtClean="0"/>
              <a:t>3/9/2025</a:t>
            </a:fld>
            <a:endParaRPr lang="en-US"/>
          </a:p>
        </p:txBody>
      </p:sp>
      <p:sp>
        <p:nvSpPr>
          <p:cNvPr id="5" name="Footer Placeholder 4">
            <a:extLst>
              <a:ext uri="{FF2B5EF4-FFF2-40B4-BE49-F238E27FC236}">
                <a16:creationId xmlns:a16="http://schemas.microsoft.com/office/drawing/2014/main" id="{A923CC80-78FD-CE77-A21C-FBE047AEAD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564104-7999-5406-4181-D0C74ECB8A5F}"/>
              </a:ext>
            </a:extLst>
          </p:cNvPr>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456909332"/>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5699B-F9A3-3C67-4F3B-9E2B21C758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0F0743-1256-2445-78A8-35AE11BB47A1}"/>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FA694F-8175-A661-4345-28DAD81AACB4}"/>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D86BF4-9B2F-71ED-262B-8828C538765E}"/>
              </a:ext>
            </a:extLst>
          </p:cNvPr>
          <p:cNvSpPr>
            <a:spLocks noGrp="1"/>
          </p:cNvSpPr>
          <p:nvPr>
            <p:ph type="dt" sz="half" idx="10"/>
          </p:nvPr>
        </p:nvSpPr>
        <p:spPr/>
        <p:txBody>
          <a:bodyPr/>
          <a:lstStyle/>
          <a:p>
            <a:pPr>
              <a:defRPr/>
            </a:pPr>
            <a:fld id="{4711F313-2144-46E5-A229-78654A08BCE1}" type="datetimeFigureOut">
              <a:rPr lang="en-US" smtClean="0">
                <a:solidFill>
                  <a:prstClr val="black">
                    <a:tint val="75000"/>
                  </a:prstClr>
                </a:solidFill>
              </a:rPr>
              <a:pPr>
                <a:defRPr/>
              </a:pPr>
              <a:t>3/9/2025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F1BD29B-153B-842B-F98F-C8E0A88EB535}"/>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E6B917C-4076-D7C5-A2CD-9142438EE3B5}"/>
              </a:ext>
            </a:extLst>
          </p:cNvPr>
          <p:cNvSpPr>
            <a:spLocks noGrp="1"/>
          </p:cNvSpPr>
          <p:nvPr>
            <p:ph type="sldNum" sz="quarter" idx="12"/>
          </p:nvPr>
        </p:nvSpPr>
        <p:spPr/>
        <p:txBody>
          <a:bodyPr/>
          <a:lstStyle/>
          <a:p>
            <a:pPr>
              <a:defRPr/>
            </a:pPr>
            <a:fld id="{F3C822F7-646F-47E4-A313-3C99A72AEC3A}"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05571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9471A-E7C9-A1A7-A18F-081734F6322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106FF9-B9BA-7D41-236A-D1E700F57E9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4326BC5-05CD-3076-2EAA-7FDA942236F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B27195-BD6D-742D-A92E-EE94D8A2CEE5}"/>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5F2B7C5-25FE-10C0-1C33-9EA87EDD9AA5}"/>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5AF64D-495E-2C9E-0E1F-BEF5DD7475E2}"/>
              </a:ext>
            </a:extLst>
          </p:cNvPr>
          <p:cNvSpPr>
            <a:spLocks noGrp="1"/>
          </p:cNvSpPr>
          <p:nvPr>
            <p:ph type="dt" sz="half" idx="10"/>
          </p:nvPr>
        </p:nvSpPr>
        <p:spPr/>
        <p:txBody>
          <a:bodyPr/>
          <a:lstStyle/>
          <a:p>
            <a:fld id="{6DF907D8-7478-43BC-8C13-CE2FEB924398}" type="datetimeFigureOut">
              <a:rPr lang="en-US" smtClean="0"/>
              <a:t>3/9/2025</a:t>
            </a:fld>
            <a:endParaRPr lang="en-US"/>
          </a:p>
        </p:txBody>
      </p:sp>
      <p:sp>
        <p:nvSpPr>
          <p:cNvPr id="8" name="Footer Placeholder 7">
            <a:extLst>
              <a:ext uri="{FF2B5EF4-FFF2-40B4-BE49-F238E27FC236}">
                <a16:creationId xmlns:a16="http://schemas.microsoft.com/office/drawing/2014/main" id="{81310CE6-5C4A-35A8-CF43-150D58AE17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FBF172-7FAD-179D-27E1-93FB487C4CCF}"/>
              </a:ext>
            </a:extLst>
          </p:cNvPr>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623862172"/>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60DA5-E891-7F80-CBDA-D248D07B5B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23E6DC-F95C-F48D-5307-68C0D3E7B87E}"/>
              </a:ext>
            </a:extLst>
          </p:cNvPr>
          <p:cNvSpPr>
            <a:spLocks noGrp="1"/>
          </p:cNvSpPr>
          <p:nvPr>
            <p:ph type="dt" sz="half" idx="10"/>
          </p:nvPr>
        </p:nvSpPr>
        <p:spPr/>
        <p:txBody>
          <a:bodyPr/>
          <a:lstStyle/>
          <a:p>
            <a:fld id="{6DF907D8-7478-43BC-8C13-CE2FEB924398}" type="datetimeFigureOut">
              <a:rPr lang="en-US" smtClean="0"/>
              <a:t>3/9/2025</a:t>
            </a:fld>
            <a:endParaRPr lang="en-US"/>
          </a:p>
        </p:txBody>
      </p:sp>
      <p:sp>
        <p:nvSpPr>
          <p:cNvPr id="4" name="Footer Placeholder 3">
            <a:extLst>
              <a:ext uri="{FF2B5EF4-FFF2-40B4-BE49-F238E27FC236}">
                <a16:creationId xmlns:a16="http://schemas.microsoft.com/office/drawing/2014/main" id="{71A87F6E-E000-8115-8D9D-333D58A5D5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388886-4D5D-962E-5465-8CCF14CB307A}"/>
              </a:ext>
            </a:extLst>
          </p:cNvPr>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991603846"/>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ABF5DD-E36A-5FDD-F30C-95CA6415A29E}"/>
              </a:ext>
            </a:extLst>
          </p:cNvPr>
          <p:cNvSpPr>
            <a:spLocks noGrp="1"/>
          </p:cNvSpPr>
          <p:nvPr>
            <p:ph type="dt" sz="half" idx="10"/>
          </p:nvPr>
        </p:nvSpPr>
        <p:spPr/>
        <p:txBody>
          <a:bodyPr/>
          <a:lstStyle/>
          <a:p>
            <a:fld id="{6DF907D8-7478-43BC-8C13-CE2FEB924398}" type="datetimeFigureOut">
              <a:rPr lang="en-US" smtClean="0"/>
              <a:t>3/9/2025</a:t>
            </a:fld>
            <a:endParaRPr lang="en-US"/>
          </a:p>
        </p:txBody>
      </p:sp>
      <p:sp>
        <p:nvSpPr>
          <p:cNvPr id="3" name="Footer Placeholder 2">
            <a:extLst>
              <a:ext uri="{FF2B5EF4-FFF2-40B4-BE49-F238E27FC236}">
                <a16:creationId xmlns:a16="http://schemas.microsoft.com/office/drawing/2014/main" id="{148A20F5-D3B7-1300-E9F8-7AFC266240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C8E015-4B51-0269-9A83-99348F09E631}"/>
              </a:ext>
            </a:extLst>
          </p:cNvPr>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53954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4CFBB-14E6-6EA4-1CF4-CD6FACAAF2E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2F07400-3A91-14F5-BB18-F07AD19202E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20BE3B-41DD-B365-FB4F-1B39E841524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468D552-0673-3945-B677-2FDB302AE4F7}"/>
              </a:ext>
            </a:extLst>
          </p:cNvPr>
          <p:cNvSpPr>
            <a:spLocks noGrp="1"/>
          </p:cNvSpPr>
          <p:nvPr>
            <p:ph type="dt" sz="half" idx="10"/>
          </p:nvPr>
        </p:nvSpPr>
        <p:spPr/>
        <p:txBody>
          <a:bodyPr/>
          <a:lstStyle/>
          <a:p>
            <a:fld id="{6DF907D8-7478-43BC-8C13-CE2FEB924398}" type="datetimeFigureOut">
              <a:rPr lang="en-US" smtClean="0"/>
              <a:t>3/9/2025</a:t>
            </a:fld>
            <a:endParaRPr lang="en-US"/>
          </a:p>
        </p:txBody>
      </p:sp>
      <p:sp>
        <p:nvSpPr>
          <p:cNvPr id="6" name="Footer Placeholder 5">
            <a:extLst>
              <a:ext uri="{FF2B5EF4-FFF2-40B4-BE49-F238E27FC236}">
                <a16:creationId xmlns:a16="http://schemas.microsoft.com/office/drawing/2014/main" id="{3F30A48E-9FE4-F23E-74A0-A5E62D5A95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A0824-5752-F074-9D4E-480AD622FFD2}"/>
              </a:ext>
            </a:extLst>
          </p:cNvPr>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703101799"/>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46549-E219-58B8-B04E-B5EB171ED32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4C14972-1DBC-B4EB-5181-544BDFE0CBBE}"/>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91C5AC9-AF0F-963F-C7B8-B1A6BA5E87D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737F134-3FF6-3711-A2E4-7F8F4B68E8E7}"/>
              </a:ext>
            </a:extLst>
          </p:cNvPr>
          <p:cNvSpPr>
            <a:spLocks noGrp="1"/>
          </p:cNvSpPr>
          <p:nvPr>
            <p:ph type="dt" sz="half" idx="10"/>
          </p:nvPr>
        </p:nvSpPr>
        <p:spPr/>
        <p:txBody>
          <a:bodyPr/>
          <a:lstStyle/>
          <a:p>
            <a:fld id="{6DF907D8-7478-43BC-8C13-CE2FEB924398}" type="datetimeFigureOut">
              <a:rPr lang="en-US" smtClean="0"/>
              <a:t>3/9/2025</a:t>
            </a:fld>
            <a:endParaRPr lang="en-US"/>
          </a:p>
        </p:txBody>
      </p:sp>
      <p:sp>
        <p:nvSpPr>
          <p:cNvPr id="6" name="Footer Placeholder 5">
            <a:extLst>
              <a:ext uri="{FF2B5EF4-FFF2-40B4-BE49-F238E27FC236}">
                <a16:creationId xmlns:a16="http://schemas.microsoft.com/office/drawing/2014/main" id="{C290A974-42EF-5586-DDAA-B4FC936479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156458-B14D-5D3B-0695-C10D49B819E6}"/>
              </a:ext>
            </a:extLst>
          </p:cNvPr>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45017192"/>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378B66-64C6-27EB-0983-59E6FD0D867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C40CDB-F8AF-734B-10BE-C322EE5BE03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810B9A-1C70-F9AC-8F85-28ABBB7D94DF}"/>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DF907D8-7478-43BC-8C13-CE2FEB924398}" type="datetimeFigureOut">
              <a:rPr lang="en-US" smtClean="0"/>
              <a:t>3/9/2025</a:t>
            </a:fld>
            <a:endParaRPr lang="en-US"/>
          </a:p>
        </p:txBody>
      </p:sp>
      <p:sp>
        <p:nvSpPr>
          <p:cNvPr id="5" name="Footer Placeholder 4">
            <a:extLst>
              <a:ext uri="{FF2B5EF4-FFF2-40B4-BE49-F238E27FC236}">
                <a16:creationId xmlns:a16="http://schemas.microsoft.com/office/drawing/2014/main" id="{8B623D1D-A03C-4C4C-3C42-F584F987FE5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9A7640-A782-2554-39D3-1D11FA9C534B}"/>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l"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8323313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Lst>
  <p:transition>
    <p:fade thruBlk="1"/>
  </p:transition>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4.jpeg"/><Relationship Id="rId5" Type="http://schemas.openxmlformats.org/officeDocument/2006/relationships/image" Target="../media/image13.jpe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3.emf"/></Relationships>
</file>

<file path=ppt/slides/_rels/slide18.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3.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jpg"/><Relationship Id="rId5" Type="http://schemas.openxmlformats.org/officeDocument/2006/relationships/hyperlink" Target="https://www.plickers.com/library"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5.png"/><Relationship Id="rId4"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slide" Target="slide28.xml"/><Relationship Id="rId2" Type="http://schemas.openxmlformats.org/officeDocument/2006/relationships/image" Target="../media/image44.jp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3.gif"/></Relationships>
</file>

<file path=ppt/slides/_rels/slide28.xml.rels><?xml version="1.0" encoding="UTF-8" standalone="yes"?>
<Relationships xmlns="http://schemas.openxmlformats.org/package/2006/relationships"><Relationship Id="rId8" Type="http://schemas.openxmlformats.org/officeDocument/2006/relationships/image" Target="../media/image43.gif"/><Relationship Id="rId13" Type="http://schemas.openxmlformats.org/officeDocument/2006/relationships/image" Target="../media/image53.png"/><Relationship Id="rId3" Type="http://schemas.openxmlformats.org/officeDocument/2006/relationships/slideLayout" Target="../slideLayouts/slideLayout2.xml"/><Relationship Id="rId7" Type="http://schemas.openxmlformats.org/officeDocument/2006/relationships/image" Target="../media/image49.png"/><Relationship Id="rId12" Type="http://schemas.openxmlformats.org/officeDocument/2006/relationships/image" Target="../media/image52.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4.jpg"/><Relationship Id="rId11" Type="http://schemas.openxmlformats.org/officeDocument/2006/relationships/image" Target="../media/image51.jpeg"/><Relationship Id="rId5" Type="http://schemas.openxmlformats.org/officeDocument/2006/relationships/audio" Target="../media/audio2.wav"/><Relationship Id="rId15" Type="http://schemas.openxmlformats.org/officeDocument/2006/relationships/image" Target="../media/image54.png"/><Relationship Id="rId10" Type="http://schemas.openxmlformats.org/officeDocument/2006/relationships/image" Target="../media/image50.jpeg"/><Relationship Id="rId4" Type="http://schemas.openxmlformats.org/officeDocument/2006/relationships/audio" Target="../media/audio1.wav"/><Relationship Id="rId9" Type="http://schemas.openxmlformats.org/officeDocument/2006/relationships/image" Target="../media/image47.png"/><Relationship Id="rId14" Type="http://schemas.openxmlformats.org/officeDocument/2006/relationships/slide" Target="slide29.xml"/></Relationships>
</file>

<file path=ppt/slides/_rels/slide29.xml.rels><?xml version="1.0" encoding="UTF-8" standalone="yes"?>
<Relationships xmlns="http://schemas.openxmlformats.org/package/2006/relationships"><Relationship Id="rId8" Type="http://schemas.openxmlformats.org/officeDocument/2006/relationships/image" Target="../media/image43.gif"/><Relationship Id="rId13" Type="http://schemas.openxmlformats.org/officeDocument/2006/relationships/image" Target="../media/image56.png"/><Relationship Id="rId3" Type="http://schemas.openxmlformats.org/officeDocument/2006/relationships/slideLayout" Target="../slideLayouts/slideLayout2.xml"/><Relationship Id="rId7" Type="http://schemas.openxmlformats.org/officeDocument/2006/relationships/image" Target="../media/image49.png"/><Relationship Id="rId12" Type="http://schemas.openxmlformats.org/officeDocument/2006/relationships/image" Target="../media/image52.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4.jpg"/><Relationship Id="rId11" Type="http://schemas.openxmlformats.org/officeDocument/2006/relationships/image" Target="../media/image51.jpeg"/><Relationship Id="rId5" Type="http://schemas.openxmlformats.org/officeDocument/2006/relationships/audio" Target="../media/audio2.wav"/><Relationship Id="rId15" Type="http://schemas.openxmlformats.org/officeDocument/2006/relationships/image" Target="../media/image57.png"/><Relationship Id="rId10" Type="http://schemas.openxmlformats.org/officeDocument/2006/relationships/image" Target="../media/image50.jpeg"/><Relationship Id="rId4" Type="http://schemas.openxmlformats.org/officeDocument/2006/relationships/audio" Target="../media/audio1.wav"/><Relationship Id="rId9" Type="http://schemas.openxmlformats.org/officeDocument/2006/relationships/image" Target="../media/image55.png"/><Relationship Id="rId14" Type="http://schemas.openxmlformats.org/officeDocument/2006/relationships/slide" Target="slide30.xml"/></Relationships>
</file>

<file path=ppt/slides/_rels/slide3.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4.png"/><Relationship Id="rId7" Type="http://schemas.openxmlformats.org/officeDocument/2006/relationships/slide" Target="slide7.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6.xml"/><Relationship Id="rId5" Type="http://schemas.openxmlformats.org/officeDocument/2006/relationships/slide" Target="slide5.xml"/><Relationship Id="rId4" Type="http://schemas.openxmlformats.org/officeDocument/2006/relationships/slide" Target="slide4.xml"/><Relationship Id="rId9" Type="http://schemas.openxmlformats.org/officeDocument/2006/relationships/slide" Target="slide8.xml"/></Relationships>
</file>

<file path=ppt/slides/_rels/slide30.xml.rels><?xml version="1.0" encoding="UTF-8" standalone="yes"?>
<Relationships xmlns="http://schemas.openxmlformats.org/package/2006/relationships"><Relationship Id="rId8" Type="http://schemas.openxmlformats.org/officeDocument/2006/relationships/image" Target="../media/image43.gif"/><Relationship Id="rId13" Type="http://schemas.openxmlformats.org/officeDocument/2006/relationships/image" Target="../media/image58.png"/><Relationship Id="rId3" Type="http://schemas.openxmlformats.org/officeDocument/2006/relationships/slideLayout" Target="../slideLayouts/slideLayout2.xml"/><Relationship Id="rId7" Type="http://schemas.openxmlformats.org/officeDocument/2006/relationships/image" Target="../media/image49.png"/><Relationship Id="rId12" Type="http://schemas.openxmlformats.org/officeDocument/2006/relationships/image" Target="../media/image52.gif"/><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4.jpg"/><Relationship Id="rId11" Type="http://schemas.openxmlformats.org/officeDocument/2006/relationships/image" Target="../media/image51.jpeg"/><Relationship Id="rId5" Type="http://schemas.openxmlformats.org/officeDocument/2006/relationships/audio" Target="../media/audio2.wav"/><Relationship Id="rId15" Type="http://schemas.openxmlformats.org/officeDocument/2006/relationships/image" Target="../media/image59.png"/><Relationship Id="rId10" Type="http://schemas.openxmlformats.org/officeDocument/2006/relationships/image" Target="../media/image50.jpeg"/><Relationship Id="rId4" Type="http://schemas.openxmlformats.org/officeDocument/2006/relationships/audio" Target="../media/audio1.wav"/><Relationship Id="rId9" Type="http://schemas.openxmlformats.org/officeDocument/2006/relationships/image" Target="../media/image56.png"/><Relationship Id="rId14" Type="http://schemas.openxmlformats.org/officeDocument/2006/relationships/slide" Target="slide31.xml"/></Relationships>
</file>

<file path=ppt/slides/_rels/slide31.xml.rels><?xml version="1.0" encoding="UTF-8" standalone="yes"?>
<Relationships xmlns="http://schemas.openxmlformats.org/package/2006/relationships"><Relationship Id="rId8" Type="http://schemas.openxmlformats.org/officeDocument/2006/relationships/image" Target="../media/image43.gif"/><Relationship Id="rId13" Type="http://schemas.openxmlformats.org/officeDocument/2006/relationships/image" Target="../media/image60.png"/><Relationship Id="rId3" Type="http://schemas.openxmlformats.org/officeDocument/2006/relationships/slideLayout" Target="../slideLayouts/slideLayout2.xml"/><Relationship Id="rId7" Type="http://schemas.openxmlformats.org/officeDocument/2006/relationships/image" Target="../media/image44.jpg"/><Relationship Id="rId12" Type="http://schemas.openxmlformats.org/officeDocument/2006/relationships/image" Target="../media/image52.gif"/><Relationship Id="rId2" Type="http://schemas.openxmlformats.org/officeDocument/2006/relationships/audio" Target="../media/media7.mp3"/><Relationship Id="rId16" Type="http://schemas.openxmlformats.org/officeDocument/2006/relationships/image" Target="../media/image49.png"/><Relationship Id="rId1" Type="http://schemas.microsoft.com/office/2007/relationships/media" Target="../media/media7.mp3"/><Relationship Id="rId6" Type="http://schemas.openxmlformats.org/officeDocument/2006/relationships/audio" Target="../media/audio2.wav"/><Relationship Id="rId11" Type="http://schemas.openxmlformats.org/officeDocument/2006/relationships/image" Target="../media/image51.jpeg"/><Relationship Id="rId5" Type="http://schemas.openxmlformats.org/officeDocument/2006/relationships/audio" Target="../media/audio1.wav"/><Relationship Id="rId15" Type="http://schemas.openxmlformats.org/officeDocument/2006/relationships/image" Target="../media/image61.png"/><Relationship Id="rId10" Type="http://schemas.openxmlformats.org/officeDocument/2006/relationships/image" Target="../media/image50.jpeg"/><Relationship Id="rId4" Type="http://schemas.openxmlformats.org/officeDocument/2006/relationships/notesSlide" Target="../notesSlides/notesSlide15.xml"/><Relationship Id="rId9" Type="http://schemas.openxmlformats.org/officeDocument/2006/relationships/image" Target="../media/image58.png"/><Relationship Id="rId14" Type="http://schemas.openxmlformats.org/officeDocument/2006/relationships/slide" Target="slide32.xml"/></Relationships>
</file>

<file path=ppt/slides/_rels/slide32.xml.rels><?xml version="1.0" encoding="UTF-8" standalone="yes"?>
<Relationships xmlns="http://schemas.openxmlformats.org/package/2006/relationships"><Relationship Id="rId8" Type="http://schemas.openxmlformats.org/officeDocument/2006/relationships/image" Target="../media/image44.jpg"/><Relationship Id="rId13" Type="http://schemas.openxmlformats.org/officeDocument/2006/relationships/image" Target="../media/image50.jpeg"/><Relationship Id="rId3" Type="http://schemas.openxmlformats.org/officeDocument/2006/relationships/slideLayout" Target="../slideLayouts/slideLayout2.xml"/><Relationship Id="rId7" Type="http://schemas.openxmlformats.org/officeDocument/2006/relationships/audio" Target="../media/audio3.wav"/><Relationship Id="rId12" Type="http://schemas.openxmlformats.org/officeDocument/2006/relationships/image" Target="../media/image60.png"/><Relationship Id="rId2" Type="http://schemas.openxmlformats.org/officeDocument/2006/relationships/audio" Target="../media/media8.mp3"/><Relationship Id="rId16" Type="http://schemas.openxmlformats.org/officeDocument/2006/relationships/image" Target="../media/image63.gif"/><Relationship Id="rId1" Type="http://schemas.microsoft.com/office/2007/relationships/media" Target="../media/media8.mp3"/><Relationship Id="rId6" Type="http://schemas.openxmlformats.org/officeDocument/2006/relationships/audio" Target="../media/audio2.wav"/><Relationship Id="rId11" Type="http://schemas.openxmlformats.org/officeDocument/2006/relationships/image" Target="../media/image43.gif"/><Relationship Id="rId5" Type="http://schemas.openxmlformats.org/officeDocument/2006/relationships/audio" Target="../media/audio1.wav"/><Relationship Id="rId15" Type="http://schemas.openxmlformats.org/officeDocument/2006/relationships/image" Target="../media/image52.gif"/><Relationship Id="rId10" Type="http://schemas.openxmlformats.org/officeDocument/2006/relationships/image" Target="../media/image49.png"/><Relationship Id="rId4" Type="http://schemas.openxmlformats.org/officeDocument/2006/relationships/notesSlide" Target="../notesSlides/notesSlide16.xml"/><Relationship Id="rId9" Type="http://schemas.openxmlformats.org/officeDocument/2006/relationships/image" Target="../media/image62.png"/><Relationship Id="rId14" Type="http://schemas.openxmlformats.org/officeDocument/2006/relationships/image" Target="../media/image5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3.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3.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audio" Target="../media/audio4.wav"/><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slide" Target="slide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2.xml"/><Relationship Id="rId7"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5.png"/><Relationship Id="rId4" Type="http://schemas.openxmlformats.org/officeDocument/2006/relationships/notesSlide" Target="../notesSlides/notesSlide24.xml"/></Relationships>
</file>

<file path=ppt/slides/_rels/slide6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12.xml"/><Relationship Id="rId7" Type="http://schemas.openxmlformats.org/officeDocument/2006/relationships/image" Target="../media/image13.jpeg"/><Relationship Id="rId2" Type="http://schemas.openxmlformats.org/officeDocument/2006/relationships/video" Target="../media/media9.mp4"/><Relationship Id="rId1" Type="http://schemas.microsoft.com/office/2007/relationships/media" Target="../media/media9.mp4"/><Relationship Id="rId6" Type="http://schemas.microsoft.com/office/2007/relationships/hdphoto" Target="../media/hdphoto1.wdp"/><Relationship Id="rId5" Type="http://schemas.openxmlformats.org/officeDocument/2006/relationships/image" Target="../media/image12.png"/><Relationship Id="rId10" Type="http://schemas.openxmlformats.org/officeDocument/2006/relationships/image" Target="../media/image74.png"/><Relationship Id="rId4" Type="http://schemas.openxmlformats.org/officeDocument/2006/relationships/notesSlide" Target="../notesSlides/notesSlide25.xml"/><Relationship Id="rId9"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a:extLst>
              <a:ext uri="{FF2B5EF4-FFF2-40B4-BE49-F238E27FC236}">
                <a16:creationId xmlns:a16="http://schemas.microsoft.com/office/drawing/2014/main" id="{4771B4B8-7762-E385-64FC-6EB08579AB93}"/>
              </a:ext>
            </a:extLst>
          </p:cNvPr>
          <p:cNvSpPr txBox="1">
            <a:spLocks noChangeArrowheads="1"/>
          </p:cNvSpPr>
          <p:nvPr/>
        </p:nvSpPr>
        <p:spPr bwMode="auto">
          <a:xfrm>
            <a:off x="1314450" y="1064419"/>
            <a:ext cx="6515100" cy="923330"/>
          </a:xfrm>
          <a:prstGeom prst="rect">
            <a:avLst/>
          </a:prstGeom>
          <a:noFill/>
          <a:ln w="9525">
            <a:noFill/>
            <a:miter lim="800000"/>
            <a:headEnd/>
            <a:tailEnd/>
          </a:ln>
          <a:effectLst/>
        </p:spPr>
        <p:txBody>
          <a:bodyPr>
            <a:spAutoFit/>
          </a:bodyPr>
          <a:lstStyle/>
          <a:p>
            <a:pPr algn="ctr">
              <a:spcBef>
                <a:spcPct val="50000"/>
              </a:spcBef>
              <a:defRPr/>
            </a:pPr>
            <a:r>
              <a:rPr lang="en-US" sz="2700" b="1" dirty="0">
                <a:solidFill>
                  <a:srgbClr val="FF00FF"/>
                </a:solidFill>
                <a:effectLst>
                  <a:outerShdw blurRad="38100" dist="38100" dir="2700000" algn="tl">
                    <a:srgbClr val="000000">
                      <a:alpha val="43137"/>
                    </a:srgbClr>
                  </a:outerShdw>
                </a:effectLst>
                <a:latin typeface="Times New Roman" pitchFamily="18" charset="0"/>
                <a:cs typeface="Times New Roman" pitchFamily="18" charset="0"/>
              </a:rPr>
              <a:t>CHÀO MỪNG CÁC EM ĐẾN VỚI TIẾT HỌC HÔM NAY</a:t>
            </a:r>
          </a:p>
        </p:txBody>
      </p:sp>
      <p:pic>
        <p:nvPicPr>
          <p:cNvPr id="3076" name="Picture 3" descr="POINSET2">
            <a:extLst>
              <a:ext uri="{FF2B5EF4-FFF2-40B4-BE49-F238E27FC236}">
                <a16:creationId xmlns:a16="http://schemas.microsoft.com/office/drawing/2014/main" id="{4E73E9B3-28BB-102D-2474-B9D37EABF6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7650403" y="-42834"/>
            <a:ext cx="1395909" cy="1495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8">
            <a:extLst>
              <a:ext uri="{FF2B5EF4-FFF2-40B4-BE49-F238E27FC236}">
                <a16:creationId xmlns:a16="http://schemas.microsoft.com/office/drawing/2014/main" id="{2618CAF5-5695-BD1A-7D46-DCD9C3E8DF28}"/>
              </a:ext>
            </a:extLst>
          </p:cNvPr>
          <p:cNvSpPr txBox="1">
            <a:spLocks noChangeArrowheads="1"/>
          </p:cNvSpPr>
          <p:nvPr/>
        </p:nvSpPr>
        <p:spPr bwMode="auto">
          <a:xfrm>
            <a:off x="2791877" y="3720932"/>
            <a:ext cx="3429000" cy="415498"/>
          </a:xfrm>
          <a:prstGeom prst="rect">
            <a:avLst/>
          </a:prstGeom>
          <a:noFill/>
          <a:ln w="9525">
            <a:solidFill>
              <a:schemeClr val="bg1"/>
            </a:solidFill>
            <a:miter lim="800000"/>
            <a:headEnd/>
            <a:tailEnd/>
          </a:ln>
          <a:effectLst/>
        </p:spPr>
        <p:txBody>
          <a:bodyPr>
            <a:spAutoFit/>
          </a:bodyPr>
          <a:lstStyle/>
          <a:p>
            <a:pPr algn="ctr">
              <a:spcBef>
                <a:spcPct val="50000"/>
              </a:spcBef>
              <a:defRPr/>
            </a:pPr>
            <a:r>
              <a:rPr lang="en-US" sz="2100" b="1" dirty="0">
                <a:solidFill>
                  <a:srgbClr val="FF3300"/>
                </a:solidFill>
                <a:effectLst>
                  <a:outerShdw blurRad="38100" dist="38100" dir="2700000" algn="tl">
                    <a:srgbClr val="C0C0C0"/>
                  </a:outerShdw>
                </a:effectLst>
                <a:latin typeface="Times New Roman" pitchFamily="18" charset="0"/>
                <a:cs typeface="Times New Roman" pitchFamily="18" charset="0"/>
              </a:rPr>
              <a:t>MÔN  TOÁN - LỚP 6A3</a:t>
            </a:r>
            <a:r>
              <a:rPr lang="en-US" b="1" dirty="0">
                <a:solidFill>
                  <a:srgbClr val="FF5050"/>
                </a:solidFill>
                <a:effectLst>
                  <a:outerShdw blurRad="38100" dist="38100" dir="2700000" algn="tl">
                    <a:srgbClr val="C0C0C0"/>
                  </a:outerShdw>
                </a:effectLst>
                <a:latin typeface="Times New Roman" pitchFamily="18" charset="0"/>
                <a:cs typeface="Times New Roman" pitchFamily="18" charset="0"/>
              </a:rPr>
              <a:t> </a:t>
            </a:r>
          </a:p>
        </p:txBody>
      </p:sp>
      <p:sp>
        <p:nvSpPr>
          <p:cNvPr id="8" name="Rectangle 7">
            <a:extLst>
              <a:ext uri="{FF2B5EF4-FFF2-40B4-BE49-F238E27FC236}">
                <a16:creationId xmlns:a16="http://schemas.microsoft.com/office/drawing/2014/main" id="{7F91852D-A4D7-6B6C-DE0B-7D21A297008D}"/>
              </a:ext>
            </a:extLst>
          </p:cNvPr>
          <p:cNvSpPr/>
          <p:nvPr/>
        </p:nvSpPr>
        <p:spPr>
          <a:xfrm>
            <a:off x="2077502" y="387720"/>
            <a:ext cx="4857750" cy="369332"/>
          </a:xfrm>
          <a:prstGeom prst="rect">
            <a:avLst/>
          </a:prstGeom>
        </p:spPr>
        <p:txBody>
          <a:bodyPr>
            <a:spAutoFit/>
          </a:bodyPr>
          <a:lstStyle/>
          <a:p>
            <a:pPr algn="ctr">
              <a:spcBef>
                <a:spcPct val="50000"/>
              </a:spcBef>
              <a:defRPr/>
            </a:pPr>
            <a:r>
              <a:rPr lang="en-US"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TRƯỜNG THCS MINH ĐỨC</a:t>
            </a:r>
          </a:p>
        </p:txBody>
      </p:sp>
      <p:sp>
        <p:nvSpPr>
          <p:cNvPr id="10" name="Text Box 7">
            <a:extLst>
              <a:ext uri="{FF2B5EF4-FFF2-40B4-BE49-F238E27FC236}">
                <a16:creationId xmlns:a16="http://schemas.microsoft.com/office/drawing/2014/main" id="{D33FC5E9-79B9-E246-5926-62A5A49B403B}"/>
              </a:ext>
            </a:extLst>
          </p:cNvPr>
          <p:cNvSpPr txBox="1">
            <a:spLocks noChangeArrowheads="1"/>
          </p:cNvSpPr>
          <p:nvPr/>
        </p:nvSpPr>
        <p:spPr bwMode="auto">
          <a:xfrm>
            <a:off x="1314450" y="2098618"/>
            <a:ext cx="6515100" cy="923330"/>
          </a:xfrm>
          <a:prstGeom prst="rect">
            <a:avLst/>
          </a:prstGeom>
          <a:noFill/>
          <a:ln w="9525">
            <a:noFill/>
            <a:miter lim="800000"/>
            <a:headEnd/>
            <a:tailEnd/>
          </a:ln>
          <a:effectLst/>
        </p:spPr>
        <p:txBody>
          <a:bodyPr>
            <a:spAutoFit/>
          </a:bodyPr>
          <a:lstStyle/>
          <a:p>
            <a:pPr algn="ctr">
              <a:spcBef>
                <a:spcPct val="50000"/>
              </a:spcBef>
              <a:defRPr/>
            </a:pPr>
            <a:r>
              <a:rPr lang="en-US" sz="27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CHÚC CÁC EM HỌC SINH CÓ MỘT TIẾT HỌC THẬT BỔ ÍCH</a:t>
            </a:r>
          </a:p>
        </p:txBody>
      </p:sp>
      <p:sp>
        <p:nvSpPr>
          <p:cNvPr id="11" name="Text Box 8">
            <a:extLst>
              <a:ext uri="{FF2B5EF4-FFF2-40B4-BE49-F238E27FC236}">
                <a16:creationId xmlns:a16="http://schemas.microsoft.com/office/drawing/2014/main" id="{D9195B51-9013-A5D9-6F1B-33DB285083F8}"/>
              </a:ext>
            </a:extLst>
          </p:cNvPr>
          <p:cNvSpPr txBox="1">
            <a:spLocks noChangeArrowheads="1"/>
          </p:cNvSpPr>
          <p:nvPr/>
        </p:nvSpPr>
        <p:spPr bwMode="auto">
          <a:xfrm>
            <a:off x="2791877" y="4154910"/>
            <a:ext cx="3429000" cy="415498"/>
          </a:xfrm>
          <a:prstGeom prst="rect">
            <a:avLst/>
          </a:prstGeom>
          <a:noFill/>
          <a:ln w="9525">
            <a:solidFill>
              <a:schemeClr val="bg1"/>
            </a:solidFill>
            <a:miter lim="800000"/>
            <a:headEnd/>
            <a:tailEnd/>
          </a:ln>
          <a:effectLst/>
        </p:spPr>
        <p:txBody>
          <a:bodyPr>
            <a:spAutoFit/>
          </a:bodyPr>
          <a:lstStyle/>
          <a:p>
            <a:pPr algn="ctr">
              <a:spcBef>
                <a:spcPct val="50000"/>
              </a:spcBef>
              <a:defRPr/>
            </a:pPr>
            <a:r>
              <a:rPr lang="en-US" sz="2100" b="1" dirty="0" err="1">
                <a:solidFill>
                  <a:srgbClr val="FF3300"/>
                </a:solidFill>
                <a:effectLst>
                  <a:outerShdw blurRad="38100" dist="38100" dir="2700000" algn="tl">
                    <a:srgbClr val="C0C0C0"/>
                  </a:outerShdw>
                </a:effectLst>
                <a:latin typeface="Times New Roman" pitchFamily="18" charset="0"/>
                <a:cs typeface="Times New Roman" pitchFamily="18" charset="0"/>
              </a:rPr>
              <a:t>Giáo</a:t>
            </a:r>
            <a:r>
              <a:rPr lang="en-US" sz="2100" b="1" dirty="0">
                <a:solidFill>
                  <a:srgbClr val="FF3300"/>
                </a:solidFill>
                <a:effectLst>
                  <a:outerShdw blurRad="38100" dist="38100" dir="2700000" algn="tl">
                    <a:srgbClr val="C0C0C0"/>
                  </a:outerShdw>
                </a:effectLst>
                <a:latin typeface="Times New Roman" pitchFamily="18" charset="0"/>
                <a:cs typeface="Times New Roman" pitchFamily="18" charset="0"/>
              </a:rPr>
              <a:t> </a:t>
            </a:r>
            <a:r>
              <a:rPr lang="en-US" sz="2100" b="1" dirty="0" err="1">
                <a:solidFill>
                  <a:srgbClr val="FF3300"/>
                </a:solidFill>
                <a:effectLst>
                  <a:outerShdw blurRad="38100" dist="38100" dir="2700000" algn="tl">
                    <a:srgbClr val="C0C0C0"/>
                  </a:outerShdw>
                </a:effectLst>
                <a:latin typeface="Times New Roman" pitchFamily="18" charset="0"/>
                <a:cs typeface="Times New Roman" pitchFamily="18" charset="0"/>
              </a:rPr>
              <a:t>viên</a:t>
            </a:r>
            <a:r>
              <a:rPr lang="en-US" sz="2100" b="1" dirty="0">
                <a:solidFill>
                  <a:srgbClr val="FF3300"/>
                </a:solidFill>
                <a:effectLst>
                  <a:outerShdw blurRad="38100" dist="38100" dir="2700000" algn="tl">
                    <a:srgbClr val="C0C0C0"/>
                  </a:outerShdw>
                </a:effectLst>
                <a:latin typeface="Times New Roman" pitchFamily="18" charset="0"/>
                <a:cs typeface="Times New Roman" pitchFamily="18" charset="0"/>
              </a:rPr>
              <a:t>: </a:t>
            </a:r>
            <a:r>
              <a:rPr lang="en-US" sz="2100" b="1" dirty="0" err="1">
                <a:solidFill>
                  <a:srgbClr val="FF3300"/>
                </a:solidFill>
                <a:effectLst>
                  <a:outerShdw blurRad="38100" dist="38100" dir="2700000" algn="tl">
                    <a:srgbClr val="C0C0C0"/>
                  </a:outerShdw>
                </a:effectLst>
                <a:latin typeface="Times New Roman" pitchFamily="18" charset="0"/>
                <a:cs typeface="Times New Roman" pitchFamily="18" charset="0"/>
              </a:rPr>
              <a:t>Lại</a:t>
            </a:r>
            <a:r>
              <a:rPr lang="en-US" sz="2100" b="1" dirty="0">
                <a:solidFill>
                  <a:srgbClr val="FF3300"/>
                </a:solidFill>
                <a:effectLst>
                  <a:outerShdw blurRad="38100" dist="38100" dir="2700000" algn="tl">
                    <a:srgbClr val="C0C0C0"/>
                  </a:outerShdw>
                </a:effectLst>
                <a:latin typeface="Times New Roman" pitchFamily="18" charset="0"/>
                <a:cs typeface="Times New Roman" pitchFamily="18" charset="0"/>
              </a:rPr>
              <a:t> </a:t>
            </a:r>
            <a:r>
              <a:rPr lang="en-US" sz="2100" b="1" dirty="0" err="1">
                <a:solidFill>
                  <a:srgbClr val="FF3300"/>
                </a:solidFill>
                <a:effectLst>
                  <a:outerShdw blurRad="38100" dist="38100" dir="2700000" algn="tl">
                    <a:srgbClr val="C0C0C0"/>
                  </a:outerShdw>
                </a:effectLst>
                <a:latin typeface="Times New Roman" pitchFamily="18" charset="0"/>
                <a:cs typeface="Times New Roman" pitchFamily="18" charset="0"/>
              </a:rPr>
              <a:t>Thị</a:t>
            </a:r>
            <a:r>
              <a:rPr lang="en-US" sz="2100" b="1" dirty="0">
                <a:solidFill>
                  <a:srgbClr val="FF3300"/>
                </a:solidFill>
                <a:effectLst>
                  <a:outerShdw blurRad="38100" dist="38100" dir="2700000" algn="tl">
                    <a:srgbClr val="C0C0C0"/>
                  </a:outerShdw>
                </a:effectLst>
                <a:latin typeface="Times New Roman" pitchFamily="18" charset="0"/>
                <a:cs typeface="Times New Roman" pitchFamily="18" charset="0"/>
              </a:rPr>
              <a:t> Lan</a:t>
            </a:r>
            <a:endParaRPr lang="en-US" b="1" dirty="0">
              <a:solidFill>
                <a:srgbClr val="FF5050"/>
              </a:solidFill>
              <a:effectLst>
                <a:outerShdw blurRad="38100" dist="38100" dir="2700000" algn="tl">
                  <a:srgbClr val="C0C0C0"/>
                </a:outerShdw>
              </a:effectLst>
              <a:latin typeface="Times New Roman" pitchFamily="18" charset="0"/>
              <a:cs typeface="Times New Roman" pitchFamily="18" charset="0"/>
            </a:endParaRPr>
          </a:p>
        </p:txBody>
      </p:sp>
      <p:pic>
        <p:nvPicPr>
          <p:cNvPr id="3723" name="Picture 3" descr="POINSET2">
            <a:extLst>
              <a:ext uri="{FF2B5EF4-FFF2-40B4-BE49-F238E27FC236}">
                <a16:creationId xmlns:a16="http://schemas.microsoft.com/office/drawing/2014/main" id="{492882F4-7E3F-F2A9-D9B3-815937198B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21" y="8746"/>
            <a:ext cx="1395909" cy="1495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24" name="Picture 3" descr="POINSET2">
            <a:extLst>
              <a:ext uri="{FF2B5EF4-FFF2-40B4-BE49-F238E27FC236}">
                <a16:creationId xmlns:a16="http://schemas.microsoft.com/office/drawing/2014/main" id="{73F809E0-17E6-DCA6-D465-104D486265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47000" y="3692563"/>
            <a:ext cx="1395909" cy="1495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25" name="Picture 3" descr="POINSET2">
            <a:extLst>
              <a:ext uri="{FF2B5EF4-FFF2-40B4-BE49-F238E27FC236}">
                <a16:creationId xmlns:a16="http://schemas.microsoft.com/office/drawing/2014/main" id="{E7D37B03-1590-3F31-5105-BA2CD0007B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flipV="1">
            <a:off x="7698114" y="3706589"/>
            <a:ext cx="1395909" cy="1495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250" autoRev="1" fill="hold">
                                          <p:stCondLst>
                                            <p:cond delay="0"/>
                                          </p:stCondLst>
                                        </p:cTn>
                                        <p:tgtEl>
                                          <p:spTgt spid="4"/>
                                        </p:tgtEl>
                                        <p:attrNameLst>
                                          <p:attrName>ppt_w</p:attrName>
                                        </p:attrNameLst>
                                      </p:cBhvr>
                                    </p:anim>
                                    <p:anim by="(#ppt_w*0.50)" calcmode="lin" valueType="num">
                                      <p:cBhvr>
                                        <p:cTn id="8" dur="250" decel="50000" autoRev="1" fill="hold">
                                          <p:stCondLst>
                                            <p:cond delay="0"/>
                                          </p:stCondLst>
                                        </p:cTn>
                                        <p:tgtEl>
                                          <p:spTgt spid="4"/>
                                        </p:tgtEl>
                                        <p:attrNameLst>
                                          <p:attrName>ppt_x</p:attrName>
                                        </p:attrNameLst>
                                      </p:cBhvr>
                                    </p:anim>
                                    <p:anim from="(-#ppt_h/2)" to="(#ppt_y)" calcmode="lin" valueType="num">
                                      <p:cBhvr>
                                        <p:cTn id="9" dur="500" fill="hold">
                                          <p:stCondLst>
                                            <p:cond delay="0"/>
                                          </p:stCondLst>
                                        </p:cTn>
                                        <p:tgtEl>
                                          <p:spTgt spid="4"/>
                                        </p:tgtEl>
                                        <p:attrNameLst>
                                          <p:attrName>ppt_y</p:attrName>
                                        </p:attrNameLst>
                                      </p:cBhvr>
                                    </p:anim>
                                    <p:animRot by="21600000">
                                      <p:cBhvr>
                                        <p:cTn id="10" dur="500" fill="hold">
                                          <p:stCondLst>
                                            <p:cond delay="0"/>
                                          </p:stCondLst>
                                        </p:cTn>
                                        <p:tgtEl>
                                          <p:spTgt spid="4"/>
                                        </p:tgtEl>
                                        <p:attrNameLst>
                                          <p:attrName>r</p:attrName>
                                        </p:attrNameLst>
                                      </p:cBhvr>
                                    </p:animRot>
                                  </p:childTnLst>
                                </p:cTn>
                              </p:par>
                            </p:childTnLst>
                          </p:cTn>
                        </p:par>
                        <p:par>
                          <p:cTn id="11" fill="hold" nodeType="afterGroup">
                            <p:stCondLst>
                              <p:cond delay="2050"/>
                            </p:stCondLst>
                            <p:childTnLst>
                              <p:par>
                                <p:cTn id="12" presetID="45" presetClass="entr" presetSubtype="0" fill="hold" grpId="0" nodeType="afterEffect">
                                  <p:stCondLst>
                                    <p:cond delay="0"/>
                                  </p:stCondLst>
                                  <p:iterate type="lt">
                                    <p:tmPct val="10000"/>
                                  </p:iterate>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ppt_w</p:attrName>
                                        </p:attrNameLst>
                                      </p:cBhvr>
                                      <p:tavLst>
                                        <p:tav tm="0" fmla="#ppt_w*sin(2.5*pi*$)">
                                          <p:val>
                                            <p:fltVal val="0"/>
                                          </p:val>
                                        </p:tav>
                                        <p:tav tm="100000">
                                          <p:val>
                                            <p:fltVal val="1"/>
                                          </p:val>
                                        </p:tav>
                                      </p:tavLst>
                                    </p:anim>
                                    <p:anim calcmode="lin" valueType="num">
                                      <p:cBhvr>
                                        <p:cTn id="16" dur="500" fill="hold"/>
                                        <p:tgtEl>
                                          <p:spTgt spid="9"/>
                                        </p:tgtEl>
                                        <p:attrNameLst>
                                          <p:attrName>ppt_h</p:attrName>
                                        </p:attrNameLst>
                                      </p:cBhvr>
                                      <p:tavLst>
                                        <p:tav tm="0">
                                          <p:val>
                                            <p:strVal val="#ppt_h"/>
                                          </p:val>
                                        </p:tav>
                                        <p:tav tm="100000">
                                          <p:val>
                                            <p:strVal val="#ppt_h"/>
                                          </p:val>
                                        </p:tav>
                                      </p:tavLst>
                                    </p:anim>
                                  </p:childTnLst>
                                </p:cTn>
                              </p:par>
                              <p:par>
                                <p:cTn id="17" presetID="56" presetClass="entr" presetSubtype="0" fill="hold" grpId="0" nodeType="withEffect">
                                  <p:stCondLst>
                                    <p:cond delay="0"/>
                                  </p:stCondLst>
                                  <p:iterate type="lt">
                                    <p:tmPct val="10000"/>
                                  </p:iterate>
                                  <p:childTnLst>
                                    <p:set>
                                      <p:cBhvr>
                                        <p:cTn id="18" dur="1" fill="hold">
                                          <p:stCondLst>
                                            <p:cond delay="0"/>
                                          </p:stCondLst>
                                        </p:cTn>
                                        <p:tgtEl>
                                          <p:spTgt spid="10"/>
                                        </p:tgtEl>
                                        <p:attrNameLst>
                                          <p:attrName>style.visibility</p:attrName>
                                        </p:attrNameLst>
                                      </p:cBhvr>
                                      <p:to>
                                        <p:strVal val="visible"/>
                                      </p:to>
                                    </p:set>
                                    <p:anim by="(-#ppt_w*2)" calcmode="lin" valueType="num">
                                      <p:cBhvr rctx="PPT">
                                        <p:cTn id="19" dur="250" autoRev="1" fill="hold">
                                          <p:stCondLst>
                                            <p:cond delay="0"/>
                                          </p:stCondLst>
                                        </p:cTn>
                                        <p:tgtEl>
                                          <p:spTgt spid="10"/>
                                        </p:tgtEl>
                                        <p:attrNameLst>
                                          <p:attrName>ppt_w</p:attrName>
                                        </p:attrNameLst>
                                      </p:cBhvr>
                                    </p:anim>
                                    <p:anim by="(#ppt_w*0.50)" calcmode="lin" valueType="num">
                                      <p:cBhvr>
                                        <p:cTn id="20" dur="250" decel="50000" autoRev="1" fill="hold">
                                          <p:stCondLst>
                                            <p:cond delay="0"/>
                                          </p:stCondLst>
                                        </p:cTn>
                                        <p:tgtEl>
                                          <p:spTgt spid="10"/>
                                        </p:tgtEl>
                                        <p:attrNameLst>
                                          <p:attrName>ppt_x</p:attrName>
                                        </p:attrNameLst>
                                      </p:cBhvr>
                                    </p:anim>
                                    <p:anim from="(-#ppt_h/2)" to="(#ppt_y)" calcmode="lin" valueType="num">
                                      <p:cBhvr>
                                        <p:cTn id="21" dur="500" fill="hold">
                                          <p:stCondLst>
                                            <p:cond delay="0"/>
                                          </p:stCondLst>
                                        </p:cTn>
                                        <p:tgtEl>
                                          <p:spTgt spid="10"/>
                                        </p:tgtEl>
                                        <p:attrNameLst>
                                          <p:attrName>ppt_y</p:attrName>
                                        </p:attrNameLst>
                                      </p:cBhvr>
                                    </p:anim>
                                    <p:animRot by="21600000">
                                      <p:cBhvr>
                                        <p:cTn id="22" dur="500" fill="hold">
                                          <p:stCondLst>
                                            <p:cond delay="0"/>
                                          </p:stCondLst>
                                        </p:cTn>
                                        <p:tgtEl>
                                          <p:spTgt spid="10"/>
                                        </p:tgtEl>
                                        <p:attrNameLst>
                                          <p:attrName>r</p:attrName>
                                        </p:attrNameLst>
                                      </p:cBhvr>
                                    </p:animRot>
                                  </p:childTnLst>
                                </p:cTn>
                              </p:par>
                            </p:childTnLst>
                          </p:cTn>
                        </p:par>
                        <p:par>
                          <p:cTn id="23" fill="hold" nodeType="afterGroup">
                            <p:stCondLst>
                              <p:cond delay="4350"/>
                            </p:stCondLst>
                            <p:childTnLst>
                              <p:par>
                                <p:cTn id="24" presetID="45" presetClass="entr" presetSubtype="0" fill="hold" grpId="0" nodeType="afterEffect">
                                  <p:stCondLst>
                                    <p:cond delay="0"/>
                                  </p:stCondLst>
                                  <p:iterate type="lt">
                                    <p:tmPct val="10000"/>
                                  </p:iterate>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anim calcmode="lin" valueType="num">
                                      <p:cBhvr>
                                        <p:cTn id="27" dur="500" fill="hold"/>
                                        <p:tgtEl>
                                          <p:spTgt spid="11"/>
                                        </p:tgtEl>
                                        <p:attrNameLst>
                                          <p:attrName>ppt_w</p:attrName>
                                        </p:attrNameLst>
                                      </p:cBhvr>
                                      <p:tavLst>
                                        <p:tav tm="0" fmla="#ppt_w*sin(2.5*pi*$)">
                                          <p:val>
                                            <p:fltVal val="0"/>
                                          </p:val>
                                        </p:tav>
                                        <p:tav tm="100000">
                                          <p:val>
                                            <p:fltVal val="1"/>
                                          </p:val>
                                        </p:tav>
                                      </p:tavLst>
                                    </p:anim>
                                    <p:anim calcmode="lin" valueType="num">
                                      <p:cBhvr>
                                        <p:cTn id="28"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8A4544E-011F-AFF0-A411-0CD11E38259D}"/>
              </a:ext>
            </a:extLst>
          </p:cNvPr>
          <p:cNvSpPr txBox="1"/>
          <p:nvPr/>
        </p:nvSpPr>
        <p:spPr>
          <a:xfrm>
            <a:off x="5346577" y="2118130"/>
            <a:ext cx="2237013" cy="523220"/>
          </a:xfrm>
          <a:prstGeom prst="rect">
            <a:avLst/>
          </a:prstGeom>
          <a:noFill/>
        </p:spPr>
        <p:txBody>
          <a:bodyPr wrap="square" rtlCol="0">
            <a:spAutoFit/>
          </a:bodyPr>
          <a:lstStyle/>
          <a:p>
            <a:r>
              <a:rPr lang="en-US" sz="1400" b="1" dirty="0" err="1">
                <a:solidFill>
                  <a:srgbClr val="FF0000"/>
                </a:solidFill>
                <a:latin typeface="Times New Roman" panose="02020603050405020304" pitchFamily="18" charset="0"/>
                <a:cs typeface="Times New Roman" panose="02020603050405020304" pitchFamily="18" charset="0"/>
              </a:rPr>
              <a:t>Lực</a:t>
            </a:r>
            <a:r>
              <a:rPr lang="en-US" sz="1400" b="1" dirty="0">
                <a:solidFill>
                  <a:srgbClr val="FF0000"/>
                </a:solidFill>
                <a:latin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cs typeface="Times New Roman" panose="02020603050405020304" pitchFamily="18" charset="0"/>
              </a:rPr>
              <a:t>của</a:t>
            </a:r>
            <a:r>
              <a:rPr lang="en-US" sz="1400" b="1" dirty="0">
                <a:solidFill>
                  <a:srgbClr val="FF0000"/>
                </a:solidFill>
                <a:latin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cs typeface="Times New Roman" panose="02020603050405020304" pitchFamily="18" charset="0"/>
              </a:rPr>
              <a:t>người</a:t>
            </a:r>
            <a:r>
              <a:rPr lang="en-US" sz="1400" b="1" dirty="0">
                <a:solidFill>
                  <a:srgbClr val="FF0000"/>
                </a:solidFill>
                <a:latin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cs typeface="Times New Roman" panose="02020603050405020304" pitchFamily="18" charset="0"/>
              </a:rPr>
              <a:t>bảo</a:t>
            </a:r>
            <a:r>
              <a:rPr lang="en-US" sz="1400" b="1" dirty="0">
                <a:solidFill>
                  <a:srgbClr val="FF0000"/>
                </a:solidFill>
                <a:latin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cs typeface="Times New Roman" panose="02020603050405020304" pitchFamily="18" charset="0"/>
              </a:rPr>
              <a:t>vệ</a:t>
            </a:r>
            <a:r>
              <a:rPr lang="en-US" sz="1400" b="1" dirty="0">
                <a:solidFill>
                  <a:srgbClr val="FF0000"/>
                </a:solidFill>
                <a:latin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cs typeface="Times New Roman" panose="02020603050405020304" pitchFamily="18" charset="0"/>
              </a:rPr>
              <a:t>đẩy</a:t>
            </a:r>
            <a:r>
              <a:rPr lang="en-US" sz="1400" b="1" dirty="0">
                <a:solidFill>
                  <a:srgbClr val="FF0000"/>
                </a:solidFill>
                <a:latin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cs typeface="Times New Roman" panose="02020603050405020304" pitchFamily="18" charset="0"/>
              </a:rPr>
              <a:t>baze</a:t>
            </a:r>
            <a:r>
              <a:rPr lang="en-US" sz="1400" b="1" dirty="0">
                <a:solidFill>
                  <a:srgbClr val="FF0000"/>
                </a:solidFill>
                <a:latin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cs typeface="Times New Roman" panose="02020603050405020304" pitchFamily="18" charset="0"/>
              </a:rPr>
              <a:t>chắn</a:t>
            </a:r>
            <a:r>
              <a:rPr lang="en-US" sz="1400" b="1" dirty="0">
                <a:solidFill>
                  <a:srgbClr val="FF0000"/>
                </a:solidFill>
                <a:latin typeface="Times New Roman" panose="02020603050405020304" pitchFamily="18" charset="0"/>
                <a:cs typeface="Times New Roman" panose="02020603050405020304" pitchFamily="18" charset="0"/>
              </a:rPr>
              <a:t> qua </a:t>
            </a:r>
            <a:r>
              <a:rPr lang="en-US" sz="1400" b="1" dirty="0" err="1">
                <a:solidFill>
                  <a:srgbClr val="FF0000"/>
                </a:solidFill>
                <a:latin typeface="Times New Roman" panose="02020603050405020304" pitchFamily="18" charset="0"/>
                <a:cs typeface="Times New Roman" panose="02020603050405020304" pitchFamily="18" charset="0"/>
              </a:rPr>
              <a:t>đường</a:t>
            </a:r>
            <a:r>
              <a:rPr lang="en-US" sz="1400" b="1" dirty="0">
                <a:solidFill>
                  <a:srgbClr val="FF0000"/>
                </a:solidFill>
                <a:latin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cs typeface="Times New Roman" panose="02020603050405020304" pitchFamily="18" charset="0"/>
              </a:rPr>
              <a:t>sắt</a:t>
            </a:r>
            <a:endParaRPr lang="en-US" sz="1400" b="1" dirty="0">
              <a:solidFill>
                <a:srgbClr val="FF0000"/>
              </a:solidFill>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1A0EABEB-410A-FDC3-A0DE-9E01F638C1F6}"/>
              </a:ext>
            </a:extLst>
          </p:cNvPr>
          <p:cNvGrpSpPr/>
          <p:nvPr/>
        </p:nvGrpSpPr>
        <p:grpSpPr>
          <a:xfrm>
            <a:off x="5445579" y="72676"/>
            <a:ext cx="3926505" cy="5044519"/>
            <a:chOff x="5445579" y="72676"/>
            <a:chExt cx="3926505" cy="5044519"/>
          </a:xfrm>
        </p:grpSpPr>
        <p:pic>
          <p:nvPicPr>
            <p:cNvPr id="5" name="Picture 4" descr="Hình ảnh đẹp: Tình nguyện viên đẩy xe bus chết máy giữa đường">
              <a:extLst>
                <a:ext uri="{FF2B5EF4-FFF2-40B4-BE49-F238E27FC236}">
                  <a16:creationId xmlns:a16="http://schemas.microsoft.com/office/drawing/2014/main" id="{EAD77E57-D31E-39DD-3886-28BE8852149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19015" t="30503" r="4196" b="6616"/>
            <a:stretch/>
          </p:blipFill>
          <p:spPr bwMode="auto">
            <a:xfrm>
              <a:off x="7420399" y="2674519"/>
              <a:ext cx="1723601" cy="18133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ảnh Người đàn ông đang Kéo Vali Trên điện Thoại Tải Xuống Miễn Phí, ảnh  hành trình, phòng chờ, thời trang đẹp Trên Lovepik">
              <a:extLst>
                <a:ext uri="{FF2B5EF4-FFF2-40B4-BE49-F238E27FC236}">
                  <a16:creationId xmlns:a16="http://schemas.microsoft.com/office/drawing/2014/main" id="{342A37E6-8D81-2CDB-8C70-9353684F65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0767" t="8305" r="14562" b="6720"/>
            <a:stretch/>
          </p:blipFill>
          <p:spPr bwMode="auto">
            <a:xfrm>
              <a:off x="7420399" y="72676"/>
              <a:ext cx="1723601" cy="20753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Nữ gác chắn đường tàu - Báo Quảng Bình điện tử">
              <a:extLst>
                <a:ext uri="{FF2B5EF4-FFF2-40B4-BE49-F238E27FC236}">
                  <a16:creationId xmlns:a16="http://schemas.microsoft.com/office/drawing/2014/main" id="{4132447F-CA3A-EEB3-3716-56436A93F1B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9218" t="4594" b="24721"/>
            <a:stretch/>
          </p:blipFill>
          <p:spPr bwMode="auto">
            <a:xfrm>
              <a:off x="5445579" y="161919"/>
              <a:ext cx="1828800" cy="19860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huông cửa thông minh là gì? Có gì đặc biệt? Có nên mua không? -  Thegioididong.com">
              <a:extLst>
                <a:ext uri="{FF2B5EF4-FFF2-40B4-BE49-F238E27FC236}">
                  <a16:creationId xmlns:a16="http://schemas.microsoft.com/office/drawing/2014/main" id="{21C0D3CD-3168-43FA-A1C1-46DDF2B082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45580" y="2763760"/>
              <a:ext cx="1836964" cy="172413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A31BB18-5970-5843-0D9D-EF4361100C68}"/>
                </a:ext>
              </a:extLst>
            </p:cNvPr>
            <p:cNvSpPr txBox="1"/>
            <p:nvPr/>
          </p:nvSpPr>
          <p:spPr>
            <a:xfrm>
              <a:off x="7502463" y="2148010"/>
              <a:ext cx="1869621" cy="523220"/>
            </a:xfrm>
            <a:prstGeom prst="rect">
              <a:avLst/>
            </a:prstGeom>
            <a:noFill/>
          </p:spPr>
          <p:txBody>
            <a:bodyPr wrap="square" rtlCol="0">
              <a:spAutoFit/>
            </a:bodyPr>
            <a:lstStyle/>
            <a:p>
              <a:r>
                <a:rPr lang="en-US" sz="1400" b="1" dirty="0" err="1">
                  <a:solidFill>
                    <a:srgbClr val="FF0000"/>
                  </a:solidFill>
                  <a:latin typeface="Times New Roman" panose="02020603050405020304" pitchFamily="18" charset="0"/>
                  <a:cs typeface="Times New Roman" panose="02020603050405020304" pitchFamily="18" charset="0"/>
                </a:rPr>
                <a:t>Lực</a:t>
              </a:r>
              <a:r>
                <a:rPr lang="en-US" sz="1400" b="1" dirty="0">
                  <a:solidFill>
                    <a:srgbClr val="FF0000"/>
                  </a:solidFill>
                  <a:latin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cs typeface="Times New Roman" panose="02020603050405020304" pitchFamily="18" charset="0"/>
                </a:rPr>
                <a:t>của</a:t>
              </a:r>
              <a:r>
                <a:rPr lang="en-US" sz="1400" b="1" dirty="0">
                  <a:solidFill>
                    <a:srgbClr val="FF0000"/>
                  </a:solidFill>
                  <a:latin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cs typeface="Times New Roman" panose="02020603050405020304" pitchFamily="18" charset="0"/>
                </a:rPr>
                <a:t>người</a:t>
              </a:r>
              <a:r>
                <a:rPr lang="en-US" sz="1400" b="1" dirty="0">
                  <a:solidFill>
                    <a:srgbClr val="FF0000"/>
                  </a:solidFill>
                  <a:latin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cs typeface="Times New Roman" panose="02020603050405020304" pitchFamily="18" charset="0"/>
                </a:rPr>
                <a:t>đang</a:t>
              </a:r>
              <a:r>
                <a:rPr lang="en-US" sz="1400" b="1" dirty="0">
                  <a:solidFill>
                    <a:srgbClr val="FF0000"/>
                  </a:solidFill>
                  <a:latin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cs typeface="Times New Roman" panose="02020603050405020304" pitchFamily="18" charset="0"/>
                </a:rPr>
                <a:t>kéo</a:t>
              </a:r>
              <a:r>
                <a:rPr lang="en-US" sz="1400" b="1" dirty="0">
                  <a:solidFill>
                    <a:srgbClr val="FF0000"/>
                  </a:solidFill>
                  <a:latin typeface="Times New Roman" panose="02020603050405020304" pitchFamily="18" charset="0"/>
                  <a:cs typeface="Times New Roman" panose="02020603050405020304" pitchFamily="18" charset="0"/>
                </a:rPr>
                <a:t> vali ở </a:t>
              </a:r>
              <a:r>
                <a:rPr lang="en-US" sz="1400" b="1" dirty="0" err="1">
                  <a:solidFill>
                    <a:srgbClr val="FF0000"/>
                  </a:solidFill>
                  <a:latin typeface="Times New Roman" panose="02020603050405020304" pitchFamily="18" charset="0"/>
                  <a:cs typeface="Times New Roman" panose="02020603050405020304" pitchFamily="18" charset="0"/>
                </a:rPr>
                <a:t>sân</a:t>
              </a:r>
              <a:r>
                <a:rPr lang="en-US" sz="1400" b="1" dirty="0">
                  <a:solidFill>
                    <a:srgbClr val="FF0000"/>
                  </a:solidFill>
                  <a:latin typeface="Times New Roman" panose="02020603050405020304" pitchFamily="18" charset="0"/>
                  <a:cs typeface="Times New Roman" panose="02020603050405020304" pitchFamily="18" charset="0"/>
                </a:rPr>
                <a:t> bay</a:t>
              </a:r>
            </a:p>
          </p:txBody>
        </p:sp>
        <p:sp>
          <p:nvSpPr>
            <p:cNvPr id="10" name="TextBox 9">
              <a:extLst>
                <a:ext uri="{FF2B5EF4-FFF2-40B4-BE49-F238E27FC236}">
                  <a16:creationId xmlns:a16="http://schemas.microsoft.com/office/drawing/2014/main" id="{4D1F2B2C-DCD0-7157-4C6E-69AE47E292FE}"/>
                </a:ext>
              </a:extLst>
            </p:cNvPr>
            <p:cNvSpPr txBox="1"/>
            <p:nvPr/>
          </p:nvSpPr>
          <p:spPr>
            <a:xfrm>
              <a:off x="5490484" y="4575126"/>
              <a:ext cx="1747156" cy="523220"/>
            </a:xfrm>
            <a:prstGeom prst="rect">
              <a:avLst/>
            </a:prstGeom>
            <a:noFill/>
          </p:spPr>
          <p:txBody>
            <a:bodyPr wrap="square" rtlCol="0">
              <a:spAutoFit/>
            </a:bodyPr>
            <a:lstStyle/>
            <a:p>
              <a:r>
                <a:rPr lang="en-US" sz="1400" b="1" dirty="0" err="1">
                  <a:solidFill>
                    <a:srgbClr val="FF0000"/>
                  </a:solidFill>
                  <a:latin typeface="Times New Roman" panose="02020603050405020304" pitchFamily="18" charset="0"/>
                  <a:cs typeface="Times New Roman" panose="02020603050405020304" pitchFamily="18" charset="0"/>
                </a:rPr>
                <a:t>Lực</a:t>
              </a:r>
              <a:r>
                <a:rPr lang="en-US" sz="1400" b="1" dirty="0">
                  <a:solidFill>
                    <a:srgbClr val="FF0000"/>
                  </a:solidFill>
                  <a:latin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cs typeface="Times New Roman" panose="02020603050405020304" pitchFamily="18" charset="0"/>
                </a:rPr>
                <a:t>của</a:t>
              </a:r>
              <a:r>
                <a:rPr lang="en-US" sz="1400" b="1" dirty="0">
                  <a:solidFill>
                    <a:srgbClr val="FF0000"/>
                  </a:solidFill>
                  <a:latin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cs typeface="Times New Roman" panose="02020603050405020304" pitchFamily="18" charset="0"/>
                </a:rPr>
                <a:t>người</a:t>
              </a:r>
              <a:r>
                <a:rPr lang="en-US" sz="1400" b="1" dirty="0">
                  <a:solidFill>
                    <a:srgbClr val="FF0000"/>
                  </a:solidFill>
                  <a:latin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cs typeface="Times New Roman" panose="02020603050405020304" pitchFamily="18" charset="0"/>
                </a:rPr>
                <a:t>bấm</a:t>
              </a:r>
              <a:r>
                <a:rPr lang="en-US" sz="1400" b="1" dirty="0">
                  <a:solidFill>
                    <a:srgbClr val="FF0000"/>
                  </a:solidFill>
                  <a:latin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cs typeface="Times New Roman" panose="02020603050405020304" pitchFamily="18" charset="0"/>
                </a:rPr>
                <a:t>chuông</a:t>
              </a:r>
              <a:r>
                <a:rPr lang="en-US" sz="1400" b="1" dirty="0">
                  <a:solidFill>
                    <a:srgbClr val="FF0000"/>
                  </a:solidFill>
                  <a:latin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cs typeface="Times New Roman" panose="02020603050405020304" pitchFamily="18" charset="0"/>
                </a:rPr>
                <a:t>cửa</a:t>
              </a:r>
              <a:endParaRPr lang="en-US" sz="1400"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506ED590-3F12-3DD3-669E-98A17BF626E2}"/>
                </a:ext>
              </a:extLst>
            </p:cNvPr>
            <p:cNvSpPr txBox="1"/>
            <p:nvPr/>
          </p:nvSpPr>
          <p:spPr>
            <a:xfrm>
              <a:off x="7355506" y="4593975"/>
              <a:ext cx="2016578" cy="523220"/>
            </a:xfrm>
            <a:prstGeom prst="rect">
              <a:avLst/>
            </a:prstGeom>
            <a:noFill/>
          </p:spPr>
          <p:txBody>
            <a:bodyPr wrap="square" rtlCol="0">
              <a:spAutoFit/>
            </a:bodyPr>
            <a:lstStyle/>
            <a:p>
              <a:r>
                <a:rPr lang="en-US" sz="1400" b="1" dirty="0" err="1">
                  <a:solidFill>
                    <a:srgbClr val="FF0000"/>
                  </a:solidFill>
                  <a:latin typeface="Times New Roman" panose="02020603050405020304" pitchFamily="18" charset="0"/>
                  <a:cs typeface="Times New Roman" panose="02020603050405020304" pitchFamily="18" charset="0"/>
                </a:rPr>
                <a:t>Lực</a:t>
              </a:r>
              <a:r>
                <a:rPr lang="en-US" sz="1400" b="1" dirty="0">
                  <a:solidFill>
                    <a:srgbClr val="FF0000"/>
                  </a:solidFill>
                  <a:latin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cs typeface="Times New Roman" panose="02020603050405020304" pitchFamily="18" charset="0"/>
                </a:rPr>
                <a:t>của</a:t>
              </a:r>
              <a:r>
                <a:rPr lang="en-US" sz="1400" b="1" dirty="0">
                  <a:solidFill>
                    <a:srgbClr val="FF0000"/>
                  </a:solidFill>
                  <a:latin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cs typeface="Times New Roman" panose="02020603050405020304" pitchFamily="18" charset="0"/>
                </a:rPr>
                <a:t>nhóm</a:t>
              </a:r>
              <a:r>
                <a:rPr lang="en-US" sz="1400" b="1" dirty="0">
                  <a:solidFill>
                    <a:srgbClr val="FF0000"/>
                  </a:solidFill>
                  <a:latin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cs typeface="Times New Roman" panose="02020603050405020304" pitchFamily="18" charset="0"/>
                </a:rPr>
                <a:t>người</a:t>
              </a:r>
              <a:r>
                <a:rPr lang="en-US" sz="1400" b="1" dirty="0">
                  <a:solidFill>
                    <a:srgbClr val="FF0000"/>
                  </a:solidFill>
                  <a:latin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cs typeface="Times New Roman" panose="02020603050405020304" pitchFamily="18" charset="0"/>
                </a:rPr>
                <a:t>đẩy</a:t>
              </a:r>
              <a:r>
                <a:rPr lang="en-US" sz="1400" b="1" dirty="0">
                  <a:solidFill>
                    <a:srgbClr val="FF0000"/>
                  </a:solidFill>
                  <a:latin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cs typeface="Times New Roman" panose="02020603050405020304" pitchFamily="18" charset="0"/>
                </a:rPr>
                <a:t>xe</a:t>
              </a:r>
              <a:r>
                <a:rPr lang="en-US" sz="1400" b="1" dirty="0">
                  <a:solidFill>
                    <a:srgbClr val="FF0000"/>
                  </a:solidFill>
                  <a:latin typeface="Times New Roman" panose="02020603050405020304" pitchFamily="18" charset="0"/>
                  <a:cs typeface="Times New Roman" panose="02020603050405020304" pitchFamily="18" charset="0"/>
                </a:rPr>
                <a:t> ô </a:t>
              </a:r>
              <a:r>
                <a:rPr lang="en-US" sz="1400" b="1" dirty="0" err="1">
                  <a:solidFill>
                    <a:srgbClr val="FF0000"/>
                  </a:solidFill>
                  <a:latin typeface="Times New Roman" panose="02020603050405020304" pitchFamily="18" charset="0"/>
                  <a:cs typeface="Times New Roman" panose="02020603050405020304" pitchFamily="18" charset="0"/>
                </a:rPr>
                <a:t>tô</a:t>
              </a:r>
              <a:r>
                <a:rPr lang="en-US" sz="1400" b="1" dirty="0">
                  <a:solidFill>
                    <a:srgbClr val="FF0000"/>
                  </a:solidFill>
                  <a:latin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cs typeface="Times New Roman" panose="02020603050405020304" pitchFamily="18" charset="0"/>
                </a:rPr>
                <a:t>chết</a:t>
              </a:r>
              <a:r>
                <a:rPr lang="en-US" sz="1400" b="1" dirty="0">
                  <a:solidFill>
                    <a:srgbClr val="FF0000"/>
                  </a:solidFill>
                  <a:latin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cs typeface="Times New Roman" panose="02020603050405020304" pitchFamily="18" charset="0"/>
                </a:rPr>
                <a:t>máy</a:t>
              </a:r>
              <a:endParaRPr lang="en-US" sz="1400" b="1" dirty="0">
                <a:solidFill>
                  <a:srgbClr val="FF0000"/>
                </a:solidFill>
                <a:latin typeface="Times New Roman" panose="02020603050405020304" pitchFamily="18" charset="0"/>
                <a:cs typeface="Times New Roman" panose="02020603050405020304" pitchFamily="18" charset="0"/>
              </a:endParaRPr>
            </a:p>
          </p:txBody>
        </p:sp>
      </p:grpSp>
      <p:sp>
        <p:nvSpPr>
          <p:cNvPr id="12" name="TextBox 11">
            <a:extLst>
              <a:ext uri="{FF2B5EF4-FFF2-40B4-BE49-F238E27FC236}">
                <a16:creationId xmlns:a16="http://schemas.microsoft.com/office/drawing/2014/main" id="{5CDCB659-B8C1-35C6-002C-8F93669589FD}"/>
              </a:ext>
            </a:extLst>
          </p:cNvPr>
          <p:cNvSpPr txBox="1"/>
          <p:nvPr/>
        </p:nvSpPr>
        <p:spPr>
          <a:xfrm>
            <a:off x="213302" y="777546"/>
            <a:ext cx="4905191" cy="3816429"/>
          </a:xfrm>
          <a:prstGeom prst="rect">
            <a:avLst/>
          </a:prstGeom>
          <a:noFill/>
        </p:spPr>
        <p:txBody>
          <a:bodyPr wrap="square" rtlCol="0">
            <a:spAutoFit/>
          </a:bodyPr>
          <a:lstStyle/>
          <a:p>
            <a:r>
              <a:rPr lang="en-US" sz="2200" b="1" dirty="0" err="1">
                <a:solidFill>
                  <a:srgbClr val="0070C0"/>
                </a:solidFill>
                <a:latin typeface="Times New Roman" panose="02020603050405020304" pitchFamily="18" charset="0"/>
                <a:cs typeface="Times New Roman" panose="02020603050405020304" pitchFamily="18" charset="0"/>
              </a:rPr>
              <a:t>Câu</a:t>
            </a:r>
            <a:r>
              <a:rPr lang="en-US" sz="2200" b="1" dirty="0">
                <a:solidFill>
                  <a:srgbClr val="0070C0"/>
                </a:solidFill>
                <a:latin typeface="Times New Roman" panose="02020603050405020304" pitchFamily="18" charset="0"/>
                <a:cs typeface="Times New Roman" panose="02020603050405020304" pitchFamily="18" charset="0"/>
              </a:rPr>
              <a:t> 1: So </a:t>
            </a:r>
            <a:r>
              <a:rPr lang="en-US" sz="2200" b="1" dirty="0" err="1">
                <a:solidFill>
                  <a:srgbClr val="0070C0"/>
                </a:solidFill>
                <a:latin typeface="Times New Roman" panose="02020603050405020304" pitchFamily="18" charset="0"/>
                <a:cs typeface="Times New Roman" panose="02020603050405020304" pitchFamily="18" charset="0"/>
              </a:rPr>
              <a:t>sánh</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độ</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mạnh</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yếu</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của</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các</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lực</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trong</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hình</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dưới</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đây</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và</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sắp</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xếp</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theo</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thứ</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tự</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độ</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lớn</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tăng</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dần</a:t>
            </a:r>
            <a:r>
              <a:rPr lang="en-US" sz="2200" b="1" dirty="0">
                <a:solidFill>
                  <a:srgbClr val="0070C0"/>
                </a:solidFill>
                <a:latin typeface="Times New Roman" panose="02020603050405020304" pitchFamily="18" charset="0"/>
                <a:cs typeface="Times New Roman" panose="02020603050405020304" pitchFamily="18" charset="0"/>
              </a:rPr>
              <a:t>?</a:t>
            </a:r>
          </a:p>
          <a:p>
            <a:r>
              <a:rPr lang="en-US" sz="2200" dirty="0">
                <a:solidFill>
                  <a:srgbClr val="0070C0"/>
                </a:solidFill>
                <a:latin typeface="Times New Roman" panose="02020603050405020304" pitchFamily="18" charset="0"/>
                <a:cs typeface="Times New Roman" panose="02020603050405020304" pitchFamily="18" charset="0"/>
              </a:rPr>
              <a:t>…………………………………………………………………………………………………………………………………………………………………………</a:t>
            </a:r>
          </a:p>
          <a:p>
            <a:r>
              <a:rPr lang="en-US" sz="2200" b="1" dirty="0" err="1">
                <a:solidFill>
                  <a:srgbClr val="0070C0"/>
                </a:solidFill>
                <a:latin typeface="Times New Roman" panose="02020603050405020304" pitchFamily="18" charset="0"/>
                <a:cs typeface="Times New Roman" panose="02020603050405020304" pitchFamily="18" charset="0"/>
              </a:rPr>
              <a:t>Câu</a:t>
            </a:r>
            <a:r>
              <a:rPr lang="en-US" sz="2200" b="1" dirty="0">
                <a:solidFill>
                  <a:srgbClr val="0070C0"/>
                </a:solidFill>
                <a:latin typeface="Times New Roman" panose="02020603050405020304" pitchFamily="18" charset="0"/>
                <a:cs typeface="Times New Roman" panose="02020603050405020304" pitchFamily="18" charset="0"/>
              </a:rPr>
              <a:t> 2: </a:t>
            </a:r>
            <a:r>
              <a:rPr lang="en-US" sz="2200" b="1" dirty="0" err="1">
                <a:solidFill>
                  <a:srgbClr val="0070C0"/>
                </a:solidFill>
                <a:latin typeface="Times New Roman" panose="02020603050405020304" pitchFamily="18" charset="0"/>
                <a:cs typeface="Times New Roman" panose="02020603050405020304" pitchFamily="18" charset="0"/>
              </a:rPr>
              <a:t>Hãy</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lấy</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ví</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dụ</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hai</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lực</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trong</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đời</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sống</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có</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độ</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lớn</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khác</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nhau</a:t>
            </a:r>
            <a:r>
              <a:rPr lang="en-US" sz="2200" b="1" dirty="0">
                <a:solidFill>
                  <a:srgbClr val="0070C0"/>
                </a:solidFill>
                <a:latin typeface="Times New Roman" panose="02020603050405020304" pitchFamily="18" charset="0"/>
                <a:cs typeface="Times New Roman" panose="02020603050405020304" pitchFamily="18" charset="0"/>
              </a:rPr>
              <a:t>.</a:t>
            </a:r>
          </a:p>
          <a:p>
            <a:r>
              <a:rPr lang="en-US" sz="2200" dirty="0">
                <a:solidFill>
                  <a:srgbClr val="0070C0"/>
                </a:solidFill>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36A48CA5-6CED-D233-C8B8-70C28F17DB95}"/>
              </a:ext>
            </a:extLst>
          </p:cNvPr>
          <p:cNvSpPr txBox="1"/>
          <p:nvPr/>
        </p:nvSpPr>
        <p:spPr>
          <a:xfrm>
            <a:off x="213301" y="349470"/>
            <a:ext cx="5133275" cy="400110"/>
          </a:xfrm>
          <a:prstGeom prst="rect">
            <a:avLst/>
          </a:prstGeom>
          <a:noFill/>
        </p:spPr>
        <p:txBody>
          <a:bodyPr wrap="square" rtlCol="0">
            <a:spAutoFit/>
          </a:bodyPr>
          <a:lstStyle/>
          <a:p>
            <a:r>
              <a:rPr lang="en-US" sz="2000" b="1" dirty="0" err="1">
                <a:solidFill>
                  <a:srgbClr val="00B0F0"/>
                </a:solidFill>
                <a:latin typeface="Times New Roman" panose="02020603050405020304" pitchFamily="18" charset="0"/>
                <a:cs typeface="Times New Roman" panose="02020603050405020304" pitchFamily="18" charset="0"/>
              </a:rPr>
              <a:t>Thảo</a:t>
            </a:r>
            <a:r>
              <a:rPr lang="en-US" sz="2000" b="1" dirty="0">
                <a:solidFill>
                  <a:srgbClr val="00B0F0"/>
                </a:solidFill>
                <a:latin typeface="Times New Roman" panose="02020603050405020304" pitchFamily="18" charset="0"/>
                <a:cs typeface="Times New Roman" panose="02020603050405020304" pitchFamily="18" charset="0"/>
              </a:rPr>
              <a:t> </a:t>
            </a:r>
            <a:r>
              <a:rPr lang="en-US" sz="2000" b="1" dirty="0" err="1">
                <a:solidFill>
                  <a:srgbClr val="00B0F0"/>
                </a:solidFill>
                <a:latin typeface="Times New Roman" panose="02020603050405020304" pitchFamily="18" charset="0"/>
                <a:cs typeface="Times New Roman" panose="02020603050405020304" pitchFamily="18" charset="0"/>
              </a:rPr>
              <a:t>luận</a:t>
            </a:r>
            <a:r>
              <a:rPr lang="en-US" sz="2000" b="1" dirty="0">
                <a:solidFill>
                  <a:srgbClr val="00B0F0"/>
                </a:solidFill>
                <a:latin typeface="Times New Roman" panose="02020603050405020304" pitchFamily="18" charset="0"/>
                <a:cs typeface="Times New Roman" panose="02020603050405020304" pitchFamily="18" charset="0"/>
              </a:rPr>
              <a:t> </a:t>
            </a:r>
            <a:r>
              <a:rPr lang="en-US" sz="2000" b="1" dirty="0" err="1">
                <a:solidFill>
                  <a:srgbClr val="00B0F0"/>
                </a:solidFill>
                <a:latin typeface="Times New Roman" panose="02020603050405020304" pitchFamily="18" charset="0"/>
                <a:cs typeface="Times New Roman" panose="02020603050405020304" pitchFamily="18" charset="0"/>
              </a:rPr>
              <a:t>đôi</a:t>
            </a:r>
            <a:r>
              <a:rPr lang="en-US" sz="2000" b="1" dirty="0">
                <a:solidFill>
                  <a:srgbClr val="00B0F0"/>
                </a:solidFill>
                <a:latin typeface="Times New Roman" panose="02020603050405020304" pitchFamily="18" charset="0"/>
                <a:cs typeface="Times New Roman" panose="02020603050405020304" pitchFamily="18" charset="0"/>
              </a:rPr>
              <a:t> </a:t>
            </a:r>
            <a:r>
              <a:rPr lang="en-US" sz="2000" b="1" dirty="0" err="1">
                <a:solidFill>
                  <a:srgbClr val="00B0F0"/>
                </a:solidFill>
                <a:latin typeface="Times New Roman" panose="02020603050405020304" pitchFamily="18" charset="0"/>
                <a:cs typeface="Times New Roman" panose="02020603050405020304" pitchFamily="18" charset="0"/>
              </a:rPr>
              <a:t>bạn</a:t>
            </a:r>
            <a:r>
              <a:rPr lang="en-US" sz="2000" b="1" dirty="0">
                <a:solidFill>
                  <a:srgbClr val="00B0F0"/>
                </a:solidFill>
                <a:latin typeface="Times New Roman" panose="02020603050405020304" pitchFamily="18" charset="0"/>
                <a:cs typeface="Times New Roman" panose="02020603050405020304" pitchFamily="18" charset="0"/>
              </a:rPr>
              <a:t> </a:t>
            </a:r>
            <a:r>
              <a:rPr lang="en-US" sz="2000" b="1" dirty="0" err="1">
                <a:solidFill>
                  <a:srgbClr val="00B0F0"/>
                </a:solidFill>
                <a:latin typeface="Times New Roman" panose="02020603050405020304" pitchFamily="18" charset="0"/>
                <a:cs typeface="Times New Roman" panose="02020603050405020304" pitchFamily="18" charset="0"/>
              </a:rPr>
              <a:t>trả</a:t>
            </a:r>
            <a:r>
              <a:rPr lang="en-US" sz="2000" b="1" dirty="0">
                <a:solidFill>
                  <a:srgbClr val="00B0F0"/>
                </a:solidFill>
                <a:latin typeface="Times New Roman" panose="02020603050405020304" pitchFamily="18" charset="0"/>
                <a:cs typeface="Times New Roman" panose="02020603050405020304" pitchFamily="18" charset="0"/>
              </a:rPr>
              <a:t> </a:t>
            </a:r>
            <a:r>
              <a:rPr lang="en-US" sz="2000" b="1" dirty="0" err="1">
                <a:solidFill>
                  <a:srgbClr val="00B0F0"/>
                </a:solidFill>
                <a:latin typeface="Times New Roman" panose="02020603050405020304" pitchFamily="18" charset="0"/>
                <a:cs typeface="Times New Roman" panose="02020603050405020304" pitchFamily="18" charset="0"/>
              </a:rPr>
              <a:t>lời</a:t>
            </a:r>
            <a:r>
              <a:rPr lang="en-US" sz="2000" b="1" dirty="0">
                <a:solidFill>
                  <a:srgbClr val="00B0F0"/>
                </a:solidFill>
                <a:latin typeface="Times New Roman" panose="02020603050405020304" pitchFamily="18" charset="0"/>
                <a:cs typeface="Times New Roman" panose="02020603050405020304" pitchFamily="18" charset="0"/>
              </a:rPr>
              <a:t> </a:t>
            </a:r>
            <a:r>
              <a:rPr lang="en-US" sz="2000" b="1" dirty="0" err="1">
                <a:solidFill>
                  <a:srgbClr val="00B0F0"/>
                </a:solidFill>
                <a:latin typeface="Times New Roman" panose="02020603050405020304" pitchFamily="18" charset="0"/>
                <a:cs typeface="Times New Roman" panose="02020603050405020304" pitchFamily="18" charset="0"/>
              </a:rPr>
              <a:t>câu</a:t>
            </a:r>
            <a:r>
              <a:rPr lang="en-US" sz="2000" b="1" dirty="0">
                <a:solidFill>
                  <a:srgbClr val="00B0F0"/>
                </a:solidFill>
                <a:latin typeface="Times New Roman" panose="02020603050405020304" pitchFamily="18" charset="0"/>
                <a:cs typeface="Times New Roman" panose="02020603050405020304" pitchFamily="18" charset="0"/>
              </a:rPr>
              <a:t> </a:t>
            </a:r>
            <a:r>
              <a:rPr lang="en-US" sz="2000" b="1" dirty="0" err="1">
                <a:solidFill>
                  <a:srgbClr val="00B0F0"/>
                </a:solidFill>
                <a:latin typeface="Times New Roman" panose="02020603050405020304" pitchFamily="18" charset="0"/>
                <a:cs typeface="Times New Roman" panose="02020603050405020304" pitchFamily="18" charset="0"/>
              </a:rPr>
              <a:t>hỏi</a:t>
            </a:r>
            <a:endParaRPr lang="en-US" sz="2000" b="1" dirty="0">
              <a:solidFill>
                <a:srgbClr val="00B0F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96F84ED5-4E41-8584-66D3-7CA7146EE755}"/>
              </a:ext>
            </a:extLst>
          </p:cNvPr>
          <p:cNvSpPr txBox="1"/>
          <p:nvPr/>
        </p:nvSpPr>
        <p:spPr>
          <a:xfrm>
            <a:off x="5448431" y="1785616"/>
            <a:ext cx="300178" cy="369332"/>
          </a:xfrm>
          <a:prstGeom prst="rect">
            <a:avLst/>
          </a:prstGeom>
          <a:solidFill>
            <a:schemeClr val="bg1"/>
          </a:solidFill>
        </p:spPr>
        <p:txBody>
          <a:bodyPr wrap="square" rtlCol="0">
            <a:spAutoFit/>
          </a:bodyPr>
          <a:lstStyle/>
          <a:p>
            <a:r>
              <a:rPr lang="en-US" dirty="0">
                <a:solidFill>
                  <a:srgbClr val="00B050"/>
                </a:solidFill>
              </a:rPr>
              <a:t>1</a:t>
            </a:r>
          </a:p>
        </p:txBody>
      </p:sp>
      <p:sp>
        <p:nvSpPr>
          <p:cNvPr id="13" name="TextBox 12">
            <a:extLst>
              <a:ext uri="{FF2B5EF4-FFF2-40B4-BE49-F238E27FC236}">
                <a16:creationId xmlns:a16="http://schemas.microsoft.com/office/drawing/2014/main" id="{AF5F9137-4FFC-A6B1-96E8-A36BF538A3EB}"/>
              </a:ext>
            </a:extLst>
          </p:cNvPr>
          <p:cNvSpPr txBox="1"/>
          <p:nvPr/>
        </p:nvSpPr>
        <p:spPr>
          <a:xfrm>
            <a:off x="7420399" y="1793618"/>
            <a:ext cx="300178" cy="369332"/>
          </a:xfrm>
          <a:prstGeom prst="rect">
            <a:avLst/>
          </a:prstGeom>
          <a:solidFill>
            <a:schemeClr val="bg1"/>
          </a:solidFill>
        </p:spPr>
        <p:txBody>
          <a:bodyPr wrap="square" rtlCol="0">
            <a:spAutoFit/>
          </a:bodyPr>
          <a:lstStyle/>
          <a:p>
            <a:r>
              <a:rPr lang="en-US" dirty="0">
                <a:solidFill>
                  <a:srgbClr val="00B050"/>
                </a:solidFill>
              </a:rPr>
              <a:t>2</a:t>
            </a:r>
          </a:p>
        </p:txBody>
      </p:sp>
      <p:sp>
        <p:nvSpPr>
          <p:cNvPr id="15" name="TextBox 14">
            <a:extLst>
              <a:ext uri="{FF2B5EF4-FFF2-40B4-BE49-F238E27FC236}">
                <a16:creationId xmlns:a16="http://schemas.microsoft.com/office/drawing/2014/main" id="{77F15018-11EF-C1B1-1394-CD0C578C9544}"/>
              </a:ext>
            </a:extLst>
          </p:cNvPr>
          <p:cNvSpPr txBox="1"/>
          <p:nvPr/>
        </p:nvSpPr>
        <p:spPr>
          <a:xfrm>
            <a:off x="5445579" y="4118559"/>
            <a:ext cx="300178" cy="369332"/>
          </a:xfrm>
          <a:prstGeom prst="rect">
            <a:avLst/>
          </a:prstGeom>
          <a:solidFill>
            <a:schemeClr val="bg1"/>
          </a:solidFill>
        </p:spPr>
        <p:txBody>
          <a:bodyPr wrap="square" rtlCol="0">
            <a:spAutoFit/>
          </a:bodyPr>
          <a:lstStyle/>
          <a:p>
            <a:r>
              <a:rPr lang="en-US" dirty="0">
                <a:solidFill>
                  <a:srgbClr val="00B050"/>
                </a:solidFill>
              </a:rPr>
              <a:t>3</a:t>
            </a:r>
          </a:p>
        </p:txBody>
      </p:sp>
      <p:sp>
        <p:nvSpPr>
          <p:cNvPr id="16" name="TextBox 15">
            <a:extLst>
              <a:ext uri="{FF2B5EF4-FFF2-40B4-BE49-F238E27FC236}">
                <a16:creationId xmlns:a16="http://schemas.microsoft.com/office/drawing/2014/main" id="{49B09DF8-EFF9-9FDA-0D70-265CB79E9976}"/>
              </a:ext>
            </a:extLst>
          </p:cNvPr>
          <p:cNvSpPr txBox="1"/>
          <p:nvPr/>
        </p:nvSpPr>
        <p:spPr>
          <a:xfrm>
            <a:off x="7414037" y="4118559"/>
            <a:ext cx="300178" cy="369332"/>
          </a:xfrm>
          <a:prstGeom prst="rect">
            <a:avLst/>
          </a:prstGeom>
          <a:solidFill>
            <a:schemeClr val="bg1"/>
          </a:solidFill>
        </p:spPr>
        <p:txBody>
          <a:bodyPr wrap="square" rtlCol="0">
            <a:spAutoFit/>
          </a:bodyPr>
          <a:lstStyle/>
          <a:p>
            <a:r>
              <a:rPr lang="en-US" dirty="0">
                <a:solidFill>
                  <a:srgbClr val="00B050"/>
                </a:solidFill>
              </a:rPr>
              <a:t>4</a:t>
            </a:r>
          </a:p>
        </p:txBody>
      </p:sp>
    </p:spTree>
    <p:extLst>
      <p:ext uri="{BB962C8B-B14F-4D97-AF65-F5344CB8AC3E}">
        <p14:creationId xmlns:p14="http://schemas.microsoft.com/office/powerpoint/2010/main" val="1704702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67173B-9126-F0BF-76C1-95DDD0B74D5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11</a:t>
            </a:fld>
            <a:endParaRPr lang="en"/>
          </a:p>
        </p:txBody>
      </p:sp>
      <p:sp>
        <p:nvSpPr>
          <p:cNvPr id="2" name="TextBox 1">
            <a:extLst>
              <a:ext uri="{FF2B5EF4-FFF2-40B4-BE49-F238E27FC236}">
                <a16:creationId xmlns:a16="http://schemas.microsoft.com/office/drawing/2014/main" id="{506F671D-F6F3-D570-56C7-7AAD8DC8535D}"/>
              </a:ext>
            </a:extLst>
          </p:cNvPr>
          <p:cNvSpPr txBox="1"/>
          <p:nvPr/>
        </p:nvSpPr>
        <p:spPr>
          <a:xfrm>
            <a:off x="496766" y="612648"/>
            <a:ext cx="8418634" cy="2507866"/>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Nghiên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cứu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thông</a:t>
            </a:r>
            <a:r>
              <a:rPr lang="en-US" sz="2800" b="1" dirty="0">
                <a:solidFill>
                  <a:srgbClr val="FF0000"/>
                </a:solidFill>
                <a:latin typeface="Times New Roman" panose="02020603050405020304" pitchFamily="18" charset="0"/>
                <a:cs typeface="Times New Roman" panose="02020603050405020304" pitchFamily="18" charset="0"/>
              </a:rPr>
              <a:t> tin </a:t>
            </a:r>
            <a:r>
              <a:rPr lang="en-US" sz="2800" b="1" dirty="0" err="1">
                <a:solidFill>
                  <a:srgbClr val="FF0000"/>
                </a:solidFill>
                <a:latin typeface="Times New Roman" panose="02020603050405020304" pitchFamily="18" charset="0"/>
                <a:cs typeface="Times New Roman" panose="02020603050405020304" pitchFamily="18" charset="0"/>
              </a:rPr>
              <a:t>mục</a:t>
            </a:r>
            <a:r>
              <a:rPr lang="en-US" sz="2800" b="1" dirty="0">
                <a:solidFill>
                  <a:srgbClr val="FF0000"/>
                </a:solidFill>
                <a:latin typeface="Times New Roman" panose="02020603050405020304" pitchFamily="18" charset="0"/>
                <a:cs typeface="Times New Roman" panose="02020603050405020304" pitchFamily="18" charset="0"/>
              </a:rPr>
              <a:t> II. SGK/138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hoàn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thành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khẳng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định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sau</a:t>
            </a:r>
            <a:r>
              <a:rPr lang="en-US" sz="2800" b="1" dirty="0">
                <a:solidFill>
                  <a:srgbClr val="FF0000"/>
                </a:solidFill>
                <a:latin typeface="Times New Roman" panose="02020603050405020304" pitchFamily="18" charset="0"/>
                <a:cs typeface="Times New Roman" panose="02020603050405020304" pitchFamily="18" charset="0"/>
              </a:rPr>
              <a:t>:</a:t>
            </a:r>
          </a:p>
          <a:p>
            <a:pPr algn="ctr"/>
            <a:endParaRPr lang="en-US" sz="2200" b="1" dirty="0">
              <a:solidFill>
                <a:srgbClr val="FF0000"/>
              </a:solidFill>
              <a:latin typeface="Times New Roman" panose="02020603050405020304" pitchFamily="18" charset="0"/>
              <a:cs typeface="Times New Roman" panose="02020603050405020304" pitchFamily="18" charset="0"/>
            </a:endParaRPr>
          </a:p>
          <a:p>
            <a:pPr marL="342900" indent="-342900">
              <a:lnSpc>
                <a:spcPct val="150000"/>
              </a:lnSpc>
              <a:buFontTx/>
              <a:buChar char="-"/>
            </a:pPr>
            <a:r>
              <a:rPr lang="en-US" sz="2800" b="1" dirty="0" err="1">
                <a:solidFill>
                  <a:srgbClr val="0070C0"/>
                </a:solidFill>
                <a:latin typeface="Times New Roman" panose="02020603050405020304" pitchFamily="18" charset="0"/>
                <a:cs typeface="Times New Roman" panose="02020603050405020304" pitchFamily="18" charset="0"/>
              </a:rPr>
              <a:t>Đơn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vị</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lực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là</a:t>
            </a:r>
            <a:r>
              <a:rPr lang="en-US" sz="2800" b="1" dirty="0">
                <a:solidFill>
                  <a:srgbClr val="0070C0"/>
                </a:solidFill>
                <a:latin typeface="Times New Roman" panose="02020603050405020304" pitchFamily="18" charset="0"/>
                <a:cs typeface="Times New Roman" panose="02020603050405020304" pitchFamily="18" charset="0"/>
              </a:rPr>
              <a:t>…………….</a:t>
            </a:r>
            <a:r>
              <a:rPr lang="en-US" sz="2800" b="1" dirty="0" err="1">
                <a:solidFill>
                  <a:srgbClr val="0070C0"/>
                </a:solidFill>
                <a:latin typeface="Times New Roman" panose="02020603050405020304" pitchFamily="18" charset="0"/>
                <a:cs typeface="Times New Roman" panose="02020603050405020304" pitchFamily="18" charset="0"/>
              </a:rPr>
              <a:t>Kí</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hiệu</a:t>
            </a:r>
            <a:r>
              <a:rPr lang="en-US" sz="2800" b="1" dirty="0">
                <a:solidFill>
                  <a:srgbClr val="0070C0"/>
                </a:solidFill>
                <a:latin typeface="Times New Roman" panose="02020603050405020304" pitchFamily="18" charset="0"/>
                <a:cs typeface="Times New Roman" panose="02020603050405020304" pitchFamily="18" charset="0"/>
              </a:rPr>
              <a:t>:…………….</a:t>
            </a:r>
          </a:p>
          <a:p>
            <a:pPr>
              <a:lnSpc>
                <a:spcPct val="150000"/>
              </a:lnSpc>
            </a:pP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Dụng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cụ</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lực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là</a:t>
            </a:r>
            <a:r>
              <a:rPr lang="en-US" sz="2800" b="1" dirty="0">
                <a:solidFill>
                  <a:srgbClr val="0070C0"/>
                </a:solidFill>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1B6895FC-8464-9F60-831A-CAFD72C70E34}"/>
              </a:ext>
            </a:extLst>
          </p:cNvPr>
          <p:cNvSpPr txBox="1"/>
          <p:nvPr/>
        </p:nvSpPr>
        <p:spPr>
          <a:xfrm>
            <a:off x="3512722" y="1907465"/>
            <a:ext cx="1481328"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Niutơn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7EA5461-1EAC-5CB3-9A01-E4CCAB9FF329}"/>
              </a:ext>
            </a:extLst>
          </p:cNvPr>
          <p:cNvSpPr txBox="1"/>
          <p:nvPr/>
        </p:nvSpPr>
        <p:spPr>
          <a:xfrm>
            <a:off x="6940296" y="1866581"/>
            <a:ext cx="91440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N</a:t>
            </a:r>
          </a:p>
        </p:txBody>
      </p:sp>
      <p:sp>
        <p:nvSpPr>
          <p:cNvPr id="6" name="TextBox 5">
            <a:extLst>
              <a:ext uri="{FF2B5EF4-FFF2-40B4-BE49-F238E27FC236}">
                <a16:creationId xmlns:a16="http://schemas.microsoft.com/office/drawing/2014/main" id="{66DB12F6-163B-F5A0-CD96-ECA760EAA900}"/>
              </a:ext>
            </a:extLst>
          </p:cNvPr>
          <p:cNvSpPr txBox="1"/>
          <p:nvPr/>
        </p:nvSpPr>
        <p:spPr>
          <a:xfrm>
            <a:off x="3905983" y="2457420"/>
            <a:ext cx="1600200"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lực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kế</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082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69D5631-6E4B-11C2-1405-3964EC4F4B20}"/>
              </a:ext>
            </a:extLst>
          </p:cNvPr>
          <p:cNvSpPr txBox="1"/>
          <p:nvPr/>
        </p:nvSpPr>
        <p:spPr>
          <a:xfrm>
            <a:off x="323776" y="4027482"/>
            <a:ext cx="8820224" cy="830997"/>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Isaac Newton </a:t>
            </a:r>
            <a:r>
              <a:rPr lang="en-US" sz="2400" b="1" dirty="0" err="1">
                <a:solidFill>
                  <a:srgbClr val="FF0000"/>
                </a:solidFill>
                <a:latin typeface="Times New Roman" panose="02020603050405020304" pitchFamily="18" charset="0"/>
                <a:cs typeface="Times New Roman" panose="02020603050405020304" pitchFamily="18" charset="0"/>
              </a:rPr>
              <a:t>là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vật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lý</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toán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học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nước</a:t>
            </a:r>
            <a:r>
              <a:rPr lang="en-US" sz="2400" b="1" dirty="0">
                <a:solidFill>
                  <a:srgbClr val="FF0000"/>
                </a:solidFill>
                <a:latin typeface="Times New Roman" panose="02020603050405020304" pitchFamily="18" charset="0"/>
                <a:cs typeface="Times New Roman" panose="02020603050405020304" pitchFamily="18" charset="0"/>
              </a:rPr>
              <a:t> Anh (1642-1727). </a:t>
            </a:r>
          </a:p>
          <a:p>
            <a:r>
              <a:rPr lang="en-US" sz="2400" b="1" dirty="0" err="1">
                <a:solidFill>
                  <a:srgbClr val="FF0000"/>
                </a:solidFill>
                <a:latin typeface="Times New Roman" panose="02020603050405020304" pitchFamily="18" charset="0"/>
                <a:cs typeface="Times New Roman" panose="02020603050405020304" pitchFamily="18" charset="0"/>
              </a:rPr>
              <a:t>Ông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được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thế</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giới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suy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tôn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người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sáng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lập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ra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vật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lý</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học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cổ</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điển</a:t>
            </a:r>
            <a:r>
              <a:rPr lang="en-US" sz="2400" b="1" dirty="0">
                <a:solidFill>
                  <a:srgbClr val="FF0000"/>
                </a:solidFill>
                <a:latin typeface="Times New Roman" panose="02020603050405020304" pitchFamily="18" charset="0"/>
                <a:cs typeface="Times New Roman" panose="02020603050405020304" pitchFamily="18" charset="0"/>
              </a:rPr>
              <a:t>. </a:t>
            </a:r>
          </a:p>
        </p:txBody>
      </p:sp>
      <p:pic>
        <p:nvPicPr>
          <p:cNvPr id="2050" name="Picture 2" descr="Isaac Newton là ai, tiểu sử: 6 bí ẩn thú vị của nhà khoa học vĩ đại">
            <a:extLst>
              <a:ext uri="{FF2B5EF4-FFF2-40B4-BE49-F238E27FC236}">
                <a16:creationId xmlns:a16="http://schemas.microsoft.com/office/drawing/2014/main" id="{7E932E09-15DF-2EE6-B5C3-95236347FD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7934" y="0"/>
            <a:ext cx="5596466" cy="4027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853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13</a:t>
            </a:fld>
            <a:endParaRPr lang="en"/>
          </a:p>
        </p:txBody>
      </p:sp>
      <p:sp>
        <p:nvSpPr>
          <p:cNvPr id="13" name="Content Placeholder 2">
            <a:extLst>
              <a:ext uri="{FF2B5EF4-FFF2-40B4-BE49-F238E27FC236}">
                <a16:creationId xmlns:a16="http://schemas.microsoft.com/office/drawing/2014/main" id="{796743E1-2DFC-4963-A6A7-EC3DF8425E5B}"/>
              </a:ext>
            </a:extLst>
          </p:cNvPr>
          <p:cNvSpPr txBox="1">
            <a:spLocks/>
          </p:cNvSpPr>
          <p:nvPr/>
        </p:nvSpPr>
        <p:spPr>
          <a:xfrm>
            <a:off x="484322" y="277305"/>
            <a:ext cx="4027520" cy="68134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dk2"/>
              </a:buClr>
              <a:buSzPts val="2400"/>
              <a:buFont typeface="Barlow Light"/>
              <a:buNone/>
              <a:defRPr sz="2400" b="0" i="0" u="none" strike="noStrike" cap="none">
                <a:solidFill>
                  <a:schemeClr val="dk2"/>
                </a:solidFill>
                <a:latin typeface="Barlow Light"/>
                <a:ea typeface="Barlow Light"/>
                <a:cs typeface="Barlow Light"/>
                <a:sym typeface="Barlow Light"/>
              </a:defRPr>
            </a:lvl1pPr>
            <a:lvl2pPr marL="914400" marR="0" lvl="1"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2pPr>
            <a:lvl3pPr marL="1371600" marR="0" lvl="2"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3pPr>
            <a:lvl4pPr marL="1828800" marR="0" lvl="3"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4pPr>
            <a:lvl5pPr marL="2286000" marR="0" lvl="4"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5pPr>
            <a:lvl6pPr marL="2743200" marR="0" lvl="5"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6pPr>
            <a:lvl7pPr marL="3200400" marR="0" lvl="6"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7pPr>
            <a:lvl8pPr marL="3657600" marR="0" lvl="7"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8pPr>
            <a:lvl9pPr marL="4114800" marR="0" lvl="8" indent="-381000" algn="l" rtl="0">
              <a:lnSpc>
                <a:spcPct val="115000"/>
              </a:lnSpc>
              <a:spcBef>
                <a:spcPts val="800"/>
              </a:spcBef>
              <a:spcAft>
                <a:spcPts val="80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9pPr>
          </a:lstStyle>
          <a:p>
            <a:pPr marL="0" indent="0" algn="just">
              <a:lnSpc>
                <a:spcPct val="145000"/>
              </a:lnSpc>
              <a:spcBef>
                <a:spcPts val="600"/>
              </a:spcBef>
              <a:spcAft>
                <a:spcPts val="600"/>
              </a:spcAft>
            </a:pPr>
            <a:r>
              <a:rPr lang="en-GB" b="1">
                <a:solidFill>
                  <a:schemeClr val="bg1"/>
                </a:solidFill>
                <a:latin typeface="Arial" panose="020B0604020202020204" pitchFamily="34" charset="0"/>
                <a:cs typeface="Arial" panose="020B0604020202020204" pitchFamily="34" charset="0"/>
              </a:rPr>
              <a:t>Một số dụng cụ đo lực </a:t>
            </a:r>
            <a:endParaRPr lang="en-US" b="1">
              <a:solidFill>
                <a:schemeClr val="bg1"/>
              </a:solidFill>
              <a:latin typeface="Arial" panose="020B0604020202020204" pitchFamily="34" charset="0"/>
              <a:cs typeface="Arial" panose="020B0604020202020204" pitchFamily="34" charset="0"/>
            </a:endParaRPr>
          </a:p>
        </p:txBody>
      </p:sp>
      <p:grpSp>
        <p:nvGrpSpPr>
          <p:cNvPr id="2" name="Group 1"/>
          <p:cNvGrpSpPr/>
          <p:nvPr/>
        </p:nvGrpSpPr>
        <p:grpSpPr>
          <a:xfrm>
            <a:off x="1454948" y="171450"/>
            <a:ext cx="2961570" cy="5173918"/>
            <a:chOff x="-362286" y="1715341"/>
            <a:chExt cx="4122673" cy="2712176"/>
          </a:xfrm>
        </p:grpSpPr>
        <p:pic>
          <p:nvPicPr>
            <p:cNvPr id="10" name="Picture 4" descr="Lực kế lò xo dùng trong thí nghiệm cơ học, giới hạn đo 10N | Shopee Việt Nam">
              <a:extLst>
                <a:ext uri="{FF2B5EF4-FFF2-40B4-BE49-F238E27FC236}">
                  <a16:creationId xmlns:a16="http://schemas.microsoft.com/office/drawing/2014/main" id="{FE280B6A-0066-4A59-85D0-36B1AE3EE3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60" t="6667" r="14518" b="11556"/>
            <a:stretch/>
          </p:blipFill>
          <p:spPr bwMode="auto">
            <a:xfrm>
              <a:off x="1985211" y="1772838"/>
              <a:ext cx="1775176" cy="195588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Cân lò xo N Newton chuyên dụng cho các thí nghiệm vật lý | Shopee Việt Nam">
              <a:extLst>
                <a:ext uri="{FF2B5EF4-FFF2-40B4-BE49-F238E27FC236}">
                  <a16:creationId xmlns:a16="http://schemas.microsoft.com/office/drawing/2014/main" id="{B641DBFA-6CAD-46E7-AE42-25FE460DF8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371" r="27037"/>
            <a:stretch/>
          </p:blipFill>
          <p:spPr bwMode="auto">
            <a:xfrm>
              <a:off x="794084" y="1715341"/>
              <a:ext cx="857954" cy="1923983"/>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2">
              <a:extLst>
                <a:ext uri="{FF2B5EF4-FFF2-40B4-BE49-F238E27FC236}">
                  <a16:creationId xmlns:a16="http://schemas.microsoft.com/office/drawing/2014/main" id="{796743E1-2DFC-4963-A6A7-EC3DF8425E5B}"/>
                </a:ext>
              </a:extLst>
            </p:cNvPr>
            <p:cNvSpPr txBox="1">
              <a:spLocks/>
            </p:cNvSpPr>
            <p:nvPr/>
          </p:nvSpPr>
          <p:spPr>
            <a:xfrm>
              <a:off x="-362286" y="3921136"/>
              <a:ext cx="2904202" cy="50638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dk2"/>
                </a:buClr>
                <a:buSzPts val="2400"/>
                <a:buFont typeface="Barlow Light"/>
                <a:buNone/>
                <a:defRPr sz="2400" b="0" i="0" u="none" strike="noStrike" cap="none">
                  <a:solidFill>
                    <a:schemeClr val="dk2"/>
                  </a:solidFill>
                  <a:latin typeface="Barlow Light"/>
                  <a:ea typeface="Barlow Light"/>
                  <a:cs typeface="Barlow Light"/>
                  <a:sym typeface="Barlow Light"/>
                </a:defRPr>
              </a:lvl1pPr>
              <a:lvl2pPr marL="914400" marR="0" lvl="1"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2pPr>
              <a:lvl3pPr marL="1371600" marR="0" lvl="2"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3pPr>
              <a:lvl4pPr marL="1828800" marR="0" lvl="3"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4pPr>
              <a:lvl5pPr marL="2286000" marR="0" lvl="4"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5pPr>
              <a:lvl6pPr marL="2743200" marR="0" lvl="5"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6pPr>
              <a:lvl7pPr marL="3200400" marR="0" lvl="6"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7pPr>
              <a:lvl8pPr marL="3657600" marR="0" lvl="7"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8pPr>
              <a:lvl9pPr marL="4114800" marR="0" lvl="8" indent="-381000" algn="l" rtl="0">
                <a:lnSpc>
                  <a:spcPct val="115000"/>
                </a:lnSpc>
                <a:spcBef>
                  <a:spcPts val="800"/>
                </a:spcBef>
                <a:spcAft>
                  <a:spcPts val="80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9pPr>
            </a:lstStyle>
            <a:p>
              <a:pPr marL="0" indent="0" algn="just">
                <a:lnSpc>
                  <a:spcPct val="145000"/>
                </a:lnSpc>
                <a:spcBef>
                  <a:spcPts val="600"/>
                </a:spcBef>
                <a:spcAft>
                  <a:spcPts val="600"/>
                </a:spcAft>
              </a:pPr>
              <a:r>
                <a:rPr lang="en-GB" sz="2200" b="1" dirty="0" err="1">
                  <a:solidFill>
                    <a:schemeClr val="tx1"/>
                  </a:solidFill>
                  <a:latin typeface="Arial" panose="020B0604020202020204" pitchFamily="34" charset="0"/>
                  <a:cs typeface="Arial" panose="020B0604020202020204" pitchFamily="34" charset="0"/>
                </a:rPr>
                <a:t>Lực</a:t>
              </a:r>
              <a:r>
                <a:rPr lang="en-GB" sz="2200" b="1" dirty="0">
                  <a:solidFill>
                    <a:schemeClr val="tx1"/>
                  </a:solidFill>
                  <a:latin typeface="Arial" panose="020B0604020202020204" pitchFamily="34" charset="0"/>
                  <a:cs typeface="Arial" panose="020B0604020202020204" pitchFamily="34" charset="0"/>
                </a:rPr>
                <a:t> </a:t>
              </a:r>
              <a:r>
                <a:rPr lang="en-GB" sz="2200" b="1" dirty="0" err="1">
                  <a:solidFill>
                    <a:schemeClr val="tx1"/>
                  </a:solidFill>
                  <a:latin typeface="Arial" panose="020B0604020202020204" pitchFamily="34" charset="0"/>
                  <a:cs typeface="Arial" panose="020B0604020202020204" pitchFamily="34" charset="0"/>
                </a:rPr>
                <a:t>kế</a:t>
              </a:r>
              <a:r>
                <a:rPr lang="en-GB" sz="2200" b="1" dirty="0">
                  <a:solidFill>
                    <a:schemeClr val="tx1"/>
                  </a:solidFill>
                  <a:latin typeface="Arial" panose="020B0604020202020204" pitchFamily="34" charset="0"/>
                  <a:cs typeface="Arial" panose="020B0604020202020204" pitchFamily="34" charset="0"/>
                </a:rPr>
                <a:t> </a:t>
              </a:r>
              <a:r>
                <a:rPr lang="en-GB" sz="2200" b="1" dirty="0" err="1">
                  <a:solidFill>
                    <a:schemeClr val="tx1"/>
                  </a:solidFill>
                  <a:latin typeface="Arial" panose="020B0604020202020204" pitchFamily="34" charset="0"/>
                  <a:cs typeface="Arial" panose="020B0604020202020204" pitchFamily="34" charset="0"/>
                </a:rPr>
                <a:t>lò</a:t>
              </a:r>
              <a:r>
                <a:rPr lang="en-GB" sz="2200" b="1" dirty="0">
                  <a:solidFill>
                    <a:schemeClr val="tx1"/>
                  </a:solidFill>
                  <a:latin typeface="Arial" panose="020B0604020202020204" pitchFamily="34" charset="0"/>
                  <a:cs typeface="Arial" panose="020B0604020202020204" pitchFamily="34" charset="0"/>
                </a:rPr>
                <a:t> xo</a:t>
              </a:r>
              <a:endParaRPr lang="en-US" sz="2200" b="1" dirty="0">
                <a:solidFill>
                  <a:schemeClr val="tx1"/>
                </a:solidFill>
                <a:latin typeface="Arial" panose="020B0604020202020204" pitchFamily="34" charset="0"/>
                <a:cs typeface="Arial" panose="020B0604020202020204" pitchFamily="34" charset="0"/>
              </a:endParaRPr>
            </a:p>
          </p:txBody>
        </p:sp>
      </p:grpSp>
      <p:grpSp>
        <p:nvGrpSpPr>
          <p:cNvPr id="20" name="Group 19"/>
          <p:cNvGrpSpPr/>
          <p:nvPr/>
        </p:nvGrpSpPr>
        <p:grpSpPr>
          <a:xfrm>
            <a:off x="5000987" y="288763"/>
            <a:ext cx="1775176" cy="4854737"/>
            <a:chOff x="3873295" y="1351476"/>
            <a:chExt cx="2333444" cy="3649211"/>
          </a:xfrm>
        </p:grpSpPr>
        <p:pic>
          <p:nvPicPr>
            <p:cNvPr id="15" name="Picture 14"/>
            <p:cNvPicPr>
              <a:picLocks noChangeAspect="1"/>
            </p:cNvPicPr>
            <p:nvPr/>
          </p:nvPicPr>
          <p:blipFill>
            <a:blip r:embed="rId5"/>
            <a:stretch>
              <a:fillRect/>
            </a:stretch>
          </p:blipFill>
          <p:spPr>
            <a:xfrm>
              <a:off x="3873295" y="1351476"/>
              <a:ext cx="1831393" cy="2675773"/>
            </a:xfrm>
            <a:prstGeom prst="rect">
              <a:avLst/>
            </a:prstGeom>
          </p:spPr>
        </p:pic>
        <p:sp>
          <p:nvSpPr>
            <p:cNvPr id="16" name="Content Placeholder 2">
              <a:extLst>
                <a:ext uri="{FF2B5EF4-FFF2-40B4-BE49-F238E27FC236}">
                  <a16:creationId xmlns:a16="http://schemas.microsoft.com/office/drawing/2014/main" id="{796743E1-2DFC-4963-A6A7-EC3DF8425E5B}"/>
                </a:ext>
              </a:extLst>
            </p:cNvPr>
            <p:cNvSpPr txBox="1">
              <a:spLocks/>
            </p:cNvSpPr>
            <p:nvPr/>
          </p:nvSpPr>
          <p:spPr>
            <a:xfrm>
              <a:off x="3873295" y="4384008"/>
              <a:ext cx="2333444" cy="61667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dk2"/>
                </a:buClr>
                <a:buSzPts val="2400"/>
                <a:buFont typeface="Barlow Light"/>
                <a:buNone/>
                <a:defRPr sz="2400" b="0" i="0" u="none" strike="noStrike" cap="none">
                  <a:solidFill>
                    <a:schemeClr val="dk2"/>
                  </a:solidFill>
                  <a:latin typeface="Barlow Light"/>
                  <a:ea typeface="Barlow Light"/>
                  <a:cs typeface="Barlow Light"/>
                  <a:sym typeface="Barlow Light"/>
                </a:defRPr>
              </a:lvl1pPr>
              <a:lvl2pPr marL="914400" marR="0" lvl="1"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2pPr>
              <a:lvl3pPr marL="1371600" marR="0" lvl="2"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3pPr>
              <a:lvl4pPr marL="1828800" marR="0" lvl="3"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4pPr>
              <a:lvl5pPr marL="2286000" marR="0" lvl="4"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5pPr>
              <a:lvl6pPr marL="2743200" marR="0" lvl="5"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6pPr>
              <a:lvl7pPr marL="3200400" marR="0" lvl="6"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7pPr>
              <a:lvl8pPr marL="3657600" marR="0" lvl="7"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8pPr>
              <a:lvl9pPr marL="4114800" marR="0" lvl="8" indent="-381000" algn="l" rtl="0">
                <a:lnSpc>
                  <a:spcPct val="115000"/>
                </a:lnSpc>
                <a:spcBef>
                  <a:spcPts val="800"/>
                </a:spcBef>
                <a:spcAft>
                  <a:spcPts val="80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9pPr>
            </a:lstStyle>
            <a:p>
              <a:pPr marL="0" indent="0" algn="just">
                <a:lnSpc>
                  <a:spcPct val="145000"/>
                </a:lnSpc>
                <a:spcBef>
                  <a:spcPts val="600"/>
                </a:spcBef>
                <a:spcAft>
                  <a:spcPts val="600"/>
                </a:spcAft>
              </a:pPr>
              <a:r>
                <a:rPr lang="en-GB" sz="2200" b="1" dirty="0" err="1">
                  <a:solidFill>
                    <a:schemeClr val="tx1"/>
                  </a:solidFill>
                  <a:latin typeface="Arial" panose="020B0604020202020204" pitchFamily="34" charset="0"/>
                  <a:cs typeface="Arial" panose="020B0604020202020204" pitchFamily="34" charset="0"/>
                </a:rPr>
                <a:t>Máy</a:t>
              </a:r>
              <a:r>
                <a:rPr lang="en-GB" sz="2200" b="1" dirty="0">
                  <a:solidFill>
                    <a:schemeClr val="tx1"/>
                  </a:solidFill>
                  <a:latin typeface="Arial" panose="020B0604020202020204" pitchFamily="34" charset="0"/>
                  <a:cs typeface="Arial" panose="020B0604020202020204" pitchFamily="34" charset="0"/>
                </a:rPr>
                <a:t> </a:t>
              </a:r>
              <a:r>
                <a:rPr lang="en-GB" sz="2200" b="1" dirty="0" err="1">
                  <a:solidFill>
                    <a:schemeClr val="tx1"/>
                  </a:solidFill>
                  <a:latin typeface="Arial" panose="020B0604020202020204" pitchFamily="34" charset="0"/>
                  <a:cs typeface="Arial" panose="020B0604020202020204" pitchFamily="34" charset="0"/>
                </a:rPr>
                <a:t>đo</a:t>
              </a:r>
              <a:r>
                <a:rPr lang="en-GB" sz="2200" b="1" dirty="0">
                  <a:solidFill>
                    <a:schemeClr val="tx1"/>
                  </a:solidFill>
                  <a:latin typeface="Arial" panose="020B0604020202020204" pitchFamily="34" charset="0"/>
                  <a:cs typeface="Arial" panose="020B0604020202020204" pitchFamily="34" charset="0"/>
                </a:rPr>
                <a:t> </a:t>
              </a:r>
              <a:r>
                <a:rPr lang="en-GB" sz="2200" b="1" dirty="0" err="1">
                  <a:solidFill>
                    <a:schemeClr val="tx1"/>
                  </a:solidFill>
                  <a:latin typeface="Arial" panose="020B0604020202020204" pitchFamily="34" charset="0"/>
                  <a:cs typeface="Arial" panose="020B0604020202020204" pitchFamily="34" charset="0"/>
                </a:rPr>
                <a:t>lực</a:t>
              </a:r>
              <a:endParaRPr lang="en-US" sz="2200" b="1" dirty="0">
                <a:solidFill>
                  <a:schemeClr val="tx1"/>
                </a:solidFill>
                <a:latin typeface="Arial" panose="020B0604020202020204" pitchFamily="34" charset="0"/>
                <a:cs typeface="Arial" panose="020B0604020202020204" pitchFamily="34" charset="0"/>
              </a:endParaRPr>
            </a:p>
          </p:txBody>
        </p:sp>
      </p:grpSp>
      <p:grpSp>
        <p:nvGrpSpPr>
          <p:cNvPr id="21" name="Group 20"/>
          <p:cNvGrpSpPr/>
          <p:nvPr/>
        </p:nvGrpSpPr>
        <p:grpSpPr>
          <a:xfrm>
            <a:off x="6871746" y="481692"/>
            <a:ext cx="2272254" cy="4766961"/>
            <a:chOff x="6369696" y="1458577"/>
            <a:chExt cx="2333444" cy="3155945"/>
          </a:xfrm>
        </p:grpSpPr>
        <p:pic>
          <p:nvPicPr>
            <p:cNvPr id="18" name="Picture 17">
              <a:extLst>
                <a:ext uri="{FF2B5EF4-FFF2-40B4-BE49-F238E27FC236}">
                  <a16:creationId xmlns:a16="http://schemas.microsoft.com/office/drawing/2014/main" id="{03171721-566E-45B9-91BB-98337DCBC904}"/>
                </a:ext>
              </a:extLst>
            </p:cNvPr>
            <p:cNvPicPr>
              <a:picLocks noChangeAspect="1"/>
            </p:cNvPicPr>
            <p:nvPr/>
          </p:nvPicPr>
          <p:blipFill rotWithShape="1">
            <a:blip r:embed="rId6">
              <a:extLst>
                <a:ext uri="{28A0092B-C50C-407E-A947-70E740481C1C}">
                  <a14:useLocalDpi xmlns:a14="http://schemas.microsoft.com/office/drawing/2010/main" val="0"/>
                </a:ext>
              </a:extLst>
            </a:blip>
            <a:srcRect l="31061" r="53082" b="17372"/>
            <a:stretch/>
          </p:blipFill>
          <p:spPr>
            <a:xfrm>
              <a:off x="6871747" y="1458577"/>
              <a:ext cx="1087072" cy="24631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Content Placeholder 2">
              <a:extLst>
                <a:ext uri="{FF2B5EF4-FFF2-40B4-BE49-F238E27FC236}">
                  <a16:creationId xmlns:a16="http://schemas.microsoft.com/office/drawing/2014/main" id="{796743E1-2DFC-4963-A6A7-EC3DF8425E5B}"/>
                </a:ext>
              </a:extLst>
            </p:cNvPr>
            <p:cNvSpPr txBox="1">
              <a:spLocks/>
            </p:cNvSpPr>
            <p:nvPr/>
          </p:nvSpPr>
          <p:spPr>
            <a:xfrm>
              <a:off x="6369696" y="4001763"/>
              <a:ext cx="2333444" cy="61275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dk2"/>
                </a:buClr>
                <a:buSzPts val="2400"/>
                <a:buFont typeface="Barlow Light"/>
                <a:buNone/>
                <a:defRPr sz="2400" b="0" i="0" u="none" strike="noStrike" cap="none">
                  <a:solidFill>
                    <a:schemeClr val="dk2"/>
                  </a:solidFill>
                  <a:latin typeface="Barlow Light"/>
                  <a:ea typeface="Barlow Light"/>
                  <a:cs typeface="Barlow Light"/>
                  <a:sym typeface="Barlow Light"/>
                </a:defRPr>
              </a:lvl1pPr>
              <a:lvl2pPr marL="914400" marR="0" lvl="1"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2pPr>
              <a:lvl3pPr marL="1371600" marR="0" lvl="2"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3pPr>
              <a:lvl4pPr marL="1828800" marR="0" lvl="3"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4pPr>
              <a:lvl5pPr marL="2286000" marR="0" lvl="4"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5pPr>
              <a:lvl6pPr marL="2743200" marR="0" lvl="5"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6pPr>
              <a:lvl7pPr marL="3200400" marR="0" lvl="6"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7pPr>
              <a:lvl8pPr marL="3657600" marR="0" lvl="7"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8pPr>
              <a:lvl9pPr marL="4114800" marR="0" lvl="8" indent="-381000" algn="l" rtl="0">
                <a:lnSpc>
                  <a:spcPct val="115000"/>
                </a:lnSpc>
                <a:spcBef>
                  <a:spcPts val="800"/>
                </a:spcBef>
                <a:spcAft>
                  <a:spcPts val="80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9pPr>
            </a:lstStyle>
            <a:p>
              <a:pPr marL="0" indent="0" algn="just">
                <a:lnSpc>
                  <a:spcPct val="145000"/>
                </a:lnSpc>
                <a:spcBef>
                  <a:spcPts val="600"/>
                </a:spcBef>
                <a:spcAft>
                  <a:spcPts val="600"/>
                </a:spcAft>
              </a:pPr>
              <a:r>
                <a:rPr lang="en-GB" sz="2200" b="1" dirty="0" err="1">
                  <a:solidFill>
                    <a:schemeClr val="tx1"/>
                  </a:solidFill>
                  <a:latin typeface="Arial" panose="020B0604020202020204" pitchFamily="34" charset="0"/>
                  <a:cs typeface="Arial" panose="020B0604020202020204" pitchFamily="34" charset="0"/>
                </a:rPr>
                <a:t>Đồng</a:t>
              </a:r>
              <a:r>
                <a:rPr lang="en-GB" sz="2200" b="1" dirty="0">
                  <a:solidFill>
                    <a:schemeClr val="tx1"/>
                  </a:solidFill>
                  <a:latin typeface="Arial" panose="020B0604020202020204" pitchFamily="34" charset="0"/>
                  <a:cs typeface="Arial" panose="020B0604020202020204" pitchFamily="34" charset="0"/>
                </a:rPr>
                <a:t> </a:t>
              </a:r>
              <a:r>
                <a:rPr lang="en-GB" sz="2200" b="1" dirty="0" err="1">
                  <a:solidFill>
                    <a:schemeClr val="tx1"/>
                  </a:solidFill>
                  <a:latin typeface="Arial" panose="020B0604020202020204" pitchFamily="34" charset="0"/>
                  <a:cs typeface="Arial" panose="020B0604020202020204" pitchFamily="34" charset="0"/>
                </a:rPr>
                <a:t>hồ</a:t>
              </a:r>
              <a:r>
                <a:rPr lang="en-GB" sz="2200" b="1" dirty="0">
                  <a:solidFill>
                    <a:schemeClr val="tx1"/>
                  </a:solidFill>
                  <a:latin typeface="Arial" panose="020B0604020202020204" pitchFamily="34" charset="0"/>
                  <a:cs typeface="Arial" panose="020B0604020202020204" pitchFamily="34" charset="0"/>
                </a:rPr>
                <a:t> </a:t>
              </a:r>
              <a:r>
                <a:rPr lang="en-GB" sz="2200" b="1" dirty="0" err="1">
                  <a:solidFill>
                    <a:schemeClr val="tx1"/>
                  </a:solidFill>
                  <a:latin typeface="Arial" panose="020B0604020202020204" pitchFamily="34" charset="0"/>
                  <a:cs typeface="Arial" panose="020B0604020202020204" pitchFamily="34" charset="0"/>
                </a:rPr>
                <a:t>đo</a:t>
              </a:r>
              <a:r>
                <a:rPr lang="en-GB" sz="2200" b="1" dirty="0">
                  <a:solidFill>
                    <a:schemeClr val="tx1"/>
                  </a:solidFill>
                  <a:latin typeface="Arial" panose="020B0604020202020204" pitchFamily="34" charset="0"/>
                  <a:cs typeface="Arial" panose="020B0604020202020204" pitchFamily="34" charset="0"/>
                </a:rPr>
                <a:t> </a:t>
              </a:r>
              <a:r>
                <a:rPr lang="en-GB" sz="2200" b="1" dirty="0" err="1">
                  <a:solidFill>
                    <a:schemeClr val="tx1"/>
                  </a:solidFill>
                  <a:latin typeface="Arial" panose="020B0604020202020204" pitchFamily="34" charset="0"/>
                  <a:cs typeface="Arial" panose="020B0604020202020204" pitchFamily="34" charset="0"/>
                </a:rPr>
                <a:t>lực</a:t>
              </a:r>
              <a:endParaRPr lang="en-US" sz="2200" b="1" dirty="0">
                <a:solidFill>
                  <a:schemeClr val="tx1"/>
                </a:solidFill>
                <a:latin typeface="Arial" panose="020B0604020202020204" pitchFamily="34" charset="0"/>
                <a:cs typeface="Arial" panose="020B0604020202020204" pitchFamily="34" charset="0"/>
              </a:endParaRPr>
            </a:p>
          </p:txBody>
        </p:sp>
      </p:grpSp>
      <p:pic>
        <p:nvPicPr>
          <p:cNvPr id="7" name="Picture 6">
            <a:extLst>
              <a:ext uri="{FF2B5EF4-FFF2-40B4-BE49-F238E27FC236}">
                <a16:creationId xmlns:a16="http://schemas.microsoft.com/office/drawing/2014/main" id="{973FF1E8-A68E-2F38-58ED-1B2709ED9E4D}"/>
              </a:ext>
            </a:extLst>
          </p:cNvPr>
          <p:cNvPicPr>
            <a:picLocks noChangeAspect="1"/>
          </p:cNvPicPr>
          <p:nvPr/>
        </p:nvPicPr>
        <p:blipFill rotWithShape="1">
          <a:blip r:embed="rId7"/>
          <a:srcRect l="2203" t="6544" r="7415" b="1848"/>
          <a:stretch/>
        </p:blipFill>
        <p:spPr>
          <a:xfrm>
            <a:off x="108096" y="171451"/>
            <a:ext cx="2057400" cy="4151649"/>
          </a:xfrm>
          <a:prstGeom prst="rect">
            <a:avLst/>
          </a:prstGeom>
        </p:spPr>
      </p:pic>
    </p:spTree>
    <p:extLst>
      <p:ext uri="{BB962C8B-B14F-4D97-AF65-F5344CB8AC3E}">
        <p14:creationId xmlns:p14="http://schemas.microsoft.com/office/powerpoint/2010/main" val="2876274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1E6BB98-66B4-9AE9-B790-7E325A48F0D1}"/>
              </a:ext>
            </a:extLst>
          </p:cNvPr>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14</a:t>
            </a:fld>
            <a:endParaRPr lang="en"/>
          </a:p>
        </p:txBody>
      </p:sp>
      <p:pic>
        <p:nvPicPr>
          <p:cNvPr id="4" name="Picture 3">
            <a:extLst>
              <a:ext uri="{FF2B5EF4-FFF2-40B4-BE49-F238E27FC236}">
                <a16:creationId xmlns:a16="http://schemas.microsoft.com/office/drawing/2014/main" id="{4EAD941D-5A86-BBDD-1792-0E089DDB3BF0}"/>
              </a:ext>
            </a:extLst>
          </p:cNvPr>
          <p:cNvPicPr>
            <a:picLocks noChangeAspect="1"/>
          </p:cNvPicPr>
          <p:nvPr/>
        </p:nvPicPr>
        <p:blipFill rotWithShape="1">
          <a:blip r:embed="rId2"/>
          <a:srcRect l="2203" t="6544" r="7415" b="1848"/>
          <a:stretch/>
        </p:blipFill>
        <p:spPr>
          <a:xfrm>
            <a:off x="2873023" y="172121"/>
            <a:ext cx="2613377" cy="4732064"/>
          </a:xfrm>
          <a:prstGeom prst="rect">
            <a:avLst/>
          </a:prstGeom>
        </p:spPr>
      </p:pic>
    </p:spTree>
    <p:extLst>
      <p:ext uri="{BB962C8B-B14F-4D97-AF65-F5344CB8AC3E}">
        <p14:creationId xmlns:p14="http://schemas.microsoft.com/office/powerpoint/2010/main" val="639068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FBE3EA-3571-D149-63CC-CCC1A55E8D41}"/>
              </a:ext>
            </a:extLst>
          </p:cNvPr>
          <p:cNvPicPr>
            <a:picLocks noChangeAspect="1"/>
          </p:cNvPicPr>
          <p:nvPr/>
        </p:nvPicPr>
        <p:blipFill>
          <a:blip r:embed="rId3"/>
          <a:srcRect l="21778" t="27420" r="24467" b="48457"/>
          <a:stretch/>
        </p:blipFill>
        <p:spPr>
          <a:xfrm>
            <a:off x="80433" y="129116"/>
            <a:ext cx="8983133" cy="4411133"/>
          </a:xfrm>
          <a:prstGeom prst="rect">
            <a:avLst/>
          </a:prstGeom>
        </p:spPr>
      </p:pic>
      <p:cxnSp>
        <p:nvCxnSpPr>
          <p:cNvPr id="8" name="Straight Arrow Connector 7">
            <a:extLst>
              <a:ext uri="{FF2B5EF4-FFF2-40B4-BE49-F238E27FC236}">
                <a16:creationId xmlns:a16="http://schemas.microsoft.com/office/drawing/2014/main" id="{D12483A4-9BA0-8FF6-5AEB-8DAA77ADD627}"/>
              </a:ext>
            </a:extLst>
          </p:cNvPr>
          <p:cNvCxnSpPr>
            <a:cxnSpLocks/>
          </p:cNvCxnSpPr>
          <p:nvPr/>
        </p:nvCxnSpPr>
        <p:spPr>
          <a:xfrm flipV="1">
            <a:off x="6375400" y="2334682"/>
            <a:ext cx="2032000" cy="1682347"/>
          </a:xfrm>
          <a:prstGeom prst="straightConnector1">
            <a:avLst/>
          </a:prstGeom>
          <a:ln w="50800">
            <a:solidFill>
              <a:srgbClr val="FFFF00"/>
            </a:solidFill>
            <a:tailEnd type="triangle"/>
          </a:ln>
        </p:spPr>
        <p:style>
          <a:lnRef idx="3">
            <a:schemeClr val="accent4"/>
          </a:lnRef>
          <a:fillRef idx="0">
            <a:schemeClr val="accent4"/>
          </a:fillRef>
          <a:effectRef idx="2">
            <a:schemeClr val="accent4"/>
          </a:effectRef>
          <a:fontRef idx="minor">
            <a:schemeClr val="tx1"/>
          </a:fontRef>
        </p:style>
      </p:cxnSp>
      <p:sp>
        <p:nvSpPr>
          <p:cNvPr id="11" name="TextBox 10">
            <a:extLst>
              <a:ext uri="{FF2B5EF4-FFF2-40B4-BE49-F238E27FC236}">
                <a16:creationId xmlns:a16="http://schemas.microsoft.com/office/drawing/2014/main" id="{724D162F-8064-2A81-1600-5B71B8B97501}"/>
              </a:ext>
            </a:extLst>
          </p:cNvPr>
          <p:cNvSpPr txBox="1"/>
          <p:nvPr/>
        </p:nvSpPr>
        <p:spPr>
          <a:xfrm>
            <a:off x="4758267" y="4072467"/>
            <a:ext cx="3056466" cy="523220"/>
          </a:xfrm>
          <a:prstGeom prst="rect">
            <a:avLst/>
          </a:prstGeom>
          <a:noFill/>
        </p:spPr>
        <p:txBody>
          <a:bodyPr wrap="square" rtlCol="0">
            <a:spAutoFit/>
          </a:bodyPr>
          <a:lstStyle/>
          <a:p>
            <a:r>
              <a:rPr lang="en-US" sz="2800" b="1" dirty="0" err="1">
                <a:solidFill>
                  <a:srgbClr val="FFFF00"/>
                </a:solidFill>
                <a:latin typeface="Times New Roman" panose="02020603050405020304" pitchFamily="18" charset="0"/>
                <a:cs typeface="Times New Roman" panose="02020603050405020304" pitchFamily="18" charset="0"/>
              </a:rPr>
              <a:t>Giới</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hạn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đo</a:t>
            </a:r>
            <a:r>
              <a:rPr lang="en-US" sz="2800" b="1" dirty="0">
                <a:solidFill>
                  <a:srgbClr val="FFFF00"/>
                </a:solidFill>
                <a:latin typeface="Times New Roman" panose="02020603050405020304" pitchFamily="18" charset="0"/>
                <a:cs typeface="Times New Roman" panose="02020603050405020304" pitchFamily="18" charset="0"/>
              </a:rPr>
              <a:t>: 5N</a:t>
            </a:r>
          </a:p>
        </p:txBody>
      </p:sp>
    </p:spTree>
    <p:extLst>
      <p:ext uri="{BB962C8B-B14F-4D97-AF65-F5344CB8AC3E}">
        <p14:creationId xmlns:p14="http://schemas.microsoft.com/office/powerpoint/2010/main" val="172064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0EE88-EFF1-CC86-63DE-D6A3A2D96A9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40FD3FA-E78B-7375-7AB5-36B72F792602}"/>
              </a:ext>
            </a:extLst>
          </p:cNvPr>
          <p:cNvPicPr>
            <a:picLocks noChangeAspect="1"/>
          </p:cNvPicPr>
          <p:nvPr/>
        </p:nvPicPr>
        <p:blipFill>
          <a:blip r:embed="rId3"/>
          <a:srcRect l="44635" t="34108" r="43643" b="54968"/>
          <a:stretch/>
        </p:blipFill>
        <p:spPr>
          <a:xfrm>
            <a:off x="804333" y="474133"/>
            <a:ext cx="7569200" cy="4030134"/>
          </a:xfrm>
          <a:prstGeom prst="rect">
            <a:avLst/>
          </a:prstGeom>
        </p:spPr>
      </p:pic>
      <p:cxnSp>
        <p:nvCxnSpPr>
          <p:cNvPr id="7" name="Straight Arrow Connector 6">
            <a:extLst>
              <a:ext uri="{FF2B5EF4-FFF2-40B4-BE49-F238E27FC236}">
                <a16:creationId xmlns:a16="http://schemas.microsoft.com/office/drawing/2014/main" id="{7D22DD75-3134-2892-869C-B16D30307D5E}"/>
              </a:ext>
            </a:extLst>
          </p:cNvPr>
          <p:cNvCxnSpPr/>
          <p:nvPr/>
        </p:nvCxnSpPr>
        <p:spPr>
          <a:xfrm>
            <a:off x="948267" y="2692400"/>
            <a:ext cx="296333" cy="0"/>
          </a:xfrm>
          <a:prstGeom prst="straightConnector1">
            <a:avLst/>
          </a:prstGeom>
          <a:ln w="44450">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F4E8A4CD-04D2-3A53-0099-BFD2BCE20FAD}"/>
              </a:ext>
            </a:extLst>
          </p:cNvPr>
          <p:cNvCxnSpPr/>
          <p:nvPr/>
        </p:nvCxnSpPr>
        <p:spPr>
          <a:xfrm>
            <a:off x="1117600" y="2893366"/>
            <a:ext cx="1532467" cy="1938866"/>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0" name="TextBox 9">
            <a:extLst>
              <a:ext uri="{FF2B5EF4-FFF2-40B4-BE49-F238E27FC236}">
                <a16:creationId xmlns:a16="http://schemas.microsoft.com/office/drawing/2014/main" id="{F735236C-736E-D7C1-6BF5-BCC147226AFB}"/>
              </a:ext>
            </a:extLst>
          </p:cNvPr>
          <p:cNvSpPr txBox="1"/>
          <p:nvPr/>
        </p:nvSpPr>
        <p:spPr>
          <a:xfrm>
            <a:off x="2650067" y="4601400"/>
            <a:ext cx="3691468"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Độ</a:t>
            </a:r>
            <a:r>
              <a:rPr lang="en-US" sz="2400" b="1" dirty="0">
                <a:solidFill>
                  <a:srgbClr val="FF0000"/>
                </a:solidFill>
                <a:latin typeface="Times New Roman" panose="02020603050405020304" pitchFamily="18" charset="0"/>
                <a:cs typeface="Times New Roman" panose="02020603050405020304" pitchFamily="18" charset="0"/>
              </a:rPr>
              <a:t> chia </a:t>
            </a:r>
            <a:r>
              <a:rPr lang="en-US" sz="2400" b="1" dirty="0" err="1">
                <a:solidFill>
                  <a:srgbClr val="FF0000"/>
                </a:solidFill>
                <a:latin typeface="Times New Roman" panose="02020603050405020304" pitchFamily="18" charset="0"/>
                <a:cs typeface="Times New Roman" panose="02020603050405020304" pitchFamily="18" charset="0"/>
              </a:rPr>
              <a:t>nhỏ</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nhất</a:t>
            </a:r>
            <a:r>
              <a:rPr lang="en-US" sz="2400" b="1" dirty="0">
                <a:solidFill>
                  <a:srgbClr val="FF0000"/>
                </a:solidFill>
                <a:latin typeface="Times New Roman" panose="02020603050405020304" pitchFamily="18" charset="0"/>
                <a:cs typeface="Times New Roman" panose="02020603050405020304" pitchFamily="18" charset="0"/>
              </a:rPr>
              <a:t>: 0,1 N</a:t>
            </a:r>
          </a:p>
        </p:txBody>
      </p:sp>
    </p:spTree>
    <p:extLst>
      <p:ext uri="{BB962C8B-B14F-4D97-AF65-F5344CB8AC3E}">
        <p14:creationId xmlns:p14="http://schemas.microsoft.com/office/powerpoint/2010/main" val="1239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39684-C454-7809-43BB-D57E98AC9ED6}"/>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8E2A57D-17B3-1AC4-6272-3D19782D8E87}"/>
              </a:ext>
            </a:extLst>
          </p:cNvPr>
          <p:cNvGraphicFramePr>
            <a:graphicFrameLocks noGrp="1"/>
          </p:cNvGraphicFramePr>
          <p:nvPr/>
        </p:nvGraphicFramePr>
        <p:xfrm>
          <a:off x="196596" y="801659"/>
          <a:ext cx="1655064" cy="3895343"/>
        </p:xfrm>
        <a:graphic>
          <a:graphicData uri="http://schemas.openxmlformats.org/drawingml/2006/table">
            <a:tbl>
              <a:tblPr firstRow="1" bandRow="1">
                <a:tableStyleId>{9698151E-0C3A-494B-B26B-37D62C383CFE}</a:tableStyleId>
              </a:tblPr>
              <a:tblGrid>
                <a:gridCol w="1655064">
                  <a:extLst>
                    <a:ext uri="{9D8B030D-6E8A-4147-A177-3AD203B41FA5}">
                      <a16:colId xmlns:a16="http://schemas.microsoft.com/office/drawing/2014/main" val="1066436369"/>
                    </a:ext>
                  </a:extLst>
                </a:gridCol>
              </a:tblGrid>
              <a:tr h="472163">
                <a:tc>
                  <a:txBody>
                    <a:bodyPr/>
                    <a:lstStyle/>
                    <a:p>
                      <a:pPr algn="ctr"/>
                      <a:r>
                        <a:rPr lang="en-US" sz="2400" b="1" kern="1200" dirty="0" err="1">
                          <a:solidFill>
                            <a:srgbClr val="0070C0"/>
                          </a:solidFill>
                          <a:latin typeface="Times New Roman" panose="02020603050405020304" pitchFamily="18" charset="0"/>
                          <a:cs typeface="Times New Roman" panose="02020603050405020304" pitchFamily="18" charset="0"/>
                        </a:rPr>
                        <a:t>Cột</a:t>
                      </a:r>
                      <a:r>
                        <a:rPr lang="en-US" sz="2400" b="1" kern="1200" dirty="0">
                          <a:solidFill>
                            <a:srgbClr val="0070C0"/>
                          </a:solidFill>
                          <a:latin typeface="Times New Roman" panose="02020603050405020304" pitchFamily="18" charset="0"/>
                          <a:cs typeface="Times New Roman" panose="02020603050405020304" pitchFamily="18" charset="0"/>
                        </a:rPr>
                        <a:t> A</a:t>
                      </a:r>
                    </a:p>
                  </a:txBody>
                  <a:tcPr/>
                </a:tc>
                <a:extLst>
                  <a:ext uri="{0D108BD9-81ED-4DB2-BD59-A6C34878D82A}">
                    <a16:rowId xmlns:a16="http://schemas.microsoft.com/office/drawing/2014/main" val="2844245043"/>
                  </a:ext>
                </a:extLst>
              </a:tr>
              <a:tr h="68463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2400" b="1" kern="1200" dirty="0" err="1">
                          <a:solidFill>
                            <a:srgbClr val="0070C0"/>
                          </a:solidFill>
                          <a:latin typeface="Times New Roman" panose="02020603050405020304" pitchFamily="18" charset="0"/>
                          <a:cs typeface="Times New Roman" panose="02020603050405020304" pitchFamily="18" charset="0"/>
                        </a:rPr>
                        <a:t>Bước</a:t>
                      </a:r>
                      <a:r>
                        <a:rPr lang="en-GB" sz="2400" b="1" kern="1200" dirty="0">
                          <a:solidFill>
                            <a:srgbClr val="0070C0"/>
                          </a:solidFill>
                          <a:latin typeface="Times New Roman" panose="02020603050405020304" pitchFamily="18" charset="0"/>
                          <a:cs typeface="Times New Roman" panose="02020603050405020304" pitchFamily="18" charset="0"/>
                        </a:rPr>
                        <a:t> 1</a:t>
                      </a:r>
                      <a:endParaRPr lang="en-US" sz="2400" b="1" kern="1200" dirty="0">
                        <a:solidFill>
                          <a:srgbClr val="0070C0"/>
                        </a:solidFill>
                        <a:latin typeface="Times New Roman" panose="02020603050405020304" pitchFamily="18" charset="0"/>
                        <a:cs typeface="Times New Roman" panose="02020603050405020304" pitchFamily="18" charset="0"/>
                      </a:endParaRPr>
                    </a:p>
                    <a:p>
                      <a:pPr algn="ctr"/>
                      <a:endParaRPr lang="en-US" dirty="0">
                        <a:solidFill>
                          <a:srgbClr val="0070C0"/>
                        </a:solidFill>
                      </a:endParaRPr>
                    </a:p>
                  </a:txBody>
                  <a:tcPr/>
                </a:tc>
                <a:extLst>
                  <a:ext uri="{0D108BD9-81ED-4DB2-BD59-A6C34878D82A}">
                    <a16:rowId xmlns:a16="http://schemas.microsoft.com/office/drawing/2014/main" val="1395348059"/>
                  </a:ext>
                </a:extLst>
              </a:tr>
              <a:tr h="68463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2400" b="1" kern="1200" dirty="0" err="1">
                          <a:solidFill>
                            <a:srgbClr val="0070C0"/>
                          </a:solidFill>
                          <a:latin typeface="Times New Roman" panose="02020603050405020304" pitchFamily="18" charset="0"/>
                          <a:cs typeface="Times New Roman" panose="02020603050405020304" pitchFamily="18" charset="0"/>
                        </a:rPr>
                        <a:t>Bước</a:t>
                      </a:r>
                      <a:r>
                        <a:rPr lang="en-GB" sz="2400" b="1" kern="1200" dirty="0">
                          <a:solidFill>
                            <a:srgbClr val="0070C0"/>
                          </a:solidFill>
                          <a:latin typeface="Times New Roman" panose="02020603050405020304" pitchFamily="18" charset="0"/>
                          <a:cs typeface="Times New Roman" panose="02020603050405020304" pitchFamily="18" charset="0"/>
                        </a:rPr>
                        <a:t> 2</a:t>
                      </a:r>
                      <a:endParaRPr lang="en-US" sz="2400" b="1" kern="1200" dirty="0">
                        <a:solidFill>
                          <a:srgbClr val="0070C0"/>
                        </a:solidFill>
                        <a:latin typeface="Times New Roman" panose="02020603050405020304" pitchFamily="18" charset="0"/>
                        <a:cs typeface="Times New Roman" panose="02020603050405020304" pitchFamily="18" charset="0"/>
                      </a:endParaRPr>
                    </a:p>
                    <a:p>
                      <a:pPr algn="ctr"/>
                      <a:endParaRPr lang="en-US" dirty="0">
                        <a:solidFill>
                          <a:srgbClr val="0070C0"/>
                        </a:solidFill>
                      </a:endParaRPr>
                    </a:p>
                  </a:txBody>
                  <a:tcPr/>
                </a:tc>
                <a:extLst>
                  <a:ext uri="{0D108BD9-81ED-4DB2-BD59-A6C34878D82A}">
                    <a16:rowId xmlns:a16="http://schemas.microsoft.com/office/drawing/2014/main" val="1234069484"/>
                  </a:ext>
                </a:extLst>
              </a:tr>
              <a:tr h="68463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2400" b="1" kern="1200" dirty="0" err="1">
                          <a:solidFill>
                            <a:srgbClr val="0070C0"/>
                          </a:solidFill>
                          <a:latin typeface="Times New Roman" panose="02020603050405020304" pitchFamily="18" charset="0"/>
                          <a:cs typeface="Times New Roman" panose="02020603050405020304" pitchFamily="18" charset="0"/>
                        </a:rPr>
                        <a:t>Bước</a:t>
                      </a:r>
                      <a:r>
                        <a:rPr lang="en-GB" sz="2400" b="1" kern="1200" dirty="0">
                          <a:solidFill>
                            <a:srgbClr val="0070C0"/>
                          </a:solidFill>
                          <a:latin typeface="Times New Roman" panose="02020603050405020304" pitchFamily="18" charset="0"/>
                          <a:cs typeface="Times New Roman" panose="02020603050405020304" pitchFamily="18" charset="0"/>
                        </a:rPr>
                        <a:t> 3</a:t>
                      </a:r>
                      <a:endParaRPr lang="en-US" sz="2400" b="1" kern="1200" dirty="0">
                        <a:solidFill>
                          <a:srgbClr val="0070C0"/>
                        </a:solidFill>
                        <a:latin typeface="Times New Roman" panose="02020603050405020304" pitchFamily="18" charset="0"/>
                        <a:cs typeface="Times New Roman" panose="02020603050405020304" pitchFamily="18" charset="0"/>
                      </a:endParaRPr>
                    </a:p>
                    <a:p>
                      <a:pPr algn="ctr"/>
                      <a:endParaRPr lang="en-US" dirty="0">
                        <a:solidFill>
                          <a:srgbClr val="0070C0"/>
                        </a:solidFill>
                      </a:endParaRPr>
                    </a:p>
                  </a:txBody>
                  <a:tcPr/>
                </a:tc>
                <a:extLst>
                  <a:ext uri="{0D108BD9-81ED-4DB2-BD59-A6C34878D82A}">
                    <a16:rowId xmlns:a16="http://schemas.microsoft.com/office/drawing/2014/main" val="538864896"/>
                  </a:ext>
                </a:extLst>
              </a:tr>
              <a:tr h="68463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2400" b="1" kern="1200" dirty="0" err="1">
                          <a:solidFill>
                            <a:srgbClr val="0070C0"/>
                          </a:solidFill>
                          <a:latin typeface="Times New Roman" panose="02020603050405020304" pitchFamily="18" charset="0"/>
                          <a:cs typeface="Times New Roman" panose="02020603050405020304" pitchFamily="18" charset="0"/>
                        </a:rPr>
                        <a:t>Bước</a:t>
                      </a:r>
                      <a:r>
                        <a:rPr lang="en-GB" sz="2400" b="1" kern="1200" dirty="0">
                          <a:solidFill>
                            <a:srgbClr val="0070C0"/>
                          </a:solidFill>
                          <a:latin typeface="Times New Roman" panose="02020603050405020304" pitchFamily="18" charset="0"/>
                          <a:cs typeface="Times New Roman" panose="02020603050405020304" pitchFamily="18" charset="0"/>
                        </a:rPr>
                        <a:t> 4</a:t>
                      </a:r>
                      <a:endParaRPr lang="en-US" sz="2400" b="1" kern="1200" dirty="0">
                        <a:solidFill>
                          <a:srgbClr val="0070C0"/>
                        </a:solidFill>
                        <a:latin typeface="Times New Roman" panose="02020603050405020304" pitchFamily="18" charset="0"/>
                        <a:cs typeface="Times New Roman" panose="02020603050405020304" pitchFamily="18" charset="0"/>
                      </a:endParaRPr>
                    </a:p>
                    <a:p>
                      <a:pPr algn="ctr"/>
                      <a:endParaRPr lang="en-US" dirty="0">
                        <a:solidFill>
                          <a:srgbClr val="0070C0"/>
                        </a:solidFill>
                      </a:endParaRPr>
                    </a:p>
                  </a:txBody>
                  <a:tcPr/>
                </a:tc>
                <a:extLst>
                  <a:ext uri="{0D108BD9-81ED-4DB2-BD59-A6C34878D82A}">
                    <a16:rowId xmlns:a16="http://schemas.microsoft.com/office/drawing/2014/main" val="2748846506"/>
                  </a:ext>
                </a:extLst>
              </a:tr>
              <a:tr h="684636">
                <a:tc>
                  <a:txBody>
                    <a:bodyPr/>
                    <a:lstStyle/>
                    <a:p>
                      <a:pPr marL="0" marR="0" lvl="0" indent="0" algn="ctr" defTabSz="685800" rtl="0" eaLnBrk="1" fontAlgn="auto" latinLnBrk="0" hangingPunct="1">
                        <a:lnSpc>
                          <a:spcPct val="100000"/>
                        </a:lnSpc>
                        <a:spcBef>
                          <a:spcPts val="1800"/>
                        </a:spcBef>
                        <a:spcAft>
                          <a:spcPts val="0"/>
                        </a:spcAft>
                        <a:buClrTx/>
                        <a:buSzTx/>
                        <a:buFontTx/>
                        <a:buNone/>
                        <a:tabLst/>
                        <a:defRPr/>
                      </a:pPr>
                      <a:r>
                        <a:rPr lang="en-GB" sz="2400" b="1" kern="1200" spc="30" baseline="0" dirty="0" err="1">
                          <a:solidFill>
                            <a:srgbClr val="0070C0"/>
                          </a:solidFill>
                          <a:latin typeface="Times New Roman" panose="02020603050405020304" pitchFamily="18" charset="0"/>
                          <a:cs typeface="Times New Roman" panose="02020603050405020304" pitchFamily="18" charset="0"/>
                        </a:rPr>
                        <a:t>Bước</a:t>
                      </a:r>
                      <a:r>
                        <a:rPr lang="en-GB" sz="2400" b="1" kern="1200" spc="30" baseline="0" dirty="0">
                          <a:solidFill>
                            <a:srgbClr val="0070C0"/>
                          </a:solidFill>
                          <a:latin typeface="Times New Roman" panose="02020603050405020304" pitchFamily="18" charset="0"/>
                          <a:cs typeface="Times New Roman" panose="02020603050405020304" pitchFamily="18" charset="0"/>
                        </a:rPr>
                        <a:t> 5</a:t>
                      </a:r>
                      <a:endParaRPr lang="en-US" sz="2400" b="1" kern="1200" spc="30" baseline="0" dirty="0">
                        <a:solidFill>
                          <a:srgbClr val="0070C0"/>
                        </a:solidFill>
                        <a:latin typeface="Times New Roman" panose="02020603050405020304" pitchFamily="18" charset="0"/>
                        <a:cs typeface="Times New Roman" panose="02020603050405020304" pitchFamily="18" charset="0"/>
                      </a:endParaRPr>
                    </a:p>
                    <a:p>
                      <a:pPr algn="ctr"/>
                      <a:endParaRPr lang="en-US" dirty="0">
                        <a:solidFill>
                          <a:srgbClr val="0070C0"/>
                        </a:solidFill>
                      </a:endParaRPr>
                    </a:p>
                  </a:txBody>
                  <a:tcPr/>
                </a:tc>
                <a:extLst>
                  <a:ext uri="{0D108BD9-81ED-4DB2-BD59-A6C34878D82A}">
                    <a16:rowId xmlns:a16="http://schemas.microsoft.com/office/drawing/2014/main" val="1136059536"/>
                  </a:ext>
                </a:extLst>
              </a:tr>
            </a:tbl>
          </a:graphicData>
        </a:graphic>
      </p:graphicFrame>
      <p:sp>
        <p:nvSpPr>
          <p:cNvPr id="8" name="TextBox 7">
            <a:extLst>
              <a:ext uri="{FF2B5EF4-FFF2-40B4-BE49-F238E27FC236}">
                <a16:creationId xmlns:a16="http://schemas.microsoft.com/office/drawing/2014/main" id="{32605A9B-B445-4CB9-E5D4-64D8782AFAF5}"/>
              </a:ext>
            </a:extLst>
          </p:cNvPr>
          <p:cNvSpPr txBox="1"/>
          <p:nvPr/>
        </p:nvSpPr>
        <p:spPr>
          <a:xfrm>
            <a:off x="-201168" y="339994"/>
            <a:ext cx="9482328" cy="461665"/>
          </a:xfrm>
          <a:prstGeom prst="rect">
            <a:avLst/>
          </a:prstGeom>
          <a:noFill/>
        </p:spPr>
        <p:txBody>
          <a:bodyPr wrap="square" rtlCol="0">
            <a:spAutoFit/>
          </a:bodyPr>
          <a:lstStyle/>
          <a:p>
            <a:pPr algn="ctr" defTabSz="685800"/>
            <a:r>
              <a:rPr lang="en-US" sz="2300" b="1" dirty="0" err="1">
                <a:solidFill>
                  <a:srgbClr val="FF0000"/>
                </a:solidFill>
                <a:latin typeface="Times New Roman" panose="02020603050405020304" pitchFamily="18" charset="0"/>
                <a:cs typeface="Times New Roman" panose="02020603050405020304" pitchFamily="18" charset="0"/>
              </a:rPr>
              <a:t>Ghép</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mỗi</a:t>
            </a:r>
            <a:r>
              <a:rPr lang="en-US" sz="2300" b="1" dirty="0">
                <a:solidFill>
                  <a:srgbClr val="FF0000"/>
                </a:solidFill>
                <a:latin typeface="Times New Roman" panose="02020603050405020304" pitchFamily="18" charset="0"/>
                <a:cs typeface="Times New Roman" panose="02020603050405020304" pitchFamily="18" charset="0"/>
              </a:rPr>
              <a:t> ý ở </a:t>
            </a:r>
            <a:r>
              <a:rPr lang="en-US" sz="2300" b="1" dirty="0" err="1">
                <a:solidFill>
                  <a:srgbClr val="FF0000"/>
                </a:solidFill>
                <a:latin typeface="Times New Roman" panose="02020603050405020304" pitchFamily="18" charset="0"/>
                <a:cs typeface="Times New Roman" panose="02020603050405020304" pitchFamily="18" charset="0"/>
              </a:rPr>
              <a:t>cột</a:t>
            </a:r>
            <a:r>
              <a:rPr lang="en-US" sz="2300" b="1" dirty="0">
                <a:solidFill>
                  <a:srgbClr val="FF0000"/>
                </a:solidFill>
                <a:latin typeface="Times New Roman" panose="02020603050405020304" pitchFamily="18" charset="0"/>
                <a:cs typeface="Times New Roman" panose="02020603050405020304" pitchFamily="18" charset="0"/>
              </a:rPr>
              <a:t> B </a:t>
            </a:r>
            <a:r>
              <a:rPr lang="en-US" sz="2300" b="1" dirty="0" err="1">
                <a:solidFill>
                  <a:srgbClr val="FF0000"/>
                </a:solidFill>
                <a:latin typeface="Times New Roman" panose="02020603050405020304" pitchFamily="18" charset="0"/>
                <a:cs typeface="Times New Roman" panose="02020603050405020304" pitchFamily="18" charset="0"/>
              </a:rPr>
              <a:t>với</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mỗi</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bước</a:t>
            </a:r>
            <a:r>
              <a:rPr lang="en-US" sz="2300" b="1" dirty="0">
                <a:solidFill>
                  <a:srgbClr val="FF0000"/>
                </a:solidFill>
                <a:latin typeface="Times New Roman" panose="02020603050405020304" pitchFamily="18" charset="0"/>
                <a:cs typeface="Times New Roman" panose="02020603050405020304" pitchFamily="18" charset="0"/>
              </a:rPr>
              <a:t> ở </a:t>
            </a:r>
            <a:r>
              <a:rPr lang="en-US" sz="2300" b="1" dirty="0" err="1">
                <a:solidFill>
                  <a:srgbClr val="FF0000"/>
                </a:solidFill>
                <a:latin typeface="Times New Roman" panose="02020603050405020304" pitchFamily="18" charset="0"/>
                <a:cs typeface="Times New Roman" panose="02020603050405020304" pitchFamily="18" charset="0"/>
              </a:rPr>
              <a:t>cột</a:t>
            </a:r>
            <a:r>
              <a:rPr lang="en-US" sz="2300" b="1" dirty="0">
                <a:solidFill>
                  <a:srgbClr val="FF0000"/>
                </a:solidFill>
                <a:latin typeface="Times New Roman" panose="02020603050405020304" pitchFamily="18" charset="0"/>
                <a:cs typeface="Times New Roman" panose="02020603050405020304" pitchFamily="18" charset="0"/>
              </a:rPr>
              <a:t> A </a:t>
            </a:r>
            <a:r>
              <a:rPr lang="en-US" sz="2300" b="1" dirty="0" err="1">
                <a:solidFill>
                  <a:srgbClr val="FF0000"/>
                </a:solidFill>
                <a:latin typeface="Times New Roman" panose="02020603050405020304" pitchFamily="18" charset="0"/>
                <a:cs typeface="Times New Roman" panose="02020603050405020304" pitchFamily="18" charset="0"/>
              </a:rPr>
              <a:t>để</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được</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quy</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trình</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đo</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lực</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đúng</a:t>
            </a:r>
            <a:r>
              <a:rPr lang="en-US" sz="2300" b="1" dirty="0">
                <a:solidFill>
                  <a:srgbClr val="FF0000"/>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F54395FD-777E-1181-F619-75070F53F372}"/>
              </a:ext>
            </a:extLst>
          </p:cNvPr>
          <p:cNvSpPr txBox="1"/>
          <p:nvPr/>
        </p:nvSpPr>
        <p:spPr>
          <a:xfrm>
            <a:off x="489204" y="4712391"/>
            <a:ext cx="8165592" cy="446276"/>
          </a:xfrm>
          <a:prstGeom prst="rect">
            <a:avLst/>
          </a:prstGeom>
          <a:noFill/>
        </p:spPr>
        <p:txBody>
          <a:bodyPr wrap="square" rtlCol="0">
            <a:spAutoFit/>
          </a:bodyPr>
          <a:lstStyle/>
          <a:p>
            <a:pPr algn="ctr" defTabSz="685800"/>
            <a:r>
              <a:rPr lang="en-US" sz="2300" b="1" dirty="0" err="1">
                <a:solidFill>
                  <a:srgbClr val="FF0000"/>
                </a:solidFill>
                <a:latin typeface="Times New Roman" panose="02020603050405020304" pitchFamily="18" charset="0"/>
                <a:cs typeface="Times New Roman" panose="02020603050405020304" pitchFamily="18" charset="0"/>
              </a:rPr>
              <a:t>Đáp</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án</a:t>
            </a:r>
            <a:r>
              <a:rPr lang="en-US" sz="2300" b="1" dirty="0">
                <a:solidFill>
                  <a:srgbClr val="FF0000"/>
                </a:solidFill>
                <a:latin typeface="Times New Roman" panose="02020603050405020304" pitchFamily="18" charset="0"/>
                <a:cs typeface="Times New Roman" panose="02020603050405020304" pitchFamily="18" charset="0"/>
              </a:rPr>
              <a:t>:  1-…....;    2-…….;    3-…..;    4-………;    5-……. </a:t>
            </a:r>
          </a:p>
        </p:txBody>
      </p:sp>
      <p:graphicFrame>
        <p:nvGraphicFramePr>
          <p:cNvPr id="5" name="Object 4">
            <a:extLst>
              <a:ext uri="{FF2B5EF4-FFF2-40B4-BE49-F238E27FC236}">
                <a16:creationId xmlns:a16="http://schemas.microsoft.com/office/drawing/2014/main" id="{8B740D8B-A7CD-B45A-AE2B-4209705DE287}"/>
              </a:ext>
            </a:extLst>
          </p:cNvPr>
          <p:cNvGraphicFramePr>
            <a:graphicFrameLocks noChangeAspect="1"/>
          </p:cNvGraphicFramePr>
          <p:nvPr/>
        </p:nvGraphicFramePr>
        <p:xfrm>
          <a:off x="3959225" y="2384425"/>
          <a:ext cx="1225550" cy="374650"/>
        </p:xfrm>
        <a:graphic>
          <a:graphicData uri="http://schemas.openxmlformats.org/presentationml/2006/ole">
            <mc:AlternateContent xmlns:mc="http://schemas.openxmlformats.org/markup-compatibility/2006">
              <mc:Choice xmlns:v="urn:schemas-microsoft-com:vml" Requires="v">
                <p:oleObj name="Worksheet" r:id="rId3" imgW="1225513" imgH="374825" progId="Excel.Sheet.12">
                  <p:embed/>
                </p:oleObj>
              </mc:Choice>
              <mc:Fallback>
                <p:oleObj name="Worksheet" r:id="rId3" imgW="1225513" imgH="374825" progId="Excel.Sheet.12">
                  <p:embed/>
                  <p:pic>
                    <p:nvPicPr>
                      <p:cNvPr id="5" name="Object 4">
                        <a:extLst>
                          <a:ext uri="{FF2B5EF4-FFF2-40B4-BE49-F238E27FC236}">
                            <a16:creationId xmlns:a16="http://schemas.microsoft.com/office/drawing/2014/main" id="{0A4C95D8-C696-3B9D-B502-2C40166F3571}"/>
                          </a:ext>
                        </a:extLst>
                      </p:cNvPr>
                      <p:cNvPicPr/>
                      <p:nvPr/>
                    </p:nvPicPr>
                    <p:blipFill>
                      <a:blip r:embed="rId4"/>
                      <a:stretch>
                        <a:fillRect/>
                      </a:stretch>
                    </p:blipFill>
                    <p:spPr>
                      <a:xfrm>
                        <a:off x="3959225" y="2384425"/>
                        <a:ext cx="1225550" cy="374650"/>
                      </a:xfrm>
                      <a:prstGeom prst="rect">
                        <a:avLst/>
                      </a:prstGeom>
                    </p:spPr>
                  </p:pic>
                </p:oleObj>
              </mc:Fallback>
            </mc:AlternateContent>
          </a:graphicData>
        </a:graphic>
      </p:graphicFrame>
      <p:graphicFrame>
        <p:nvGraphicFramePr>
          <p:cNvPr id="10" name="Table 9">
            <a:extLst>
              <a:ext uri="{FF2B5EF4-FFF2-40B4-BE49-F238E27FC236}">
                <a16:creationId xmlns:a16="http://schemas.microsoft.com/office/drawing/2014/main" id="{D70429C2-BE80-F497-3162-596E2A80A2E4}"/>
              </a:ext>
            </a:extLst>
          </p:cNvPr>
          <p:cNvGraphicFramePr>
            <a:graphicFrameLocks noGrp="1"/>
          </p:cNvGraphicFramePr>
          <p:nvPr>
            <p:extLst>
              <p:ext uri="{D42A27DB-BD31-4B8C-83A1-F6EECF244321}">
                <p14:modId xmlns:p14="http://schemas.microsoft.com/office/powerpoint/2010/main" val="386901966"/>
              </p:ext>
            </p:extLst>
          </p:nvPr>
        </p:nvGraphicFramePr>
        <p:xfrm>
          <a:off x="2770632" y="801659"/>
          <a:ext cx="6176772" cy="3895344"/>
        </p:xfrm>
        <a:graphic>
          <a:graphicData uri="http://schemas.openxmlformats.org/drawingml/2006/table">
            <a:tbl>
              <a:tblPr firstRow="1" bandRow="1">
                <a:tableStyleId>{9698151E-0C3A-494B-B26B-37D62C383CFE}</a:tableStyleId>
              </a:tblPr>
              <a:tblGrid>
                <a:gridCol w="6176772">
                  <a:extLst>
                    <a:ext uri="{9D8B030D-6E8A-4147-A177-3AD203B41FA5}">
                      <a16:colId xmlns:a16="http://schemas.microsoft.com/office/drawing/2014/main" val="2905916997"/>
                    </a:ext>
                  </a:extLst>
                </a:gridCol>
              </a:tblGrid>
              <a:tr h="422137">
                <a:tc>
                  <a:txBody>
                    <a:bodyPr/>
                    <a:lstStyle/>
                    <a:p>
                      <a:pPr algn="ctr"/>
                      <a:r>
                        <a:rPr lang="en-US" sz="2400" b="1" kern="1200" dirty="0" err="1">
                          <a:solidFill>
                            <a:srgbClr val="0070C0"/>
                          </a:solidFill>
                          <a:latin typeface="Times New Roman" panose="02020603050405020304" pitchFamily="18" charset="0"/>
                          <a:cs typeface="Times New Roman" panose="02020603050405020304" pitchFamily="18" charset="0"/>
                        </a:rPr>
                        <a:t>Cột</a:t>
                      </a:r>
                      <a:r>
                        <a:rPr lang="en-US" sz="2400" b="1" kern="1200" dirty="0">
                          <a:solidFill>
                            <a:srgbClr val="0070C0"/>
                          </a:solidFill>
                          <a:latin typeface="Times New Roman" panose="02020603050405020304" pitchFamily="18" charset="0"/>
                          <a:cs typeface="Times New Roman" panose="02020603050405020304" pitchFamily="18" charset="0"/>
                        </a:rPr>
                        <a:t> B</a:t>
                      </a:r>
                    </a:p>
                  </a:txBody>
                  <a:tcPr/>
                </a:tc>
                <a:extLst>
                  <a:ext uri="{0D108BD9-81ED-4DB2-BD59-A6C34878D82A}">
                    <a16:rowId xmlns:a16="http://schemas.microsoft.com/office/drawing/2014/main" val="1249153265"/>
                  </a:ext>
                </a:extLst>
              </a:tr>
              <a:tr h="75984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2400" b="1" kern="1200" dirty="0">
                          <a:solidFill>
                            <a:srgbClr val="0070C0"/>
                          </a:solidFill>
                          <a:latin typeface="Times New Roman" panose="02020603050405020304" pitchFamily="18" charset="0"/>
                          <a:cs typeface="Times New Roman" panose="02020603050405020304" pitchFamily="18" charset="0"/>
                        </a:rPr>
                        <a:t>a. </a:t>
                      </a:r>
                      <a:r>
                        <a:rPr lang="en-GB" sz="2400" b="1" kern="1200" dirty="0" err="1">
                          <a:solidFill>
                            <a:srgbClr val="0070C0"/>
                          </a:solidFill>
                          <a:latin typeface="Times New Roman" panose="02020603050405020304" pitchFamily="18" charset="0"/>
                          <a:cs typeface="Times New Roman" panose="02020603050405020304" pitchFamily="18" charset="0"/>
                        </a:rPr>
                        <a:t>Điều</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chỉnh</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cái</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chỉ</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vạch</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của</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lực</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kế</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chỉ</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vạch</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số</a:t>
                      </a:r>
                      <a:r>
                        <a:rPr lang="en-GB" sz="2400" b="1" kern="1200" dirty="0">
                          <a:solidFill>
                            <a:srgbClr val="0070C0"/>
                          </a:solidFill>
                          <a:latin typeface="Times New Roman" panose="02020603050405020304" pitchFamily="18" charset="0"/>
                          <a:cs typeface="Times New Roman" panose="02020603050405020304" pitchFamily="18" charset="0"/>
                        </a:rPr>
                        <a:t> 0.</a:t>
                      </a:r>
                      <a:endParaRPr lang="en-US" sz="2400" b="1" kern="1200" dirty="0">
                        <a:solidFill>
                          <a:srgbClr val="0070C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53756397"/>
                  </a:ext>
                </a:extLst>
              </a:tr>
              <a:tr h="388366">
                <a:tc>
                  <a:txBody>
                    <a:bodyPr/>
                    <a:lstStyle/>
                    <a:p>
                      <a:pPr marL="0" lvl="1" indent="0" algn="l" defTabSz="977900">
                        <a:lnSpc>
                          <a:spcPct val="90000"/>
                        </a:lnSpc>
                        <a:spcBef>
                          <a:spcPct val="0"/>
                        </a:spcBef>
                        <a:spcAft>
                          <a:spcPct val="15000"/>
                        </a:spcAft>
                        <a:buNone/>
                      </a:pPr>
                      <a:r>
                        <a:rPr lang="en-GB" sz="2400" b="1" kern="1200" dirty="0">
                          <a:solidFill>
                            <a:srgbClr val="0070C0"/>
                          </a:solidFill>
                          <a:latin typeface="Times New Roman" panose="02020603050405020304" pitchFamily="18" charset="0"/>
                          <a:cs typeface="Times New Roman" panose="02020603050405020304" pitchFamily="18" charset="0"/>
                        </a:rPr>
                        <a:t>b. </a:t>
                      </a:r>
                      <a:r>
                        <a:rPr lang="en-GB" sz="2400" b="1" kern="1200" dirty="0" err="1">
                          <a:solidFill>
                            <a:srgbClr val="0070C0"/>
                          </a:solidFill>
                          <a:latin typeface="Times New Roman" panose="02020603050405020304" pitchFamily="18" charset="0"/>
                          <a:cs typeface="Times New Roman" panose="02020603050405020304" pitchFamily="18" charset="0"/>
                        </a:rPr>
                        <a:t>Ước</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lượng</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độ</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lớn</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của</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lực</a:t>
                      </a:r>
                      <a:r>
                        <a:rPr lang="en-GB" sz="2400" b="1" kern="1200" dirty="0">
                          <a:solidFill>
                            <a:srgbClr val="0070C0"/>
                          </a:solidFill>
                          <a:latin typeface="Times New Roman" panose="02020603050405020304" pitchFamily="18" charset="0"/>
                          <a:cs typeface="Times New Roman" panose="02020603050405020304" pitchFamily="18" charset="0"/>
                        </a:rPr>
                        <a:t>.</a:t>
                      </a:r>
                      <a:endParaRPr lang="en-US" sz="2400" b="1" kern="1200" dirty="0">
                        <a:solidFill>
                          <a:srgbClr val="0070C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47557099"/>
                  </a:ext>
                </a:extLst>
              </a:tr>
              <a:tr h="42213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b="1" kern="1200" dirty="0">
                          <a:solidFill>
                            <a:srgbClr val="0070C0"/>
                          </a:solidFill>
                          <a:latin typeface="Times New Roman" panose="02020603050405020304" pitchFamily="18" charset="0"/>
                          <a:cs typeface="Times New Roman" panose="02020603050405020304" pitchFamily="18" charset="0"/>
                        </a:rPr>
                        <a:t>c. Đ</a:t>
                      </a:r>
                      <a:r>
                        <a:rPr lang="en-GB" sz="2400" b="1" kern="1200" dirty="0" err="1">
                          <a:solidFill>
                            <a:srgbClr val="0070C0"/>
                          </a:solidFill>
                          <a:latin typeface="Times New Roman" panose="02020603050405020304" pitchFamily="18" charset="0"/>
                          <a:cs typeface="Times New Roman" panose="02020603050405020304" pitchFamily="18" charset="0"/>
                        </a:rPr>
                        <a:t>ọc</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và</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ghi</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kết</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quả</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đo</a:t>
                      </a:r>
                      <a:r>
                        <a:rPr lang="en-GB" sz="2400" b="1" kern="1200" dirty="0">
                          <a:solidFill>
                            <a:srgbClr val="0070C0"/>
                          </a:solidFill>
                          <a:latin typeface="Times New Roman" panose="02020603050405020304" pitchFamily="18" charset="0"/>
                          <a:cs typeface="Times New Roman" panose="02020603050405020304" pitchFamily="18" charset="0"/>
                        </a:rPr>
                        <a:t>.</a:t>
                      </a:r>
                      <a:endParaRPr lang="en-US" sz="2400" b="1" kern="1200" dirty="0">
                        <a:solidFill>
                          <a:srgbClr val="0070C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21555400"/>
                  </a:ext>
                </a:extLst>
              </a:tr>
              <a:tr h="42213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2400" b="1" kern="1200" dirty="0">
                          <a:solidFill>
                            <a:srgbClr val="0070C0"/>
                          </a:solidFill>
                          <a:latin typeface="Times New Roman" panose="02020603050405020304" pitchFamily="18" charset="0"/>
                          <a:cs typeface="Times New Roman" panose="02020603050405020304" pitchFamily="18" charset="0"/>
                        </a:rPr>
                        <a:t>d.</a:t>
                      </a:r>
                      <a:r>
                        <a:rPr lang="en-GB" sz="2400" b="1" kern="1200" baseline="0" dirty="0">
                          <a:solidFill>
                            <a:srgbClr val="0070C0"/>
                          </a:solidFill>
                          <a:latin typeface="Times New Roman" panose="02020603050405020304" pitchFamily="18" charset="0"/>
                          <a:cs typeface="Times New Roman" panose="02020603050405020304" pitchFamily="18" charset="0"/>
                        </a:rPr>
                        <a:t> </a:t>
                      </a:r>
                      <a:r>
                        <a:rPr lang="en-GB" sz="2400" b="1" kern="1200" baseline="0" dirty="0" err="1">
                          <a:solidFill>
                            <a:srgbClr val="0070C0"/>
                          </a:solidFill>
                          <a:latin typeface="Times New Roman" panose="02020603050405020304" pitchFamily="18" charset="0"/>
                          <a:cs typeface="Times New Roman" panose="02020603050405020304" pitchFamily="18" charset="0"/>
                        </a:rPr>
                        <a:t>C</a:t>
                      </a:r>
                      <a:r>
                        <a:rPr lang="en-GB" sz="2400" b="1" kern="1200" dirty="0" err="1">
                          <a:solidFill>
                            <a:srgbClr val="0070C0"/>
                          </a:solidFill>
                          <a:latin typeface="Times New Roman" panose="02020603050405020304" pitchFamily="18" charset="0"/>
                          <a:cs typeface="Times New Roman" panose="02020603050405020304" pitchFamily="18" charset="0"/>
                        </a:rPr>
                        <a:t>họn</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lực</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kế</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có</a:t>
                      </a:r>
                      <a:r>
                        <a:rPr lang="en-GB" sz="2400" b="1" kern="1200" dirty="0">
                          <a:solidFill>
                            <a:srgbClr val="0070C0"/>
                          </a:solidFill>
                          <a:latin typeface="Times New Roman" panose="02020603050405020304" pitchFamily="18" charset="0"/>
                          <a:cs typeface="Times New Roman" panose="02020603050405020304" pitchFamily="18" charset="0"/>
                        </a:rPr>
                        <a:t> GHĐ </a:t>
                      </a:r>
                      <a:r>
                        <a:rPr lang="en-GB" sz="2400" b="1" kern="1200" dirty="0" err="1">
                          <a:solidFill>
                            <a:srgbClr val="0070C0"/>
                          </a:solidFill>
                          <a:latin typeface="Times New Roman" panose="02020603050405020304" pitchFamily="18" charset="0"/>
                          <a:cs typeface="Times New Roman" panose="02020603050405020304" pitchFamily="18" charset="0"/>
                        </a:rPr>
                        <a:t>và</a:t>
                      </a:r>
                      <a:r>
                        <a:rPr lang="en-GB" sz="2400" b="1" kern="1200" dirty="0">
                          <a:solidFill>
                            <a:srgbClr val="0070C0"/>
                          </a:solidFill>
                          <a:latin typeface="Times New Roman" panose="02020603050405020304" pitchFamily="18" charset="0"/>
                          <a:cs typeface="Times New Roman" panose="02020603050405020304" pitchFamily="18" charset="0"/>
                        </a:rPr>
                        <a:t> ĐCNN </a:t>
                      </a:r>
                      <a:r>
                        <a:rPr lang="en-GB" sz="2400" b="1" kern="1200" dirty="0" err="1">
                          <a:solidFill>
                            <a:srgbClr val="0070C0"/>
                          </a:solidFill>
                          <a:latin typeface="Times New Roman" panose="02020603050405020304" pitchFamily="18" charset="0"/>
                          <a:cs typeface="Times New Roman" panose="02020603050405020304" pitchFamily="18" charset="0"/>
                        </a:rPr>
                        <a:t>thích</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hợp</a:t>
                      </a:r>
                      <a:r>
                        <a:rPr lang="en-GB" sz="2400" b="1" kern="1200" dirty="0">
                          <a:solidFill>
                            <a:srgbClr val="0070C0"/>
                          </a:solidFill>
                          <a:latin typeface="Times New Roman" panose="02020603050405020304" pitchFamily="18" charset="0"/>
                          <a:cs typeface="Times New Roman" panose="02020603050405020304" pitchFamily="18" charset="0"/>
                        </a:rPr>
                        <a:t>.</a:t>
                      </a:r>
                      <a:endParaRPr lang="en-US" sz="2400" b="1" kern="1200" dirty="0">
                        <a:solidFill>
                          <a:srgbClr val="0070C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19109735"/>
                  </a:ext>
                </a:extLst>
              </a:tr>
              <a:tr h="759846">
                <a:tc>
                  <a:txBody>
                    <a:bodyPr/>
                    <a:lstStyle/>
                    <a:p>
                      <a:r>
                        <a:rPr lang="en-US" sz="2400" b="1" kern="1200" dirty="0">
                          <a:solidFill>
                            <a:srgbClr val="0070C0"/>
                          </a:solidFill>
                          <a:latin typeface="Times New Roman" panose="02020603050405020304" pitchFamily="18" charset="0"/>
                          <a:cs typeface="Times New Roman" panose="02020603050405020304" pitchFamily="18" charset="0"/>
                        </a:rPr>
                        <a:t>e. </a:t>
                      </a:r>
                      <a:r>
                        <a:rPr lang="en-GB" sz="2400" b="1" kern="1200" baseline="0" dirty="0" err="1">
                          <a:solidFill>
                            <a:srgbClr val="0070C0"/>
                          </a:solidFill>
                          <a:latin typeface="Times New Roman" panose="02020603050405020304" pitchFamily="18" charset="0"/>
                          <a:cs typeface="Times New Roman" panose="02020603050405020304" pitchFamily="18" charset="0"/>
                        </a:rPr>
                        <a:t>M</a:t>
                      </a:r>
                      <a:r>
                        <a:rPr lang="en-GB" sz="2400" b="1" kern="1200" dirty="0" err="1">
                          <a:solidFill>
                            <a:srgbClr val="0070C0"/>
                          </a:solidFill>
                          <a:latin typeface="Times New Roman" panose="02020603050405020304" pitchFamily="18" charset="0"/>
                          <a:cs typeface="Times New Roman" panose="02020603050405020304" pitchFamily="18" charset="0"/>
                        </a:rPr>
                        <a:t>óc</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vật</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vào</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lực</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kế</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đặt</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lực</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kế</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nằm</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theo</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phương</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của</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lực</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cần</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đo</a:t>
                      </a:r>
                      <a:r>
                        <a:rPr lang="en-GB" sz="2400" b="1" kern="1200" dirty="0">
                          <a:solidFill>
                            <a:srgbClr val="0070C0"/>
                          </a:solidFill>
                          <a:latin typeface="Times New Roman" panose="02020603050405020304" pitchFamily="18" charset="0"/>
                          <a:cs typeface="Times New Roman" panose="02020603050405020304" pitchFamily="18" charset="0"/>
                        </a:rPr>
                        <a:t>.</a:t>
                      </a:r>
                      <a:endParaRPr lang="en-US" sz="2400" b="1" kern="1200" dirty="0">
                        <a:solidFill>
                          <a:srgbClr val="0070C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26444508"/>
                  </a:ext>
                </a:extLst>
              </a:tr>
              <a:tr h="422137">
                <a:tc>
                  <a:txBody>
                    <a:bodyPr/>
                    <a:lstStyle/>
                    <a:p>
                      <a:r>
                        <a:rPr lang="en-US" sz="2400" b="1" kern="1200" baseline="0" dirty="0">
                          <a:solidFill>
                            <a:srgbClr val="0070C0"/>
                          </a:solidFill>
                          <a:latin typeface="Times New Roman" panose="02020603050405020304" pitchFamily="18" charset="0"/>
                          <a:cs typeface="Times New Roman" panose="02020603050405020304" pitchFamily="18" charset="0"/>
                        </a:rPr>
                        <a:t>f. </a:t>
                      </a:r>
                      <a:r>
                        <a:rPr lang="en-US" sz="2400" b="1" kern="1200" baseline="0" dirty="0" err="1">
                          <a:solidFill>
                            <a:srgbClr val="0070C0"/>
                          </a:solidFill>
                          <a:latin typeface="Times New Roman" panose="02020603050405020304" pitchFamily="18" charset="0"/>
                          <a:cs typeface="Times New Roman" panose="02020603050405020304" pitchFamily="18" charset="0"/>
                        </a:rPr>
                        <a:t>Móc</a:t>
                      </a:r>
                      <a:r>
                        <a:rPr lang="en-US" sz="2400" b="1" kern="1200" baseline="0" dirty="0">
                          <a:solidFill>
                            <a:srgbClr val="0070C0"/>
                          </a:solidFill>
                          <a:latin typeface="Times New Roman" panose="02020603050405020304" pitchFamily="18" charset="0"/>
                          <a:cs typeface="Times New Roman" panose="02020603050405020304" pitchFamily="18" charset="0"/>
                        </a:rPr>
                        <a:t> </a:t>
                      </a:r>
                      <a:r>
                        <a:rPr lang="en-US" sz="2400" b="1" kern="1200" baseline="0" dirty="0" err="1">
                          <a:solidFill>
                            <a:srgbClr val="0070C0"/>
                          </a:solidFill>
                          <a:latin typeface="Times New Roman" panose="02020603050405020304" pitchFamily="18" charset="0"/>
                          <a:cs typeface="Times New Roman" panose="02020603050405020304" pitchFamily="18" charset="0"/>
                        </a:rPr>
                        <a:t>vật</a:t>
                      </a:r>
                      <a:r>
                        <a:rPr lang="en-US" sz="2400" b="1" kern="1200" baseline="0" dirty="0">
                          <a:solidFill>
                            <a:srgbClr val="0070C0"/>
                          </a:solidFill>
                          <a:latin typeface="Times New Roman" panose="02020603050405020304" pitchFamily="18" charset="0"/>
                          <a:cs typeface="Times New Roman" panose="02020603050405020304" pitchFamily="18" charset="0"/>
                        </a:rPr>
                        <a:t> </a:t>
                      </a:r>
                      <a:r>
                        <a:rPr lang="en-US" sz="2400" b="1" kern="1200" baseline="0" dirty="0" err="1">
                          <a:solidFill>
                            <a:srgbClr val="0070C0"/>
                          </a:solidFill>
                          <a:latin typeface="Times New Roman" panose="02020603050405020304" pitchFamily="18" charset="0"/>
                          <a:cs typeface="Times New Roman" panose="02020603050405020304" pitchFamily="18" charset="0"/>
                        </a:rPr>
                        <a:t>vào</a:t>
                      </a:r>
                      <a:r>
                        <a:rPr lang="en-US" sz="2400" b="1" kern="1200" baseline="0" dirty="0">
                          <a:solidFill>
                            <a:srgbClr val="0070C0"/>
                          </a:solidFill>
                          <a:latin typeface="Times New Roman" panose="02020603050405020304" pitchFamily="18" charset="0"/>
                          <a:cs typeface="Times New Roman" panose="02020603050405020304" pitchFamily="18" charset="0"/>
                        </a:rPr>
                        <a:t> </a:t>
                      </a:r>
                      <a:r>
                        <a:rPr lang="en-US" sz="2400" b="1" kern="1200" baseline="0" dirty="0" err="1">
                          <a:solidFill>
                            <a:srgbClr val="0070C0"/>
                          </a:solidFill>
                          <a:latin typeface="Times New Roman" panose="02020603050405020304" pitchFamily="18" charset="0"/>
                          <a:cs typeface="Times New Roman" panose="02020603050405020304" pitchFamily="18" charset="0"/>
                        </a:rPr>
                        <a:t>lực</a:t>
                      </a:r>
                      <a:r>
                        <a:rPr lang="en-US" sz="2400" b="1" kern="1200" baseline="0" dirty="0">
                          <a:solidFill>
                            <a:srgbClr val="0070C0"/>
                          </a:solidFill>
                          <a:latin typeface="Times New Roman" panose="02020603050405020304" pitchFamily="18" charset="0"/>
                          <a:cs typeface="Times New Roman" panose="02020603050405020304" pitchFamily="18" charset="0"/>
                        </a:rPr>
                        <a:t> </a:t>
                      </a:r>
                      <a:r>
                        <a:rPr lang="en-US" sz="2400" b="1" kern="1200" baseline="0" dirty="0" err="1">
                          <a:solidFill>
                            <a:srgbClr val="0070C0"/>
                          </a:solidFill>
                          <a:latin typeface="Times New Roman" panose="02020603050405020304" pitchFamily="18" charset="0"/>
                          <a:cs typeface="Times New Roman" panose="02020603050405020304" pitchFamily="18" charset="0"/>
                        </a:rPr>
                        <a:t>kế</a:t>
                      </a:r>
                      <a:r>
                        <a:rPr lang="en-US" sz="2400" b="1" kern="1200" baseline="0" dirty="0">
                          <a:solidFill>
                            <a:srgbClr val="0070C0"/>
                          </a:solidFill>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1653424041"/>
                  </a:ext>
                </a:extLst>
              </a:tr>
            </a:tbl>
          </a:graphicData>
        </a:graphic>
      </p:graphicFrame>
      <p:sp>
        <p:nvSpPr>
          <p:cNvPr id="2" name="TextBox 1">
            <a:extLst>
              <a:ext uri="{FF2B5EF4-FFF2-40B4-BE49-F238E27FC236}">
                <a16:creationId xmlns:a16="http://schemas.microsoft.com/office/drawing/2014/main" id="{F538F7C0-749E-B0CC-702E-F5E68034BD2D}"/>
              </a:ext>
            </a:extLst>
          </p:cNvPr>
          <p:cNvSpPr txBox="1"/>
          <p:nvPr/>
        </p:nvSpPr>
        <p:spPr>
          <a:xfrm>
            <a:off x="2770632" y="0"/>
            <a:ext cx="4315968" cy="369332"/>
          </a:xfrm>
          <a:prstGeom prst="rect">
            <a:avLst/>
          </a:prstGeom>
          <a:noFill/>
        </p:spPr>
        <p:txBody>
          <a:bodyPr wrap="square" rtlCol="0">
            <a:spAutoFit/>
          </a:bodyPr>
          <a:lstStyle/>
          <a:p>
            <a:r>
              <a:rPr lang="en-US" b="1" dirty="0" err="1">
                <a:solidFill>
                  <a:srgbClr val="00B0F0"/>
                </a:solidFill>
                <a:latin typeface="Times New Roman" panose="02020603050405020304" pitchFamily="18" charset="0"/>
                <a:cs typeface="Times New Roman" panose="02020603050405020304" pitchFamily="18" charset="0"/>
              </a:rPr>
              <a:t>Nhóm</a:t>
            </a:r>
            <a:r>
              <a:rPr lang="en-US" b="1" dirty="0">
                <a:solidFill>
                  <a:srgbClr val="00B0F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401724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785CF00-6DF6-DC4E-1017-74D621D95697}"/>
              </a:ext>
            </a:extLst>
          </p:cNvPr>
          <p:cNvGraphicFramePr>
            <a:graphicFrameLocks noGrp="1"/>
          </p:cNvGraphicFramePr>
          <p:nvPr>
            <p:extLst>
              <p:ext uri="{D42A27DB-BD31-4B8C-83A1-F6EECF244321}">
                <p14:modId xmlns:p14="http://schemas.microsoft.com/office/powerpoint/2010/main" val="3491170385"/>
              </p:ext>
            </p:extLst>
          </p:nvPr>
        </p:nvGraphicFramePr>
        <p:xfrm>
          <a:off x="196596" y="500284"/>
          <a:ext cx="1655064" cy="4131150"/>
        </p:xfrm>
        <a:graphic>
          <a:graphicData uri="http://schemas.openxmlformats.org/drawingml/2006/table">
            <a:tbl>
              <a:tblPr firstRow="1" bandRow="1">
                <a:tableStyleId>{9698151E-0C3A-494B-B26B-37D62C383CFE}</a:tableStyleId>
              </a:tblPr>
              <a:tblGrid>
                <a:gridCol w="1655064">
                  <a:extLst>
                    <a:ext uri="{9D8B030D-6E8A-4147-A177-3AD203B41FA5}">
                      <a16:colId xmlns:a16="http://schemas.microsoft.com/office/drawing/2014/main" val="1066436369"/>
                    </a:ext>
                  </a:extLst>
                </a:gridCol>
              </a:tblGrid>
              <a:tr h="500745">
                <a:tc>
                  <a:txBody>
                    <a:bodyPr/>
                    <a:lstStyle/>
                    <a:p>
                      <a:pPr algn="ctr"/>
                      <a:r>
                        <a:rPr lang="en-US" sz="2400" b="1" kern="1200" dirty="0" err="1">
                          <a:solidFill>
                            <a:srgbClr val="0070C0"/>
                          </a:solidFill>
                          <a:latin typeface="Times New Roman" panose="02020603050405020304" pitchFamily="18" charset="0"/>
                          <a:cs typeface="Times New Roman" panose="02020603050405020304" pitchFamily="18" charset="0"/>
                        </a:rPr>
                        <a:t>Cột</a:t>
                      </a:r>
                      <a:r>
                        <a:rPr lang="en-US" sz="2400" b="1" kern="1200" dirty="0">
                          <a:solidFill>
                            <a:srgbClr val="0070C0"/>
                          </a:solidFill>
                          <a:latin typeface="Times New Roman" panose="02020603050405020304" pitchFamily="18" charset="0"/>
                          <a:cs typeface="Times New Roman" panose="02020603050405020304" pitchFamily="18" charset="0"/>
                        </a:rPr>
                        <a:t> A</a:t>
                      </a:r>
                    </a:p>
                  </a:txBody>
                  <a:tcPr/>
                </a:tc>
                <a:extLst>
                  <a:ext uri="{0D108BD9-81ED-4DB2-BD59-A6C34878D82A}">
                    <a16:rowId xmlns:a16="http://schemas.microsoft.com/office/drawing/2014/main" val="2844245043"/>
                  </a:ext>
                </a:extLst>
              </a:tr>
              <a:tr h="72608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2400" b="1" kern="1200" dirty="0" err="1">
                          <a:solidFill>
                            <a:srgbClr val="0070C0"/>
                          </a:solidFill>
                          <a:latin typeface="Times New Roman" panose="02020603050405020304" pitchFamily="18" charset="0"/>
                          <a:cs typeface="Times New Roman" panose="02020603050405020304" pitchFamily="18" charset="0"/>
                        </a:rPr>
                        <a:t>Bước</a:t>
                      </a:r>
                      <a:r>
                        <a:rPr lang="en-GB" sz="2400" b="1" kern="1200" dirty="0">
                          <a:solidFill>
                            <a:srgbClr val="0070C0"/>
                          </a:solidFill>
                          <a:latin typeface="Times New Roman" panose="02020603050405020304" pitchFamily="18" charset="0"/>
                          <a:cs typeface="Times New Roman" panose="02020603050405020304" pitchFamily="18" charset="0"/>
                        </a:rPr>
                        <a:t> 1</a:t>
                      </a:r>
                      <a:endParaRPr lang="en-US" sz="2400" b="1" kern="1200" dirty="0">
                        <a:solidFill>
                          <a:srgbClr val="0070C0"/>
                        </a:solidFill>
                        <a:latin typeface="Times New Roman" panose="02020603050405020304" pitchFamily="18" charset="0"/>
                        <a:cs typeface="Times New Roman" panose="02020603050405020304" pitchFamily="18" charset="0"/>
                      </a:endParaRPr>
                    </a:p>
                    <a:p>
                      <a:pPr algn="ctr"/>
                      <a:endParaRPr lang="en-US" dirty="0">
                        <a:solidFill>
                          <a:srgbClr val="0070C0"/>
                        </a:solidFill>
                      </a:endParaRPr>
                    </a:p>
                  </a:txBody>
                  <a:tcPr/>
                </a:tc>
                <a:extLst>
                  <a:ext uri="{0D108BD9-81ED-4DB2-BD59-A6C34878D82A}">
                    <a16:rowId xmlns:a16="http://schemas.microsoft.com/office/drawing/2014/main" val="1395348059"/>
                  </a:ext>
                </a:extLst>
              </a:tr>
              <a:tr h="72608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2400" b="1" kern="1200" dirty="0" err="1">
                          <a:solidFill>
                            <a:srgbClr val="0070C0"/>
                          </a:solidFill>
                          <a:latin typeface="Times New Roman" panose="02020603050405020304" pitchFamily="18" charset="0"/>
                          <a:cs typeface="Times New Roman" panose="02020603050405020304" pitchFamily="18" charset="0"/>
                        </a:rPr>
                        <a:t>Bước</a:t>
                      </a:r>
                      <a:r>
                        <a:rPr lang="en-GB" sz="2400" b="1" kern="1200" dirty="0">
                          <a:solidFill>
                            <a:srgbClr val="0070C0"/>
                          </a:solidFill>
                          <a:latin typeface="Times New Roman" panose="02020603050405020304" pitchFamily="18" charset="0"/>
                          <a:cs typeface="Times New Roman" panose="02020603050405020304" pitchFamily="18" charset="0"/>
                        </a:rPr>
                        <a:t> 2</a:t>
                      </a:r>
                      <a:endParaRPr lang="en-US" sz="2400" b="1" kern="1200" dirty="0">
                        <a:solidFill>
                          <a:srgbClr val="0070C0"/>
                        </a:solidFill>
                        <a:latin typeface="Times New Roman" panose="02020603050405020304" pitchFamily="18" charset="0"/>
                        <a:cs typeface="Times New Roman" panose="02020603050405020304" pitchFamily="18" charset="0"/>
                      </a:endParaRPr>
                    </a:p>
                    <a:p>
                      <a:pPr algn="ctr"/>
                      <a:endParaRPr lang="en-US" dirty="0">
                        <a:solidFill>
                          <a:srgbClr val="0070C0"/>
                        </a:solidFill>
                      </a:endParaRPr>
                    </a:p>
                  </a:txBody>
                  <a:tcPr/>
                </a:tc>
                <a:extLst>
                  <a:ext uri="{0D108BD9-81ED-4DB2-BD59-A6C34878D82A}">
                    <a16:rowId xmlns:a16="http://schemas.microsoft.com/office/drawing/2014/main" val="1234069484"/>
                  </a:ext>
                </a:extLst>
              </a:tr>
              <a:tr h="72608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2400" b="1" kern="1200" dirty="0" err="1">
                          <a:solidFill>
                            <a:srgbClr val="0070C0"/>
                          </a:solidFill>
                          <a:latin typeface="Times New Roman" panose="02020603050405020304" pitchFamily="18" charset="0"/>
                          <a:cs typeface="Times New Roman" panose="02020603050405020304" pitchFamily="18" charset="0"/>
                        </a:rPr>
                        <a:t>Bước</a:t>
                      </a:r>
                      <a:r>
                        <a:rPr lang="en-GB" sz="2400" b="1" kern="1200" dirty="0">
                          <a:solidFill>
                            <a:srgbClr val="0070C0"/>
                          </a:solidFill>
                          <a:latin typeface="Times New Roman" panose="02020603050405020304" pitchFamily="18" charset="0"/>
                          <a:cs typeface="Times New Roman" panose="02020603050405020304" pitchFamily="18" charset="0"/>
                        </a:rPr>
                        <a:t> 3</a:t>
                      </a:r>
                      <a:endParaRPr lang="en-US" sz="2400" b="1" kern="1200" dirty="0">
                        <a:solidFill>
                          <a:srgbClr val="0070C0"/>
                        </a:solidFill>
                        <a:latin typeface="Times New Roman" panose="02020603050405020304" pitchFamily="18" charset="0"/>
                        <a:cs typeface="Times New Roman" panose="02020603050405020304" pitchFamily="18" charset="0"/>
                      </a:endParaRPr>
                    </a:p>
                    <a:p>
                      <a:pPr algn="ctr"/>
                      <a:endParaRPr lang="en-US" dirty="0">
                        <a:solidFill>
                          <a:srgbClr val="0070C0"/>
                        </a:solidFill>
                      </a:endParaRPr>
                    </a:p>
                  </a:txBody>
                  <a:tcPr/>
                </a:tc>
                <a:extLst>
                  <a:ext uri="{0D108BD9-81ED-4DB2-BD59-A6C34878D82A}">
                    <a16:rowId xmlns:a16="http://schemas.microsoft.com/office/drawing/2014/main" val="538864896"/>
                  </a:ext>
                </a:extLst>
              </a:tr>
              <a:tr h="72608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2400" b="1" kern="1200" dirty="0" err="1">
                          <a:solidFill>
                            <a:srgbClr val="0070C0"/>
                          </a:solidFill>
                          <a:latin typeface="Times New Roman" panose="02020603050405020304" pitchFamily="18" charset="0"/>
                          <a:cs typeface="Times New Roman" panose="02020603050405020304" pitchFamily="18" charset="0"/>
                        </a:rPr>
                        <a:t>Bước</a:t>
                      </a:r>
                      <a:r>
                        <a:rPr lang="en-GB" sz="2400" b="1" kern="1200" dirty="0">
                          <a:solidFill>
                            <a:srgbClr val="0070C0"/>
                          </a:solidFill>
                          <a:latin typeface="Times New Roman" panose="02020603050405020304" pitchFamily="18" charset="0"/>
                          <a:cs typeface="Times New Roman" panose="02020603050405020304" pitchFamily="18" charset="0"/>
                        </a:rPr>
                        <a:t> 4</a:t>
                      </a:r>
                      <a:endParaRPr lang="en-US" sz="2400" b="1" kern="1200" dirty="0">
                        <a:solidFill>
                          <a:srgbClr val="0070C0"/>
                        </a:solidFill>
                        <a:latin typeface="Times New Roman" panose="02020603050405020304" pitchFamily="18" charset="0"/>
                        <a:cs typeface="Times New Roman" panose="02020603050405020304" pitchFamily="18" charset="0"/>
                      </a:endParaRPr>
                    </a:p>
                    <a:p>
                      <a:pPr algn="ctr"/>
                      <a:endParaRPr lang="en-US" dirty="0">
                        <a:solidFill>
                          <a:srgbClr val="0070C0"/>
                        </a:solidFill>
                      </a:endParaRPr>
                    </a:p>
                  </a:txBody>
                  <a:tcPr/>
                </a:tc>
                <a:extLst>
                  <a:ext uri="{0D108BD9-81ED-4DB2-BD59-A6C34878D82A}">
                    <a16:rowId xmlns:a16="http://schemas.microsoft.com/office/drawing/2014/main" val="2748846506"/>
                  </a:ext>
                </a:extLst>
              </a:tr>
              <a:tr h="726081">
                <a:tc>
                  <a:txBody>
                    <a:bodyPr/>
                    <a:lstStyle/>
                    <a:p>
                      <a:pPr marL="0" marR="0" lvl="0" indent="0" algn="ctr" defTabSz="685800" rtl="0" eaLnBrk="1" fontAlgn="auto" latinLnBrk="0" hangingPunct="1">
                        <a:lnSpc>
                          <a:spcPct val="100000"/>
                        </a:lnSpc>
                        <a:spcBef>
                          <a:spcPts val="1800"/>
                        </a:spcBef>
                        <a:spcAft>
                          <a:spcPts val="0"/>
                        </a:spcAft>
                        <a:buClrTx/>
                        <a:buSzTx/>
                        <a:buFontTx/>
                        <a:buNone/>
                        <a:tabLst/>
                        <a:defRPr/>
                      </a:pPr>
                      <a:r>
                        <a:rPr lang="en-GB" sz="2400" b="1" kern="1200" spc="30" baseline="0" dirty="0" err="1">
                          <a:solidFill>
                            <a:srgbClr val="0070C0"/>
                          </a:solidFill>
                          <a:latin typeface="Times New Roman" panose="02020603050405020304" pitchFamily="18" charset="0"/>
                          <a:cs typeface="Times New Roman" panose="02020603050405020304" pitchFamily="18" charset="0"/>
                        </a:rPr>
                        <a:t>Bước</a:t>
                      </a:r>
                      <a:r>
                        <a:rPr lang="en-GB" sz="2400" b="1" kern="1200" spc="30" baseline="0" dirty="0">
                          <a:solidFill>
                            <a:srgbClr val="0070C0"/>
                          </a:solidFill>
                          <a:latin typeface="Times New Roman" panose="02020603050405020304" pitchFamily="18" charset="0"/>
                          <a:cs typeface="Times New Roman" panose="02020603050405020304" pitchFamily="18" charset="0"/>
                        </a:rPr>
                        <a:t> 5</a:t>
                      </a:r>
                      <a:endParaRPr lang="en-US" sz="2400" b="1" kern="1200" spc="30" baseline="0" dirty="0">
                        <a:solidFill>
                          <a:srgbClr val="0070C0"/>
                        </a:solidFill>
                        <a:latin typeface="Times New Roman" panose="02020603050405020304" pitchFamily="18" charset="0"/>
                        <a:cs typeface="Times New Roman" panose="02020603050405020304" pitchFamily="18" charset="0"/>
                      </a:endParaRPr>
                    </a:p>
                    <a:p>
                      <a:pPr algn="ctr"/>
                      <a:endParaRPr lang="en-US" dirty="0">
                        <a:solidFill>
                          <a:srgbClr val="0070C0"/>
                        </a:solidFill>
                      </a:endParaRPr>
                    </a:p>
                  </a:txBody>
                  <a:tcPr/>
                </a:tc>
                <a:extLst>
                  <a:ext uri="{0D108BD9-81ED-4DB2-BD59-A6C34878D82A}">
                    <a16:rowId xmlns:a16="http://schemas.microsoft.com/office/drawing/2014/main" val="1136059536"/>
                  </a:ext>
                </a:extLst>
              </a:tr>
            </a:tbl>
          </a:graphicData>
        </a:graphic>
      </p:graphicFrame>
      <p:sp>
        <p:nvSpPr>
          <p:cNvPr id="8" name="TextBox 7">
            <a:extLst>
              <a:ext uri="{FF2B5EF4-FFF2-40B4-BE49-F238E27FC236}">
                <a16:creationId xmlns:a16="http://schemas.microsoft.com/office/drawing/2014/main" id="{D9592B25-B60A-9565-F558-DBA8729A2C5C}"/>
              </a:ext>
            </a:extLst>
          </p:cNvPr>
          <p:cNvSpPr txBox="1"/>
          <p:nvPr/>
        </p:nvSpPr>
        <p:spPr>
          <a:xfrm>
            <a:off x="-338328" y="50292"/>
            <a:ext cx="9820656" cy="461665"/>
          </a:xfrm>
          <a:prstGeom prst="rect">
            <a:avLst/>
          </a:prstGeom>
          <a:noFill/>
        </p:spPr>
        <p:txBody>
          <a:bodyPr wrap="square" rtlCol="0">
            <a:spAutoFit/>
          </a:bodyPr>
          <a:lstStyle/>
          <a:p>
            <a:pPr algn="ctr" defTabSz="685800"/>
            <a:r>
              <a:rPr lang="en-US" sz="2300" b="1" dirty="0" err="1">
                <a:solidFill>
                  <a:srgbClr val="FF0000"/>
                </a:solidFill>
                <a:latin typeface="Times New Roman" panose="02020603050405020304" pitchFamily="18" charset="0"/>
                <a:cs typeface="Times New Roman" panose="02020603050405020304" pitchFamily="18" charset="0"/>
              </a:rPr>
              <a:t>Ghép</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mỗi</a:t>
            </a:r>
            <a:r>
              <a:rPr lang="en-US" sz="2300" b="1" dirty="0">
                <a:solidFill>
                  <a:srgbClr val="FF0000"/>
                </a:solidFill>
                <a:latin typeface="Times New Roman" panose="02020603050405020304" pitchFamily="18" charset="0"/>
                <a:cs typeface="Times New Roman" panose="02020603050405020304" pitchFamily="18" charset="0"/>
              </a:rPr>
              <a:t> ý ở </a:t>
            </a:r>
            <a:r>
              <a:rPr lang="en-US" sz="2300" b="1" dirty="0" err="1">
                <a:solidFill>
                  <a:srgbClr val="FF0000"/>
                </a:solidFill>
                <a:latin typeface="Times New Roman" panose="02020603050405020304" pitchFamily="18" charset="0"/>
                <a:cs typeface="Times New Roman" panose="02020603050405020304" pitchFamily="18" charset="0"/>
              </a:rPr>
              <a:t>cột</a:t>
            </a:r>
            <a:r>
              <a:rPr lang="en-US" sz="2300" b="1" dirty="0">
                <a:solidFill>
                  <a:srgbClr val="FF0000"/>
                </a:solidFill>
                <a:latin typeface="Times New Roman" panose="02020603050405020304" pitchFamily="18" charset="0"/>
                <a:cs typeface="Times New Roman" panose="02020603050405020304" pitchFamily="18" charset="0"/>
              </a:rPr>
              <a:t> B </a:t>
            </a:r>
            <a:r>
              <a:rPr lang="en-US" sz="2300" b="1" dirty="0" err="1">
                <a:solidFill>
                  <a:srgbClr val="FF0000"/>
                </a:solidFill>
                <a:latin typeface="Times New Roman" panose="02020603050405020304" pitchFamily="18" charset="0"/>
                <a:cs typeface="Times New Roman" panose="02020603050405020304" pitchFamily="18" charset="0"/>
              </a:rPr>
              <a:t>với</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mỗi</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bước</a:t>
            </a:r>
            <a:r>
              <a:rPr lang="en-US" sz="2300" b="1" dirty="0">
                <a:solidFill>
                  <a:srgbClr val="FF0000"/>
                </a:solidFill>
                <a:latin typeface="Times New Roman" panose="02020603050405020304" pitchFamily="18" charset="0"/>
                <a:cs typeface="Times New Roman" panose="02020603050405020304" pitchFamily="18" charset="0"/>
              </a:rPr>
              <a:t> ở </a:t>
            </a:r>
            <a:r>
              <a:rPr lang="en-US" sz="2300" b="1" dirty="0" err="1">
                <a:solidFill>
                  <a:srgbClr val="FF0000"/>
                </a:solidFill>
                <a:latin typeface="Times New Roman" panose="02020603050405020304" pitchFamily="18" charset="0"/>
                <a:cs typeface="Times New Roman" panose="02020603050405020304" pitchFamily="18" charset="0"/>
              </a:rPr>
              <a:t>cột</a:t>
            </a:r>
            <a:r>
              <a:rPr lang="en-US" sz="2300" b="1" dirty="0">
                <a:solidFill>
                  <a:srgbClr val="FF0000"/>
                </a:solidFill>
                <a:latin typeface="Times New Roman" panose="02020603050405020304" pitchFamily="18" charset="0"/>
                <a:cs typeface="Times New Roman" panose="02020603050405020304" pitchFamily="18" charset="0"/>
              </a:rPr>
              <a:t> A </a:t>
            </a:r>
            <a:r>
              <a:rPr lang="en-US" sz="2300" b="1" dirty="0" err="1">
                <a:solidFill>
                  <a:srgbClr val="FF0000"/>
                </a:solidFill>
                <a:latin typeface="Times New Roman" panose="02020603050405020304" pitchFamily="18" charset="0"/>
                <a:cs typeface="Times New Roman" panose="02020603050405020304" pitchFamily="18" charset="0"/>
              </a:rPr>
              <a:t>để</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được</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quy</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trình</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đo</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lực</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đúng</a:t>
            </a:r>
            <a:r>
              <a:rPr lang="en-US" sz="2300" b="1" dirty="0">
                <a:solidFill>
                  <a:srgbClr val="FF0000"/>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AADBC341-33A9-DA6C-786E-6E961B4D00D4}"/>
              </a:ext>
            </a:extLst>
          </p:cNvPr>
          <p:cNvSpPr txBox="1"/>
          <p:nvPr/>
        </p:nvSpPr>
        <p:spPr>
          <a:xfrm>
            <a:off x="402336" y="4658113"/>
            <a:ext cx="8165592" cy="446276"/>
          </a:xfrm>
          <a:prstGeom prst="rect">
            <a:avLst/>
          </a:prstGeom>
          <a:noFill/>
        </p:spPr>
        <p:txBody>
          <a:bodyPr wrap="square" rtlCol="0">
            <a:spAutoFit/>
          </a:bodyPr>
          <a:lstStyle/>
          <a:p>
            <a:pPr algn="ctr" defTabSz="685800"/>
            <a:r>
              <a:rPr lang="en-US" sz="2300" b="1" dirty="0" err="1">
                <a:solidFill>
                  <a:srgbClr val="FF0000"/>
                </a:solidFill>
                <a:latin typeface="Times New Roman" panose="02020603050405020304" pitchFamily="18" charset="0"/>
                <a:cs typeface="Times New Roman" panose="02020603050405020304" pitchFamily="18" charset="0"/>
              </a:rPr>
              <a:t>Đáp</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án</a:t>
            </a:r>
            <a:r>
              <a:rPr lang="en-US" sz="2300" b="1" dirty="0">
                <a:solidFill>
                  <a:srgbClr val="FF0000"/>
                </a:solidFill>
                <a:latin typeface="Times New Roman" panose="02020603050405020304" pitchFamily="18" charset="0"/>
                <a:cs typeface="Times New Roman" panose="02020603050405020304" pitchFamily="18" charset="0"/>
              </a:rPr>
              <a:t>:  1-b;    2-d;    3-a;    4-e;    5-c ( </a:t>
            </a:r>
            <a:r>
              <a:rPr lang="en-US" sz="2300" b="1" dirty="0" err="1">
                <a:solidFill>
                  <a:srgbClr val="FF0000"/>
                </a:solidFill>
                <a:latin typeface="Times New Roman" panose="02020603050405020304" pitchFamily="18" charset="0"/>
                <a:cs typeface="Times New Roman" panose="02020603050405020304" pitchFamily="18" charset="0"/>
              </a:rPr>
              <a:t>mỗi</a:t>
            </a:r>
            <a:r>
              <a:rPr lang="en-US" sz="2300" b="1" dirty="0">
                <a:solidFill>
                  <a:srgbClr val="FF0000"/>
                </a:solidFill>
                <a:latin typeface="Times New Roman" panose="02020603050405020304" pitchFamily="18" charset="0"/>
                <a:cs typeface="Times New Roman" panose="02020603050405020304" pitchFamily="18" charset="0"/>
              </a:rPr>
              <a:t> ý </a:t>
            </a:r>
            <a:r>
              <a:rPr lang="en-US" sz="2300" b="1" dirty="0" err="1">
                <a:solidFill>
                  <a:srgbClr val="FF0000"/>
                </a:solidFill>
                <a:latin typeface="Times New Roman" panose="02020603050405020304" pitchFamily="18" charset="0"/>
                <a:cs typeface="Times New Roman" panose="02020603050405020304" pitchFamily="18" charset="0"/>
              </a:rPr>
              <a:t>đúng</a:t>
            </a:r>
            <a:r>
              <a:rPr lang="en-US" sz="2300" b="1" dirty="0">
                <a:solidFill>
                  <a:srgbClr val="FF0000"/>
                </a:solidFill>
                <a:latin typeface="Times New Roman" panose="02020603050405020304" pitchFamily="18" charset="0"/>
                <a:cs typeface="Times New Roman" panose="02020603050405020304" pitchFamily="18" charset="0"/>
              </a:rPr>
              <a:t> 2 </a:t>
            </a:r>
            <a:r>
              <a:rPr lang="en-US" sz="2300" b="1" dirty="0" err="1">
                <a:solidFill>
                  <a:srgbClr val="FF0000"/>
                </a:solidFill>
                <a:latin typeface="Times New Roman" panose="02020603050405020304" pitchFamily="18" charset="0"/>
                <a:cs typeface="Times New Roman" panose="02020603050405020304" pitchFamily="18" charset="0"/>
              </a:rPr>
              <a:t>điểm</a:t>
            </a:r>
            <a:r>
              <a:rPr lang="en-US" sz="2300" b="1" dirty="0">
                <a:solidFill>
                  <a:srgbClr val="FF0000"/>
                </a:solidFill>
                <a:latin typeface="Times New Roman" panose="02020603050405020304" pitchFamily="18" charset="0"/>
                <a:cs typeface="Times New Roman" panose="02020603050405020304" pitchFamily="18" charset="0"/>
              </a:rPr>
              <a:t>)</a:t>
            </a:r>
          </a:p>
        </p:txBody>
      </p:sp>
      <p:graphicFrame>
        <p:nvGraphicFramePr>
          <p:cNvPr id="5" name="Object 4">
            <a:extLst>
              <a:ext uri="{FF2B5EF4-FFF2-40B4-BE49-F238E27FC236}">
                <a16:creationId xmlns:a16="http://schemas.microsoft.com/office/drawing/2014/main" id="{0816D47C-270E-0787-0FE5-37A1BB194828}"/>
              </a:ext>
            </a:extLst>
          </p:cNvPr>
          <p:cNvGraphicFramePr>
            <a:graphicFrameLocks noChangeAspect="1"/>
          </p:cNvGraphicFramePr>
          <p:nvPr>
            <p:extLst>
              <p:ext uri="{D42A27DB-BD31-4B8C-83A1-F6EECF244321}">
                <p14:modId xmlns:p14="http://schemas.microsoft.com/office/powerpoint/2010/main" val="2109200140"/>
              </p:ext>
            </p:extLst>
          </p:nvPr>
        </p:nvGraphicFramePr>
        <p:xfrm>
          <a:off x="3959225" y="2384425"/>
          <a:ext cx="1225550" cy="374650"/>
        </p:xfrm>
        <a:graphic>
          <a:graphicData uri="http://schemas.openxmlformats.org/presentationml/2006/ole">
            <mc:AlternateContent xmlns:mc="http://schemas.openxmlformats.org/markup-compatibility/2006">
              <mc:Choice xmlns:v="urn:schemas-microsoft-com:vml" Requires="v">
                <p:oleObj name="Worksheet" r:id="rId3" imgW="1225513" imgH="374825" progId="Excel.Sheet.12">
                  <p:embed/>
                </p:oleObj>
              </mc:Choice>
              <mc:Fallback>
                <p:oleObj name="Worksheet" r:id="rId3" imgW="1225513" imgH="374825" progId="Excel.Sheet.12">
                  <p:embed/>
                  <p:pic>
                    <p:nvPicPr>
                      <p:cNvPr id="0" name=""/>
                      <p:cNvPicPr/>
                      <p:nvPr/>
                    </p:nvPicPr>
                    <p:blipFill>
                      <a:blip r:embed="rId4"/>
                      <a:stretch>
                        <a:fillRect/>
                      </a:stretch>
                    </p:blipFill>
                    <p:spPr>
                      <a:xfrm>
                        <a:off x="3959225" y="2384425"/>
                        <a:ext cx="1225550" cy="374650"/>
                      </a:xfrm>
                      <a:prstGeom prst="rect">
                        <a:avLst/>
                      </a:prstGeom>
                    </p:spPr>
                  </p:pic>
                </p:oleObj>
              </mc:Fallback>
            </mc:AlternateContent>
          </a:graphicData>
        </a:graphic>
      </p:graphicFrame>
      <p:graphicFrame>
        <p:nvGraphicFramePr>
          <p:cNvPr id="10" name="Table 9">
            <a:extLst>
              <a:ext uri="{FF2B5EF4-FFF2-40B4-BE49-F238E27FC236}">
                <a16:creationId xmlns:a16="http://schemas.microsoft.com/office/drawing/2014/main" id="{94EB0693-2963-3C4D-897D-CCE4646443BA}"/>
              </a:ext>
            </a:extLst>
          </p:cNvPr>
          <p:cNvGraphicFramePr>
            <a:graphicFrameLocks noGrp="1"/>
          </p:cNvGraphicFramePr>
          <p:nvPr>
            <p:extLst>
              <p:ext uri="{D42A27DB-BD31-4B8C-83A1-F6EECF244321}">
                <p14:modId xmlns:p14="http://schemas.microsoft.com/office/powerpoint/2010/main" val="394406454"/>
              </p:ext>
            </p:extLst>
          </p:nvPr>
        </p:nvGraphicFramePr>
        <p:xfrm>
          <a:off x="2770632" y="509535"/>
          <a:ext cx="6176772" cy="4121898"/>
        </p:xfrm>
        <a:graphic>
          <a:graphicData uri="http://schemas.openxmlformats.org/drawingml/2006/table">
            <a:tbl>
              <a:tblPr firstRow="1" bandRow="1">
                <a:tableStyleId>{9698151E-0C3A-494B-B26B-37D62C383CFE}</a:tableStyleId>
              </a:tblPr>
              <a:tblGrid>
                <a:gridCol w="6176772">
                  <a:extLst>
                    <a:ext uri="{9D8B030D-6E8A-4147-A177-3AD203B41FA5}">
                      <a16:colId xmlns:a16="http://schemas.microsoft.com/office/drawing/2014/main" val="2905916997"/>
                    </a:ext>
                  </a:extLst>
                </a:gridCol>
              </a:tblGrid>
              <a:tr h="482841">
                <a:tc>
                  <a:txBody>
                    <a:bodyPr/>
                    <a:lstStyle/>
                    <a:p>
                      <a:pPr algn="ctr"/>
                      <a:r>
                        <a:rPr lang="en-US" sz="2400" b="1" kern="1200" dirty="0" err="1">
                          <a:solidFill>
                            <a:srgbClr val="0070C0"/>
                          </a:solidFill>
                          <a:latin typeface="Times New Roman" panose="02020603050405020304" pitchFamily="18" charset="0"/>
                          <a:cs typeface="Times New Roman" panose="02020603050405020304" pitchFamily="18" charset="0"/>
                        </a:rPr>
                        <a:t>Cột</a:t>
                      </a:r>
                      <a:r>
                        <a:rPr lang="en-US" sz="2400" b="1" kern="1200" dirty="0">
                          <a:solidFill>
                            <a:srgbClr val="0070C0"/>
                          </a:solidFill>
                          <a:latin typeface="Times New Roman" panose="02020603050405020304" pitchFamily="18" charset="0"/>
                          <a:cs typeface="Times New Roman" panose="02020603050405020304" pitchFamily="18" charset="0"/>
                        </a:rPr>
                        <a:t> B</a:t>
                      </a:r>
                    </a:p>
                  </a:txBody>
                  <a:tcPr/>
                </a:tc>
                <a:extLst>
                  <a:ext uri="{0D108BD9-81ED-4DB2-BD59-A6C34878D82A}">
                    <a16:rowId xmlns:a16="http://schemas.microsoft.com/office/drawing/2014/main" val="1249153265"/>
                  </a:ext>
                </a:extLst>
              </a:tr>
              <a:tr h="86337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2400" b="1" kern="1200" dirty="0">
                          <a:solidFill>
                            <a:srgbClr val="0070C0"/>
                          </a:solidFill>
                          <a:latin typeface="Times New Roman" panose="02020603050405020304" pitchFamily="18" charset="0"/>
                          <a:cs typeface="Times New Roman" panose="02020603050405020304" pitchFamily="18" charset="0"/>
                        </a:rPr>
                        <a:t>a. </a:t>
                      </a:r>
                      <a:r>
                        <a:rPr lang="en-GB" sz="2400" b="1" kern="1200" dirty="0" err="1">
                          <a:solidFill>
                            <a:srgbClr val="0070C0"/>
                          </a:solidFill>
                          <a:latin typeface="Times New Roman" panose="02020603050405020304" pitchFamily="18" charset="0"/>
                          <a:cs typeface="Times New Roman" panose="02020603050405020304" pitchFamily="18" charset="0"/>
                        </a:rPr>
                        <a:t>Điều</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chỉnh</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cái</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chỉ</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vạch</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của</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lực</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kế</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chỉ</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vạch</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số</a:t>
                      </a:r>
                      <a:r>
                        <a:rPr lang="en-GB" sz="2400" b="1" kern="1200" dirty="0">
                          <a:solidFill>
                            <a:srgbClr val="0070C0"/>
                          </a:solidFill>
                          <a:latin typeface="Times New Roman" panose="02020603050405020304" pitchFamily="18" charset="0"/>
                          <a:cs typeface="Times New Roman" panose="02020603050405020304" pitchFamily="18" charset="0"/>
                        </a:rPr>
                        <a:t> 0.</a:t>
                      </a:r>
                      <a:endParaRPr lang="en-US" sz="2400" b="1" kern="1200" dirty="0">
                        <a:solidFill>
                          <a:srgbClr val="0070C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53756397"/>
                  </a:ext>
                </a:extLst>
              </a:tr>
              <a:tr h="444215">
                <a:tc>
                  <a:txBody>
                    <a:bodyPr/>
                    <a:lstStyle/>
                    <a:p>
                      <a:pPr marL="0" lvl="1" indent="0" algn="l" defTabSz="977900">
                        <a:lnSpc>
                          <a:spcPct val="90000"/>
                        </a:lnSpc>
                        <a:spcBef>
                          <a:spcPct val="0"/>
                        </a:spcBef>
                        <a:spcAft>
                          <a:spcPct val="15000"/>
                        </a:spcAft>
                        <a:buNone/>
                      </a:pPr>
                      <a:r>
                        <a:rPr lang="en-GB" sz="2400" b="1" kern="1200" dirty="0">
                          <a:solidFill>
                            <a:srgbClr val="0070C0"/>
                          </a:solidFill>
                          <a:latin typeface="Times New Roman" panose="02020603050405020304" pitchFamily="18" charset="0"/>
                          <a:cs typeface="Times New Roman" panose="02020603050405020304" pitchFamily="18" charset="0"/>
                        </a:rPr>
                        <a:t>b. </a:t>
                      </a:r>
                      <a:r>
                        <a:rPr lang="en-GB" sz="2400" b="1" kern="1200" dirty="0" err="1">
                          <a:solidFill>
                            <a:srgbClr val="0070C0"/>
                          </a:solidFill>
                          <a:latin typeface="Times New Roman" panose="02020603050405020304" pitchFamily="18" charset="0"/>
                          <a:cs typeface="Times New Roman" panose="02020603050405020304" pitchFamily="18" charset="0"/>
                        </a:rPr>
                        <a:t>Ước</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lượng</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độ</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lớn</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của</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lực</a:t>
                      </a:r>
                      <a:r>
                        <a:rPr lang="en-GB" sz="2400" b="1" kern="1200" dirty="0">
                          <a:solidFill>
                            <a:srgbClr val="0070C0"/>
                          </a:solidFill>
                          <a:latin typeface="Times New Roman" panose="02020603050405020304" pitchFamily="18" charset="0"/>
                          <a:cs typeface="Times New Roman" panose="02020603050405020304" pitchFamily="18" charset="0"/>
                        </a:rPr>
                        <a:t>.</a:t>
                      </a:r>
                      <a:endParaRPr lang="en-US" sz="2400" b="1" kern="1200" dirty="0">
                        <a:solidFill>
                          <a:srgbClr val="0070C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47557099"/>
                  </a:ext>
                </a:extLst>
              </a:tr>
              <a:tr h="48284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b="1" kern="1200" dirty="0">
                          <a:solidFill>
                            <a:srgbClr val="0070C0"/>
                          </a:solidFill>
                          <a:latin typeface="Times New Roman" panose="02020603050405020304" pitchFamily="18" charset="0"/>
                          <a:cs typeface="Times New Roman" panose="02020603050405020304" pitchFamily="18" charset="0"/>
                        </a:rPr>
                        <a:t>c. Đ</a:t>
                      </a:r>
                      <a:r>
                        <a:rPr lang="en-GB" sz="2400" b="1" kern="1200" dirty="0" err="1">
                          <a:solidFill>
                            <a:srgbClr val="0070C0"/>
                          </a:solidFill>
                          <a:latin typeface="Times New Roman" panose="02020603050405020304" pitchFamily="18" charset="0"/>
                          <a:cs typeface="Times New Roman" panose="02020603050405020304" pitchFamily="18" charset="0"/>
                        </a:rPr>
                        <a:t>ọc</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và</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ghi</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kết</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quả</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đo</a:t>
                      </a:r>
                      <a:r>
                        <a:rPr lang="en-GB" sz="2400" b="1" kern="1200" dirty="0">
                          <a:solidFill>
                            <a:srgbClr val="0070C0"/>
                          </a:solidFill>
                          <a:latin typeface="Times New Roman" panose="02020603050405020304" pitchFamily="18" charset="0"/>
                          <a:cs typeface="Times New Roman" panose="02020603050405020304" pitchFamily="18" charset="0"/>
                        </a:rPr>
                        <a:t>.</a:t>
                      </a:r>
                      <a:endParaRPr lang="en-US" sz="2400" b="1" kern="1200" dirty="0">
                        <a:solidFill>
                          <a:srgbClr val="0070C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21555400"/>
                  </a:ext>
                </a:extLst>
              </a:tr>
              <a:tr h="47965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2400" b="1" kern="1200" dirty="0">
                          <a:solidFill>
                            <a:srgbClr val="0070C0"/>
                          </a:solidFill>
                          <a:latin typeface="Times New Roman" panose="02020603050405020304" pitchFamily="18" charset="0"/>
                          <a:cs typeface="Times New Roman" panose="02020603050405020304" pitchFamily="18" charset="0"/>
                        </a:rPr>
                        <a:t>d.</a:t>
                      </a:r>
                      <a:r>
                        <a:rPr lang="en-GB" sz="2400" b="1" kern="1200" baseline="0" dirty="0">
                          <a:solidFill>
                            <a:srgbClr val="0070C0"/>
                          </a:solidFill>
                          <a:latin typeface="Times New Roman" panose="02020603050405020304" pitchFamily="18" charset="0"/>
                          <a:cs typeface="Times New Roman" panose="02020603050405020304" pitchFamily="18" charset="0"/>
                        </a:rPr>
                        <a:t> </a:t>
                      </a:r>
                      <a:r>
                        <a:rPr lang="en-GB" sz="2400" b="1" kern="1200" baseline="0" dirty="0" err="1">
                          <a:solidFill>
                            <a:srgbClr val="0070C0"/>
                          </a:solidFill>
                          <a:latin typeface="Times New Roman" panose="02020603050405020304" pitchFamily="18" charset="0"/>
                          <a:cs typeface="Times New Roman" panose="02020603050405020304" pitchFamily="18" charset="0"/>
                        </a:rPr>
                        <a:t>C</a:t>
                      </a:r>
                      <a:r>
                        <a:rPr lang="en-GB" sz="2400" b="1" kern="1200" dirty="0" err="1">
                          <a:solidFill>
                            <a:srgbClr val="0070C0"/>
                          </a:solidFill>
                          <a:latin typeface="Times New Roman" panose="02020603050405020304" pitchFamily="18" charset="0"/>
                          <a:cs typeface="Times New Roman" panose="02020603050405020304" pitchFamily="18" charset="0"/>
                        </a:rPr>
                        <a:t>họn</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lực</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kế</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có</a:t>
                      </a:r>
                      <a:r>
                        <a:rPr lang="en-GB" sz="2400" b="1" kern="1200" dirty="0">
                          <a:solidFill>
                            <a:srgbClr val="0070C0"/>
                          </a:solidFill>
                          <a:latin typeface="Times New Roman" panose="02020603050405020304" pitchFamily="18" charset="0"/>
                          <a:cs typeface="Times New Roman" panose="02020603050405020304" pitchFamily="18" charset="0"/>
                        </a:rPr>
                        <a:t> GHĐ </a:t>
                      </a:r>
                      <a:r>
                        <a:rPr lang="en-GB" sz="2400" b="1" kern="1200" dirty="0" err="1">
                          <a:solidFill>
                            <a:srgbClr val="0070C0"/>
                          </a:solidFill>
                          <a:latin typeface="Times New Roman" panose="02020603050405020304" pitchFamily="18" charset="0"/>
                          <a:cs typeface="Times New Roman" panose="02020603050405020304" pitchFamily="18" charset="0"/>
                        </a:rPr>
                        <a:t>và</a:t>
                      </a:r>
                      <a:r>
                        <a:rPr lang="en-GB" sz="2400" b="1" kern="1200" dirty="0">
                          <a:solidFill>
                            <a:srgbClr val="0070C0"/>
                          </a:solidFill>
                          <a:latin typeface="Times New Roman" panose="02020603050405020304" pitchFamily="18" charset="0"/>
                          <a:cs typeface="Times New Roman" panose="02020603050405020304" pitchFamily="18" charset="0"/>
                        </a:rPr>
                        <a:t> ĐCNN </a:t>
                      </a:r>
                      <a:r>
                        <a:rPr lang="en-GB" sz="2400" b="1" kern="1200" dirty="0" err="1">
                          <a:solidFill>
                            <a:srgbClr val="0070C0"/>
                          </a:solidFill>
                          <a:latin typeface="Times New Roman" panose="02020603050405020304" pitchFamily="18" charset="0"/>
                          <a:cs typeface="Times New Roman" panose="02020603050405020304" pitchFamily="18" charset="0"/>
                        </a:rPr>
                        <a:t>thích</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hợp</a:t>
                      </a:r>
                      <a:r>
                        <a:rPr lang="en-GB" sz="2400" b="1" kern="1200" dirty="0">
                          <a:solidFill>
                            <a:srgbClr val="0070C0"/>
                          </a:solidFill>
                          <a:latin typeface="Times New Roman" panose="02020603050405020304" pitchFamily="18" charset="0"/>
                          <a:cs typeface="Times New Roman" panose="02020603050405020304" pitchFamily="18" charset="0"/>
                        </a:rPr>
                        <a:t>.</a:t>
                      </a:r>
                      <a:endParaRPr lang="en-US" sz="2400" b="1" kern="1200" dirty="0">
                        <a:solidFill>
                          <a:srgbClr val="0070C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19109735"/>
                  </a:ext>
                </a:extLst>
              </a:tr>
              <a:tr h="889331">
                <a:tc>
                  <a:txBody>
                    <a:bodyPr/>
                    <a:lstStyle/>
                    <a:p>
                      <a:r>
                        <a:rPr lang="en-US" sz="2400" b="1" kern="1200" dirty="0">
                          <a:solidFill>
                            <a:srgbClr val="0070C0"/>
                          </a:solidFill>
                          <a:latin typeface="Times New Roman" panose="02020603050405020304" pitchFamily="18" charset="0"/>
                          <a:cs typeface="Times New Roman" panose="02020603050405020304" pitchFamily="18" charset="0"/>
                        </a:rPr>
                        <a:t>e. </a:t>
                      </a:r>
                      <a:r>
                        <a:rPr lang="en-GB" sz="2400" b="1" kern="1200" baseline="0" dirty="0" err="1">
                          <a:solidFill>
                            <a:srgbClr val="0070C0"/>
                          </a:solidFill>
                          <a:latin typeface="Times New Roman" panose="02020603050405020304" pitchFamily="18" charset="0"/>
                          <a:cs typeface="Times New Roman" panose="02020603050405020304" pitchFamily="18" charset="0"/>
                        </a:rPr>
                        <a:t>M</a:t>
                      </a:r>
                      <a:r>
                        <a:rPr lang="en-GB" sz="2400" b="1" kern="1200" dirty="0" err="1">
                          <a:solidFill>
                            <a:srgbClr val="0070C0"/>
                          </a:solidFill>
                          <a:latin typeface="Times New Roman" panose="02020603050405020304" pitchFamily="18" charset="0"/>
                          <a:cs typeface="Times New Roman" panose="02020603050405020304" pitchFamily="18" charset="0"/>
                        </a:rPr>
                        <a:t>óc</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vật</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vào</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lực</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kế</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đặt</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lực</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kế</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nằm</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theo</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phương</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của</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lực</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cần</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đo</a:t>
                      </a:r>
                      <a:r>
                        <a:rPr lang="en-GB" sz="2400" b="1" kern="1200" dirty="0">
                          <a:solidFill>
                            <a:srgbClr val="0070C0"/>
                          </a:solidFill>
                          <a:latin typeface="Times New Roman" panose="02020603050405020304" pitchFamily="18" charset="0"/>
                          <a:cs typeface="Times New Roman" panose="02020603050405020304" pitchFamily="18" charset="0"/>
                        </a:rPr>
                        <a:t>.</a:t>
                      </a:r>
                      <a:endParaRPr lang="en-US" sz="2400" b="1" kern="1200" dirty="0">
                        <a:solidFill>
                          <a:srgbClr val="0070C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26444508"/>
                  </a:ext>
                </a:extLst>
              </a:tr>
              <a:tr h="479650">
                <a:tc>
                  <a:txBody>
                    <a:bodyPr/>
                    <a:lstStyle/>
                    <a:p>
                      <a:r>
                        <a:rPr lang="en-US" sz="2400" b="1" kern="1200" baseline="0" dirty="0">
                          <a:solidFill>
                            <a:srgbClr val="0070C0"/>
                          </a:solidFill>
                          <a:latin typeface="Times New Roman" panose="02020603050405020304" pitchFamily="18" charset="0"/>
                          <a:cs typeface="Times New Roman" panose="02020603050405020304" pitchFamily="18" charset="0"/>
                        </a:rPr>
                        <a:t>f. </a:t>
                      </a:r>
                      <a:r>
                        <a:rPr lang="en-US" sz="2400" b="1" kern="1200" baseline="0" dirty="0" err="1">
                          <a:solidFill>
                            <a:srgbClr val="0070C0"/>
                          </a:solidFill>
                          <a:latin typeface="Times New Roman" panose="02020603050405020304" pitchFamily="18" charset="0"/>
                          <a:cs typeface="Times New Roman" panose="02020603050405020304" pitchFamily="18" charset="0"/>
                        </a:rPr>
                        <a:t>Móc</a:t>
                      </a:r>
                      <a:r>
                        <a:rPr lang="en-US" sz="2400" b="1" kern="1200" baseline="0" dirty="0">
                          <a:solidFill>
                            <a:srgbClr val="0070C0"/>
                          </a:solidFill>
                          <a:latin typeface="Times New Roman" panose="02020603050405020304" pitchFamily="18" charset="0"/>
                          <a:cs typeface="Times New Roman" panose="02020603050405020304" pitchFamily="18" charset="0"/>
                        </a:rPr>
                        <a:t> </a:t>
                      </a:r>
                      <a:r>
                        <a:rPr lang="en-US" sz="2400" b="1" kern="1200" baseline="0" dirty="0" err="1">
                          <a:solidFill>
                            <a:srgbClr val="0070C0"/>
                          </a:solidFill>
                          <a:latin typeface="Times New Roman" panose="02020603050405020304" pitchFamily="18" charset="0"/>
                          <a:cs typeface="Times New Roman" panose="02020603050405020304" pitchFamily="18" charset="0"/>
                        </a:rPr>
                        <a:t>vật</a:t>
                      </a:r>
                      <a:r>
                        <a:rPr lang="en-US" sz="2400" b="1" kern="1200" baseline="0" dirty="0">
                          <a:solidFill>
                            <a:srgbClr val="0070C0"/>
                          </a:solidFill>
                          <a:latin typeface="Times New Roman" panose="02020603050405020304" pitchFamily="18" charset="0"/>
                          <a:cs typeface="Times New Roman" panose="02020603050405020304" pitchFamily="18" charset="0"/>
                        </a:rPr>
                        <a:t> </a:t>
                      </a:r>
                      <a:r>
                        <a:rPr lang="en-US" sz="2400" b="1" kern="1200" baseline="0" dirty="0" err="1">
                          <a:solidFill>
                            <a:srgbClr val="0070C0"/>
                          </a:solidFill>
                          <a:latin typeface="Times New Roman" panose="02020603050405020304" pitchFamily="18" charset="0"/>
                          <a:cs typeface="Times New Roman" panose="02020603050405020304" pitchFamily="18" charset="0"/>
                        </a:rPr>
                        <a:t>vào</a:t>
                      </a:r>
                      <a:r>
                        <a:rPr lang="en-US" sz="2400" b="1" kern="1200" baseline="0" dirty="0">
                          <a:solidFill>
                            <a:srgbClr val="0070C0"/>
                          </a:solidFill>
                          <a:latin typeface="Times New Roman" panose="02020603050405020304" pitchFamily="18" charset="0"/>
                          <a:cs typeface="Times New Roman" panose="02020603050405020304" pitchFamily="18" charset="0"/>
                        </a:rPr>
                        <a:t> </a:t>
                      </a:r>
                      <a:r>
                        <a:rPr lang="en-US" sz="2400" b="1" kern="1200" baseline="0" dirty="0" err="1">
                          <a:solidFill>
                            <a:srgbClr val="0070C0"/>
                          </a:solidFill>
                          <a:latin typeface="Times New Roman" panose="02020603050405020304" pitchFamily="18" charset="0"/>
                          <a:cs typeface="Times New Roman" panose="02020603050405020304" pitchFamily="18" charset="0"/>
                        </a:rPr>
                        <a:t>lực</a:t>
                      </a:r>
                      <a:r>
                        <a:rPr lang="en-US" sz="2400" b="1" kern="1200" baseline="0" dirty="0">
                          <a:solidFill>
                            <a:srgbClr val="0070C0"/>
                          </a:solidFill>
                          <a:latin typeface="Times New Roman" panose="02020603050405020304" pitchFamily="18" charset="0"/>
                          <a:cs typeface="Times New Roman" panose="02020603050405020304" pitchFamily="18" charset="0"/>
                        </a:rPr>
                        <a:t> </a:t>
                      </a:r>
                      <a:r>
                        <a:rPr lang="en-US" sz="2400" b="1" kern="1200" baseline="0" dirty="0" err="1">
                          <a:solidFill>
                            <a:srgbClr val="0070C0"/>
                          </a:solidFill>
                          <a:latin typeface="Times New Roman" panose="02020603050405020304" pitchFamily="18" charset="0"/>
                          <a:cs typeface="Times New Roman" panose="02020603050405020304" pitchFamily="18" charset="0"/>
                        </a:rPr>
                        <a:t>kế</a:t>
                      </a:r>
                      <a:r>
                        <a:rPr lang="en-US" sz="2400" b="1" kern="1200" baseline="0" dirty="0">
                          <a:solidFill>
                            <a:srgbClr val="0070C0"/>
                          </a:solidFill>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1653424041"/>
                  </a:ext>
                </a:extLst>
              </a:tr>
            </a:tbl>
          </a:graphicData>
        </a:graphic>
      </p:graphicFrame>
    </p:spTree>
    <p:extLst>
      <p:ext uri="{BB962C8B-B14F-4D97-AF65-F5344CB8AC3E}">
        <p14:creationId xmlns:p14="http://schemas.microsoft.com/office/powerpoint/2010/main" val="138569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3299" y="194129"/>
            <a:ext cx="4965828" cy="704599"/>
          </a:xfrm>
        </p:spPr>
        <p:txBody>
          <a:bodyPr>
            <a:normAutofit/>
          </a:bodyPr>
          <a:lstStyle/>
          <a:p>
            <a:r>
              <a:rPr lang="en-GB" sz="2400" b="1" dirty="0">
                <a:solidFill>
                  <a:srgbClr val="FF0000"/>
                </a:solidFill>
                <a:latin typeface="Times New Roman" panose="02020603050405020304" pitchFamily="18" charset="0"/>
                <a:cs typeface="Times New Roman" panose="02020603050405020304" pitchFamily="18" charset="0"/>
              </a:rPr>
              <a:t>* CÁCH DÙNG LỰC KẾ LÒ XO:</a:t>
            </a:r>
            <a:endParaRPr lang="en-US" sz="2400" b="1" dirty="0">
              <a:solidFill>
                <a:srgbClr val="FF0000"/>
              </a:solidFill>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269F8657-9843-26A5-073A-C25A717D226E}"/>
              </a:ext>
            </a:extLst>
          </p:cNvPr>
          <p:cNvGrpSpPr/>
          <p:nvPr/>
        </p:nvGrpSpPr>
        <p:grpSpPr>
          <a:xfrm>
            <a:off x="314340" y="1008189"/>
            <a:ext cx="8515320" cy="3605383"/>
            <a:chOff x="314340" y="1085489"/>
            <a:chExt cx="8515320" cy="3605383"/>
          </a:xfrm>
        </p:grpSpPr>
        <p:sp>
          <p:nvSpPr>
            <p:cNvPr id="6" name="Freeform 5"/>
            <p:cNvSpPr/>
            <p:nvPr/>
          </p:nvSpPr>
          <p:spPr>
            <a:xfrm>
              <a:off x="1773300" y="1085489"/>
              <a:ext cx="7000204" cy="565471"/>
            </a:xfrm>
            <a:custGeom>
              <a:avLst/>
              <a:gdLst>
                <a:gd name="connsiteX0" fmla="*/ 93133 w 558785"/>
                <a:gd name="connsiteY0" fmla="*/ 0 h 4897334"/>
                <a:gd name="connsiteX1" fmla="*/ 465652 w 558785"/>
                <a:gd name="connsiteY1" fmla="*/ 0 h 4897334"/>
                <a:gd name="connsiteX2" fmla="*/ 558785 w 558785"/>
                <a:gd name="connsiteY2" fmla="*/ 93133 h 4897334"/>
                <a:gd name="connsiteX3" fmla="*/ 558785 w 558785"/>
                <a:gd name="connsiteY3" fmla="*/ 4897334 h 4897334"/>
                <a:gd name="connsiteX4" fmla="*/ 558785 w 558785"/>
                <a:gd name="connsiteY4" fmla="*/ 4897334 h 4897334"/>
                <a:gd name="connsiteX5" fmla="*/ 0 w 558785"/>
                <a:gd name="connsiteY5" fmla="*/ 4897334 h 4897334"/>
                <a:gd name="connsiteX6" fmla="*/ 0 w 558785"/>
                <a:gd name="connsiteY6" fmla="*/ 4897334 h 4897334"/>
                <a:gd name="connsiteX7" fmla="*/ 0 w 558785"/>
                <a:gd name="connsiteY7" fmla="*/ 93133 h 4897334"/>
                <a:gd name="connsiteX8" fmla="*/ 93133 w 558785"/>
                <a:gd name="connsiteY8" fmla="*/ 0 h 489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785" h="4897334">
                  <a:moveTo>
                    <a:pt x="558785" y="816244"/>
                  </a:moveTo>
                  <a:lnTo>
                    <a:pt x="558785" y="4081090"/>
                  </a:lnTo>
                  <a:cubicBezTo>
                    <a:pt x="558785" y="4531887"/>
                    <a:pt x="554027" y="4897330"/>
                    <a:pt x="548158" y="4897330"/>
                  </a:cubicBezTo>
                  <a:lnTo>
                    <a:pt x="0" y="4897330"/>
                  </a:lnTo>
                  <a:lnTo>
                    <a:pt x="0" y="4897330"/>
                  </a:lnTo>
                  <a:lnTo>
                    <a:pt x="0" y="4"/>
                  </a:lnTo>
                  <a:lnTo>
                    <a:pt x="0" y="4"/>
                  </a:lnTo>
                  <a:lnTo>
                    <a:pt x="548158" y="4"/>
                  </a:lnTo>
                  <a:cubicBezTo>
                    <a:pt x="554027" y="4"/>
                    <a:pt x="558785" y="365447"/>
                    <a:pt x="558785" y="816244"/>
                  </a:cubicBezTo>
                  <a:close/>
                </a:path>
              </a:pathLst>
            </a:custGeom>
          </p:spPr>
          <p:style>
            <a:lnRef idx="1">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1" tIns="151103" rIns="274928" bIns="151104" numCol="1" spcCol="1270" anchor="ctr" anchorCtr="0">
              <a:noAutofit/>
            </a:bodyPr>
            <a:lstStyle/>
            <a:p>
              <a:pPr marL="228600" lvl="1" indent="-228600" defTabSz="977900">
                <a:lnSpc>
                  <a:spcPct val="90000"/>
                </a:lnSpc>
                <a:spcBef>
                  <a:spcPct val="0"/>
                </a:spcBef>
                <a:spcAft>
                  <a:spcPct val="15000"/>
                </a:spcAft>
                <a:buChar char="••"/>
              </a:pPr>
              <a:r>
                <a:rPr lang="en-GB" sz="2400" b="1" kern="1200" dirty="0" err="1">
                  <a:solidFill>
                    <a:srgbClr val="0070C0"/>
                  </a:solidFill>
                  <a:latin typeface="Times New Roman" panose="02020603050405020304" pitchFamily="18" charset="0"/>
                  <a:cs typeface="Times New Roman" panose="02020603050405020304" pitchFamily="18" charset="0"/>
                </a:rPr>
                <a:t>Ước</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lượng</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độ</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lớn</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của</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lực</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cần</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đo</a:t>
              </a:r>
              <a:r>
                <a:rPr lang="en-GB" sz="2400" b="1" kern="1200" dirty="0">
                  <a:solidFill>
                    <a:srgbClr val="0070C0"/>
                  </a:solidFill>
                  <a:latin typeface="Times New Roman" panose="02020603050405020304" pitchFamily="18" charset="0"/>
                  <a:cs typeface="Times New Roman" panose="02020603050405020304" pitchFamily="18" charset="0"/>
                </a:rPr>
                <a:t>.</a:t>
              </a:r>
              <a:endParaRPr lang="en-US" sz="2400" b="1" kern="1200" dirty="0">
                <a:solidFill>
                  <a:srgbClr val="0070C0"/>
                </a:solidFill>
                <a:latin typeface="Times New Roman" panose="02020603050405020304" pitchFamily="18" charset="0"/>
                <a:cs typeface="Times New Roman" panose="02020603050405020304" pitchFamily="18" charset="0"/>
              </a:endParaRPr>
            </a:p>
          </p:txBody>
        </p:sp>
        <p:sp>
          <p:nvSpPr>
            <p:cNvPr id="7" name="Freeform 6"/>
            <p:cNvSpPr/>
            <p:nvPr/>
          </p:nvSpPr>
          <p:spPr>
            <a:xfrm>
              <a:off x="314341" y="1085489"/>
              <a:ext cx="1458958" cy="565981"/>
            </a:xfrm>
            <a:custGeom>
              <a:avLst/>
              <a:gdLst>
                <a:gd name="connsiteX0" fmla="*/ 0 w 2754750"/>
                <a:gd name="connsiteY0" fmla="*/ 116416 h 698481"/>
                <a:gd name="connsiteX1" fmla="*/ 116416 w 2754750"/>
                <a:gd name="connsiteY1" fmla="*/ 0 h 698481"/>
                <a:gd name="connsiteX2" fmla="*/ 2638334 w 2754750"/>
                <a:gd name="connsiteY2" fmla="*/ 0 h 698481"/>
                <a:gd name="connsiteX3" fmla="*/ 2754750 w 2754750"/>
                <a:gd name="connsiteY3" fmla="*/ 116416 h 698481"/>
                <a:gd name="connsiteX4" fmla="*/ 2754750 w 2754750"/>
                <a:gd name="connsiteY4" fmla="*/ 582065 h 698481"/>
                <a:gd name="connsiteX5" fmla="*/ 2638334 w 2754750"/>
                <a:gd name="connsiteY5" fmla="*/ 698481 h 698481"/>
                <a:gd name="connsiteX6" fmla="*/ 116416 w 2754750"/>
                <a:gd name="connsiteY6" fmla="*/ 698481 h 698481"/>
                <a:gd name="connsiteX7" fmla="*/ 0 w 2754750"/>
                <a:gd name="connsiteY7" fmla="*/ 582065 h 698481"/>
                <a:gd name="connsiteX8" fmla="*/ 0 w 2754750"/>
                <a:gd name="connsiteY8" fmla="*/ 116416 h 698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4750" h="698481">
                  <a:moveTo>
                    <a:pt x="0" y="116416"/>
                  </a:moveTo>
                  <a:cubicBezTo>
                    <a:pt x="0" y="52121"/>
                    <a:pt x="52121" y="0"/>
                    <a:pt x="116416" y="0"/>
                  </a:cubicBezTo>
                  <a:lnTo>
                    <a:pt x="2638334" y="0"/>
                  </a:lnTo>
                  <a:cubicBezTo>
                    <a:pt x="2702629" y="0"/>
                    <a:pt x="2754750" y="52121"/>
                    <a:pt x="2754750" y="116416"/>
                  </a:cubicBezTo>
                  <a:lnTo>
                    <a:pt x="2754750" y="582065"/>
                  </a:lnTo>
                  <a:cubicBezTo>
                    <a:pt x="2754750" y="646360"/>
                    <a:pt x="2702629" y="698481"/>
                    <a:pt x="2638334" y="698481"/>
                  </a:cubicBezTo>
                  <a:lnTo>
                    <a:pt x="116416" y="698481"/>
                  </a:lnTo>
                  <a:cubicBezTo>
                    <a:pt x="52121" y="698481"/>
                    <a:pt x="0" y="646360"/>
                    <a:pt x="0" y="582065"/>
                  </a:cubicBezTo>
                  <a:lnTo>
                    <a:pt x="0" y="116416"/>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spcFirstLastPara="0" vert="horz" wrap="square" lIns="117917" tIns="76007" rIns="117917" bIns="76007" numCol="1" spcCol="1270" anchor="ctr" anchorCtr="0">
              <a:noAutofit/>
            </a:bodyPr>
            <a:lstStyle/>
            <a:p>
              <a:pPr lvl="0" defTabSz="977900">
                <a:lnSpc>
                  <a:spcPct val="90000"/>
                </a:lnSpc>
                <a:spcBef>
                  <a:spcPct val="0"/>
                </a:spcBef>
                <a:spcAft>
                  <a:spcPct val="35000"/>
                </a:spcAft>
              </a:pPr>
              <a:r>
                <a:rPr lang="en-GB" sz="2400" b="1" kern="1200" dirty="0" err="1">
                  <a:solidFill>
                    <a:srgbClr val="0070C0"/>
                  </a:solidFill>
                  <a:latin typeface="Times New Roman" panose="02020603050405020304" pitchFamily="18" charset="0"/>
                  <a:cs typeface="Times New Roman" panose="02020603050405020304" pitchFamily="18" charset="0"/>
                </a:rPr>
                <a:t>Bước</a:t>
              </a:r>
              <a:r>
                <a:rPr lang="en-GB" sz="2400" b="1" kern="1200" dirty="0">
                  <a:solidFill>
                    <a:srgbClr val="0070C0"/>
                  </a:solidFill>
                  <a:latin typeface="Times New Roman" panose="02020603050405020304" pitchFamily="18" charset="0"/>
                  <a:cs typeface="Times New Roman" panose="02020603050405020304" pitchFamily="18" charset="0"/>
                </a:rPr>
                <a:t> 1</a:t>
              </a:r>
              <a:endParaRPr lang="en-US" sz="2400" b="1" kern="1200" dirty="0">
                <a:solidFill>
                  <a:srgbClr val="0070C0"/>
                </a:solidFill>
                <a:latin typeface="Times New Roman" panose="02020603050405020304" pitchFamily="18" charset="0"/>
                <a:cs typeface="Times New Roman" panose="02020603050405020304" pitchFamily="18" charset="0"/>
              </a:endParaRPr>
            </a:p>
          </p:txBody>
        </p:sp>
        <p:sp>
          <p:nvSpPr>
            <p:cNvPr id="8" name="Freeform 7"/>
            <p:cNvSpPr/>
            <p:nvPr/>
          </p:nvSpPr>
          <p:spPr>
            <a:xfrm>
              <a:off x="1773300" y="1828179"/>
              <a:ext cx="7000204" cy="565471"/>
            </a:xfrm>
            <a:custGeom>
              <a:avLst/>
              <a:gdLst>
                <a:gd name="connsiteX0" fmla="*/ 93133 w 558785"/>
                <a:gd name="connsiteY0" fmla="*/ 0 h 4897334"/>
                <a:gd name="connsiteX1" fmla="*/ 465652 w 558785"/>
                <a:gd name="connsiteY1" fmla="*/ 0 h 4897334"/>
                <a:gd name="connsiteX2" fmla="*/ 558785 w 558785"/>
                <a:gd name="connsiteY2" fmla="*/ 93133 h 4897334"/>
                <a:gd name="connsiteX3" fmla="*/ 558785 w 558785"/>
                <a:gd name="connsiteY3" fmla="*/ 4897334 h 4897334"/>
                <a:gd name="connsiteX4" fmla="*/ 558785 w 558785"/>
                <a:gd name="connsiteY4" fmla="*/ 4897334 h 4897334"/>
                <a:gd name="connsiteX5" fmla="*/ 0 w 558785"/>
                <a:gd name="connsiteY5" fmla="*/ 4897334 h 4897334"/>
                <a:gd name="connsiteX6" fmla="*/ 0 w 558785"/>
                <a:gd name="connsiteY6" fmla="*/ 4897334 h 4897334"/>
                <a:gd name="connsiteX7" fmla="*/ 0 w 558785"/>
                <a:gd name="connsiteY7" fmla="*/ 93133 h 4897334"/>
                <a:gd name="connsiteX8" fmla="*/ 93133 w 558785"/>
                <a:gd name="connsiteY8" fmla="*/ 0 h 489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785" h="4897334">
                  <a:moveTo>
                    <a:pt x="558785" y="816244"/>
                  </a:moveTo>
                  <a:lnTo>
                    <a:pt x="558785" y="4081090"/>
                  </a:lnTo>
                  <a:cubicBezTo>
                    <a:pt x="558785" y="4531887"/>
                    <a:pt x="554027" y="4897330"/>
                    <a:pt x="548158" y="4897330"/>
                  </a:cubicBezTo>
                  <a:lnTo>
                    <a:pt x="0" y="4897330"/>
                  </a:lnTo>
                  <a:lnTo>
                    <a:pt x="0" y="4897330"/>
                  </a:lnTo>
                  <a:lnTo>
                    <a:pt x="0" y="4"/>
                  </a:lnTo>
                  <a:lnTo>
                    <a:pt x="0" y="4"/>
                  </a:lnTo>
                  <a:lnTo>
                    <a:pt x="548158" y="4"/>
                  </a:lnTo>
                  <a:cubicBezTo>
                    <a:pt x="554027" y="4"/>
                    <a:pt x="558785" y="365447"/>
                    <a:pt x="558785" y="816244"/>
                  </a:cubicBezTo>
                  <a:close/>
                </a:path>
              </a:pathLst>
            </a:custGeom>
          </p:spPr>
          <p:style>
            <a:lnRef idx="1">
              <a:schemeClr val="accent4">
                <a:tint val="40000"/>
                <a:alpha val="90000"/>
                <a:hueOff val="-487274"/>
                <a:satOff val="2397"/>
                <a:lumOff val="-148"/>
                <a:alphaOff val="0"/>
              </a:schemeClr>
            </a:lnRef>
            <a:fillRef idx="1">
              <a:schemeClr val="accent4">
                <a:tint val="40000"/>
                <a:alpha val="90000"/>
                <a:hueOff val="-487274"/>
                <a:satOff val="2397"/>
                <a:lumOff val="-148"/>
                <a:alphaOff val="0"/>
              </a:schemeClr>
            </a:fillRef>
            <a:effectRef idx="0">
              <a:schemeClr val="accent4">
                <a:tint val="40000"/>
                <a:alpha val="90000"/>
                <a:hueOff val="-487274"/>
                <a:satOff val="2397"/>
                <a:lumOff val="-148"/>
                <a:alphaOff val="0"/>
              </a:schemeClr>
            </a:effectRef>
            <a:fontRef idx="minor">
              <a:schemeClr val="dk1">
                <a:hueOff val="0"/>
                <a:satOff val="0"/>
                <a:lumOff val="0"/>
                <a:alphaOff val="0"/>
              </a:schemeClr>
            </a:fontRef>
          </p:style>
          <p:txBody>
            <a:bodyPr spcFirstLastPara="0" vert="horz" wrap="square" lIns="247651" tIns="151103" rIns="274928" bIns="151104" numCol="1" spcCol="1270" anchor="ctr" anchorCtr="0">
              <a:noAutofit/>
            </a:bodyPr>
            <a:lstStyle/>
            <a:p>
              <a:pPr marL="228600" lvl="1" indent="-228600" defTabSz="977900">
                <a:lnSpc>
                  <a:spcPct val="90000"/>
                </a:lnSpc>
                <a:spcBef>
                  <a:spcPct val="0"/>
                </a:spcBef>
                <a:spcAft>
                  <a:spcPct val="15000"/>
                </a:spcAft>
                <a:buChar char="••"/>
              </a:pPr>
              <a:r>
                <a:rPr lang="en-GB" sz="2400" b="1" kern="1200" dirty="0" err="1">
                  <a:solidFill>
                    <a:srgbClr val="0070C0"/>
                  </a:solidFill>
                  <a:latin typeface="Times New Roman" panose="02020603050405020304" pitchFamily="18" charset="0"/>
                  <a:cs typeface="Times New Roman" panose="02020603050405020304" pitchFamily="18" charset="0"/>
                </a:rPr>
                <a:t>Chọn</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lực</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kế</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có</a:t>
              </a:r>
              <a:r>
                <a:rPr lang="en-GB" sz="2400" b="1" kern="1200" dirty="0">
                  <a:solidFill>
                    <a:srgbClr val="0070C0"/>
                  </a:solidFill>
                  <a:latin typeface="Times New Roman" panose="02020603050405020304" pitchFamily="18" charset="0"/>
                  <a:cs typeface="Times New Roman" panose="02020603050405020304" pitchFamily="18" charset="0"/>
                </a:rPr>
                <a:t> GHĐ </a:t>
              </a:r>
              <a:r>
                <a:rPr lang="en-GB" sz="2400" b="1" kern="1200" dirty="0" err="1">
                  <a:solidFill>
                    <a:srgbClr val="0070C0"/>
                  </a:solidFill>
                  <a:latin typeface="Times New Roman" panose="02020603050405020304" pitchFamily="18" charset="0"/>
                  <a:cs typeface="Times New Roman" panose="02020603050405020304" pitchFamily="18" charset="0"/>
                </a:rPr>
                <a:t>và</a:t>
              </a:r>
              <a:r>
                <a:rPr lang="en-GB" sz="2400" b="1" kern="1200" dirty="0">
                  <a:solidFill>
                    <a:srgbClr val="0070C0"/>
                  </a:solidFill>
                  <a:latin typeface="Times New Roman" panose="02020603050405020304" pitchFamily="18" charset="0"/>
                  <a:cs typeface="Times New Roman" panose="02020603050405020304" pitchFamily="18" charset="0"/>
                </a:rPr>
                <a:t> ĐCNN </a:t>
              </a:r>
              <a:r>
                <a:rPr lang="en-GB" sz="2400" b="1" kern="1200" dirty="0" err="1">
                  <a:solidFill>
                    <a:srgbClr val="0070C0"/>
                  </a:solidFill>
                  <a:latin typeface="Times New Roman" panose="02020603050405020304" pitchFamily="18" charset="0"/>
                  <a:cs typeface="Times New Roman" panose="02020603050405020304" pitchFamily="18" charset="0"/>
                </a:rPr>
                <a:t>thích</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hợp</a:t>
              </a:r>
              <a:r>
                <a:rPr lang="en-GB" sz="2400" b="1" kern="1200" dirty="0">
                  <a:solidFill>
                    <a:srgbClr val="0070C0"/>
                  </a:solidFill>
                  <a:latin typeface="Times New Roman" panose="02020603050405020304" pitchFamily="18" charset="0"/>
                  <a:cs typeface="Times New Roman" panose="02020603050405020304" pitchFamily="18" charset="0"/>
                </a:rPr>
                <a:t>.</a:t>
              </a:r>
              <a:endParaRPr lang="en-US" sz="2400" b="1" kern="1200" dirty="0">
                <a:solidFill>
                  <a:srgbClr val="0070C0"/>
                </a:solidFill>
                <a:latin typeface="Times New Roman" panose="02020603050405020304" pitchFamily="18" charset="0"/>
                <a:cs typeface="Times New Roman" panose="02020603050405020304" pitchFamily="18" charset="0"/>
              </a:endParaRPr>
            </a:p>
          </p:txBody>
        </p:sp>
        <p:sp>
          <p:nvSpPr>
            <p:cNvPr id="9" name="Freeform 8"/>
            <p:cNvSpPr/>
            <p:nvPr/>
          </p:nvSpPr>
          <p:spPr>
            <a:xfrm>
              <a:off x="314340" y="1757494"/>
              <a:ext cx="1458959" cy="706838"/>
            </a:xfrm>
            <a:custGeom>
              <a:avLst/>
              <a:gdLst>
                <a:gd name="connsiteX0" fmla="*/ 0 w 2754750"/>
                <a:gd name="connsiteY0" fmla="*/ 116416 h 698481"/>
                <a:gd name="connsiteX1" fmla="*/ 116416 w 2754750"/>
                <a:gd name="connsiteY1" fmla="*/ 0 h 698481"/>
                <a:gd name="connsiteX2" fmla="*/ 2638334 w 2754750"/>
                <a:gd name="connsiteY2" fmla="*/ 0 h 698481"/>
                <a:gd name="connsiteX3" fmla="*/ 2754750 w 2754750"/>
                <a:gd name="connsiteY3" fmla="*/ 116416 h 698481"/>
                <a:gd name="connsiteX4" fmla="*/ 2754750 w 2754750"/>
                <a:gd name="connsiteY4" fmla="*/ 582065 h 698481"/>
                <a:gd name="connsiteX5" fmla="*/ 2638334 w 2754750"/>
                <a:gd name="connsiteY5" fmla="*/ 698481 h 698481"/>
                <a:gd name="connsiteX6" fmla="*/ 116416 w 2754750"/>
                <a:gd name="connsiteY6" fmla="*/ 698481 h 698481"/>
                <a:gd name="connsiteX7" fmla="*/ 0 w 2754750"/>
                <a:gd name="connsiteY7" fmla="*/ 582065 h 698481"/>
                <a:gd name="connsiteX8" fmla="*/ 0 w 2754750"/>
                <a:gd name="connsiteY8" fmla="*/ 116416 h 698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4750" h="698481">
                  <a:moveTo>
                    <a:pt x="0" y="116416"/>
                  </a:moveTo>
                  <a:cubicBezTo>
                    <a:pt x="0" y="52121"/>
                    <a:pt x="52121" y="0"/>
                    <a:pt x="116416" y="0"/>
                  </a:cubicBezTo>
                  <a:lnTo>
                    <a:pt x="2638334" y="0"/>
                  </a:lnTo>
                  <a:cubicBezTo>
                    <a:pt x="2702629" y="0"/>
                    <a:pt x="2754750" y="52121"/>
                    <a:pt x="2754750" y="116416"/>
                  </a:cubicBezTo>
                  <a:lnTo>
                    <a:pt x="2754750" y="582065"/>
                  </a:lnTo>
                  <a:cubicBezTo>
                    <a:pt x="2754750" y="646360"/>
                    <a:pt x="2702629" y="698481"/>
                    <a:pt x="2638334" y="698481"/>
                  </a:cubicBezTo>
                  <a:lnTo>
                    <a:pt x="116416" y="698481"/>
                  </a:lnTo>
                  <a:cubicBezTo>
                    <a:pt x="52121" y="698481"/>
                    <a:pt x="0" y="646360"/>
                    <a:pt x="0" y="582065"/>
                  </a:cubicBezTo>
                  <a:lnTo>
                    <a:pt x="0" y="116416"/>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615767"/>
                <a:satOff val="2825"/>
                <a:lumOff val="-1716"/>
                <a:alphaOff val="0"/>
              </a:schemeClr>
            </a:fillRef>
            <a:effectRef idx="1">
              <a:schemeClr val="accent4">
                <a:hueOff val="-615767"/>
                <a:satOff val="2825"/>
                <a:lumOff val="-1716"/>
                <a:alphaOff val="0"/>
              </a:schemeClr>
            </a:effectRef>
            <a:fontRef idx="minor">
              <a:schemeClr val="dk1"/>
            </a:fontRef>
          </p:style>
          <p:txBody>
            <a:bodyPr spcFirstLastPara="0" vert="horz" wrap="square" lIns="117917" tIns="76007" rIns="117917" bIns="76007" numCol="1" spcCol="1270" anchor="ctr" anchorCtr="0">
              <a:noAutofit/>
            </a:bodyPr>
            <a:lstStyle/>
            <a:p>
              <a:pPr lvl="0" defTabSz="977900">
                <a:lnSpc>
                  <a:spcPct val="90000"/>
                </a:lnSpc>
                <a:spcBef>
                  <a:spcPct val="0"/>
                </a:spcBef>
                <a:spcAft>
                  <a:spcPct val="35000"/>
                </a:spcAft>
              </a:pPr>
              <a:r>
                <a:rPr lang="en-GB" sz="2400" b="1" kern="1200">
                  <a:solidFill>
                    <a:srgbClr val="0070C0"/>
                  </a:solidFill>
                  <a:latin typeface="Times New Roman" panose="02020603050405020304" pitchFamily="18" charset="0"/>
                  <a:cs typeface="Times New Roman" panose="02020603050405020304" pitchFamily="18" charset="0"/>
                </a:rPr>
                <a:t>Bước 2</a:t>
              </a:r>
              <a:endParaRPr lang="en-US" sz="2400" b="1" kern="1200">
                <a:solidFill>
                  <a:srgbClr val="0070C0"/>
                </a:solidFill>
                <a:latin typeface="Times New Roman" panose="02020603050405020304" pitchFamily="18" charset="0"/>
                <a:cs typeface="Times New Roman" panose="02020603050405020304" pitchFamily="18" charset="0"/>
              </a:endParaRPr>
            </a:p>
          </p:txBody>
        </p:sp>
        <p:sp>
          <p:nvSpPr>
            <p:cNvPr id="10" name="Freeform 9"/>
            <p:cNvSpPr/>
            <p:nvPr/>
          </p:nvSpPr>
          <p:spPr>
            <a:xfrm>
              <a:off x="1773300" y="2570358"/>
              <a:ext cx="7000204" cy="565471"/>
            </a:xfrm>
            <a:custGeom>
              <a:avLst/>
              <a:gdLst>
                <a:gd name="connsiteX0" fmla="*/ 93133 w 558785"/>
                <a:gd name="connsiteY0" fmla="*/ 0 h 4897334"/>
                <a:gd name="connsiteX1" fmla="*/ 465652 w 558785"/>
                <a:gd name="connsiteY1" fmla="*/ 0 h 4897334"/>
                <a:gd name="connsiteX2" fmla="*/ 558785 w 558785"/>
                <a:gd name="connsiteY2" fmla="*/ 93133 h 4897334"/>
                <a:gd name="connsiteX3" fmla="*/ 558785 w 558785"/>
                <a:gd name="connsiteY3" fmla="*/ 4897334 h 4897334"/>
                <a:gd name="connsiteX4" fmla="*/ 558785 w 558785"/>
                <a:gd name="connsiteY4" fmla="*/ 4897334 h 4897334"/>
                <a:gd name="connsiteX5" fmla="*/ 0 w 558785"/>
                <a:gd name="connsiteY5" fmla="*/ 4897334 h 4897334"/>
                <a:gd name="connsiteX6" fmla="*/ 0 w 558785"/>
                <a:gd name="connsiteY6" fmla="*/ 4897334 h 4897334"/>
                <a:gd name="connsiteX7" fmla="*/ 0 w 558785"/>
                <a:gd name="connsiteY7" fmla="*/ 93133 h 4897334"/>
                <a:gd name="connsiteX8" fmla="*/ 93133 w 558785"/>
                <a:gd name="connsiteY8" fmla="*/ 0 h 489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785" h="4897334">
                  <a:moveTo>
                    <a:pt x="558785" y="816244"/>
                  </a:moveTo>
                  <a:lnTo>
                    <a:pt x="558785" y="4081090"/>
                  </a:lnTo>
                  <a:cubicBezTo>
                    <a:pt x="558785" y="4531887"/>
                    <a:pt x="554027" y="4897330"/>
                    <a:pt x="548158" y="4897330"/>
                  </a:cubicBezTo>
                  <a:lnTo>
                    <a:pt x="0" y="4897330"/>
                  </a:lnTo>
                  <a:lnTo>
                    <a:pt x="0" y="4897330"/>
                  </a:lnTo>
                  <a:lnTo>
                    <a:pt x="0" y="4"/>
                  </a:lnTo>
                  <a:lnTo>
                    <a:pt x="0" y="4"/>
                  </a:lnTo>
                  <a:lnTo>
                    <a:pt x="548158" y="4"/>
                  </a:lnTo>
                  <a:cubicBezTo>
                    <a:pt x="554027" y="4"/>
                    <a:pt x="558785" y="365447"/>
                    <a:pt x="558785" y="816244"/>
                  </a:cubicBezTo>
                  <a:close/>
                </a:path>
              </a:pathLst>
            </a:custGeom>
          </p:spPr>
          <p:style>
            <a:lnRef idx="1">
              <a:schemeClr val="accent4">
                <a:tint val="40000"/>
                <a:alpha val="90000"/>
                <a:hueOff val="-974547"/>
                <a:satOff val="4793"/>
                <a:lumOff val="-296"/>
                <a:alphaOff val="0"/>
              </a:schemeClr>
            </a:lnRef>
            <a:fillRef idx="1">
              <a:schemeClr val="accent4">
                <a:tint val="40000"/>
                <a:alpha val="90000"/>
                <a:hueOff val="-974547"/>
                <a:satOff val="4793"/>
                <a:lumOff val="-296"/>
                <a:alphaOff val="0"/>
              </a:schemeClr>
            </a:fillRef>
            <a:effectRef idx="0">
              <a:schemeClr val="accent4">
                <a:tint val="40000"/>
                <a:alpha val="90000"/>
                <a:hueOff val="-974547"/>
                <a:satOff val="4793"/>
                <a:lumOff val="-296"/>
                <a:alphaOff val="0"/>
              </a:schemeClr>
            </a:effectRef>
            <a:fontRef idx="minor">
              <a:schemeClr val="dk1">
                <a:hueOff val="0"/>
                <a:satOff val="0"/>
                <a:lumOff val="0"/>
                <a:alphaOff val="0"/>
              </a:schemeClr>
            </a:fontRef>
          </p:style>
          <p:txBody>
            <a:bodyPr spcFirstLastPara="0" vert="horz" wrap="square" lIns="247651" tIns="151103" rIns="274928" bIns="151104" numCol="1" spcCol="1270" anchor="ctr" anchorCtr="0">
              <a:noAutofit/>
            </a:bodyPr>
            <a:lstStyle/>
            <a:p>
              <a:pPr marL="228600" lvl="1" indent="-228600" defTabSz="977900">
                <a:lnSpc>
                  <a:spcPct val="90000"/>
                </a:lnSpc>
                <a:spcBef>
                  <a:spcPct val="0"/>
                </a:spcBef>
                <a:spcAft>
                  <a:spcPct val="15000"/>
                </a:spcAft>
                <a:buChar char="••"/>
              </a:pPr>
              <a:r>
                <a:rPr lang="en-GB" sz="2400" b="1" kern="1200" dirty="0" err="1">
                  <a:solidFill>
                    <a:srgbClr val="0070C0"/>
                  </a:solidFill>
                  <a:latin typeface="Times New Roman" panose="02020603050405020304" pitchFamily="18" charset="0"/>
                  <a:cs typeface="Times New Roman" panose="02020603050405020304" pitchFamily="18" charset="0"/>
                </a:rPr>
                <a:t>Điều</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chỉnh</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cái</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chỉ</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vạch</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của</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lực</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kế</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chỉ</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vạch</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số</a:t>
              </a:r>
              <a:r>
                <a:rPr lang="en-GB" sz="2400" b="1" kern="1200" dirty="0">
                  <a:solidFill>
                    <a:srgbClr val="0070C0"/>
                  </a:solidFill>
                  <a:latin typeface="Times New Roman" panose="02020603050405020304" pitchFamily="18" charset="0"/>
                  <a:cs typeface="Times New Roman" panose="02020603050405020304" pitchFamily="18" charset="0"/>
                </a:rPr>
                <a:t> 0.</a:t>
              </a:r>
              <a:endParaRPr lang="en-US" sz="2400" b="1" kern="1200" dirty="0">
                <a:solidFill>
                  <a:srgbClr val="0070C0"/>
                </a:solidFill>
                <a:latin typeface="Times New Roman" panose="02020603050405020304" pitchFamily="18" charset="0"/>
                <a:cs typeface="Times New Roman" panose="02020603050405020304" pitchFamily="18" charset="0"/>
              </a:endParaRPr>
            </a:p>
          </p:txBody>
        </p:sp>
        <p:sp>
          <p:nvSpPr>
            <p:cNvPr id="11" name="Freeform 10"/>
            <p:cNvSpPr/>
            <p:nvPr/>
          </p:nvSpPr>
          <p:spPr>
            <a:xfrm>
              <a:off x="314340" y="2499675"/>
              <a:ext cx="1458960" cy="706838"/>
            </a:xfrm>
            <a:custGeom>
              <a:avLst/>
              <a:gdLst>
                <a:gd name="connsiteX0" fmla="*/ 0 w 2754750"/>
                <a:gd name="connsiteY0" fmla="*/ 116416 h 698481"/>
                <a:gd name="connsiteX1" fmla="*/ 116416 w 2754750"/>
                <a:gd name="connsiteY1" fmla="*/ 0 h 698481"/>
                <a:gd name="connsiteX2" fmla="*/ 2638334 w 2754750"/>
                <a:gd name="connsiteY2" fmla="*/ 0 h 698481"/>
                <a:gd name="connsiteX3" fmla="*/ 2754750 w 2754750"/>
                <a:gd name="connsiteY3" fmla="*/ 116416 h 698481"/>
                <a:gd name="connsiteX4" fmla="*/ 2754750 w 2754750"/>
                <a:gd name="connsiteY4" fmla="*/ 582065 h 698481"/>
                <a:gd name="connsiteX5" fmla="*/ 2638334 w 2754750"/>
                <a:gd name="connsiteY5" fmla="*/ 698481 h 698481"/>
                <a:gd name="connsiteX6" fmla="*/ 116416 w 2754750"/>
                <a:gd name="connsiteY6" fmla="*/ 698481 h 698481"/>
                <a:gd name="connsiteX7" fmla="*/ 0 w 2754750"/>
                <a:gd name="connsiteY7" fmla="*/ 582065 h 698481"/>
                <a:gd name="connsiteX8" fmla="*/ 0 w 2754750"/>
                <a:gd name="connsiteY8" fmla="*/ 116416 h 698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4750" h="698481">
                  <a:moveTo>
                    <a:pt x="0" y="116416"/>
                  </a:moveTo>
                  <a:cubicBezTo>
                    <a:pt x="0" y="52121"/>
                    <a:pt x="52121" y="0"/>
                    <a:pt x="116416" y="0"/>
                  </a:cubicBezTo>
                  <a:lnTo>
                    <a:pt x="2638334" y="0"/>
                  </a:lnTo>
                  <a:cubicBezTo>
                    <a:pt x="2702629" y="0"/>
                    <a:pt x="2754750" y="52121"/>
                    <a:pt x="2754750" y="116416"/>
                  </a:cubicBezTo>
                  <a:lnTo>
                    <a:pt x="2754750" y="582065"/>
                  </a:lnTo>
                  <a:cubicBezTo>
                    <a:pt x="2754750" y="646360"/>
                    <a:pt x="2702629" y="698481"/>
                    <a:pt x="2638334" y="698481"/>
                  </a:cubicBezTo>
                  <a:lnTo>
                    <a:pt x="116416" y="698481"/>
                  </a:lnTo>
                  <a:cubicBezTo>
                    <a:pt x="52121" y="698481"/>
                    <a:pt x="0" y="646360"/>
                    <a:pt x="0" y="582065"/>
                  </a:cubicBezTo>
                  <a:lnTo>
                    <a:pt x="0" y="116416"/>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1231535"/>
                <a:satOff val="5651"/>
                <a:lumOff val="-3432"/>
                <a:alphaOff val="0"/>
              </a:schemeClr>
            </a:fillRef>
            <a:effectRef idx="1">
              <a:schemeClr val="accent4">
                <a:hueOff val="-1231535"/>
                <a:satOff val="5651"/>
                <a:lumOff val="-3432"/>
                <a:alphaOff val="0"/>
              </a:schemeClr>
            </a:effectRef>
            <a:fontRef idx="minor">
              <a:schemeClr val="dk1"/>
            </a:fontRef>
          </p:style>
          <p:txBody>
            <a:bodyPr spcFirstLastPara="0" vert="horz" wrap="square" lIns="117917" tIns="76007" rIns="117917" bIns="76007" numCol="1" spcCol="1270" anchor="ctr" anchorCtr="0">
              <a:noAutofit/>
            </a:bodyPr>
            <a:lstStyle/>
            <a:p>
              <a:pPr lvl="0" defTabSz="977900">
                <a:lnSpc>
                  <a:spcPct val="90000"/>
                </a:lnSpc>
                <a:spcBef>
                  <a:spcPct val="0"/>
                </a:spcBef>
                <a:spcAft>
                  <a:spcPct val="35000"/>
                </a:spcAft>
              </a:pPr>
              <a:r>
                <a:rPr lang="en-GB" sz="2400" b="1" kern="1200">
                  <a:solidFill>
                    <a:srgbClr val="0070C0"/>
                  </a:solidFill>
                  <a:latin typeface="Times New Roman" panose="02020603050405020304" pitchFamily="18" charset="0"/>
                  <a:cs typeface="Times New Roman" panose="02020603050405020304" pitchFamily="18" charset="0"/>
                </a:rPr>
                <a:t>Bước 3</a:t>
              </a:r>
              <a:endParaRPr lang="en-US" sz="2400" b="1" kern="1200">
                <a:solidFill>
                  <a:srgbClr val="0070C0"/>
                </a:solidFill>
                <a:latin typeface="Times New Roman" panose="02020603050405020304" pitchFamily="18" charset="0"/>
                <a:cs typeface="Times New Roman" panose="02020603050405020304" pitchFamily="18" charset="0"/>
              </a:endParaRPr>
            </a:p>
          </p:txBody>
        </p:sp>
        <p:sp>
          <p:nvSpPr>
            <p:cNvPr id="12" name="Freeform 11"/>
            <p:cNvSpPr/>
            <p:nvPr/>
          </p:nvSpPr>
          <p:spPr>
            <a:xfrm>
              <a:off x="1773300" y="3312537"/>
              <a:ext cx="7056360" cy="565471"/>
            </a:xfrm>
            <a:custGeom>
              <a:avLst/>
              <a:gdLst>
                <a:gd name="connsiteX0" fmla="*/ 93133 w 558785"/>
                <a:gd name="connsiteY0" fmla="*/ 0 h 4897334"/>
                <a:gd name="connsiteX1" fmla="*/ 465652 w 558785"/>
                <a:gd name="connsiteY1" fmla="*/ 0 h 4897334"/>
                <a:gd name="connsiteX2" fmla="*/ 558785 w 558785"/>
                <a:gd name="connsiteY2" fmla="*/ 93133 h 4897334"/>
                <a:gd name="connsiteX3" fmla="*/ 558785 w 558785"/>
                <a:gd name="connsiteY3" fmla="*/ 4897334 h 4897334"/>
                <a:gd name="connsiteX4" fmla="*/ 558785 w 558785"/>
                <a:gd name="connsiteY4" fmla="*/ 4897334 h 4897334"/>
                <a:gd name="connsiteX5" fmla="*/ 0 w 558785"/>
                <a:gd name="connsiteY5" fmla="*/ 4897334 h 4897334"/>
                <a:gd name="connsiteX6" fmla="*/ 0 w 558785"/>
                <a:gd name="connsiteY6" fmla="*/ 4897334 h 4897334"/>
                <a:gd name="connsiteX7" fmla="*/ 0 w 558785"/>
                <a:gd name="connsiteY7" fmla="*/ 93133 h 4897334"/>
                <a:gd name="connsiteX8" fmla="*/ 93133 w 558785"/>
                <a:gd name="connsiteY8" fmla="*/ 0 h 489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785" h="4897334">
                  <a:moveTo>
                    <a:pt x="558785" y="816244"/>
                  </a:moveTo>
                  <a:lnTo>
                    <a:pt x="558785" y="4081090"/>
                  </a:lnTo>
                  <a:cubicBezTo>
                    <a:pt x="558785" y="4531887"/>
                    <a:pt x="554027" y="4897330"/>
                    <a:pt x="548158" y="4897330"/>
                  </a:cubicBezTo>
                  <a:lnTo>
                    <a:pt x="0" y="4897330"/>
                  </a:lnTo>
                  <a:lnTo>
                    <a:pt x="0" y="4897330"/>
                  </a:lnTo>
                  <a:lnTo>
                    <a:pt x="0" y="4"/>
                  </a:lnTo>
                  <a:lnTo>
                    <a:pt x="0" y="4"/>
                  </a:lnTo>
                  <a:lnTo>
                    <a:pt x="548158" y="4"/>
                  </a:lnTo>
                  <a:cubicBezTo>
                    <a:pt x="554027" y="4"/>
                    <a:pt x="558785" y="365447"/>
                    <a:pt x="558785" y="816244"/>
                  </a:cubicBezTo>
                  <a:close/>
                </a:path>
              </a:pathLst>
            </a:custGeom>
          </p:spPr>
          <p:style>
            <a:lnRef idx="1">
              <a:schemeClr val="accent4">
                <a:tint val="40000"/>
                <a:alpha val="90000"/>
                <a:hueOff val="-1461821"/>
                <a:satOff val="7190"/>
                <a:lumOff val="-444"/>
                <a:alphaOff val="0"/>
              </a:schemeClr>
            </a:lnRef>
            <a:fillRef idx="1">
              <a:schemeClr val="accent4">
                <a:tint val="40000"/>
                <a:alpha val="90000"/>
                <a:hueOff val="-1461821"/>
                <a:satOff val="7190"/>
                <a:lumOff val="-444"/>
                <a:alphaOff val="0"/>
              </a:schemeClr>
            </a:fillRef>
            <a:effectRef idx="0">
              <a:schemeClr val="accent4">
                <a:tint val="40000"/>
                <a:alpha val="90000"/>
                <a:hueOff val="-1461821"/>
                <a:satOff val="7190"/>
                <a:lumOff val="-444"/>
                <a:alphaOff val="0"/>
              </a:schemeClr>
            </a:effectRef>
            <a:fontRef idx="minor">
              <a:schemeClr val="dk1">
                <a:hueOff val="0"/>
                <a:satOff val="0"/>
                <a:lumOff val="0"/>
                <a:alphaOff val="0"/>
              </a:schemeClr>
            </a:fontRef>
          </p:style>
          <p:txBody>
            <a:bodyPr spcFirstLastPara="0" vert="horz" wrap="square" lIns="247651" tIns="151103" rIns="274928" bIns="151104" numCol="1" spcCol="1270" anchor="ctr" anchorCtr="0">
              <a:noAutofit/>
            </a:bodyPr>
            <a:lstStyle/>
            <a:p>
              <a:pPr marL="228600" lvl="1" indent="-228600" defTabSz="977900">
                <a:lnSpc>
                  <a:spcPct val="90000"/>
                </a:lnSpc>
                <a:spcBef>
                  <a:spcPct val="0"/>
                </a:spcBef>
                <a:spcAft>
                  <a:spcPct val="15000"/>
                </a:spcAft>
                <a:buChar char="••"/>
              </a:pPr>
              <a:r>
                <a:rPr lang="en-GB" sz="2400" b="1" kern="1200" dirty="0" err="1">
                  <a:solidFill>
                    <a:srgbClr val="0070C0"/>
                  </a:solidFill>
                  <a:latin typeface="Times New Roman" panose="02020603050405020304" pitchFamily="18" charset="0"/>
                  <a:cs typeface="Times New Roman" panose="02020603050405020304" pitchFamily="18" charset="0"/>
                </a:rPr>
                <a:t>Móc</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vật</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vào</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lực</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kế</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đặt</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lực</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kế</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nằm</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theo</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phương</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của</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lực</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cần</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đo</a:t>
              </a:r>
              <a:r>
                <a:rPr lang="en-GB" sz="2400" b="1" kern="1200" dirty="0">
                  <a:solidFill>
                    <a:srgbClr val="0070C0"/>
                  </a:solidFill>
                  <a:latin typeface="Times New Roman" panose="02020603050405020304" pitchFamily="18" charset="0"/>
                  <a:cs typeface="Times New Roman" panose="02020603050405020304" pitchFamily="18" charset="0"/>
                </a:rPr>
                <a:t>.</a:t>
              </a:r>
              <a:endParaRPr lang="en-US" sz="2400" b="1" kern="1200" dirty="0">
                <a:solidFill>
                  <a:srgbClr val="0070C0"/>
                </a:solidFill>
                <a:latin typeface="Times New Roman" panose="02020603050405020304" pitchFamily="18" charset="0"/>
                <a:cs typeface="Times New Roman" panose="02020603050405020304" pitchFamily="18" charset="0"/>
              </a:endParaRPr>
            </a:p>
          </p:txBody>
        </p:sp>
        <p:sp>
          <p:nvSpPr>
            <p:cNvPr id="13" name="Freeform 12"/>
            <p:cNvSpPr/>
            <p:nvPr/>
          </p:nvSpPr>
          <p:spPr>
            <a:xfrm>
              <a:off x="314340" y="3241854"/>
              <a:ext cx="1458960" cy="706838"/>
            </a:xfrm>
            <a:custGeom>
              <a:avLst/>
              <a:gdLst>
                <a:gd name="connsiteX0" fmla="*/ 0 w 2754750"/>
                <a:gd name="connsiteY0" fmla="*/ 116416 h 698481"/>
                <a:gd name="connsiteX1" fmla="*/ 116416 w 2754750"/>
                <a:gd name="connsiteY1" fmla="*/ 0 h 698481"/>
                <a:gd name="connsiteX2" fmla="*/ 2638334 w 2754750"/>
                <a:gd name="connsiteY2" fmla="*/ 0 h 698481"/>
                <a:gd name="connsiteX3" fmla="*/ 2754750 w 2754750"/>
                <a:gd name="connsiteY3" fmla="*/ 116416 h 698481"/>
                <a:gd name="connsiteX4" fmla="*/ 2754750 w 2754750"/>
                <a:gd name="connsiteY4" fmla="*/ 582065 h 698481"/>
                <a:gd name="connsiteX5" fmla="*/ 2638334 w 2754750"/>
                <a:gd name="connsiteY5" fmla="*/ 698481 h 698481"/>
                <a:gd name="connsiteX6" fmla="*/ 116416 w 2754750"/>
                <a:gd name="connsiteY6" fmla="*/ 698481 h 698481"/>
                <a:gd name="connsiteX7" fmla="*/ 0 w 2754750"/>
                <a:gd name="connsiteY7" fmla="*/ 582065 h 698481"/>
                <a:gd name="connsiteX8" fmla="*/ 0 w 2754750"/>
                <a:gd name="connsiteY8" fmla="*/ 116416 h 698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4750" h="698481">
                  <a:moveTo>
                    <a:pt x="0" y="116416"/>
                  </a:moveTo>
                  <a:cubicBezTo>
                    <a:pt x="0" y="52121"/>
                    <a:pt x="52121" y="0"/>
                    <a:pt x="116416" y="0"/>
                  </a:cubicBezTo>
                  <a:lnTo>
                    <a:pt x="2638334" y="0"/>
                  </a:lnTo>
                  <a:cubicBezTo>
                    <a:pt x="2702629" y="0"/>
                    <a:pt x="2754750" y="52121"/>
                    <a:pt x="2754750" y="116416"/>
                  </a:cubicBezTo>
                  <a:lnTo>
                    <a:pt x="2754750" y="582065"/>
                  </a:lnTo>
                  <a:cubicBezTo>
                    <a:pt x="2754750" y="646360"/>
                    <a:pt x="2702629" y="698481"/>
                    <a:pt x="2638334" y="698481"/>
                  </a:cubicBezTo>
                  <a:lnTo>
                    <a:pt x="116416" y="698481"/>
                  </a:lnTo>
                  <a:cubicBezTo>
                    <a:pt x="52121" y="698481"/>
                    <a:pt x="0" y="646360"/>
                    <a:pt x="0" y="582065"/>
                  </a:cubicBezTo>
                  <a:lnTo>
                    <a:pt x="0" y="116416"/>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1847302"/>
                <a:satOff val="8476"/>
                <a:lumOff val="-5147"/>
                <a:alphaOff val="0"/>
              </a:schemeClr>
            </a:fillRef>
            <a:effectRef idx="1">
              <a:schemeClr val="accent4">
                <a:hueOff val="-1847302"/>
                <a:satOff val="8476"/>
                <a:lumOff val="-5147"/>
                <a:alphaOff val="0"/>
              </a:schemeClr>
            </a:effectRef>
            <a:fontRef idx="minor">
              <a:schemeClr val="dk1"/>
            </a:fontRef>
          </p:style>
          <p:txBody>
            <a:bodyPr spcFirstLastPara="0" vert="horz" wrap="square" lIns="117917" tIns="76007" rIns="117917" bIns="76007" numCol="1" spcCol="1270" anchor="ctr" anchorCtr="0">
              <a:noAutofit/>
            </a:bodyPr>
            <a:lstStyle/>
            <a:p>
              <a:pPr lvl="0" defTabSz="977900">
                <a:lnSpc>
                  <a:spcPct val="90000"/>
                </a:lnSpc>
                <a:spcBef>
                  <a:spcPct val="0"/>
                </a:spcBef>
                <a:spcAft>
                  <a:spcPct val="35000"/>
                </a:spcAft>
              </a:pPr>
              <a:r>
                <a:rPr lang="en-GB" sz="2400" b="1" kern="1200">
                  <a:solidFill>
                    <a:srgbClr val="0070C0"/>
                  </a:solidFill>
                  <a:latin typeface="Times New Roman" panose="02020603050405020304" pitchFamily="18" charset="0"/>
                  <a:cs typeface="Times New Roman" panose="02020603050405020304" pitchFamily="18" charset="0"/>
                </a:rPr>
                <a:t>Bước 4</a:t>
              </a:r>
              <a:endParaRPr lang="en-US" sz="2400" b="1" kern="1200">
                <a:solidFill>
                  <a:srgbClr val="0070C0"/>
                </a:solidFill>
                <a:latin typeface="Times New Roman" panose="02020603050405020304" pitchFamily="18" charset="0"/>
                <a:cs typeface="Times New Roman" panose="02020603050405020304" pitchFamily="18" charset="0"/>
              </a:endParaRPr>
            </a:p>
          </p:txBody>
        </p:sp>
        <p:sp>
          <p:nvSpPr>
            <p:cNvPr id="14" name="Freeform 13"/>
            <p:cNvSpPr/>
            <p:nvPr/>
          </p:nvSpPr>
          <p:spPr>
            <a:xfrm>
              <a:off x="1773300" y="4054718"/>
              <a:ext cx="7000204" cy="565471"/>
            </a:xfrm>
            <a:custGeom>
              <a:avLst/>
              <a:gdLst>
                <a:gd name="connsiteX0" fmla="*/ 93133 w 558785"/>
                <a:gd name="connsiteY0" fmla="*/ 0 h 4897334"/>
                <a:gd name="connsiteX1" fmla="*/ 465652 w 558785"/>
                <a:gd name="connsiteY1" fmla="*/ 0 h 4897334"/>
                <a:gd name="connsiteX2" fmla="*/ 558785 w 558785"/>
                <a:gd name="connsiteY2" fmla="*/ 93133 h 4897334"/>
                <a:gd name="connsiteX3" fmla="*/ 558785 w 558785"/>
                <a:gd name="connsiteY3" fmla="*/ 4897334 h 4897334"/>
                <a:gd name="connsiteX4" fmla="*/ 558785 w 558785"/>
                <a:gd name="connsiteY4" fmla="*/ 4897334 h 4897334"/>
                <a:gd name="connsiteX5" fmla="*/ 0 w 558785"/>
                <a:gd name="connsiteY5" fmla="*/ 4897334 h 4897334"/>
                <a:gd name="connsiteX6" fmla="*/ 0 w 558785"/>
                <a:gd name="connsiteY6" fmla="*/ 4897334 h 4897334"/>
                <a:gd name="connsiteX7" fmla="*/ 0 w 558785"/>
                <a:gd name="connsiteY7" fmla="*/ 93133 h 4897334"/>
                <a:gd name="connsiteX8" fmla="*/ 93133 w 558785"/>
                <a:gd name="connsiteY8" fmla="*/ 0 h 489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785" h="4897334">
                  <a:moveTo>
                    <a:pt x="558785" y="816244"/>
                  </a:moveTo>
                  <a:lnTo>
                    <a:pt x="558785" y="4081090"/>
                  </a:lnTo>
                  <a:cubicBezTo>
                    <a:pt x="558785" y="4531887"/>
                    <a:pt x="554027" y="4897330"/>
                    <a:pt x="548158" y="4897330"/>
                  </a:cubicBezTo>
                  <a:lnTo>
                    <a:pt x="0" y="4897330"/>
                  </a:lnTo>
                  <a:lnTo>
                    <a:pt x="0" y="4897330"/>
                  </a:lnTo>
                  <a:lnTo>
                    <a:pt x="0" y="4"/>
                  </a:lnTo>
                  <a:lnTo>
                    <a:pt x="0" y="4"/>
                  </a:lnTo>
                  <a:lnTo>
                    <a:pt x="548158" y="4"/>
                  </a:lnTo>
                  <a:cubicBezTo>
                    <a:pt x="554027" y="4"/>
                    <a:pt x="558785" y="365447"/>
                    <a:pt x="558785" y="816244"/>
                  </a:cubicBezTo>
                  <a:close/>
                </a:path>
              </a:pathLst>
            </a:custGeom>
          </p:spPr>
          <p:style>
            <a:lnRef idx="1">
              <a:schemeClr val="accent4">
                <a:tint val="40000"/>
                <a:alpha val="90000"/>
                <a:hueOff val="-1949094"/>
                <a:satOff val="9586"/>
                <a:lumOff val="-592"/>
                <a:alphaOff val="0"/>
              </a:schemeClr>
            </a:lnRef>
            <a:fillRef idx="1">
              <a:schemeClr val="accent4">
                <a:tint val="40000"/>
                <a:alpha val="90000"/>
                <a:hueOff val="-1949094"/>
                <a:satOff val="9586"/>
                <a:lumOff val="-592"/>
                <a:alphaOff val="0"/>
              </a:schemeClr>
            </a:fillRef>
            <a:effectRef idx="0">
              <a:schemeClr val="accent4">
                <a:tint val="40000"/>
                <a:alpha val="90000"/>
                <a:hueOff val="-1949094"/>
                <a:satOff val="9586"/>
                <a:lumOff val="-592"/>
                <a:alphaOff val="0"/>
              </a:schemeClr>
            </a:effectRef>
            <a:fontRef idx="minor">
              <a:schemeClr val="dk1">
                <a:hueOff val="0"/>
                <a:satOff val="0"/>
                <a:lumOff val="0"/>
                <a:alphaOff val="0"/>
              </a:schemeClr>
            </a:fontRef>
          </p:style>
          <p:txBody>
            <a:bodyPr spcFirstLastPara="0" vert="horz" wrap="square" lIns="247651" tIns="151103" rIns="274928" bIns="151104" numCol="1" spcCol="1270" anchor="ctr" anchorCtr="0">
              <a:noAutofit/>
            </a:bodyPr>
            <a:lstStyle/>
            <a:p>
              <a:pPr marL="228600" lvl="1" indent="-228600" defTabSz="977900">
                <a:lnSpc>
                  <a:spcPct val="90000"/>
                </a:lnSpc>
                <a:spcBef>
                  <a:spcPct val="0"/>
                </a:spcBef>
                <a:spcAft>
                  <a:spcPct val="15000"/>
                </a:spcAft>
                <a:buChar char="••"/>
              </a:pPr>
              <a:r>
                <a:rPr lang="en-GB" sz="2400" b="1" kern="1200" dirty="0" err="1">
                  <a:solidFill>
                    <a:srgbClr val="0070C0"/>
                  </a:solidFill>
                  <a:latin typeface="Times New Roman" panose="02020603050405020304" pitchFamily="18" charset="0"/>
                  <a:cs typeface="Times New Roman" panose="02020603050405020304" pitchFamily="18" charset="0"/>
                </a:rPr>
                <a:t>Đọc</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và</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ghi</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kết</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quả</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đo</a:t>
              </a:r>
              <a:r>
                <a:rPr lang="en-GB" sz="2400" b="1" kern="1200" dirty="0">
                  <a:solidFill>
                    <a:srgbClr val="0070C0"/>
                  </a:solidFill>
                  <a:latin typeface="Times New Roman" panose="02020603050405020304" pitchFamily="18" charset="0"/>
                  <a:cs typeface="Times New Roman" panose="02020603050405020304" pitchFamily="18" charset="0"/>
                </a:rPr>
                <a:t>.</a:t>
              </a:r>
              <a:endParaRPr lang="en-US" sz="2400" b="1" kern="1200" dirty="0">
                <a:solidFill>
                  <a:srgbClr val="0070C0"/>
                </a:solidFill>
                <a:latin typeface="Times New Roman" panose="02020603050405020304" pitchFamily="18" charset="0"/>
                <a:cs typeface="Times New Roman" panose="02020603050405020304" pitchFamily="18" charset="0"/>
              </a:endParaRPr>
            </a:p>
          </p:txBody>
        </p:sp>
        <p:sp>
          <p:nvSpPr>
            <p:cNvPr id="15" name="Freeform 14"/>
            <p:cNvSpPr/>
            <p:nvPr/>
          </p:nvSpPr>
          <p:spPr>
            <a:xfrm>
              <a:off x="314340" y="3984034"/>
              <a:ext cx="1458960" cy="706838"/>
            </a:xfrm>
            <a:custGeom>
              <a:avLst/>
              <a:gdLst>
                <a:gd name="connsiteX0" fmla="*/ 0 w 2754750"/>
                <a:gd name="connsiteY0" fmla="*/ 116416 h 698481"/>
                <a:gd name="connsiteX1" fmla="*/ 116416 w 2754750"/>
                <a:gd name="connsiteY1" fmla="*/ 0 h 698481"/>
                <a:gd name="connsiteX2" fmla="*/ 2638334 w 2754750"/>
                <a:gd name="connsiteY2" fmla="*/ 0 h 698481"/>
                <a:gd name="connsiteX3" fmla="*/ 2754750 w 2754750"/>
                <a:gd name="connsiteY3" fmla="*/ 116416 h 698481"/>
                <a:gd name="connsiteX4" fmla="*/ 2754750 w 2754750"/>
                <a:gd name="connsiteY4" fmla="*/ 582065 h 698481"/>
                <a:gd name="connsiteX5" fmla="*/ 2638334 w 2754750"/>
                <a:gd name="connsiteY5" fmla="*/ 698481 h 698481"/>
                <a:gd name="connsiteX6" fmla="*/ 116416 w 2754750"/>
                <a:gd name="connsiteY6" fmla="*/ 698481 h 698481"/>
                <a:gd name="connsiteX7" fmla="*/ 0 w 2754750"/>
                <a:gd name="connsiteY7" fmla="*/ 582065 h 698481"/>
                <a:gd name="connsiteX8" fmla="*/ 0 w 2754750"/>
                <a:gd name="connsiteY8" fmla="*/ 116416 h 698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4750" h="698481">
                  <a:moveTo>
                    <a:pt x="0" y="116416"/>
                  </a:moveTo>
                  <a:cubicBezTo>
                    <a:pt x="0" y="52121"/>
                    <a:pt x="52121" y="0"/>
                    <a:pt x="116416" y="0"/>
                  </a:cubicBezTo>
                  <a:lnTo>
                    <a:pt x="2638334" y="0"/>
                  </a:lnTo>
                  <a:cubicBezTo>
                    <a:pt x="2702629" y="0"/>
                    <a:pt x="2754750" y="52121"/>
                    <a:pt x="2754750" y="116416"/>
                  </a:cubicBezTo>
                  <a:lnTo>
                    <a:pt x="2754750" y="582065"/>
                  </a:lnTo>
                  <a:cubicBezTo>
                    <a:pt x="2754750" y="646360"/>
                    <a:pt x="2702629" y="698481"/>
                    <a:pt x="2638334" y="698481"/>
                  </a:cubicBezTo>
                  <a:lnTo>
                    <a:pt x="116416" y="698481"/>
                  </a:lnTo>
                  <a:cubicBezTo>
                    <a:pt x="52121" y="698481"/>
                    <a:pt x="0" y="646360"/>
                    <a:pt x="0" y="582065"/>
                  </a:cubicBezTo>
                  <a:lnTo>
                    <a:pt x="0" y="116416"/>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2463070"/>
                <a:satOff val="11301"/>
                <a:lumOff val="-6863"/>
                <a:alphaOff val="0"/>
              </a:schemeClr>
            </a:fillRef>
            <a:effectRef idx="1">
              <a:schemeClr val="accent4">
                <a:hueOff val="-2463070"/>
                <a:satOff val="11301"/>
                <a:lumOff val="-6863"/>
                <a:alphaOff val="0"/>
              </a:schemeClr>
            </a:effectRef>
            <a:fontRef idx="minor">
              <a:schemeClr val="dk1"/>
            </a:fontRef>
          </p:style>
          <p:txBody>
            <a:bodyPr spcFirstLastPara="0" vert="horz" wrap="square" lIns="117917" tIns="76007" rIns="117917" bIns="76007" numCol="1" spcCol="1270" anchor="ctr" anchorCtr="0">
              <a:noAutofit/>
            </a:bodyPr>
            <a:lstStyle/>
            <a:p>
              <a:pPr lvl="0" defTabSz="977900">
                <a:lnSpc>
                  <a:spcPct val="90000"/>
                </a:lnSpc>
                <a:spcBef>
                  <a:spcPct val="0"/>
                </a:spcBef>
                <a:spcAft>
                  <a:spcPct val="35000"/>
                </a:spcAft>
              </a:pPr>
              <a:r>
                <a:rPr lang="en-GB" sz="2400" b="1" kern="1200">
                  <a:solidFill>
                    <a:srgbClr val="0070C0"/>
                  </a:solidFill>
                  <a:latin typeface="Times New Roman" panose="02020603050405020304" pitchFamily="18" charset="0"/>
                  <a:cs typeface="Times New Roman" panose="02020603050405020304" pitchFamily="18" charset="0"/>
                </a:rPr>
                <a:t>Bước 5</a:t>
              </a:r>
              <a:endParaRPr lang="en-US" sz="2400" b="1" kern="1200">
                <a:solidFill>
                  <a:srgbClr val="0070C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28550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o manh ghep">
            <a:hlinkClick r:id="" action="ppaction://media"/>
            <a:extLst>
              <a:ext uri="{FF2B5EF4-FFF2-40B4-BE49-F238E27FC236}">
                <a16:creationId xmlns:a16="http://schemas.microsoft.com/office/drawing/2014/main" id="{3EFA0EB1-72B6-1FAA-7C6D-78642473B8E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45" y="0"/>
            <a:ext cx="9591286" cy="5391150"/>
          </a:xfrm>
          <a:prstGeom prst="rect">
            <a:avLst/>
          </a:prstGeom>
        </p:spPr>
      </p:pic>
      <p:pic>
        <p:nvPicPr>
          <p:cNvPr id="8" name="Picture 7">
            <a:hlinkClick r:id="rId5"/>
            <a:extLst>
              <a:ext uri="{FF2B5EF4-FFF2-40B4-BE49-F238E27FC236}">
                <a16:creationId xmlns:a16="http://schemas.microsoft.com/office/drawing/2014/main" id="{3970AAA1-EE0E-311B-E11E-09AB598635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9700" y="284527"/>
            <a:ext cx="4267200" cy="40064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6EB7AE-7344-6EDD-1A0D-730CF3294774}"/>
              </a:ext>
            </a:extLst>
          </p:cNvPr>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20</a:t>
            </a:fld>
            <a:endParaRPr lang="en"/>
          </a:p>
        </p:txBody>
      </p:sp>
      <p:pic>
        <p:nvPicPr>
          <p:cNvPr id="5" name="Picture 4">
            <a:extLst>
              <a:ext uri="{FF2B5EF4-FFF2-40B4-BE49-F238E27FC236}">
                <a16:creationId xmlns:a16="http://schemas.microsoft.com/office/drawing/2014/main" id="{38FD7497-DA28-CC87-2681-B54C9A44FCAC}"/>
              </a:ext>
            </a:extLst>
          </p:cNvPr>
          <p:cNvPicPr>
            <a:picLocks noChangeAspect="1"/>
          </p:cNvPicPr>
          <p:nvPr/>
        </p:nvPicPr>
        <p:blipFill>
          <a:blip r:embed="rId2"/>
          <a:srcRect t="21511" b="14873"/>
          <a:stretch/>
        </p:blipFill>
        <p:spPr>
          <a:xfrm>
            <a:off x="356616" y="3209545"/>
            <a:ext cx="8229600" cy="1933955"/>
          </a:xfrm>
          <a:prstGeom prst="rect">
            <a:avLst/>
          </a:prstGeom>
        </p:spPr>
      </p:pic>
      <p:grpSp>
        <p:nvGrpSpPr>
          <p:cNvPr id="6" name="Group 5">
            <a:extLst>
              <a:ext uri="{FF2B5EF4-FFF2-40B4-BE49-F238E27FC236}">
                <a16:creationId xmlns:a16="http://schemas.microsoft.com/office/drawing/2014/main" id="{E327A01F-2BDE-5665-5ED7-D6F89E6185F8}"/>
              </a:ext>
            </a:extLst>
          </p:cNvPr>
          <p:cNvGrpSpPr/>
          <p:nvPr/>
        </p:nvGrpSpPr>
        <p:grpSpPr>
          <a:xfrm>
            <a:off x="256032" y="0"/>
            <a:ext cx="8659368" cy="3209545"/>
            <a:chOff x="314340" y="1085489"/>
            <a:chExt cx="8515320" cy="3605383"/>
          </a:xfrm>
        </p:grpSpPr>
        <p:sp>
          <p:nvSpPr>
            <p:cNvPr id="7" name="Freeform 5">
              <a:extLst>
                <a:ext uri="{FF2B5EF4-FFF2-40B4-BE49-F238E27FC236}">
                  <a16:creationId xmlns:a16="http://schemas.microsoft.com/office/drawing/2014/main" id="{24DFD16D-2775-16F1-6780-6A29878D1012}"/>
                </a:ext>
              </a:extLst>
            </p:cNvPr>
            <p:cNvSpPr/>
            <p:nvPr/>
          </p:nvSpPr>
          <p:spPr>
            <a:xfrm>
              <a:off x="1773300" y="1085489"/>
              <a:ext cx="7000204" cy="565471"/>
            </a:xfrm>
            <a:custGeom>
              <a:avLst/>
              <a:gdLst>
                <a:gd name="connsiteX0" fmla="*/ 93133 w 558785"/>
                <a:gd name="connsiteY0" fmla="*/ 0 h 4897334"/>
                <a:gd name="connsiteX1" fmla="*/ 465652 w 558785"/>
                <a:gd name="connsiteY1" fmla="*/ 0 h 4897334"/>
                <a:gd name="connsiteX2" fmla="*/ 558785 w 558785"/>
                <a:gd name="connsiteY2" fmla="*/ 93133 h 4897334"/>
                <a:gd name="connsiteX3" fmla="*/ 558785 w 558785"/>
                <a:gd name="connsiteY3" fmla="*/ 4897334 h 4897334"/>
                <a:gd name="connsiteX4" fmla="*/ 558785 w 558785"/>
                <a:gd name="connsiteY4" fmla="*/ 4897334 h 4897334"/>
                <a:gd name="connsiteX5" fmla="*/ 0 w 558785"/>
                <a:gd name="connsiteY5" fmla="*/ 4897334 h 4897334"/>
                <a:gd name="connsiteX6" fmla="*/ 0 w 558785"/>
                <a:gd name="connsiteY6" fmla="*/ 4897334 h 4897334"/>
                <a:gd name="connsiteX7" fmla="*/ 0 w 558785"/>
                <a:gd name="connsiteY7" fmla="*/ 93133 h 4897334"/>
                <a:gd name="connsiteX8" fmla="*/ 93133 w 558785"/>
                <a:gd name="connsiteY8" fmla="*/ 0 h 489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785" h="4897334">
                  <a:moveTo>
                    <a:pt x="558785" y="816244"/>
                  </a:moveTo>
                  <a:lnTo>
                    <a:pt x="558785" y="4081090"/>
                  </a:lnTo>
                  <a:cubicBezTo>
                    <a:pt x="558785" y="4531887"/>
                    <a:pt x="554027" y="4897330"/>
                    <a:pt x="548158" y="4897330"/>
                  </a:cubicBezTo>
                  <a:lnTo>
                    <a:pt x="0" y="4897330"/>
                  </a:lnTo>
                  <a:lnTo>
                    <a:pt x="0" y="4897330"/>
                  </a:lnTo>
                  <a:lnTo>
                    <a:pt x="0" y="4"/>
                  </a:lnTo>
                  <a:lnTo>
                    <a:pt x="0" y="4"/>
                  </a:lnTo>
                  <a:lnTo>
                    <a:pt x="548158" y="4"/>
                  </a:lnTo>
                  <a:cubicBezTo>
                    <a:pt x="554027" y="4"/>
                    <a:pt x="558785" y="365447"/>
                    <a:pt x="558785" y="816244"/>
                  </a:cubicBezTo>
                  <a:close/>
                </a:path>
              </a:pathLst>
            </a:custGeom>
          </p:spPr>
          <p:style>
            <a:lnRef idx="1">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1" tIns="151103" rIns="274928" bIns="151104" numCol="1" spcCol="1270" anchor="ctr" anchorCtr="0">
              <a:noAutofit/>
            </a:bodyPr>
            <a:lstStyle/>
            <a:p>
              <a:pPr marL="228600" lvl="1" indent="-228600" defTabSz="977900">
                <a:lnSpc>
                  <a:spcPct val="90000"/>
                </a:lnSpc>
                <a:spcBef>
                  <a:spcPct val="0"/>
                </a:spcBef>
                <a:spcAft>
                  <a:spcPct val="15000"/>
                </a:spcAft>
                <a:buChar char="••"/>
              </a:pPr>
              <a:r>
                <a:rPr lang="en-GB" sz="2400" b="1" kern="1200" dirty="0" err="1">
                  <a:solidFill>
                    <a:srgbClr val="0070C0"/>
                  </a:solidFill>
                  <a:latin typeface="Times New Roman" panose="02020603050405020304" pitchFamily="18" charset="0"/>
                  <a:cs typeface="Times New Roman" panose="02020603050405020304" pitchFamily="18" charset="0"/>
                </a:rPr>
                <a:t>Ước</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lượng</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độ</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lớn</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của</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lực</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cần</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đo</a:t>
              </a:r>
              <a:r>
                <a:rPr lang="en-GB" sz="2400" b="1" kern="1200" dirty="0">
                  <a:solidFill>
                    <a:srgbClr val="0070C0"/>
                  </a:solidFill>
                  <a:latin typeface="Times New Roman" panose="02020603050405020304" pitchFamily="18" charset="0"/>
                  <a:cs typeface="Times New Roman" panose="02020603050405020304" pitchFamily="18" charset="0"/>
                </a:rPr>
                <a:t>.</a:t>
              </a:r>
              <a:endParaRPr lang="en-US" sz="2400" b="1" kern="1200" dirty="0">
                <a:solidFill>
                  <a:srgbClr val="0070C0"/>
                </a:solidFill>
                <a:latin typeface="Times New Roman" panose="02020603050405020304" pitchFamily="18" charset="0"/>
                <a:cs typeface="Times New Roman" panose="02020603050405020304" pitchFamily="18" charset="0"/>
              </a:endParaRPr>
            </a:p>
          </p:txBody>
        </p:sp>
        <p:sp>
          <p:nvSpPr>
            <p:cNvPr id="8" name="Freeform 6">
              <a:extLst>
                <a:ext uri="{FF2B5EF4-FFF2-40B4-BE49-F238E27FC236}">
                  <a16:creationId xmlns:a16="http://schemas.microsoft.com/office/drawing/2014/main" id="{F594C453-18A5-5FD7-2271-F329417BB185}"/>
                </a:ext>
              </a:extLst>
            </p:cNvPr>
            <p:cNvSpPr/>
            <p:nvPr/>
          </p:nvSpPr>
          <p:spPr>
            <a:xfrm>
              <a:off x="314341" y="1085489"/>
              <a:ext cx="1458958" cy="565981"/>
            </a:xfrm>
            <a:custGeom>
              <a:avLst/>
              <a:gdLst>
                <a:gd name="connsiteX0" fmla="*/ 0 w 2754750"/>
                <a:gd name="connsiteY0" fmla="*/ 116416 h 698481"/>
                <a:gd name="connsiteX1" fmla="*/ 116416 w 2754750"/>
                <a:gd name="connsiteY1" fmla="*/ 0 h 698481"/>
                <a:gd name="connsiteX2" fmla="*/ 2638334 w 2754750"/>
                <a:gd name="connsiteY2" fmla="*/ 0 h 698481"/>
                <a:gd name="connsiteX3" fmla="*/ 2754750 w 2754750"/>
                <a:gd name="connsiteY3" fmla="*/ 116416 h 698481"/>
                <a:gd name="connsiteX4" fmla="*/ 2754750 w 2754750"/>
                <a:gd name="connsiteY4" fmla="*/ 582065 h 698481"/>
                <a:gd name="connsiteX5" fmla="*/ 2638334 w 2754750"/>
                <a:gd name="connsiteY5" fmla="*/ 698481 h 698481"/>
                <a:gd name="connsiteX6" fmla="*/ 116416 w 2754750"/>
                <a:gd name="connsiteY6" fmla="*/ 698481 h 698481"/>
                <a:gd name="connsiteX7" fmla="*/ 0 w 2754750"/>
                <a:gd name="connsiteY7" fmla="*/ 582065 h 698481"/>
                <a:gd name="connsiteX8" fmla="*/ 0 w 2754750"/>
                <a:gd name="connsiteY8" fmla="*/ 116416 h 698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4750" h="698481">
                  <a:moveTo>
                    <a:pt x="0" y="116416"/>
                  </a:moveTo>
                  <a:cubicBezTo>
                    <a:pt x="0" y="52121"/>
                    <a:pt x="52121" y="0"/>
                    <a:pt x="116416" y="0"/>
                  </a:cubicBezTo>
                  <a:lnTo>
                    <a:pt x="2638334" y="0"/>
                  </a:lnTo>
                  <a:cubicBezTo>
                    <a:pt x="2702629" y="0"/>
                    <a:pt x="2754750" y="52121"/>
                    <a:pt x="2754750" y="116416"/>
                  </a:cubicBezTo>
                  <a:lnTo>
                    <a:pt x="2754750" y="582065"/>
                  </a:lnTo>
                  <a:cubicBezTo>
                    <a:pt x="2754750" y="646360"/>
                    <a:pt x="2702629" y="698481"/>
                    <a:pt x="2638334" y="698481"/>
                  </a:cubicBezTo>
                  <a:lnTo>
                    <a:pt x="116416" y="698481"/>
                  </a:lnTo>
                  <a:cubicBezTo>
                    <a:pt x="52121" y="698481"/>
                    <a:pt x="0" y="646360"/>
                    <a:pt x="0" y="582065"/>
                  </a:cubicBezTo>
                  <a:lnTo>
                    <a:pt x="0" y="116416"/>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spcFirstLastPara="0" vert="horz" wrap="square" lIns="117917" tIns="76007" rIns="117917" bIns="76007" numCol="1" spcCol="1270" anchor="ctr" anchorCtr="0">
              <a:noAutofit/>
            </a:bodyPr>
            <a:lstStyle/>
            <a:p>
              <a:pPr lvl="0" defTabSz="977900">
                <a:lnSpc>
                  <a:spcPct val="90000"/>
                </a:lnSpc>
                <a:spcBef>
                  <a:spcPct val="0"/>
                </a:spcBef>
                <a:spcAft>
                  <a:spcPct val="35000"/>
                </a:spcAft>
              </a:pPr>
              <a:r>
                <a:rPr lang="en-GB" sz="2400" b="1" kern="1200" dirty="0" err="1">
                  <a:solidFill>
                    <a:srgbClr val="0070C0"/>
                  </a:solidFill>
                  <a:latin typeface="Times New Roman" panose="02020603050405020304" pitchFamily="18" charset="0"/>
                  <a:cs typeface="Times New Roman" panose="02020603050405020304" pitchFamily="18" charset="0"/>
                </a:rPr>
                <a:t>Bước</a:t>
              </a:r>
              <a:r>
                <a:rPr lang="en-GB" sz="2400" b="1" kern="1200" dirty="0">
                  <a:solidFill>
                    <a:srgbClr val="0070C0"/>
                  </a:solidFill>
                  <a:latin typeface="Times New Roman" panose="02020603050405020304" pitchFamily="18" charset="0"/>
                  <a:cs typeface="Times New Roman" panose="02020603050405020304" pitchFamily="18" charset="0"/>
                </a:rPr>
                <a:t> 1</a:t>
              </a:r>
              <a:endParaRPr lang="en-US" sz="2400" b="1" kern="1200" dirty="0">
                <a:solidFill>
                  <a:srgbClr val="0070C0"/>
                </a:solidFill>
                <a:latin typeface="Times New Roman" panose="02020603050405020304" pitchFamily="18" charset="0"/>
                <a:cs typeface="Times New Roman" panose="02020603050405020304" pitchFamily="18" charset="0"/>
              </a:endParaRPr>
            </a:p>
          </p:txBody>
        </p:sp>
        <p:sp>
          <p:nvSpPr>
            <p:cNvPr id="9" name="Freeform 7">
              <a:extLst>
                <a:ext uri="{FF2B5EF4-FFF2-40B4-BE49-F238E27FC236}">
                  <a16:creationId xmlns:a16="http://schemas.microsoft.com/office/drawing/2014/main" id="{35716916-C5B4-AC0D-7EA8-0F468BE587B2}"/>
                </a:ext>
              </a:extLst>
            </p:cNvPr>
            <p:cNvSpPr/>
            <p:nvPr/>
          </p:nvSpPr>
          <p:spPr>
            <a:xfrm>
              <a:off x="1773300" y="1828179"/>
              <a:ext cx="7000204" cy="565471"/>
            </a:xfrm>
            <a:custGeom>
              <a:avLst/>
              <a:gdLst>
                <a:gd name="connsiteX0" fmla="*/ 93133 w 558785"/>
                <a:gd name="connsiteY0" fmla="*/ 0 h 4897334"/>
                <a:gd name="connsiteX1" fmla="*/ 465652 w 558785"/>
                <a:gd name="connsiteY1" fmla="*/ 0 h 4897334"/>
                <a:gd name="connsiteX2" fmla="*/ 558785 w 558785"/>
                <a:gd name="connsiteY2" fmla="*/ 93133 h 4897334"/>
                <a:gd name="connsiteX3" fmla="*/ 558785 w 558785"/>
                <a:gd name="connsiteY3" fmla="*/ 4897334 h 4897334"/>
                <a:gd name="connsiteX4" fmla="*/ 558785 w 558785"/>
                <a:gd name="connsiteY4" fmla="*/ 4897334 h 4897334"/>
                <a:gd name="connsiteX5" fmla="*/ 0 w 558785"/>
                <a:gd name="connsiteY5" fmla="*/ 4897334 h 4897334"/>
                <a:gd name="connsiteX6" fmla="*/ 0 w 558785"/>
                <a:gd name="connsiteY6" fmla="*/ 4897334 h 4897334"/>
                <a:gd name="connsiteX7" fmla="*/ 0 w 558785"/>
                <a:gd name="connsiteY7" fmla="*/ 93133 h 4897334"/>
                <a:gd name="connsiteX8" fmla="*/ 93133 w 558785"/>
                <a:gd name="connsiteY8" fmla="*/ 0 h 489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785" h="4897334">
                  <a:moveTo>
                    <a:pt x="558785" y="816244"/>
                  </a:moveTo>
                  <a:lnTo>
                    <a:pt x="558785" y="4081090"/>
                  </a:lnTo>
                  <a:cubicBezTo>
                    <a:pt x="558785" y="4531887"/>
                    <a:pt x="554027" y="4897330"/>
                    <a:pt x="548158" y="4897330"/>
                  </a:cubicBezTo>
                  <a:lnTo>
                    <a:pt x="0" y="4897330"/>
                  </a:lnTo>
                  <a:lnTo>
                    <a:pt x="0" y="4897330"/>
                  </a:lnTo>
                  <a:lnTo>
                    <a:pt x="0" y="4"/>
                  </a:lnTo>
                  <a:lnTo>
                    <a:pt x="0" y="4"/>
                  </a:lnTo>
                  <a:lnTo>
                    <a:pt x="548158" y="4"/>
                  </a:lnTo>
                  <a:cubicBezTo>
                    <a:pt x="554027" y="4"/>
                    <a:pt x="558785" y="365447"/>
                    <a:pt x="558785" y="816244"/>
                  </a:cubicBezTo>
                  <a:close/>
                </a:path>
              </a:pathLst>
            </a:custGeom>
          </p:spPr>
          <p:style>
            <a:lnRef idx="1">
              <a:schemeClr val="accent4">
                <a:tint val="40000"/>
                <a:alpha val="90000"/>
                <a:hueOff val="-487274"/>
                <a:satOff val="2397"/>
                <a:lumOff val="-148"/>
                <a:alphaOff val="0"/>
              </a:schemeClr>
            </a:lnRef>
            <a:fillRef idx="1">
              <a:schemeClr val="accent4">
                <a:tint val="40000"/>
                <a:alpha val="90000"/>
                <a:hueOff val="-487274"/>
                <a:satOff val="2397"/>
                <a:lumOff val="-148"/>
                <a:alphaOff val="0"/>
              </a:schemeClr>
            </a:fillRef>
            <a:effectRef idx="0">
              <a:schemeClr val="accent4">
                <a:tint val="40000"/>
                <a:alpha val="90000"/>
                <a:hueOff val="-487274"/>
                <a:satOff val="2397"/>
                <a:lumOff val="-148"/>
                <a:alphaOff val="0"/>
              </a:schemeClr>
            </a:effectRef>
            <a:fontRef idx="minor">
              <a:schemeClr val="dk1">
                <a:hueOff val="0"/>
                <a:satOff val="0"/>
                <a:lumOff val="0"/>
                <a:alphaOff val="0"/>
              </a:schemeClr>
            </a:fontRef>
          </p:style>
          <p:txBody>
            <a:bodyPr spcFirstLastPara="0" vert="horz" wrap="square" lIns="247651" tIns="151103" rIns="274928" bIns="151104" numCol="1" spcCol="1270" anchor="ctr" anchorCtr="0">
              <a:noAutofit/>
            </a:bodyPr>
            <a:lstStyle/>
            <a:p>
              <a:pPr marL="228600" lvl="1" indent="-228600" defTabSz="977900">
                <a:lnSpc>
                  <a:spcPct val="90000"/>
                </a:lnSpc>
                <a:spcBef>
                  <a:spcPct val="0"/>
                </a:spcBef>
                <a:spcAft>
                  <a:spcPct val="15000"/>
                </a:spcAft>
                <a:buChar char="••"/>
              </a:pPr>
              <a:r>
                <a:rPr lang="en-GB" sz="2400" b="1" kern="1200" dirty="0" err="1">
                  <a:solidFill>
                    <a:srgbClr val="0070C0"/>
                  </a:solidFill>
                  <a:latin typeface="Times New Roman" panose="02020603050405020304" pitchFamily="18" charset="0"/>
                  <a:cs typeface="Times New Roman" panose="02020603050405020304" pitchFamily="18" charset="0"/>
                </a:rPr>
                <a:t>Chọn</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lực</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kế</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có</a:t>
              </a:r>
              <a:r>
                <a:rPr lang="en-GB" sz="2400" b="1" kern="1200" dirty="0">
                  <a:solidFill>
                    <a:srgbClr val="0070C0"/>
                  </a:solidFill>
                  <a:latin typeface="Times New Roman" panose="02020603050405020304" pitchFamily="18" charset="0"/>
                  <a:cs typeface="Times New Roman" panose="02020603050405020304" pitchFamily="18" charset="0"/>
                </a:rPr>
                <a:t> GHĐ </a:t>
              </a:r>
              <a:r>
                <a:rPr lang="en-GB" sz="2400" b="1" kern="1200" dirty="0" err="1">
                  <a:solidFill>
                    <a:srgbClr val="0070C0"/>
                  </a:solidFill>
                  <a:latin typeface="Times New Roman" panose="02020603050405020304" pitchFamily="18" charset="0"/>
                  <a:cs typeface="Times New Roman" panose="02020603050405020304" pitchFamily="18" charset="0"/>
                </a:rPr>
                <a:t>và</a:t>
              </a:r>
              <a:r>
                <a:rPr lang="en-GB" sz="2400" b="1" kern="1200" dirty="0">
                  <a:solidFill>
                    <a:srgbClr val="0070C0"/>
                  </a:solidFill>
                  <a:latin typeface="Times New Roman" panose="02020603050405020304" pitchFamily="18" charset="0"/>
                  <a:cs typeface="Times New Roman" panose="02020603050405020304" pitchFamily="18" charset="0"/>
                </a:rPr>
                <a:t> ĐCNN </a:t>
              </a:r>
              <a:r>
                <a:rPr lang="en-GB" sz="2400" b="1" kern="1200" dirty="0" err="1">
                  <a:solidFill>
                    <a:srgbClr val="0070C0"/>
                  </a:solidFill>
                  <a:latin typeface="Times New Roman" panose="02020603050405020304" pitchFamily="18" charset="0"/>
                  <a:cs typeface="Times New Roman" panose="02020603050405020304" pitchFamily="18" charset="0"/>
                </a:rPr>
                <a:t>thích</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hợp</a:t>
              </a:r>
              <a:r>
                <a:rPr lang="en-GB" sz="2400" b="1" kern="1200" dirty="0">
                  <a:solidFill>
                    <a:srgbClr val="0070C0"/>
                  </a:solidFill>
                  <a:latin typeface="Times New Roman" panose="02020603050405020304" pitchFamily="18" charset="0"/>
                  <a:cs typeface="Times New Roman" panose="02020603050405020304" pitchFamily="18" charset="0"/>
                </a:rPr>
                <a:t>.</a:t>
              </a:r>
              <a:endParaRPr lang="en-US" sz="2400" b="1" kern="1200" dirty="0">
                <a:solidFill>
                  <a:srgbClr val="0070C0"/>
                </a:solidFill>
                <a:latin typeface="Times New Roman" panose="02020603050405020304" pitchFamily="18" charset="0"/>
                <a:cs typeface="Times New Roman" panose="02020603050405020304" pitchFamily="18" charset="0"/>
              </a:endParaRPr>
            </a:p>
          </p:txBody>
        </p:sp>
        <p:sp>
          <p:nvSpPr>
            <p:cNvPr id="10" name="Freeform 8">
              <a:extLst>
                <a:ext uri="{FF2B5EF4-FFF2-40B4-BE49-F238E27FC236}">
                  <a16:creationId xmlns:a16="http://schemas.microsoft.com/office/drawing/2014/main" id="{774718AA-10A4-F424-68D4-A572B20CC997}"/>
                </a:ext>
              </a:extLst>
            </p:cNvPr>
            <p:cNvSpPr/>
            <p:nvPr/>
          </p:nvSpPr>
          <p:spPr>
            <a:xfrm>
              <a:off x="314340" y="1757494"/>
              <a:ext cx="1458959" cy="706838"/>
            </a:xfrm>
            <a:custGeom>
              <a:avLst/>
              <a:gdLst>
                <a:gd name="connsiteX0" fmla="*/ 0 w 2754750"/>
                <a:gd name="connsiteY0" fmla="*/ 116416 h 698481"/>
                <a:gd name="connsiteX1" fmla="*/ 116416 w 2754750"/>
                <a:gd name="connsiteY1" fmla="*/ 0 h 698481"/>
                <a:gd name="connsiteX2" fmla="*/ 2638334 w 2754750"/>
                <a:gd name="connsiteY2" fmla="*/ 0 h 698481"/>
                <a:gd name="connsiteX3" fmla="*/ 2754750 w 2754750"/>
                <a:gd name="connsiteY3" fmla="*/ 116416 h 698481"/>
                <a:gd name="connsiteX4" fmla="*/ 2754750 w 2754750"/>
                <a:gd name="connsiteY4" fmla="*/ 582065 h 698481"/>
                <a:gd name="connsiteX5" fmla="*/ 2638334 w 2754750"/>
                <a:gd name="connsiteY5" fmla="*/ 698481 h 698481"/>
                <a:gd name="connsiteX6" fmla="*/ 116416 w 2754750"/>
                <a:gd name="connsiteY6" fmla="*/ 698481 h 698481"/>
                <a:gd name="connsiteX7" fmla="*/ 0 w 2754750"/>
                <a:gd name="connsiteY7" fmla="*/ 582065 h 698481"/>
                <a:gd name="connsiteX8" fmla="*/ 0 w 2754750"/>
                <a:gd name="connsiteY8" fmla="*/ 116416 h 698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4750" h="698481">
                  <a:moveTo>
                    <a:pt x="0" y="116416"/>
                  </a:moveTo>
                  <a:cubicBezTo>
                    <a:pt x="0" y="52121"/>
                    <a:pt x="52121" y="0"/>
                    <a:pt x="116416" y="0"/>
                  </a:cubicBezTo>
                  <a:lnTo>
                    <a:pt x="2638334" y="0"/>
                  </a:lnTo>
                  <a:cubicBezTo>
                    <a:pt x="2702629" y="0"/>
                    <a:pt x="2754750" y="52121"/>
                    <a:pt x="2754750" y="116416"/>
                  </a:cubicBezTo>
                  <a:lnTo>
                    <a:pt x="2754750" y="582065"/>
                  </a:lnTo>
                  <a:cubicBezTo>
                    <a:pt x="2754750" y="646360"/>
                    <a:pt x="2702629" y="698481"/>
                    <a:pt x="2638334" y="698481"/>
                  </a:cubicBezTo>
                  <a:lnTo>
                    <a:pt x="116416" y="698481"/>
                  </a:lnTo>
                  <a:cubicBezTo>
                    <a:pt x="52121" y="698481"/>
                    <a:pt x="0" y="646360"/>
                    <a:pt x="0" y="582065"/>
                  </a:cubicBezTo>
                  <a:lnTo>
                    <a:pt x="0" y="116416"/>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615767"/>
                <a:satOff val="2825"/>
                <a:lumOff val="-1716"/>
                <a:alphaOff val="0"/>
              </a:schemeClr>
            </a:fillRef>
            <a:effectRef idx="1">
              <a:schemeClr val="accent4">
                <a:hueOff val="-615767"/>
                <a:satOff val="2825"/>
                <a:lumOff val="-1716"/>
                <a:alphaOff val="0"/>
              </a:schemeClr>
            </a:effectRef>
            <a:fontRef idx="minor">
              <a:schemeClr val="dk1"/>
            </a:fontRef>
          </p:style>
          <p:txBody>
            <a:bodyPr spcFirstLastPara="0" vert="horz" wrap="square" lIns="117917" tIns="76007" rIns="117917" bIns="76007" numCol="1" spcCol="1270" anchor="ctr" anchorCtr="0">
              <a:noAutofit/>
            </a:bodyPr>
            <a:lstStyle/>
            <a:p>
              <a:pPr lvl="0" defTabSz="977900">
                <a:lnSpc>
                  <a:spcPct val="90000"/>
                </a:lnSpc>
                <a:spcBef>
                  <a:spcPct val="0"/>
                </a:spcBef>
                <a:spcAft>
                  <a:spcPct val="35000"/>
                </a:spcAft>
              </a:pPr>
              <a:r>
                <a:rPr lang="en-GB" sz="2400" b="1" kern="1200">
                  <a:solidFill>
                    <a:srgbClr val="0070C0"/>
                  </a:solidFill>
                  <a:latin typeface="Times New Roman" panose="02020603050405020304" pitchFamily="18" charset="0"/>
                  <a:cs typeface="Times New Roman" panose="02020603050405020304" pitchFamily="18" charset="0"/>
                </a:rPr>
                <a:t>Bước 2</a:t>
              </a:r>
              <a:endParaRPr lang="en-US" sz="2400" b="1" kern="1200">
                <a:solidFill>
                  <a:srgbClr val="0070C0"/>
                </a:solidFill>
                <a:latin typeface="Times New Roman" panose="02020603050405020304" pitchFamily="18" charset="0"/>
                <a:cs typeface="Times New Roman" panose="02020603050405020304" pitchFamily="18" charset="0"/>
              </a:endParaRPr>
            </a:p>
          </p:txBody>
        </p:sp>
        <p:sp>
          <p:nvSpPr>
            <p:cNvPr id="11" name="Freeform 9">
              <a:extLst>
                <a:ext uri="{FF2B5EF4-FFF2-40B4-BE49-F238E27FC236}">
                  <a16:creationId xmlns:a16="http://schemas.microsoft.com/office/drawing/2014/main" id="{FB2676E3-096C-4DC8-3667-D7A0DE456B07}"/>
                </a:ext>
              </a:extLst>
            </p:cNvPr>
            <p:cNvSpPr/>
            <p:nvPr/>
          </p:nvSpPr>
          <p:spPr>
            <a:xfrm>
              <a:off x="1773300" y="2570358"/>
              <a:ext cx="7000204" cy="565471"/>
            </a:xfrm>
            <a:custGeom>
              <a:avLst/>
              <a:gdLst>
                <a:gd name="connsiteX0" fmla="*/ 93133 w 558785"/>
                <a:gd name="connsiteY0" fmla="*/ 0 h 4897334"/>
                <a:gd name="connsiteX1" fmla="*/ 465652 w 558785"/>
                <a:gd name="connsiteY1" fmla="*/ 0 h 4897334"/>
                <a:gd name="connsiteX2" fmla="*/ 558785 w 558785"/>
                <a:gd name="connsiteY2" fmla="*/ 93133 h 4897334"/>
                <a:gd name="connsiteX3" fmla="*/ 558785 w 558785"/>
                <a:gd name="connsiteY3" fmla="*/ 4897334 h 4897334"/>
                <a:gd name="connsiteX4" fmla="*/ 558785 w 558785"/>
                <a:gd name="connsiteY4" fmla="*/ 4897334 h 4897334"/>
                <a:gd name="connsiteX5" fmla="*/ 0 w 558785"/>
                <a:gd name="connsiteY5" fmla="*/ 4897334 h 4897334"/>
                <a:gd name="connsiteX6" fmla="*/ 0 w 558785"/>
                <a:gd name="connsiteY6" fmla="*/ 4897334 h 4897334"/>
                <a:gd name="connsiteX7" fmla="*/ 0 w 558785"/>
                <a:gd name="connsiteY7" fmla="*/ 93133 h 4897334"/>
                <a:gd name="connsiteX8" fmla="*/ 93133 w 558785"/>
                <a:gd name="connsiteY8" fmla="*/ 0 h 489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785" h="4897334">
                  <a:moveTo>
                    <a:pt x="558785" y="816244"/>
                  </a:moveTo>
                  <a:lnTo>
                    <a:pt x="558785" y="4081090"/>
                  </a:lnTo>
                  <a:cubicBezTo>
                    <a:pt x="558785" y="4531887"/>
                    <a:pt x="554027" y="4897330"/>
                    <a:pt x="548158" y="4897330"/>
                  </a:cubicBezTo>
                  <a:lnTo>
                    <a:pt x="0" y="4897330"/>
                  </a:lnTo>
                  <a:lnTo>
                    <a:pt x="0" y="4897330"/>
                  </a:lnTo>
                  <a:lnTo>
                    <a:pt x="0" y="4"/>
                  </a:lnTo>
                  <a:lnTo>
                    <a:pt x="0" y="4"/>
                  </a:lnTo>
                  <a:lnTo>
                    <a:pt x="548158" y="4"/>
                  </a:lnTo>
                  <a:cubicBezTo>
                    <a:pt x="554027" y="4"/>
                    <a:pt x="558785" y="365447"/>
                    <a:pt x="558785" y="816244"/>
                  </a:cubicBezTo>
                  <a:close/>
                </a:path>
              </a:pathLst>
            </a:custGeom>
          </p:spPr>
          <p:style>
            <a:lnRef idx="1">
              <a:schemeClr val="accent4">
                <a:tint val="40000"/>
                <a:alpha val="90000"/>
                <a:hueOff val="-974547"/>
                <a:satOff val="4793"/>
                <a:lumOff val="-296"/>
                <a:alphaOff val="0"/>
              </a:schemeClr>
            </a:lnRef>
            <a:fillRef idx="1">
              <a:schemeClr val="accent4">
                <a:tint val="40000"/>
                <a:alpha val="90000"/>
                <a:hueOff val="-974547"/>
                <a:satOff val="4793"/>
                <a:lumOff val="-296"/>
                <a:alphaOff val="0"/>
              </a:schemeClr>
            </a:fillRef>
            <a:effectRef idx="0">
              <a:schemeClr val="accent4">
                <a:tint val="40000"/>
                <a:alpha val="90000"/>
                <a:hueOff val="-974547"/>
                <a:satOff val="4793"/>
                <a:lumOff val="-296"/>
                <a:alphaOff val="0"/>
              </a:schemeClr>
            </a:effectRef>
            <a:fontRef idx="minor">
              <a:schemeClr val="dk1">
                <a:hueOff val="0"/>
                <a:satOff val="0"/>
                <a:lumOff val="0"/>
                <a:alphaOff val="0"/>
              </a:schemeClr>
            </a:fontRef>
          </p:style>
          <p:txBody>
            <a:bodyPr spcFirstLastPara="0" vert="horz" wrap="square" lIns="247651" tIns="151103" rIns="274928" bIns="151104" numCol="1" spcCol="1270" anchor="ctr" anchorCtr="0">
              <a:noAutofit/>
            </a:bodyPr>
            <a:lstStyle/>
            <a:p>
              <a:pPr marL="228600" lvl="1" indent="-228600" defTabSz="977900">
                <a:lnSpc>
                  <a:spcPct val="90000"/>
                </a:lnSpc>
                <a:spcBef>
                  <a:spcPct val="0"/>
                </a:spcBef>
                <a:spcAft>
                  <a:spcPct val="15000"/>
                </a:spcAft>
                <a:buChar char="••"/>
              </a:pPr>
              <a:r>
                <a:rPr lang="en-GB" sz="2400" b="1" kern="1200" dirty="0" err="1">
                  <a:solidFill>
                    <a:srgbClr val="0070C0"/>
                  </a:solidFill>
                  <a:latin typeface="Times New Roman" panose="02020603050405020304" pitchFamily="18" charset="0"/>
                  <a:cs typeface="Times New Roman" panose="02020603050405020304" pitchFamily="18" charset="0"/>
                </a:rPr>
                <a:t>Điều</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chỉnh</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cái</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chỉ</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vạch</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của</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lực</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kế</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chỉ</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vạch</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số</a:t>
              </a:r>
              <a:r>
                <a:rPr lang="en-GB" sz="2400" b="1" kern="1200" dirty="0">
                  <a:solidFill>
                    <a:srgbClr val="0070C0"/>
                  </a:solidFill>
                  <a:latin typeface="Times New Roman" panose="02020603050405020304" pitchFamily="18" charset="0"/>
                  <a:cs typeface="Times New Roman" panose="02020603050405020304" pitchFamily="18" charset="0"/>
                </a:rPr>
                <a:t> 0.</a:t>
              </a:r>
              <a:endParaRPr lang="en-US" sz="2400" b="1" kern="1200" dirty="0">
                <a:solidFill>
                  <a:srgbClr val="0070C0"/>
                </a:solidFill>
                <a:latin typeface="Times New Roman" panose="02020603050405020304" pitchFamily="18" charset="0"/>
                <a:cs typeface="Times New Roman" panose="02020603050405020304" pitchFamily="18" charset="0"/>
              </a:endParaRPr>
            </a:p>
          </p:txBody>
        </p:sp>
        <p:sp>
          <p:nvSpPr>
            <p:cNvPr id="12" name="Freeform 10">
              <a:extLst>
                <a:ext uri="{FF2B5EF4-FFF2-40B4-BE49-F238E27FC236}">
                  <a16:creationId xmlns:a16="http://schemas.microsoft.com/office/drawing/2014/main" id="{288A0925-5C79-D928-9A53-6598E349565D}"/>
                </a:ext>
              </a:extLst>
            </p:cNvPr>
            <p:cNvSpPr/>
            <p:nvPr/>
          </p:nvSpPr>
          <p:spPr>
            <a:xfrm>
              <a:off x="314340" y="2499675"/>
              <a:ext cx="1458960" cy="706838"/>
            </a:xfrm>
            <a:custGeom>
              <a:avLst/>
              <a:gdLst>
                <a:gd name="connsiteX0" fmla="*/ 0 w 2754750"/>
                <a:gd name="connsiteY0" fmla="*/ 116416 h 698481"/>
                <a:gd name="connsiteX1" fmla="*/ 116416 w 2754750"/>
                <a:gd name="connsiteY1" fmla="*/ 0 h 698481"/>
                <a:gd name="connsiteX2" fmla="*/ 2638334 w 2754750"/>
                <a:gd name="connsiteY2" fmla="*/ 0 h 698481"/>
                <a:gd name="connsiteX3" fmla="*/ 2754750 w 2754750"/>
                <a:gd name="connsiteY3" fmla="*/ 116416 h 698481"/>
                <a:gd name="connsiteX4" fmla="*/ 2754750 w 2754750"/>
                <a:gd name="connsiteY4" fmla="*/ 582065 h 698481"/>
                <a:gd name="connsiteX5" fmla="*/ 2638334 w 2754750"/>
                <a:gd name="connsiteY5" fmla="*/ 698481 h 698481"/>
                <a:gd name="connsiteX6" fmla="*/ 116416 w 2754750"/>
                <a:gd name="connsiteY6" fmla="*/ 698481 h 698481"/>
                <a:gd name="connsiteX7" fmla="*/ 0 w 2754750"/>
                <a:gd name="connsiteY7" fmla="*/ 582065 h 698481"/>
                <a:gd name="connsiteX8" fmla="*/ 0 w 2754750"/>
                <a:gd name="connsiteY8" fmla="*/ 116416 h 698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4750" h="698481">
                  <a:moveTo>
                    <a:pt x="0" y="116416"/>
                  </a:moveTo>
                  <a:cubicBezTo>
                    <a:pt x="0" y="52121"/>
                    <a:pt x="52121" y="0"/>
                    <a:pt x="116416" y="0"/>
                  </a:cubicBezTo>
                  <a:lnTo>
                    <a:pt x="2638334" y="0"/>
                  </a:lnTo>
                  <a:cubicBezTo>
                    <a:pt x="2702629" y="0"/>
                    <a:pt x="2754750" y="52121"/>
                    <a:pt x="2754750" y="116416"/>
                  </a:cubicBezTo>
                  <a:lnTo>
                    <a:pt x="2754750" y="582065"/>
                  </a:lnTo>
                  <a:cubicBezTo>
                    <a:pt x="2754750" y="646360"/>
                    <a:pt x="2702629" y="698481"/>
                    <a:pt x="2638334" y="698481"/>
                  </a:cubicBezTo>
                  <a:lnTo>
                    <a:pt x="116416" y="698481"/>
                  </a:lnTo>
                  <a:cubicBezTo>
                    <a:pt x="52121" y="698481"/>
                    <a:pt x="0" y="646360"/>
                    <a:pt x="0" y="582065"/>
                  </a:cubicBezTo>
                  <a:lnTo>
                    <a:pt x="0" y="116416"/>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1231535"/>
                <a:satOff val="5651"/>
                <a:lumOff val="-3432"/>
                <a:alphaOff val="0"/>
              </a:schemeClr>
            </a:fillRef>
            <a:effectRef idx="1">
              <a:schemeClr val="accent4">
                <a:hueOff val="-1231535"/>
                <a:satOff val="5651"/>
                <a:lumOff val="-3432"/>
                <a:alphaOff val="0"/>
              </a:schemeClr>
            </a:effectRef>
            <a:fontRef idx="minor">
              <a:schemeClr val="dk1"/>
            </a:fontRef>
          </p:style>
          <p:txBody>
            <a:bodyPr spcFirstLastPara="0" vert="horz" wrap="square" lIns="117917" tIns="76007" rIns="117917" bIns="76007" numCol="1" spcCol="1270" anchor="ctr" anchorCtr="0">
              <a:noAutofit/>
            </a:bodyPr>
            <a:lstStyle/>
            <a:p>
              <a:pPr lvl="0" defTabSz="977900">
                <a:lnSpc>
                  <a:spcPct val="90000"/>
                </a:lnSpc>
                <a:spcBef>
                  <a:spcPct val="0"/>
                </a:spcBef>
                <a:spcAft>
                  <a:spcPct val="35000"/>
                </a:spcAft>
              </a:pPr>
              <a:r>
                <a:rPr lang="en-GB" sz="2400" b="1" kern="1200">
                  <a:solidFill>
                    <a:srgbClr val="0070C0"/>
                  </a:solidFill>
                  <a:latin typeface="Times New Roman" panose="02020603050405020304" pitchFamily="18" charset="0"/>
                  <a:cs typeface="Times New Roman" panose="02020603050405020304" pitchFamily="18" charset="0"/>
                </a:rPr>
                <a:t>Bước 3</a:t>
              </a:r>
              <a:endParaRPr lang="en-US" sz="2400" b="1" kern="1200">
                <a:solidFill>
                  <a:srgbClr val="0070C0"/>
                </a:solidFill>
                <a:latin typeface="Times New Roman" panose="02020603050405020304" pitchFamily="18" charset="0"/>
                <a:cs typeface="Times New Roman" panose="02020603050405020304" pitchFamily="18" charset="0"/>
              </a:endParaRPr>
            </a:p>
          </p:txBody>
        </p:sp>
        <p:sp>
          <p:nvSpPr>
            <p:cNvPr id="13" name="Freeform 11">
              <a:extLst>
                <a:ext uri="{FF2B5EF4-FFF2-40B4-BE49-F238E27FC236}">
                  <a16:creationId xmlns:a16="http://schemas.microsoft.com/office/drawing/2014/main" id="{984EE8E6-7C61-172D-5A8F-A4235507B9FF}"/>
                </a:ext>
              </a:extLst>
            </p:cNvPr>
            <p:cNvSpPr/>
            <p:nvPr/>
          </p:nvSpPr>
          <p:spPr>
            <a:xfrm>
              <a:off x="1773300" y="3312537"/>
              <a:ext cx="7056360" cy="565471"/>
            </a:xfrm>
            <a:custGeom>
              <a:avLst/>
              <a:gdLst>
                <a:gd name="connsiteX0" fmla="*/ 93133 w 558785"/>
                <a:gd name="connsiteY0" fmla="*/ 0 h 4897334"/>
                <a:gd name="connsiteX1" fmla="*/ 465652 w 558785"/>
                <a:gd name="connsiteY1" fmla="*/ 0 h 4897334"/>
                <a:gd name="connsiteX2" fmla="*/ 558785 w 558785"/>
                <a:gd name="connsiteY2" fmla="*/ 93133 h 4897334"/>
                <a:gd name="connsiteX3" fmla="*/ 558785 w 558785"/>
                <a:gd name="connsiteY3" fmla="*/ 4897334 h 4897334"/>
                <a:gd name="connsiteX4" fmla="*/ 558785 w 558785"/>
                <a:gd name="connsiteY4" fmla="*/ 4897334 h 4897334"/>
                <a:gd name="connsiteX5" fmla="*/ 0 w 558785"/>
                <a:gd name="connsiteY5" fmla="*/ 4897334 h 4897334"/>
                <a:gd name="connsiteX6" fmla="*/ 0 w 558785"/>
                <a:gd name="connsiteY6" fmla="*/ 4897334 h 4897334"/>
                <a:gd name="connsiteX7" fmla="*/ 0 w 558785"/>
                <a:gd name="connsiteY7" fmla="*/ 93133 h 4897334"/>
                <a:gd name="connsiteX8" fmla="*/ 93133 w 558785"/>
                <a:gd name="connsiteY8" fmla="*/ 0 h 489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785" h="4897334">
                  <a:moveTo>
                    <a:pt x="558785" y="816244"/>
                  </a:moveTo>
                  <a:lnTo>
                    <a:pt x="558785" y="4081090"/>
                  </a:lnTo>
                  <a:cubicBezTo>
                    <a:pt x="558785" y="4531887"/>
                    <a:pt x="554027" y="4897330"/>
                    <a:pt x="548158" y="4897330"/>
                  </a:cubicBezTo>
                  <a:lnTo>
                    <a:pt x="0" y="4897330"/>
                  </a:lnTo>
                  <a:lnTo>
                    <a:pt x="0" y="4897330"/>
                  </a:lnTo>
                  <a:lnTo>
                    <a:pt x="0" y="4"/>
                  </a:lnTo>
                  <a:lnTo>
                    <a:pt x="0" y="4"/>
                  </a:lnTo>
                  <a:lnTo>
                    <a:pt x="548158" y="4"/>
                  </a:lnTo>
                  <a:cubicBezTo>
                    <a:pt x="554027" y="4"/>
                    <a:pt x="558785" y="365447"/>
                    <a:pt x="558785" y="816244"/>
                  </a:cubicBezTo>
                  <a:close/>
                </a:path>
              </a:pathLst>
            </a:custGeom>
          </p:spPr>
          <p:style>
            <a:lnRef idx="1">
              <a:schemeClr val="accent4">
                <a:tint val="40000"/>
                <a:alpha val="90000"/>
                <a:hueOff val="-1461821"/>
                <a:satOff val="7190"/>
                <a:lumOff val="-444"/>
                <a:alphaOff val="0"/>
              </a:schemeClr>
            </a:lnRef>
            <a:fillRef idx="1">
              <a:schemeClr val="accent4">
                <a:tint val="40000"/>
                <a:alpha val="90000"/>
                <a:hueOff val="-1461821"/>
                <a:satOff val="7190"/>
                <a:lumOff val="-444"/>
                <a:alphaOff val="0"/>
              </a:schemeClr>
            </a:fillRef>
            <a:effectRef idx="0">
              <a:schemeClr val="accent4">
                <a:tint val="40000"/>
                <a:alpha val="90000"/>
                <a:hueOff val="-1461821"/>
                <a:satOff val="7190"/>
                <a:lumOff val="-444"/>
                <a:alphaOff val="0"/>
              </a:schemeClr>
            </a:effectRef>
            <a:fontRef idx="minor">
              <a:schemeClr val="dk1">
                <a:hueOff val="0"/>
                <a:satOff val="0"/>
                <a:lumOff val="0"/>
                <a:alphaOff val="0"/>
              </a:schemeClr>
            </a:fontRef>
          </p:style>
          <p:txBody>
            <a:bodyPr spcFirstLastPara="0" vert="horz" wrap="square" lIns="247651" tIns="151103" rIns="274928" bIns="151104" numCol="1" spcCol="1270" anchor="ctr" anchorCtr="0">
              <a:noAutofit/>
            </a:bodyPr>
            <a:lstStyle/>
            <a:p>
              <a:pPr marL="228600" lvl="1" indent="-228600" defTabSz="977900">
                <a:lnSpc>
                  <a:spcPct val="90000"/>
                </a:lnSpc>
                <a:spcBef>
                  <a:spcPct val="0"/>
                </a:spcBef>
                <a:spcAft>
                  <a:spcPct val="15000"/>
                </a:spcAft>
                <a:buChar char="••"/>
              </a:pPr>
              <a:r>
                <a:rPr lang="en-GB" sz="2400" b="1" kern="1200" dirty="0" err="1">
                  <a:solidFill>
                    <a:srgbClr val="0070C0"/>
                  </a:solidFill>
                  <a:latin typeface="Times New Roman" panose="02020603050405020304" pitchFamily="18" charset="0"/>
                  <a:cs typeface="Times New Roman" panose="02020603050405020304" pitchFamily="18" charset="0"/>
                </a:rPr>
                <a:t>Móc</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vật</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vào</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lực</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kế</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đặt</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lực</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kế</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nằm</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theo</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phương</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của</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lực</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cần</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đo</a:t>
              </a:r>
              <a:r>
                <a:rPr lang="en-GB" sz="2400" b="1" kern="1200" dirty="0">
                  <a:solidFill>
                    <a:srgbClr val="0070C0"/>
                  </a:solidFill>
                  <a:latin typeface="Times New Roman" panose="02020603050405020304" pitchFamily="18" charset="0"/>
                  <a:cs typeface="Times New Roman" panose="02020603050405020304" pitchFamily="18" charset="0"/>
                </a:rPr>
                <a:t>.</a:t>
              </a:r>
              <a:endParaRPr lang="en-US" sz="2400" b="1" kern="1200" dirty="0">
                <a:solidFill>
                  <a:srgbClr val="0070C0"/>
                </a:solidFill>
                <a:latin typeface="Times New Roman" panose="02020603050405020304" pitchFamily="18" charset="0"/>
                <a:cs typeface="Times New Roman" panose="02020603050405020304" pitchFamily="18" charset="0"/>
              </a:endParaRPr>
            </a:p>
          </p:txBody>
        </p:sp>
        <p:sp>
          <p:nvSpPr>
            <p:cNvPr id="14" name="Freeform 12">
              <a:extLst>
                <a:ext uri="{FF2B5EF4-FFF2-40B4-BE49-F238E27FC236}">
                  <a16:creationId xmlns:a16="http://schemas.microsoft.com/office/drawing/2014/main" id="{BA3BACD1-DD7C-BC0D-F37C-738F60972D25}"/>
                </a:ext>
              </a:extLst>
            </p:cNvPr>
            <p:cNvSpPr/>
            <p:nvPr/>
          </p:nvSpPr>
          <p:spPr>
            <a:xfrm>
              <a:off x="314340" y="3241854"/>
              <a:ext cx="1458960" cy="706838"/>
            </a:xfrm>
            <a:custGeom>
              <a:avLst/>
              <a:gdLst>
                <a:gd name="connsiteX0" fmla="*/ 0 w 2754750"/>
                <a:gd name="connsiteY0" fmla="*/ 116416 h 698481"/>
                <a:gd name="connsiteX1" fmla="*/ 116416 w 2754750"/>
                <a:gd name="connsiteY1" fmla="*/ 0 h 698481"/>
                <a:gd name="connsiteX2" fmla="*/ 2638334 w 2754750"/>
                <a:gd name="connsiteY2" fmla="*/ 0 h 698481"/>
                <a:gd name="connsiteX3" fmla="*/ 2754750 w 2754750"/>
                <a:gd name="connsiteY3" fmla="*/ 116416 h 698481"/>
                <a:gd name="connsiteX4" fmla="*/ 2754750 w 2754750"/>
                <a:gd name="connsiteY4" fmla="*/ 582065 h 698481"/>
                <a:gd name="connsiteX5" fmla="*/ 2638334 w 2754750"/>
                <a:gd name="connsiteY5" fmla="*/ 698481 h 698481"/>
                <a:gd name="connsiteX6" fmla="*/ 116416 w 2754750"/>
                <a:gd name="connsiteY6" fmla="*/ 698481 h 698481"/>
                <a:gd name="connsiteX7" fmla="*/ 0 w 2754750"/>
                <a:gd name="connsiteY7" fmla="*/ 582065 h 698481"/>
                <a:gd name="connsiteX8" fmla="*/ 0 w 2754750"/>
                <a:gd name="connsiteY8" fmla="*/ 116416 h 698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4750" h="698481">
                  <a:moveTo>
                    <a:pt x="0" y="116416"/>
                  </a:moveTo>
                  <a:cubicBezTo>
                    <a:pt x="0" y="52121"/>
                    <a:pt x="52121" y="0"/>
                    <a:pt x="116416" y="0"/>
                  </a:cubicBezTo>
                  <a:lnTo>
                    <a:pt x="2638334" y="0"/>
                  </a:lnTo>
                  <a:cubicBezTo>
                    <a:pt x="2702629" y="0"/>
                    <a:pt x="2754750" y="52121"/>
                    <a:pt x="2754750" y="116416"/>
                  </a:cubicBezTo>
                  <a:lnTo>
                    <a:pt x="2754750" y="582065"/>
                  </a:lnTo>
                  <a:cubicBezTo>
                    <a:pt x="2754750" y="646360"/>
                    <a:pt x="2702629" y="698481"/>
                    <a:pt x="2638334" y="698481"/>
                  </a:cubicBezTo>
                  <a:lnTo>
                    <a:pt x="116416" y="698481"/>
                  </a:lnTo>
                  <a:cubicBezTo>
                    <a:pt x="52121" y="698481"/>
                    <a:pt x="0" y="646360"/>
                    <a:pt x="0" y="582065"/>
                  </a:cubicBezTo>
                  <a:lnTo>
                    <a:pt x="0" y="116416"/>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1847302"/>
                <a:satOff val="8476"/>
                <a:lumOff val="-5147"/>
                <a:alphaOff val="0"/>
              </a:schemeClr>
            </a:fillRef>
            <a:effectRef idx="1">
              <a:schemeClr val="accent4">
                <a:hueOff val="-1847302"/>
                <a:satOff val="8476"/>
                <a:lumOff val="-5147"/>
                <a:alphaOff val="0"/>
              </a:schemeClr>
            </a:effectRef>
            <a:fontRef idx="minor">
              <a:schemeClr val="dk1"/>
            </a:fontRef>
          </p:style>
          <p:txBody>
            <a:bodyPr spcFirstLastPara="0" vert="horz" wrap="square" lIns="117917" tIns="76007" rIns="117917" bIns="76007" numCol="1" spcCol="1270" anchor="ctr" anchorCtr="0">
              <a:noAutofit/>
            </a:bodyPr>
            <a:lstStyle/>
            <a:p>
              <a:pPr lvl="0" defTabSz="977900">
                <a:lnSpc>
                  <a:spcPct val="90000"/>
                </a:lnSpc>
                <a:spcBef>
                  <a:spcPct val="0"/>
                </a:spcBef>
                <a:spcAft>
                  <a:spcPct val="35000"/>
                </a:spcAft>
              </a:pPr>
              <a:r>
                <a:rPr lang="en-GB" sz="2400" b="1" kern="1200">
                  <a:solidFill>
                    <a:srgbClr val="0070C0"/>
                  </a:solidFill>
                  <a:latin typeface="Times New Roman" panose="02020603050405020304" pitchFamily="18" charset="0"/>
                  <a:cs typeface="Times New Roman" panose="02020603050405020304" pitchFamily="18" charset="0"/>
                </a:rPr>
                <a:t>Bước 4</a:t>
              </a:r>
              <a:endParaRPr lang="en-US" sz="2400" b="1" kern="1200">
                <a:solidFill>
                  <a:srgbClr val="0070C0"/>
                </a:solidFill>
                <a:latin typeface="Times New Roman" panose="02020603050405020304" pitchFamily="18" charset="0"/>
                <a:cs typeface="Times New Roman" panose="02020603050405020304" pitchFamily="18" charset="0"/>
              </a:endParaRPr>
            </a:p>
          </p:txBody>
        </p:sp>
        <p:sp>
          <p:nvSpPr>
            <p:cNvPr id="15" name="Freeform 13">
              <a:extLst>
                <a:ext uri="{FF2B5EF4-FFF2-40B4-BE49-F238E27FC236}">
                  <a16:creationId xmlns:a16="http://schemas.microsoft.com/office/drawing/2014/main" id="{548E41C3-147B-126C-AA2E-6D3EE5D9E096}"/>
                </a:ext>
              </a:extLst>
            </p:cNvPr>
            <p:cNvSpPr/>
            <p:nvPr/>
          </p:nvSpPr>
          <p:spPr>
            <a:xfrm>
              <a:off x="1773300" y="4054718"/>
              <a:ext cx="7000204" cy="565471"/>
            </a:xfrm>
            <a:custGeom>
              <a:avLst/>
              <a:gdLst>
                <a:gd name="connsiteX0" fmla="*/ 93133 w 558785"/>
                <a:gd name="connsiteY0" fmla="*/ 0 h 4897334"/>
                <a:gd name="connsiteX1" fmla="*/ 465652 w 558785"/>
                <a:gd name="connsiteY1" fmla="*/ 0 h 4897334"/>
                <a:gd name="connsiteX2" fmla="*/ 558785 w 558785"/>
                <a:gd name="connsiteY2" fmla="*/ 93133 h 4897334"/>
                <a:gd name="connsiteX3" fmla="*/ 558785 w 558785"/>
                <a:gd name="connsiteY3" fmla="*/ 4897334 h 4897334"/>
                <a:gd name="connsiteX4" fmla="*/ 558785 w 558785"/>
                <a:gd name="connsiteY4" fmla="*/ 4897334 h 4897334"/>
                <a:gd name="connsiteX5" fmla="*/ 0 w 558785"/>
                <a:gd name="connsiteY5" fmla="*/ 4897334 h 4897334"/>
                <a:gd name="connsiteX6" fmla="*/ 0 w 558785"/>
                <a:gd name="connsiteY6" fmla="*/ 4897334 h 4897334"/>
                <a:gd name="connsiteX7" fmla="*/ 0 w 558785"/>
                <a:gd name="connsiteY7" fmla="*/ 93133 h 4897334"/>
                <a:gd name="connsiteX8" fmla="*/ 93133 w 558785"/>
                <a:gd name="connsiteY8" fmla="*/ 0 h 489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785" h="4897334">
                  <a:moveTo>
                    <a:pt x="558785" y="816244"/>
                  </a:moveTo>
                  <a:lnTo>
                    <a:pt x="558785" y="4081090"/>
                  </a:lnTo>
                  <a:cubicBezTo>
                    <a:pt x="558785" y="4531887"/>
                    <a:pt x="554027" y="4897330"/>
                    <a:pt x="548158" y="4897330"/>
                  </a:cubicBezTo>
                  <a:lnTo>
                    <a:pt x="0" y="4897330"/>
                  </a:lnTo>
                  <a:lnTo>
                    <a:pt x="0" y="4897330"/>
                  </a:lnTo>
                  <a:lnTo>
                    <a:pt x="0" y="4"/>
                  </a:lnTo>
                  <a:lnTo>
                    <a:pt x="0" y="4"/>
                  </a:lnTo>
                  <a:lnTo>
                    <a:pt x="548158" y="4"/>
                  </a:lnTo>
                  <a:cubicBezTo>
                    <a:pt x="554027" y="4"/>
                    <a:pt x="558785" y="365447"/>
                    <a:pt x="558785" y="816244"/>
                  </a:cubicBezTo>
                  <a:close/>
                </a:path>
              </a:pathLst>
            </a:custGeom>
          </p:spPr>
          <p:style>
            <a:lnRef idx="1">
              <a:schemeClr val="accent4">
                <a:tint val="40000"/>
                <a:alpha val="90000"/>
                <a:hueOff val="-1949094"/>
                <a:satOff val="9586"/>
                <a:lumOff val="-592"/>
                <a:alphaOff val="0"/>
              </a:schemeClr>
            </a:lnRef>
            <a:fillRef idx="1">
              <a:schemeClr val="accent4">
                <a:tint val="40000"/>
                <a:alpha val="90000"/>
                <a:hueOff val="-1949094"/>
                <a:satOff val="9586"/>
                <a:lumOff val="-592"/>
                <a:alphaOff val="0"/>
              </a:schemeClr>
            </a:fillRef>
            <a:effectRef idx="0">
              <a:schemeClr val="accent4">
                <a:tint val="40000"/>
                <a:alpha val="90000"/>
                <a:hueOff val="-1949094"/>
                <a:satOff val="9586"/>
                <a:lumOff val="-592"/>
                <a:alphaOff val="0"/>
              </a:schemeClr>
            </a:effectRef>
            <a:fontRef idx="minor">
              <a:schemeClr val="dk1">
                <a:hueOff val="0"/>
                <a:satOff val="0"/>
                <a:lumOff val="0"/>
                <a:alphaOff val="0"/>
              </a:schemeClr>
            </a:fontRef>
          </p:style>
          <p:txBody>
            <a:bodyPr spcFirstLastPara="0" vert="horz" wrap="square" lIns="247651" tIns="151103" rIns="274928" bIns="151104" numCol="1" spcCol="1270" anchor="ctr" anchorCtr="0">
              <a:noAutofit/>
            </a:bodyPr>
            <a:lstStyle/>
            <a:p>
              <a:pPr marL="228600" lvl="1" indent="-228600" defTabSz="977900">
                <a:lnSpc>
                  <a:spcPct val="90000"/>
                </a:lnSpc>
                <a:spcBef>
                  <a:spcPct val="0"/>
                </a:spcBef>
                <a:spcAft>
                  <a:spcPct val="15000"/>
                </a:spcAft>
                <a:buChar char="••"/>
              </a:pPr>
              <a:r>
                <a:rPr lang="en-GB" sz="2400" b="1" kern="1200" dirty="0" err="1">
                  <a:solidFill>
                    <a:srgbClr val="0070C0"/>
                  </a:solidFill>
                  <a:latin typeface="Times New Roman" panose="02020603050405020304" pitchFamily="18" charset="0"/>
                  <a:cs typeface="Times New Roman" panose="02020603050405020304" pitchFamily="18" charset="0"/>
                </a:rPr>
                <a:t>Đọc</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và</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ghi</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kết</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quả</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đo</a:t>
              </a:r>
              <a:r>
                <a:rPr lang="en-GB" sz="2400" b="1" kern="1200" dirty="0">
                  <a:solidFill>
                    <a:srgbClr val="0070C0"/>
                  </a:solidFill>
                  <a:latin typeface="Times New Roman" panose="02020603050405020304" pitchFamily="18" charset="0"/>
                  <a:cs typeface="Times New Roman" panose="02020603050405020304" pitchFamily="18" charset="0"/>
                </a:rPr>
                <a:t>.</a:t>
              </a:r>
              <a:endParaRPr lang="en-US" sz="2400" b="1" kern="1200" dirty="0">
                <a:solidFill>
                  <a:srgbClr val="0070C0"/>
                </a:solidFill>
                <a:latin typeface="Times New Roman" panose="02020603050405020304" pitchFamily="18" charset="0"/>
                <a:cs typeface="Times New Roman" panose="02020603050405020304" pitchFamily="18" charset="0"/>
              </a:endParaRPr>
            </a:p>
          </p:txBody>
        </p:sp>
        <p:sp>
          <p:nvSpPr>
            <p:cNvPr id="16" name="Freeform 14">
              <a:extLst>
                <a:ext uri="{FF2B5EF4-FFF2-40B4-BE49-F238E27FC236}">
                  <a16:creationId xmlns:a16="http://schemas.microsoft.com/office/drawing/2014/main" id="{6DE205FA-F474-EA25-EDAD-9B63589D71DB}"/>
                </a:ext>
              </a:extLst>
            </p:cNvPr>
            <p:cNvSpPr/>
            <p:nvPr/>
          </p:nvSpPr>
          <p:spPr>
            <a:xfrm>
              <a:off x="314340" y="3984034"/>
              <a:ext cx="1458960" cy="706838"/>
            </a:xfrm>
            <a:custGeom>
              <a:avLst/>
              <a:gdLst>
                <a:gd name="connsiteX0" fmla="*/ 0 w 2754750"/>
                <a:gd name="connsiteY0" fmla="*/ 116416 h 698481"/>
                <a:gd name="connsiteX1" fmla="*/ 116416 w 2754750"/>
                <a:gd name="connsiteY1" fmla="*/ 0 h 698481"/>
                <a:gd name="connsiteX2" fmla="*/ 2638334 w 2754750"/>
                <a:gd name="connsiteY2" fmla="*/ 0 h 698481"/>
                <a:gd name="connsiteX3" fmla="*/ 2754750 w 2754750"/>
                <a:gd name="connsiteY3" fmla="*/ 116416 h 698481"/>
                <a:gd name="connsiteX4" fmla="*/ 2754750 w 2754750"/>
                <a:gd name="connsiteY4" fmla="*/ 582065 h 698481"/>
                <a:gd name="connsiteX5" fmla="*/ 2638334 w 2754750"/>
                <a:gd name="connsiteY5" fmla="*/ 698481 h 698481"/>
                <a:gd name="connsiteX6" fmla="*/ 116416 w 2754750"/>
                <a:gd name="connsiteY6" fmla="*/ 698481 h 698481"/>
                <a:gd name="connsiteX7" fmla="*/ 0 w 2754750"/>
                <a:gd name="connsiteY7" fmla="*/ 582065 h 698481"/>
                <a:gd name="connsiteX8" fmla="*/ 0 w 2754750"/>
                <a:gd name="connsiteY8" fmla="*/ 116416 h 698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4750" h="698481">
                  <a:moveTo>
                    <a:pt x="0" y="116416"/>
                  </a:moveTo>
                  <a:cubicBezTo>
                    <a:pt x="0" y="52121"/>
                    <a:pt x="52121" y="0"/>
                    <a:pt x="116416" y="0"/>
                  </a:cubicBezTo>
                  <a:lnTo>
                    <a:pt x="2638334" y="0"/>
                  </a:lnTo>
                  <a:cubicBezTo>
                    <a:pt x="2702629" y="0"/>
                    <a:pt x="2754750" y="52121"/>
                    <a:pt x="2754750" y="116416"/>
                  </a:cubicBezTo>
                  <a:lnTo>
                    <a:pt x="2754750" y="582065"/>
                  </a:lnTo>
                  <a:cubicBezTo>
                    <a:pt x="2754750" y="646360"/>
                    <a:pt x="2702629" y="698481"/>
                    <a:pt x="2638334" y="698481"/>
                  </a:cubicBezTo>
                  <a:lnTo>
                    <a:pt x="116416" y="698481"/>
                  </a:lnTo>
                  <a:cubicBezTo>
                    <a:pt x="52121" y="698481"/>
                    <a:pt x="0" y="646360"/>
                    <a:pt x="0" y="582065"/>
                  </a:cubicBezTo>
                  <a:lnTo>
                    <a:pt x="0" y="116416"/>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2463070"/>
                <a:satOff val="11301"/>
                <a:lumOff val="-6863"/>
                <a:alphaOff val="0"/>
              </a:schemeClr>
            </a:fillRef>
            <a:effectRef idx="1">
              <a:schemeClr val="accent4">
                <a:hueOff val="-2463070"/>
                <a:satOff val="11301"/>
                <a:lumOff val="-6863"/>
                <a:alphaOff val="0"/>
              </a:schemeClr>
            </a:effectRef>
            <a:fontRef idx="minor">
              <a:schemeClr val="dk1"/>
            </a:fontRef>
          </p:style>
          <p:txBody>
            <a:bodyPr spcFirstLastPara="0" vert="horz" wrap="square" lIns="117917" tIns="76007" rIns="117917" bIns="76007" numCol="1" spcCol="1270" anchor="ctr" anchorCtr="0">
              <a:noAutofit/>
            </a:bodyPr>
            <a:lstStyle/>
            <a:p>
              <a:pPr lvl="0" defTabSz="977900">
                <a:lnSpc>
                  <a:spcPct val="90000"/>
                </a:lnSpc>
                <a:spcBef>
                  <a:spcPct val="0"/>
                </a:spcBef>
                <a:spcAft>
                  <a:spcPct val="35000"/>
                </a:spcAft>
              </a:pPr>
              <a:r>
                <a:rPr lang="en-GB" sz="2400" b="1" kern="1200">
                  <a:solidFill>
                    <a:srgbClr val="0070C0"/>
                  </a:solidFill>
                  <a:latin typeface="Times New Roman" panose="02020603050405020304" pitchFamily="18" charset="0"/>
                  <a:cs typeface="Times New Roman" panose="02020603050405020304" pitchFamily="18" charset="0"/>
                </a:rPr>
                <a:t>Bước 5</a:t>
              </a:r>
              <a:endParaRPr lang="en-US" sz="2400" b="1" kern="1200">
                <a:solidFill>
                  <a:srgbClr val="0070C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50104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6" name="Picture 5">
            <a:extLst>
              <a:ext uri="{FF2B5EF4-FFF2-40B4-BE49-F238E27FC236}">
                <a16:creationId xmlns:a16="http://schemas.microsoft.com/office/drawing/2014/main" id="{1F8AC670-5FC5-46B7-92EB-0DA0B25782E1}"/>
              </a:ext>
            </a:extLst>
          </p:cNvPr>
          <p:cNvPicPr>
            <a:picLocks noChangeAspect="1"/>
          </p:cNvPicPr>
          <p:nvPr/>
        </p:nvPicPr>
        <p:blipFill>
          <a:blip r:embed="rId5"/>
          <a:srcRect t="18545" b="-1"/>
          <a:stretch/>
        </p:blipFill>
        <p:spPr>
          <a:xfrm>
            <a:off x="327452" y="1660619"/>
            <a:ext cx="8138978" cy="3375276"/>
          </a:xfrm>
          <a:prstGeom prst="rect">
            <a:avLst/>
          </a:prstGeom>
        </p:spPr>
      </p:pic>
      <p:sp>
        <p:nvSpPr>
          <p:cNvPr id="8" name="Content Placeholder 2">
            <a:extLst>
              <a:ext uri="{FF2B5EF4-FFF2-40B4-BE49-F238E27FC236}">
                <a16:creationId xmlns:a16="http://schemas.microsoft.com/office/drawing/2014/main" id="{31F2312B-C9DD-4764-8C0D-4BF7F52C2305}"/>
              </a:ext>
            </a:extLst>
          </p:cNvPr>
          <p:cNvSpPr txBox="1">
            <a:spLocks/>
          </p:cNvSpPr>
          <p:nvPr/>
        </p:nvSpPr>
        <p:spPr>
          <a:xfrm>
            <a:off x="410662" y="109057"/>
            <a:ext cx="8492769" cy="1686187"/>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just">
              <a:spcBef>
                <a:spcPts val="450"/>
              </a:spcBef>
              <a:spcAft>
                <a:spcPts val="450"/>
              </a:spcAft>
              <a:buNone/>
              <a:defRPr/>
            </a:pPr>
            <a:r>
              <a:rPr lang="en-US" sz="2400" b="1" dirty="0">
                <a:solidFill>
                  <a:srgbClr val="FF0000"/>
                </a:solidFill>
                <a:latin typeface="Times New Roman" panose="02020603050405020304" pitchFamily="18" charset="0"/>
                <a:cs typeface="Times New Roman" panose="02020603050405020304" pitchFamily="18" charset="0"/>
              </a:rPr>
              <a:t>HOẠT ĐỘNG NHÓM</a:t>
            </a:r>
          </a:p>
          <a:p>
            <a:pPr marL="0" indent="0" algn="just">
              <a:spcBef>
                <a:spcPts val="450"/>
              </a:spcBef>
              <a:spcAft>
                <a:spcPts val="450"/>
              </a:spcAft>
              <a:buNone/>
              <a:defRPr/>
            </a:pPr>
            <a:r>
              <a:rPr lang="en-GB" sz="2400" b="1" dirty="0" err="1">
                <a:solidFill>
                  <a:srgbClr val="FF0000"/>
                </a:solidFill>
                <a:latin typeface="Times New Roman" panose="02020603050405020304" pitchFamily="18" charset="0"/>
                <a:cs typeface="Times New Roman" panose="02020603050405020304" pitchFamily="18" charset="0"/>
              </a:rPr>
              <a:t>Nhiệm</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vụ</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Thực</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hành</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đo</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lực</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kéo</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một</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vật</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nặng</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chuyển</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động</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trên</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mặt</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bàn</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lực</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kéo</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vật</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lên</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theo</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phương</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thẳng</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đứng</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và</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lực</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kéo</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vật</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lên</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trên</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mặt</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phẳng</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nằm</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nghiêng</a:t>
            </a:r>
            <a:r>
              <a:rPr lang="en-GB" sz="2400" b="1" dirty="0">
                <a:solidFill>
                  <a:srgbClr val="0070C0"/>
                </a:solidFill>
                <a:latin typeface="Times New Roman" panose="02020603050405020304" pitchFamily="18" charset="0"/>
                <a:cs typeface="Times New Roman" panose="02020603050405020304" pitchFamily="18" charset="0"/>
              </a:rPr>
              <a:t>.</a:t>
            </a:r>
          </a:p>
          <a:p>
            <a:pPr marL="0" indent="0" algn="just">
              <a:spcBef>
                <a:spcPts val="450"/>
              </a:spcBef>
              <a:spcAft>
                <a:spcPts val="450"/>
              </a:spcAft>
              <a:buNone/>
              <a:defRPr/>
            </a:pPr>
            <a:endParaRPr lang="en-US" sz="2400" b="1" dirty="0">
              <a:solidFill>
                <a:srgbClr val="0070C0"/>
              </a:solidFill>
              <a:latin typeface="Times New Roman" panose="02020603050405020304" pitchFamily="18" charset="0"/>
              <a:cs typeface="Times New Roman" panose="02020603050405020304" pitchFamily="18" charset="0"/>
            </a:endParaRPr>
          </a:p>
        </p:txBody>
      </p:sp>
      <p:pic>
        <p:nvPicPr>
          <p:cNvPr id="9" name="Countdown 5 minutes-Nho">
            <a:hlinkClick r:id="" action="ppaction://media"/>
            <a:extLst>
              <a:ext uri="{FF2B5EF4-FFF2-40B4-BE49-F238E27FC236}">
                <a16:creationId xmlns:a16="http://schemas.microsoft.com/office/drawing/2014/main" id="{DC537656-5C07-48F3-BC7F-B59E49B1B746}"/>
              </a:ext>
            </a:extLst>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7845732" y="0"/>
            <a:ext cx="1241397" cy="590006"/>
          </a:xfrm>
          <a:prstGeom prst="rect">
            <a:avLst/>
          </a:prstGeom>
        </p:spPr>
      </p:pic>
    </p:spTree>
    <p:extLst>
      <p:ext uri="{BB962C8B-B14F-4D97-AF65-F5344CB8AC3E}">
        <p14:creationId xmlns:p14="http://schemas.microsoft.com/office/powerpoint/2010/main" val="101555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9"/>
                </p:tgtEl>
              </p:cMediaNode>
            </p:video>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BD191-D361-27CF-2293-BB9FBA988A6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2F081E-EABE-93C5-02B3-698E59544CB1}"/>
              </a:ext>
            </a:extLst>
          </p:cNvPr>
          <p:cNvSpPr>
            <a:spLocks noGrp="1"/>
          </p:cNvSpPr>
          <p:nvPr>
            <p:ph idx="1"/>
          </p:nvPr>
        </p:nvSpPr>
        <p:spPr>
          <a:xfrm>
            <a:off x="89048" y="51808"/>
            <a:ext cx="9054952" cy="5091692"/>
          </a:xfrm>
        </p:spPr>
        <p:txBody>
          <a:bodyPr>
            <a:normAutofit fontScale="25000" lnSpcReduction="20000"/>
          </a:bodyPr>
          <a:lstStyle/>
          <a:p>
            <a:pPr marL="0" indent="0" algn="just" fontAlgn="base">
              <a:lnSpc>
                <a:spcPct val="120000"/>
              </a:lnSpc>
              <a:spcBef>
                <a:spcPts val="0"/>
              </a:spcBef>
              <a:buNone/>
            </a:pPr>
            <a:r>
              <a:rPr lang="vi-VN" sz="8000" dirty="0">
                <a:latin typeface="+mj-lt"/>
              </a:rPr>
              <a:t> </a:t>
            </a:r>
            <a:r>
              <a:rPr lang="en-GB" sz="8000" b="1" dirty="0" err="1">
                <a:solidFill>
                  <a:srgbClr val="0070C0"/>
                </a:solidFill>
                <a:latin typeface="Times New Roman" panose="02020603050405020304" pitchFamily="18" charset="0"/>
                <a:cs typeface="Times New Roman" panose="02020603050405020304" pitchFamily="18" charset="0"/>
              </a:rPr>
              <a:t>Thực</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hành</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đo</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lực</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kéo</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một</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vật</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nặng</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chuyển</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động</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trên</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mặt</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bàn</a:t>
            </a:r>
            <a:r>
              <a:rPr lang="en-GB" sz="8000" b="1" dirty="0">
                <a:solidFill>
                  <a:srgbClr val="0070C0"/>
                </a:solidFill>
                <a:latin typeface="Times New Roman" panose="02020603050405020304" pitchFamily="18" charset="0"/>
                <a:cs typeface="Times New Roman" panose="02020603050405020304" pitchFamily="18" charset="0"/>
              </a:rPr>
              <a:t>,</a:t>
            </a:r>
          </a:p>
          <a:p>
            <a:pPr marL="0" indent="0" algn="just" fontAlgn="base">
              <a:lnSpc>
                <a:spcPct val="120000"/>
              </a:lnSpc>
              <a:spcBef>
                <a:spcPts val="0"/>
              </a:spcBef>
              <a:buNone/>
            </a:pP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lực</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kéo</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vật</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lên</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theo</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phương</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thẳng</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đứng</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và</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lực</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kéo</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vật</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lên</a:t>
            </a:r>
            <a:r>
              <a:rPr lang="en-GB" sz="8000" b="1" dirty="0">
                <a:solidFill>
                  <a:srgbClr val="0070C0"/>
                </a:solidFill>
                <a:latin typeface="Times New Roman" panose="02020603050405020304" pitchFamily="18" charset="0"/>
                <a:cs typeface="Times New Roman" panose="02020603050405020304" pitchFamily="18" charset="0"/>
              </a:rPr>
              <a:t> </a:t>
            </a:r>
          </a:p>
          <a:p>
            <a:pPr marL="0" indent="0" algn="just" fontAlgn="base">
              <a:lnSpc>
                <a:spcPct val="120000"/>
              </a:lnSpc>
              <a:spcBef>
                <a:spcPts val="0"/>
              </a:spcBef>
              <a:buNone/>
            </a:pPr>
            <a:r>
              <a:rPr lang="en-GB" sz="8000" b="1" dirty="0" err="1">
                <a:solidFill>
                  <a:srgbClr val="0070C0"/>
                </a:solidFill>
                <a:latin typeface="Times New Roman" panose="02020603050405020304" pitchFamily="18" charset="0"/>
                <a:cs typeface="Times New Roman" panose="02020603050405020304" pitchFamily="18" charset="0"/>
              </a:rPr>
              <a:t>trên</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mặt</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phẳng</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nằm</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nghiêng</a:t>
            </a:r>
            <a:r>
              <a:rPr lang="en-GB" sz="8000" b="1" dirty="0">
                <a:solidFill>
                  <a:srgbClr val="0070C0"/>
                </a:solidFill>
                <a:latin typeface="Times New Roman" panose="02020603050405020304" pitchFamily="18" charset="0"/>
                <a:cs typeface="Times New Roman" panose="02020603050405020304" pitchFamily="18" charset="0"/>
              </a:rPr>
              <a:t>.</a:t>
            </a:r>
          </a:p>
          <a:p>
            <a:pPr marL="0" indent="0" algn="just" fontAlgn="base">
              <a:lnSpc>
                <a:spcPct val="120000"/>
              </a:lnSpc>
              <a:spcBef>
                <a:spcPts val="0"/>
              </a:spcBef>
              <a:buNone/>
            </a:pPr>
            <a:r>
              <a:rPr lang="vi-VN" sz="8000" b="1" dirty="0">
                <a:latin typeface="+mj-lt"/>
              </a:rPr>
              <a:t>1</a:t>
            </a:r>
            <a:r>
              <a:rPr lang="vi-VN" sz="8000" b="1" dirty="0">
                <a:latin typeface="Times New Roman" panose="02020603050405020304" pitchFamily="18" charset="0"/>
                <a:cs typeface="Times New Roman" panose="02020603050405020304" pitchFamily="18" charset="0"/>
              </a:rPr>
              <a:t>.</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Dụng</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cụ</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đo</a:t>
            </a:r>
            <a:r>
              <a:rPr lang="vi-VN" sz="8000" dirty="0">
                <a:latin typeface="Times New Roman" panose="02020603050405020304" pitchFamily="18" charset="0"/>
                <a:cs typeface="Times New Roman" panose="02020603050405020304" pitchFamily="18" charset="0"/>
              </a:rPr>
              <a:t>: </a:t>
            </a:r>
            <a:r>
              <a:rPr lang="en-US" sz="8000" dirty="0">
                <a:latin typeface="Times New Roman" panose="02020603050405020304" pitchFamily="18" charset="0"/>
                <a:cs typeface="Times New Roman" panose="02020603050405020304" pitchFamily="18" charset="0"/>
              </a:rPr>
              <a:t>L</a:t>
            </a:r>
            <a:r>
              <a:rPr lang="vi-VN" sz="8000" dirty="0">
                <a:latin typeface="Times New Roman" panose="02020603050405020304" pitchFamily="18" charset="0"/>
                <a:cs typeface="Times New Roman" panose="02020603050405020304" pitchFamily="18" charset="0"/>
              </a:rPr>
              <a:t>ực kế có GHĐ ............, có ĐCNN.......... </a:t>
            </a:r>
          </a:p>
          <a:p>
            <a:pPr marL="0" indent="0" algn="just" fontAlgn="base">
              <a:lnSpc>
                <a:spcPct val="120000"/>
              </a:lnSpc>
              <a:spcBef>
                <a:spcPts val="0"/>
              </a:spcBef>
              <a:buNone/>
            </a:pPr>
            <a:r>
              <a:rPr lang="vi-VN" sz="8000" b="1" dirty="0">
                <a:latin typeface="Times New Roman" panose="02020603050405020304" pitchFamily="18" charset="0"/>
                <a:cs typeface="Times New Roman" panose="02020603050405020304" pitchFamily="18" charset="0"/>
              </a:rPr>
              <a:t>2.</a:t>
            </a:r>
            <a:r>
              <a:rPr lang="en-US" sz="8000" b="1" dirty="0">
                <a:latin typeface="Times New Roman" panose="02020603050405020304" pitchFamily="18" charset="0"/>
                <a:cs typeface="Times New Roman" panose="02020603050405020304" pitchFamily="18" charset="0"/>
              </a:rPr>
              <a:t> </a:t>
            </a:r>
            <a:r>
              <a:rPr lang="vi-VN" sz="8000" b="1" dirty="0">
                <a:latin typeface="Times New Roman" panose="02020603050405020304" pitchFamily="18" charset="0"/>
                <a:cs typeface="Times New Roman" panose="02020603050405020304" pitchFamily="18" charset="0"/>
              </a:rPr>
              <a:t>Các bước tiến hành đo </a:t>
            </a:r>
            <a:r>
              <a:rPr lang="vi-VN" sz="8000" dirty="0">
                <a:latin typeface="Times New Roman" panose="02020603050405020304" pitchFamily="18" charset="0"/>
                <a:cs typeface="Times New Roman" panose="02020603050405020304" pitchFamily="18" charset="0"/>
              </a:rPr>
              <a:t>: </a:t>
            </a:r>
          </a:p>
          <a:p>
            <a:pPr marL="0" indent="0" algn="just" fontAlgn="base">
              <a:lnSpc>
                <a:spcPct val="120000"/>
              </a:lnSpc>
              <a:spcBef>
                <a:spcPts val="0"/>
              </a:spcBef>
              <a:buNone/>
            </a:pP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Bước</a:t>
            </a:r>
            <a:r>
              <a:rPr lang="en-US" sz="8000" b="1" dirty="0">
                <a:latin typeface="Times New Roman" panose="02020603050405020304" pitchFamily="18" charset="0"/>
                <a:cs typeface="Times New Roman" panose="02020603050405020304" pitchFamily="18" charset="0"/>
              </a:rPr>
              <a:t> 1: </a:t>
            </a:r>
            <a:r>
              <a:rPr lang="en-US" sz="8000" dirty="0" err="1">
                <a:latin typeface="Times New Roman" panose="02020603050405020304" pitchFamily="18" charset="0"/>
                <a:cs typeface="Times New Roman" panose="02020603050405020304" pitchFamily="18" charset="0"/>
              </a:rPr>
              <a:t>Ước</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lượng</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độ</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lớn</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của</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lực</a:t>
            </a:r>
            <a:endParaRPr lang="en-US" sz="8000" dirty="0">
              <a:latin typeface="Times New Roman" panose="02020603050405020304" pitchFamily="18" charset="0"/>
              <a:cs typeface="Times New Roman" panose="02020603050405020304" pitchFamily="18" charset="0"/>
            </a:endParaRPr>
          </a:p>
          <a:p>
            <a:pPr marL="0" indent="0" algn="just" fontAlgn="base">
              <a:lnSpc>
                <a:spcPct val="120000"/>
              </a:lnSpc>
              <a:spcBef>
                <a:spcPts val="0"/>
              </a:spcBef>
              <a:buNone/>
            </a:pPr>
            <a:r>
              <a:rPr lang="vi-VN" sz="8000" b="1" dirty="0">
                <a:latin typeface="Times New Roman" panose="02020603050405020304" pitchFamily="18" charset="0"/>
                <a:cs typeface="Times New Roman" panose="02020603050405020304" pitchFamily="18" charset="0"/>
              </a:rPr>
              <a:t>+ Bước 2 </a:t>
            </a:r>
            <a:r>
              <a:rPr lang="vi-VN" sz="8000" dirty="0">
                <a:latin typeface="Times New Roman" panose="02020603050405020304" pitchFamily="18" charset="0"/>
                <a:cs typeface="Times New Roman" panose="02020603050405020304" pitchFamily="18" charset="0"/>
              </a:rPr>
              <a:t>: Chọn</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lực</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kế</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có</a:t>
            </a:r>
            <a:r>
              <a:rPr lang="en-US" sz="8000" dirty="0">
                <a:latin typeface="Times New Roman" panose="02020603050405020304" pitchFamily="18" charset="0"/>
                <a:cs typeface="Times New Roman" panose="02020603050405020304" pitchFamily="18" charset="0"/>
              </a:rPr>
              <a:t> GHĐ </a:t>
            </a:r>
            <a:r>
              <a:rPr lang="en-US" sz="8000" dirty="0" err="1">
                <a:latin typeface="Times New Roman" panose="02020603050405020304" pitchFamily="18" charset="0"/>
                <a:cs typeface="Times New Roman" panose="02020603050405020304" pitchFamily="18" charset="0"/>
              </a:rPr>
              <a:t>và</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có</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độ</a:t>
            </a:r>
            <a:r>
              <a:rPr lang="en-US" sz="8000" dirty="0">
                <a:latin typeface="Times New Roman" panose="02020603050405020304" pitchFamily="18" charset="0"/>
                <a:cs typeface="Times New Roman" panose="02020603050405020304" pitchFamily="18" charset="0"/>
              </a:rPr>
              <a:t> chia </a:t>
            </a:r>
            <a:r>
              <a:rPr lang="en-US" sz="8000" dirty="0" err="1">
                <a:latin typeface="Times New Roman" panose="02020603050405020304" pitchFamily="18" charset="0"/>
                <a:cs typeface="Times New Roman" panose="02020603050405020304" pitchFamily="18" charset="0"/>
              </a:rPr>
              <a:t>nhỏ</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nhất</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phù</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hợp</a:t>
            </a:r>
            <a:endParaRPr lang="vi-VN" sz="8000" dirty="0">
              <a:latin typeface="Times New Roman" panose="02020603050405020304" pitchFamily="18" charset="0"/>
              <a:cs typeface="Times New Roman" panose="02020603050405020304" pitchFamily="18" charset="0"/>
            </a:endParaRPr>
          </a:p>
          <a:p>
            <a:pPr marL="0" indent="0" algn="just" fontAlgn="base">
              <a:lnSpc>
                <a:spcPct val="120000"/>
              </a:lnSpc>
              <a:spcBef>
                <a:spcPts val="0"/>
              </a:spcBef>
              <a:buNone/>
            </a:pPr>
            <a:r>
              <a:rPr lang="vi-VN" sz="8000" b="1" dirty="0">
                <a:latin typeface="Times New Roman" panose="02020603050405020304" pitchFamily="18" charset="0"/>
                <a:cs typeface="Times New Roman" panose="02020603050405020304" pitchFamily="18" charset="0"/>
              </a:rPr>
              <a:t>+ Bước </a:t>
            </a:r>
            <a:r>
              <a:rPr lang="en-US" sz="8000" b="1" dirty="0">
                <a:latin typeface="Times New Roman" panose="02020603050405020304" pitchFamily="18" charset="0"/>
                <a:cs typeface="Times New Roman" panose="02020603050405020304" pitchFamily="18" charset="0"/>
              </a:rPr>
              <a:t>3</a:t>
            </a:r>
            <a:r>
              <a:rPr lang="vi-VN" sz="8000" b="1" dirty="0">
                <a:latin typeface="Times New Roman" panose="02020603050405020304" pitchFamily="18" charset="0"/>
                <a:cs typeface="Times New Roman" panose="02020603050405020304" pitchFamily="18" charset="0"/>
              </a:rPr>
              <a:t>: </a:t>
            </a:r>
            <a:r>
              <a:rPr lang="vi-VN" sz="8000" dirty="0">
                <a:latin typeface="Times New Roman" panose="02020603050405020304" pitchFamily="18" charset="0"/>
                <a:cs typeface="Times New Roman" panose="02020603050405020304" pitchFamily="18" charset="0"/>
              </a:rPr>
              <a:t>Điều chỉnh cho cái chỉ thị của lực kế chỉ đúng số 0.</a:t>
            </a:r>
          </a:p>
          <a:p>
            <a:pPr marL="0" marR="0" lvl="1" indent="0" algn="l" defTabSz="977900" rtl="0" eaLnBrk="1" fontAlgn="auto" latinLnBrk="0" hangingPunct="1">
              <a:lnSpc>
                <a:spcPct val="120000"/>
              </a:lnSpc>
              <a:spcBef>
                <a:spcPct val="0"/>
              </a:spcBef>
              <a:spcAft>
                <a:spcPct val="15000"/>
              </a:spcAft>
              <a:buClrTx/>
              <a:buSzTx/>
              <a:buNone/>
              <a:tabLst/>
              <a:defRPr/>
            </a:pPr>
            <a:r>
              <a:rPr lang="vi-VN" sz="8000" b="1" dirty="0">
                <a:latin typeface="Times New Roman" panose="02020603050405020304" pitchFamily="18" charset="0"/>
                <a:cs typeface="Times New Roman" panose="02020603050405020304" pitchFamily="18" charset="0"/>
              </a:rPr>
              <a:t>+ Bước </a:t>
            </a:r>
            <a:r>
              <a:rPr lang="en-US" sz="8000" b="1" dirty="0">
                <a:latin typeface="Times New Roman" panose="02020603050405020304" pitchFamily="18" charset="0"/>
                <a:cs typeface="Times New Roman" panose="02020603050405020304" pitchFamily="18" charset="0"/>
              </a:rPr>
              <a:t>4</a:t>
            </a:r>
            <a:r>
              <a:rPr lang="vi-VN" sz="8000" b="1" dirty="0">
                <a:latin typeface="Times New Roman" panose="02020603050405020304" pitchFamily="18" charset="0"/>
                <a:cs typeface="Times New Roman" panose="02020603050405020304" pitchFamily="18" charset="0"/>
              </a:rPr>
              <a:t>: </a:t>
            </a:r>
            <a:r>
              <a:rPr kumimoji="0" lang="en-GB" sz="80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Móc</a:t>
            </a:r>
            <a:r>
              <a:rPr kumimoji="0" lang="en-GB" sz="80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GB" sz="80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vật</a:t>
            </a:r>
            <a:r>
              <a:rPr kumimoji="0" lang="en-GB" sz="80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GB" sz="80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vào</a:t>
            </a:r>
            <a:r>
              <a:rPr kumimoji="0" lang="en-GB" sz="80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GB" sz="80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lực</a:t>
            </a:r>
            <a:r>
              <a:rPr kumimoji="0" lang="en-GB" sz="80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GB" sz="80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kế</a:t>
            </a:r>
            <a:r>
              <a:rPr kumimoji="0" lang="en-GB" sz="80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GB" sz="80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đặt</a:t>
            </a:r>
            <a:r>
              <a:rPr kumimoji="0" lang="en-GB" sz="80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GB" sz="80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lực</a:t>
            </a:r>
            <a:r>
              <a:rPr kumimoji="0" lang="en-GB" sz="80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GB" sz="80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kế</a:t>
            </a:r>
            <a:r>
              <a:rPr kumimoji="0" lang="en-GB" sz="80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GB" sz="80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nằm</a:t>
            </a:r>
            <a:r>
              <a:rPr kumimoji="0" lang="en-GB" sz="80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GB" sz="80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theo</a:t>
            </a:r>
            <a:r>
              <a:rPr kumimoji="0" lang="en-GB" sz="80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GB" sz="80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phương</a:t>
            </a:r>
            <a:r>
              <a:rPr kumimoji="0" lang="en-GB" sz="80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GB" sz="80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của</a:t>
            </a:r>
            <a:r>
              <a:rPr kumimoji="0" lang="en-GB" sz="80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GB" sz="80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lực</a:t>
            </a:r>
            <a:r>
              <a:rPr kumimoji="0" lang="en-GB" sz="80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GB" sz="80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cần</a:t>
            </a:r>
            <a:r>
              <a:rPr kumimoji="0" lang="en-GB" sz="80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GB" sz="80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đo</a:t>
            </a:r>
            <a:r>
              <a:rPr kumimoji="0" lang="en-GB" sz="80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t>
            </a:r>
            <a:r>
              <a:rPr lang="vi-VN" sz="8000" dirty="0">
                <a:latin typeface="Times New Roman" panose="02020603050405020304" pitchFamily="18" charset="0"/>
                <a:cs typeface="Times New Roman" panose="02020603050405020304" pitchFamily="18" charset="0"/>
              </a:rPr>
              <a:t>.</a:t>
            </a:r>
          </a:p>
          <a:p>
            <a:pPr marL="0" indent="0" algn="just" fontAlgn="base">
              <a:lnSpc>
                <a:spcPct val="120000"/>
              </a:lnSpc>
              <a:spcBef>
                <a:spcPts val="0"/>
              </a:spcBef>
              <a:buNone/>
            </a:pPr>
            <a:r>
              <a:rPr lang="vi-VN" sz="8000" b="1" dirty="0">
                <a:latin typeface="Times New Roman" panose="02020603050405020304" pitchFamily="18" charset="0"/>
                <a:cs typeface="Times New Roman" panose="02020603050405020304" pitchFamily="18" charset="0"/>
              </a:rPr>
              <a:t>+ Bước </a:t>
            </a:r>
            <a:r>
              <a:rPr lang="en-US" sz="8000" b="1" dirty="0">
                <a:latin typeface="Times New Roman" panose="02020603050405020304" pitchFamily="18" charset="0"/>
                <a:cs typeface="Times New Roman" panose="02020603050405020304" pitchFamily="18" charset="0"/>
              </a:rPr>
              <a:t>5</a:t>
            </a:r>
            <a:r>
              <a:rPr lang="vi-VN" sz="8000" b="1" dirty="0">
                <a:latin typeface="Times New Roman" panose="02020603050405020304" pitchFamily="18" charset="0"/>
                <a:cs typeface="Times New Roman" panose="02020603050405020304" pitchFamily="18" charset="0"/>
              </a:rPr>
              <a:t>: </a:t>
            </a:r>
            <a:r>
              <a:rPr lang="vi-VN" sz="8000" dirty="0">
                <a:latin typeface="Times New Roman" panose="02020603050405020304" pitchFamily="18" charset="0"/>
                <a:cs typeface="Times New Roman" panose="02020603050405020304" pitchFamily="18" charset="0"/>
              </a:rPr>
              <a:t>Đọc và ghi kết quả theo vạch chia gần nhất với chỗ đánh dấu của cái chỉ thị.</a:t>
            </a:r>
            <a:endParaRPr lang="en-US" sz="8000" dirty="0">
              <a:latin typeface="Times New Roman" panose="02020603050405020304" pitchFamily="18" charset="0"/>
              <a:cs typeface="Times New Roman" panose="02020603050405020304" pitchFamily="18" charset="0"/>
            </a:endParaRPr>
          </a:p>
          <a:p>
            <a:pPr marL="0" indent="0" algn="just" fontAlgn="base">
              <a:lnSpc>
                <a:spcPct val="120000"/>
              </a:lnSpc>
              <a:spcBef>
                <a:spcPts val="0"/>
              </a:spcBef>
              <a:buNone/>
            </a:pPr>
            <a:r>
              <a:rPr lang="en-US" sz="8000" dirty="0">
                <a:latin typeface="Times New Roman" panose="02020603050405020304" pitchFamily="18" charset="0"/>
                <a:cs typeface="Times New Roman" panose="02020603050405020304" pitchFamily="18" charset="0"/>
              </a:rPr>
              <a:t>3. </a:t>
            </a:r>
            <a:r>
              <a:rPr lang="en-US" sz="8000" dirty="0" err="1">
                <a:latin typeface="Times New Roman" panose="02020603050405020304" pitchFamily="18" charset="0"/>
                <a:cs typeface="Times New Roman" panose="02020603050405020304" pitchFamily="18" charset="0"/>
              </a:rPr>
              <a:t>Kết</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quả</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đo</a:t>
            </a:r>
            <a:r>
              <a:rPr lang="en-US" sz="8000" dirty="0">
                <a:latin typeface="Times New Roman" panose="02020603050405020304" pitchFamily="18" charset="0"/>
                <a:cs typeface="Times New Roman" panose="02020603050405020304" pitchFamily="18" charset="0"/>
              </a:rPr>
              <a:t>: </a:t>
            </a:r>
            <a:r>
              <a:rPr lang="vi-VN" sz="8000" dirty="0">
                <a:latin typeface="Times New Roman" panose="02020603050405020304" pitchFamily="18" charset="0"/>
                <a:cs typeface="Times New Roman" panose="02020603050405020304" pitchFamily="18" charset="0"/>
              </a:rPr>
              <a:t> </a:t>
            </a:r>
            <a:endParaRPr lang="en-US" sz="8000" dirty="0">
              <a:latin typeface="Times New Roman" panose="02020603050405020304" pitchFamily="18" charset="0"/>
              <a:cs typeface="Times New Roman" panose="02020603050405020304" pitchFamily="18" charset="0"/>
            </a:endParaRPr>
          </a:p>
          <a:p>
            <a:pPr marL="0" indent="0" algn="just" fontAlgn="base">
              <a:lnSpc>
                <a:spcPct val="120000"/>
              </a:lnSpc>
              <a:spcBef>
                <a:spcPts val="0"/>
              </a:spcBef>
              <a:buNone/>
            </a:pPr>
            <a:endParaRPr lang="en-US" dirty="0"/>
          </a:p>
        </p:txBody>
      </p:sp>
      <p:pic>
        <p:nvPicPr>
          <p:cNvPr id="2" name="Countdown 5 minutes-Nho">
            <a:hlinkClick r:id="" action="ppaction://media"/>
            <a:extLst>
              <a:ext uri="{FF2B5EF4-FFF2-40B4-BE49-F238E27FC236}">
                <a16:creationId xmlns:a16="http://schemas.microsoft.com/office/drawing/2014/main" id="{12C4D23C-A91F-EEF1-FBF0-0641E4C92E61}"/>
              </a:ext>
            </a:extLst>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7709657" y="513473"/>
            <a:ext cx="1241397" cy="590006"/>
          </a:xfrm>
          <a:prstGeom prst="rect">
            <a:avLst/>
          </a:prstGeom>
        </p:spPr>
      </p:pic>
      <p:sp>
        <p:nvSpPr>
          <p:cNvPr id="5" name="TextBox 4">
            <a:extLst>
              <a:ext uri="{FF2B5EF4-FFF2-40B4-BE49-F238E27FC236}">
                <a16:creationId xmlns:a16="http://schemas.microsoft.com/office/drawing/2014/main" id="{A1E25C32-21F7-A739-208A-C650DC294B61}"/>
              </a:ext>
            </a:extLst>
          </p:cNvPr>
          <p:cNvSpPr txBox="1"/>
          <p:nvPr/>
        </p:nvSpPr>
        <p:spPr>
          <a:xfrm>
            <a:off x="7324428" y="51808"/>
            <a:ext cx="21802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Nhóm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p:graphicFrame>
        <p:nvGraphicFramePr>
          <p:cNvPr id="4" name="Table 3">
            <a:extLst>
              <a:ext uri="{FF2B5EF4-FFF2-40B4-BE49-F238E27FC236}">
                <a16:creationId xmlns:a16="http://schemas.microsoft.com/office/drawing/2014/main" id="{F1705338-DEF1-9998-BC12-73DD19F90CFA}"/>
              </a:ext>
            </a:extLst>
          </p:cNvPr>
          <p:cNvGraphicFramePr>
            <a:graphicFrameLocks noGrp="1"/>
          </p:cNvGraphicFramePr>
          <p:nvPr>
            <p:extLst>
              <p:ext uri="{D42A27DB-BD31-4B8C-83A1-F6EECF244321}">
                <p14:modId xmlns:p14="http://schemas.microsoft.com/office/powerpoint/2010/main" val="936759443"/>
              </p:ext>
            </p:extLst>
          </p:nvPr>
        </p:nvGraphicFramePr>
        <p:xfrm>
          <a:off x="150351" y="3516735"/>
          <a:ext cx="8932345" cy="1483360"/>
        </p:xfrm>
        <a:graphic>
          <a:graphicData uri="http://schemas.openxmlformats.org/drawingml/2006/table">
            <a:tbl>
              <a:tblPr firstRow="1" bandRow="1">
                <a:tableStyleId>{9698151E-0C3A-494B-B26B-37D62C383CFE}</a:tableStyleId>
              </a:tblPr>
              <a:tblGrid>
                <a:gridCol w="3795343">
                  <a:extLst>
                    <a:ext uri="{9D8B030D-6E8A-4147-A177-3AD203B41FA5}">
                      <a16:colId xmlns:a16="http://schemas.microsoft.com/office/drawing/2014/main" val="2968064473"/>
                    </a:ext>
                  </a:extLst>
                </a:gridCol>
                <a:gridCol w="1112670">
                  <a:extLst>
                    <a:ext uri="{9D8B030D-6E8A-4147-A177-3AD203B41FA5}">
                      <a16:colId xmlns:a16="http://schemas.microsoft.com/office/drawing/2014/main" val="2848554355"/>
                    </a:ext>
                  </a:extLst>
                </a:gridCol>
                <a:gridCol w="1164665">
                  <a:extLst>
                    <a:ext uri="{9D8B030D-6E8A-4147-A177-3AD203B41FA5}">
                      <a16:colId xmlns:a16="http://schemas.microsoft.com/office/drawing/2014/main" val="977784224"/>
                    </a:ext>
                  </a:extLst>
                </a:gridCol>
                <a:gridCol w="1051547">
                  <a:extLst>
                    <a:ext uri="{9D8B030D-6E8A-4147-A177-3AD203B41FA5}">
                      <a16:colId xmlns:a16="http://schemas.microsoft.com/office/drawing/2014/main" val="889040015"/>
                    </a:ext>
                  </a:extLst>
                </a:gridCol>
                <a:gridCol w="1808120">
                  <a:extLst>
                    <a:ext uri="{9D8B030D-6E8A-4147-A177-3AD203B41FA5}">
                      <a16:colId xmlns:a16="http://schemas.microsoft.com/office/drawing/2014/main" val="2112424119"/>
                    </a:ext>
                  </a:extLst>
                </a:gridCol>
              </a:tblGrid>
              <a:tr h="370840">
                <a:tc>
                  <a:txBody>
                    <a:bodyPr/>
                    <a:lstStyle/>
                    <a:p>
                      <a:r>
                        <a:rPr lang="en-US" sz="1800" dirty="0" err="1">
                          <a:latin typeface="Times New Roman" panose="02020603050405020304" pitchFamily="18" charset="0"/>
                          <a:cs typeface="Times New Roman" panose="02020603050405020304" pitchFamily="18" charset="0"/>
                        </a:rPr>
                        <a:t>Đo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lực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kéo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khối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gỗ</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chuyển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động</a:t>
                      </a:r>
                      <a:endParaRPr lang="en-US" sz="1800" dirty="0">
                        <a:latin typeface="Times New Roman" panose="02020603050405020304" pitchFamily="18" charset="0"/>
                        <a:cs typeface="Times New Roman" panose="02020603050405020304" pitchFamily="18" charset="0"/>
                      </a:endParaRPr>
                    </a:p>
                  </a:txBody>
                  <a:tcPr anchor="ctr"/>
                </a:tc>
                <a:tc>
                  <a:txBody>
                    <a:bodyPr/>
                    <a:lstStyle/>
                    <a:p>
                      <a:pPr algn="ctr"/>
                      <a:r>
                        <a:rPr lang="en-US" sz="1800" dirty="0" err="1">
                          <a:latin typeface="Times New Roman" panose="02020603050405020304" pitchFamily="18" charset="0"/>
                          <a:cs typeface="Times New Roman" panose="02020603050405020304" pitchFamily="18" charset="0"/>
                        </a:rPr>
                        <a:t>Lần</a:t>
                      </a:r>
                      <a:r>
                        <a:rPr lang="en-US" sz="1800" dirty="0">
                          <a:latin typeface="Times New Roman" panose="02020603050405020304" pitchFamily="18" charset="0"/>
                          <a:cs typeface="Times New Roman" panose="02020603050405020304" pitchFamily="18" charset="0"/>
                        </a:rPr>
                        <a:t> 1</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dirty="0" err="1">
                          <a:latin typeface="Times New Roman" panose="02020603050405020304" pitchFamily="18" charset="0"/>
                          <a:cs typeface="Times New Roman" panose="02020603050405020304" pitchFamily="18" charset="0"/>
                        </a:rPr>
                        <a:t>Lần</a:t>
                      </a:r>
                      <a:r>
                        <a:rPr lang="en-US" sz="1800" dirty="0">
                          <a:latin typeface="Times New Roman" panose="02020603050405020304" pitchFamily="18" charset="0"/>
                          <a:cs typeface="Times New Roman" panose="02020603050405020304" pitchFamily="18" charset="0"/>
                        </a:rPr>
                        <a:t> 2</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dirty="0" err="1">
                          <a:latin typeface="Times New Roman" panose="02020603050405020304" pitchFamily="18" charset="0"/>
                          <a:cs typeface="Times New Roman" panose="02020603050405020304" pitchFamily="18" charset="0"/>
                        </a:rPr>
                        <a:t>Lần</a:t>
                      </a:r>
                      <a:r>
                        <a:rPr lang="en-US" sz="1800" dirty="0">
                          <a:latin typeface="Times New Roman" panose="02020603050405020304" pitchFamily="18" charset="0"/>
                          <a:cs typeface="Times New Roman" panose="02020603050405020304" pitchFamily="18" charset="0"/>
                        </a:rPr>
                        <a:t> 3</a:t>
                      </a:r>
                    </a:p>
                  </a:txBody>
                  <a:tcPr anchor="ctr"/>
                </a:tc>
                <a:tc>
                  <a:txBody>
                    <a:bodyPr/>
                    <a:lstStyle/>
                    <a:p>
                      <a:r>
                        <a:rPr lang="en-US" sz="1800" dirty="0" err="1">
                          <a:latin typeface="Times New Roman" panose="02020603050405020304" pitchFamily="18" charset="0"/>
                          <a:cs typeface="Times New Roman" panose="02020603050405020304" pitchFamily="18" charset="0"/>
                        </a:rPr>
                        <a:t>Giá</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trị</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trung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bình</a:t>
                      </a:r>
                      <a:endParaRPr lang="en-US" sz="18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093794551"/>
                  </a:ext>
                </a:extLst>
              </a:tr>
              <a:tr h="370840">
                <a:tc>
                  <a:txBody>
                    <a:bodyPr/>
                    <a:lstStyle/>
                    <a:p>
                      <a:r>
                        <a:rPr lang="en-US" sz="1800" dirty="0" err="1">
                          <a:latin typeface="Times New Roman" panose="02020603050405020304" pitchFamily="18" charset="0"/>
                          <a:cs typeface="Times New Roman" panose="02020603050405020304" pitchFamily="18" charset="0"/>
                        </a:rPr>
                        <a:t>trên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mặt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bàn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nằm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ngang</a:t>
                      </a:r>
                      <a:endParaRPr lang="en-US" sz="1800" dirty="0">
                        <a:latin typeface="Times New Roman" panose="02020603050405020304" pitchFamily="18" charset="0"/>
                        <a:cs typeface="Times New Roman" panose="02020603050405020304" pitchFamily="18" charset="0"/>
                      </a:endParaRPr>
                    </a:p>
                  </a:txBody>
                  <a:tcPr anchor="ctr"/>
                </a:tc>
                <a:tc>
                  <a:txBody>
                    <a:bodyPr/>
                    <a:lstStyle/>
                    <a:p>
                      <a:r>
                        <a:rPr lang="en-US" sz="1800" dirty="0">
                          <a:latin typeface="Times New Roman" panose="02020603050405020304" pitchFamily="18" charset="0"/>
                          <a:cs typeface="Times New Roman" panose="02020603050405020304" pitchFamily="18" charset="0"/>
                        </a:rPr>
                        <a:t>F</a:t>
                      </a:r>
                      <a:r>
                        <a:rPr lang="en-US" sz="1800" baseline="-25000" dirty="0">
                          <a:latin typeface="Times New Roman" panose="02020603050405020304" pitchFamily="18" charset="0"/>
                          <a:cs typeface="Times New Roman" panose="02020603050405020304" pitchFamily="18" charset="0"/>
                        </a:rPr>
                        <a:t>1</a:t>
                      </a:r>
                      <a:r>
                        <a:rPr lang="en-US" sz="1800" dirty="0">
                          <a:latin typeface="Times New Roman" panose="02020603050405020304" pitchFamily="18" charset="0"/>
                          <a:cs typeface="Times New Roman" panose="02020603050405020304" pitchFamily="18" charset="0"/>
                        </a:rPr>
                        <a:t> =     N</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latin typeface="Times New Roman" panose="02020603050405020304" pitchFamily="18" charset="0"/>
                          <a:cs typeface="Times New Roman" panose="02020603050405020304" pitchFamily="18" charset="0"/>
                        </a:rPr>
                        <a:t>F</a:t>
                      </a:r>
                      <a:r>
                        <a:rPr lang="en-US" sz="1800" baseline="-25000" dirty="0">
                          <a:latin typeface="Times New Roman" panose="02020603050405020304" pitchFamily="18" charset="0"/>
                          <a:cs typeface="Times New Roman" panose="02020603050405020304" pitchFamily="18" charset="0"/>
                        </a:rPr>
                        <a:t>1</a:t>
                      </a:r>
                      <a:r>
                        <a:rPr lang="en-US" sz="1800" dirty="0">
                          <a:latin typeface="Times New Roman" panose="02020603050405020304" pitchFamily="18" charset="0"/>
                          <a:cs typeface="Times New Roman" panose="02020603050405020304" pitchFamily="18" charset="0"/>
                        </a:rPr>
                        <a:t> =     N</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latin typeface="Times New Roman" panose="02020603050405020304" pitchFamily="18" charset="0"/>
                          <a:cs typeface="Times New Roman" panose="02020603050405020304" pitchFamily="18" charset="0"/>
                        </a:rPr>
                        <a:t>F</a:t>
                      </a:r>
                      <a:r>
                        <a:rPr lang="en-US" sz="1800" baseline="-25000" dirty="0">
                          <a:latin typeface="Times New Roman" panose="02020603050405020304" pitchFamily="18" charset="0"/>
                          <a:cs typeface="Times New Roman" panose="02020603050405020304" pitchFamily="18" charset="0"/>
                        </a:rPr>
                        <a:t>1</a:t>
                      </a:r>
                      <a:r>
                        <a:rPr lang="en-US" sz="1800" dirty="0">
                          <a:latin typeface="Times New Roman" panose="02020603050405020304" pitchFamily="18" charset="0"/>
                          <a:cs typeface="Times New Roman" panose="02020603050405020304" pitchFamily="18" charset="0"/>
                        </a:rPr>
                        <a:t> =    N</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dirty="0">
                          <a:latin typeface="Times New Roman" panose="02020603050405020304" pitchFamily="18" charset="0"/>
                          <a:cs typeface="Times New Roman" panose="02020603050405020304" pitchFamily="18" charset="0"/>
                        </a:rPr>
                        <a:t>F</a:t>
                      </a:r>
                      <a:r>
                        <a:rPr lang="en-US" sz="1800" baseline="-25000" dirty="0">
                          <a:latin typeface="Times New Roman" panose="02020603050405020304" pitchFamily="18" charset="0"/>
                          <a:cs typeface="Times New Roman" panose="02020603050405020304" pitchFamily="18" charset="0"/>
                        </a:rPr>
                        <a:t>1</a:t>
                      </a:r>
                      <a:r>
                        <a:rPr lang="en-US" sz="1800" dirty="0">
                          <a:latin typeface="Times New Roman" panose="02020603050405020304" pitchFamily="18" charset="0"/>
                          <a:cs typeface="Times New Roman" panose="02020603050405020304" pitchFamily="18" charset="0"/>
                        </a:rPr>
                        <a:t> =       N</a:t>
                      </a:r>
                    </a:p>
                  </a:txBody>
                  <a:tcPr anchor="ctr"/>
                </a:tc>
                <a:extLst>
                  <a:ext uri="{0D108BD9-81ED-4DB2-BD59-A6C34878D82A}">
                    <a16:rowId xmlns:a16="http://schemas.microsoft.com/office/drawing/2014/main" val="2361595100"/>
                  </a:ext>
                </a:extLst>
              </a:tr>
              <a:tr h="370840">
                <a:tc>
                  <a:txBody>
                    <a:bodyPr/>
                    <a:lstStyle/>
                    <a:p>
                      <a:r>
                        <a:rPr lang="en-US" sz="1800" dirty="0" err="1">
                          <a:latin typeface="Times New Roman" panose="02020603050405020304" pitchFamily="18" charset="0"/>
                          <a:cs typeface="Times New Roman" panose="02020603050405020304" pitchFamily="18" charset="0"/>
                        </a:rPr>
                        <a:t>Từ</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dưới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lên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theo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phương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thẳng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đứng</a:t>
                      </a:r>
                      <a:endParaRPr lang="en-US" sz="1800" dirty="0">
                        <a:latin typeface="Times New Roman" panose="02020603050405020304" pitchFamily="18" charset="0"/>
                        <a:cs typeface="Times New Roman" panose="02020603050405020304" pitchFamily="18" charset="0"/>
                      </a:endParaRPr>
                    </a:p>
                  </a:txBody>
                  <a:tcPr anchor="ctr"/>
                </a:tc>
                <a:tc>
                  <a:txBody>
                    <a:bodyPr/>
                    <a:lstStyle/>
                    <a:p>
                      <a:r>
                        <a:rPr lang="en-US" sz="1800" dirty="0">
                          <a:latin typeface="Times New Roman" panose="02020603050405020304" pitchFamily="18" charset="0"/>
                          <a:cs typeface="Times New Roman" panose="02020603050405020304" pitchFamily="18" charset="0"/>
                        </a:rPr>
                        <a:t>F</a:t>
                      </a:r>
                      <a:r>
                        <a:rPr lang="en-US" sz="1800" baseline="-25000" dirty="0">
                          <a:latin typeface="Times New Roman" panose="02020603050405020304" pitchFamily="18" charset="0"/>
                          <a:cs typeface="Times New Roman" panose="02020603050405020304" pitchFamily="18" charset="0"/>
                        </a:rPr>
                        <a:t>2</a:t>
                      </a:r>
                      <a:r>
                        <a:rPr lang="en-US" sz="1800" dirty="0">
                          <a:latin typeface="Times New Roman" panose="02020603050405020304" pitchFamily="18" charset="0"/>
                          <a:cs typeface="Times New Roman" panose="02020603050405020304" pitchFamily="18" charset="0"/>
                        </a:rPr>
                        <a:t> =     N</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latin typeface="Times New Roman" panose="02020603050405020304" pitchFamily="18" charset="0"/>
                          <a:cs typeface="Times New Roman" panose="02020603050405020304" pitchFamily="18" charset="0"/>
                        </a:rPr>
                        <a:t>F</a:t>
                      </a:r>
                      <a:r>
                        <a:rPr lang="en-US" sz="1800" baseline="-25000" dirty="0">
                          <a:latin typeface="Times New Roman" panose="02020603050405020304" pitchFamily="18" charset="0"/>
                          <a:cs typeface="Times New Roman" panose="02020603050405020304" pitchFamily="18" charset="0"/>
                        </a:rPr>
                        <a:t>2</a:t>
                      </a:r>
                      <a:r>
                        <a:rPr lang="en-US" sz="1800" dirty="0">
                          <a:latin typeface="Times New Roman" panose="02020603050405020304" pitchFamily="18" charset="0"/>
                          <a:cs typeface="Times New Roman" panose="02020603050405020304" pitchFamily="18" charset="0"/>
                        </a:rPr>
                        <a:t> =     N</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latin typeface="Times New Roman" panose="02020603050405020304" pitchFamily="18" charset="0"/>
                          <a:cs typeface="Times New Roman" panose="02020603050405020304" pitchFamily="18" charset="0"/>
                        </a:rPr>
                        <a:t>F</a:t>
                      </a:r>
                      <a:r>
                        <a:rPr lang="en-US" sz="1800" baseline="-25000" dirty="0">
                          <a:latin typeface="Times New Roman" panose="02020603050405020304" pitchFamily="18" charset="0"/>
                          <a:cs typeface="Times New Roman" panose="02020603050405020304" pitchFamily="18" charset="0"/>
                        </a:rPr>
                        <a:t>2</a:t>
                      </a:r>
                      <a:r>
                        <a:rPr lang="en-US" sz="1800" dirty="0">
                          <a:latin typeface="Times New Roman" panose="02020603050405020304" pitchFamily="18" charset="0"/>
                          <a:cs typeface="Times New Roman" panose="02020603050405020304" pitchFamily="18" charset="0"/>
                        </a:rPr>
                        <a:t> =    N</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dirty="0">
                          <a:latin typeface="Times New Roman" panose="02020603050405020304" pitchFamily="18" charset="0"/>
                          <a:cs typeface="Times New Roman" panose="02020603050405020304" pitchFamily="18" charset="0"/>
                        </a:rPr>
                        <a:t>F</a:t>
                      </a:r>
                      <a:r>
                        <a:rPr lang="en-US" sz="1800" baseline="-25000" dirty="0">
                          <a:latin typeface="Times New Roman" panose="02020603050405020304" pitchFamily="18" charset="0"/>
                          <a:cs typeface="Times New Roman" panose="02020603050405020304" pitchFamily="18" charset="0"/>
                        </a:rPr>
                        <a:t>2</a:t>
                      </a:r>
                      <a:r>
                        <a:rPr lang="en-US" sz="1800" dirty="0">
                          <a:latin typeface="Times New Roman" panose="02020603050405020304" pitchFamily="18" charset="0"/>
                          <a:cs typeface="Times New Roman" panose="02020603050405020304" pitchFamily="18" charset="0"/>
                        </a:rPr>
                        <a:t> =        N</a:t>
                      </a:r>
                    </a:p>
                  </a:txBody>
                  <a:tcPr anchor="ctr"/>
                </a:tc>
                <a:extLst>
                  <a:ext uri="{0D108BD9-81ED-4DB2-BD59-A6C34878D82A}">
                    <a16:rowId xmlns:a16="http://schemas.microsoft.com/office/drawing/2014/main" val="2508434637"/>
                  </a:ext>
                </a:extLst>
              </a:tr>
              <a:tr h="370840">
                <a:tc>
                  <a:txBody>
                    <a:bodyPr/>
                    <a:lstStyle/>
                    <a:p>
                      <a:r>
                        <a:rPr lang="en-US" sz="1800" dirty="0" err="1">
                          <a:latin typeface="Times New Roman" panose="02020603050405020304" pitchFamily="18" charset="0"/>
                          <a:cs typeface="Times New Roman" panose="02020603050405020304" pitchFamily="18" charset="0"/>
                        </a:rPr>
                        <a:t>Trên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một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mặt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phẳng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nằm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nghiêng</a:t>
                      </a:r>
                      <a:endParaRPr lang="en-US" sz="1800" dirty="0">
                        <a:latin typeface="Times New Roman" panose="02020603050405020304" pitchFamily="18" charset="0"/>
                        <a:cs typeface="Times New Roman" panose="02020603050405020304" pitchFamily="18" charset="0"/>
                      </a:endParaRPr>
                    </a:p>
                  </a:txBody>
                  <a:tcPr anchor="ctr"/>
                </a:tc>
                <a:tc>
                  <a:txBody>
                    <a:bodyPr/>
                    <a:lstStyle/>
                    <a:p>
                      <a:r>
                        <a:rPr lang="en-US" sz="1800" dirty="0">
                          <a:latin typeface="Times New Roman" panose="02020603050405020304" pitchFamily="18" charset="0"/>
                          <a:cs typeface="Times New Roman" panose="02020603050405020304" pitchFamily="18" charset="0"/>
                        </a:rPr>
                        <a:t>F</a:t>
                      </a:r>
                      <a:r>
                        <a:rPr lang="en-US" sz="1800" baseline="-25000" dirty="0">
                          <a:latin typeface="Times New Roman" panose="02020603050405020304" pitchFamily="18" charset="0"/>
                          <a:cs typeface="Times New Roman" panose="02020603050405020304" pitchFamily="18" charset="0"/>
                        </a:rPr>
                        <a:t>3</a:t>
                      </a:r>
                      <a:r>
                        <a:rPr lang="en-US" sz="1800" dirty="0">
                          <a:latin typeface="Times New Roman" panose="02020603050405020304" pitchFamily="18" charset="0"/>
                          <a:cs typeface="Times New Roman" panose="02020603050405020304" pitchFamily="18" charset="0"/>
                        </a:rPr>
                        <a:t> =     N</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latin typeface="Times New Roman" panose="02020603050405020304" pitchFamily="18" charset="0"/>
                          <a:cs typeface="Times New Roman" panose="02020603050405020304" pitchFamily="18" charset="0"/>
                        </a:rPr>
                        <a:t>F</a:t>
                      </a:r>
                      <a:r>
                        <a:rPr lang="en-US" sz="1800" baseline="-25000" dirty="0">
                          <a:latin typeface="Times New Roman" panose="02020603050405020304" pitchFamily="18" charset="0"/>
                          <a:cs typeface="Times New Roman" panose="02020603050405020304" pitchFamily="18" charset="0"/>
                        </a:rPr>
                        <a:t>3</a:t>
                      </a:r>
                      <a:r>
                        <a:rPr lang="en-US" sz="1800" dirty="0">
                          <a:latin typeface="Times New Roman" panose="02020603050405020304" pitchFamily="18" charset="0"/>
                          <a:cs typeface="Times New Roman" panose="02020603050405020304" pitchFamily="18" charset="0"/>
                        </a:rPr>
                        <a:t> =     N</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latin typeface="Times New Roman" panose="02020603050405020304" pitchFamily="18" charset="0"/>
                          <a:cs typeface="Times New Roman" panose="02020603050405020304" pitchFamily="18" charset="0"/>
                        </a:rPr>
                        <a:t>F</a:t>
                      </a:r>
                      <a:r>
                        <a:rPr lang="en-US" sz="1800" baseline="-25000" dirty="0">
                          <a:latin typeface="Times New Roman" panose="02020603050405020304" pitchFamily="18" charset="0"/>
                          <a:cs typeface="Times New Roman" panose="02020603050405020304" pitchFamily="18" charset="0"/>
                        </a:rPr>
                        <a:t>3</a:t>
                      </a:r>
                      <a:r>
                        <a:rPr lang="en-US" sz="1800" dirty="0">
                          <a:latin typeface="Times New Roman" panose="02020603050405020304" pitchFamily="18" charset="0"/>
                          <a:cs typeface="Times New Roman" panose="02020603050405020304" pitchFamily="18" charset="0"/>
                        </a:rPr>
                        <a:t> =    N</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dirty="0">
                          <a:latin typeface="Times New Roman" panose="02020603050405020304" pitchFamily="18" charset="0"/>
                          <a:cs typeface="Times New Roman" panose="02020603050405020304" pitchFamily="18" charset="0"/>
                        </a:rPr>
                        <a:t>F</a:t>
                      </a:r>
                      <a:r>
                        <a:rPr lang="en-US" sz="1800" baseline="-25000" dirty="0">
                          <a:latin typeface="Times New Roman" panose="02020603050405020304" pitchFamily="18" charset="0"/>
                          <a:cs typeface="Times New Roman" panose="02020603050405020304" pitchFamily="18" charset="0"/>
                        </a:rPr>
                        <a:t>3</a:t>
                      </a:r>
                      <a:r>
                        <a:rPr lang="en-US" sz="1800" dirty="0">
                          <a:latin typeface="Times New Roman" panose="02020603050405020304" pitchFamily="18" charset="0"/>
                          <a:cs typeface="Times New Roman" panose="02020603050405020304" pitchFamily="18" charset="0"/>
                        </a:rPr>
                        <a:t> =       N</a:t>
                      </a:r>
                    </a:p>
                  </a:txBody>
                  <a:tcPr anchor="ctr"/>
                </a:tc>
                <a:extLst>
                  <a:ext uri="{0D108BD9-81ED-4DB2-BD59-A6C34878D82A}">
                    <a16:rowId xmlns:a16="http://schemas.microsoft.com/office/drawing/2014/main" val="2684485161"/>
                  </a:ext>
                </a:extLst>
              </a:tr>
            </a:tbl>
          </a:graphicData>
        </a:graphic>
      </p:graphicFrame>
    </p:spTree>
    <p:extLst>
      <p:ext uri="{BB962C8B-B14F-4D97-AF65-F5344CB8AC3E}">
        <p14:creationId xmlns:p14="http://schemas.microsoft.com/office/powerpoint/2010/main" val="367368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1B755-1742-ED0B-04F7-14918792947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998669-33E5-7739-55FF-51F6AE59D4FE}"/>
              </a:ext>
            </a:extLst>
          </p:cNvPr>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23</a:t>
            </a:fld>
            <a:endParaRPr lang="en"/>
          </a:p>
        </p:txBody>
      </p:sp>
      <p:pic>
        <p:nvPicPr>
          <p:cNvPr id="1026" name="Picture 2">
            <a:extLst>
              <a:ext uri="{FF2B5EF4-FFF2-40B4-BE49-F238E27FC236}">
                <a16:creationId xmlns:a16="http://schemas.microsoft.com/office/drawing/2014/main" id="{9E71D2FA-BCFF-DA04-744E-3C940B2C8C3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27689" y="653143"/>
            <a:ext cx="8703129" cy="4490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7CE29586-961A-158A-040A-A992B0DEB3E7}"/>
              </a:ext>
            </a:extLst>
          </p:cNvPr>
          <p:cNvSpPr/>
          <p:nvPr/>
        </p:nvSpPr>
        <p:spPr>
          <a:xfrm>
            <a:off x="1263757" y="102393"/>
            <a:ext cx="5194193" cy="461665"/>
          </a:xfrm>
          <a:prstGeom prst="rect">
            <a:avLst/>
          </a:prstGeom>
          <a:noFill/>
        </p:spPr>
        <p:txBody>
          <a:bodyPr wrap="square">
            <a:spAutoFit/>
          </a:bodyPr>
          <a:lstStyle/>
          <a:p>
            <a:pPr algn="just"/>
            <a:r>
              <a:rPr lang="en-US" sz="2400" b="1" dirty="0" err="1">
                <a:solidFill>
                  <a:srgbClr val="FF0000"/>
                </a:solidFill>
                <a:latin typeface="Times New Roman" panose="02020603050405020304" pitchFamily="18" charset="0"/>
                <a:cs typeface="Times New Roman" panose="02020603050405020304" pitchFamily="18" charset="0"/>
              </a:rPr>
              <a:t>Độ</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lớn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một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lực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trong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thực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tế</a:t>
            </a:r>
            <a:r>
              <a:rPr lang="en-US" sz="24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858849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88039" y="405157"/>
            <a:ext cx="7701343" cy="869469"/>
          </a:xfrm>
          <a:prstGeom prst="rect">
            <a:avLst/>
          </a:prstGeom>
          <a:noFill/>
        </p:spPr>
        <p:txBody>
          <a:bodyPr wrap="square">
            <a:spAutoFit/>
          </a:bodyPr>
          <a:lstStyle/>
          <a:p>
            <a:pPr>
              <a:lnSpc>
                <a:spcPct val="120000"/>
              </a:lnSpc>
              <a:spcBef>
                <a:spcPts val="600"/>
              </a:spcBef>
              <a:spcAft>
                <a:spcPts val="600"/>
              </a:spcAft>
            </a:pPr>
            <a:r>
              <a:rPr lang="en-US" sz="2200" b="1" dirty="0" err="1">
                <a:solidFill>
                  <a:srgbClr val="FF0000"/>
                </a:solidFill>
                <a:latin typeface="Times New Roman" pitchFamily="18" charset="0"/>
                <a:cs typeface="Times New Roman" pitchFamily="18" charset="0"/>
              </a:rPr>
              <a:t>Đo</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lực</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kéo</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một</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vật</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theo</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phương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thẳng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đứng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như</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hình</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sau</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Hãy</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điền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dấu</a:t>
            </a:r>
            <a:r>
              <a:rPr lang="en-US" sz="2200" b="1" dirty="0">
                <a:solidFill>
                  <a:srgbClr val="FF0000"/>
                </a:solidFill>
                <a:latin typeface="Times New Roman" pitchFamily="18" charset="0"/>
                <a:cs typeface="Times New Roman" pitchFamily="18" charset="0"/>
              </a:rPr>
              <a:t> X </a:t>
            </a:r>
            <a:r>
              <a:rPr lang="en-US" sz="2200" b="1" dirty="0" err="1">
                <a:solidFill>
                  <a:srgbClr val="FF0000"/>
                </a:solidFill>
                <a:latin typeface="Times New Roman" pitchFamily="18" charset="0"/>
                <a:cs typeface="Times New Roman" pitchFamily="18" charset="0"/>
              </a:rPr>
              <a:t>vào</a:t>
            </a:r>
            <a:r>
              <a:rPr lang="en-US" sz="2200" b="1" dirty="0">
                <a:solidFill>
                  <a:srgbClr val="FF0000"/>
                </a:solidFill>
                <a:latin typeface="Times New Roman" pitchFamily="18" charset="0"/>
                <a:cs typeface="Times New Roman" pitchFamily="18" charset="0"/>
              </a:rPr>
              <a:t> ô </a:t>
            </a:r>
            <a:r>
              <a:rPr lang="en-US" sz="2200" b="1" dirty="0" err="1">
                <a:solidFill>
                  <a:srgbClr val="FF0000"/>
                </a:solidFill>
                <a:latin typeface="Times New Roman" pitchFamily="18" charset="0"/>
                <a:cs typeface="Times New Roman" pitchFamily="18" charset="0"/>
              </a:rPr>
              <a:t>thích</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hợp</a:t>
            </a:r>
            <a:r>
              <a:rPr lang="en-US" sz="2200" b="1" dirty="0">
                <a:solidFill>
                  <a:srgbClr val="FF0000"/>
                </a:solidFill>
                <a:latin typeface="Times New Roman" pitchFamily="18" charset="0"/>
                <a:cs typeface="Times New Roman" pitchFamily="18" charset="0"/>
              </a:rPr>
              <a:t>.</a:t>
            </a:r>
          </a:p>
        </p:txBody>
      </p:sp>
      <p:graphicFrame>
        <p:nvGraphicFramePr>
          <p:cNvPr id="17" name="Table 16"/>
          <p:cNvGraphicFramePr>
            <a:graphicFrameLocks noGrp="1"/>
          </p:cNvGraphicFramePr>
          <p:nvPr>
            <p:extLst>
              <p:ext uri="{D42A27DB-BD31-4B8C-83A1-F6EECF244321}">
                <p14:modId xmlns:p14="http://schemas.microsoft.com/office/powerpoint/2010/main" val="3089347867"/>
              </p:ext>
            </p:extLst>
          </p:nvPr>
        </p:nvGraphicFramePr>
        <p:xfrm>
          <a:off x="158684" y="1225978"/>
          <a:ext cx="6969317" cy="3653486"/>
        </p:xfrm>
        <a:graphic>
          <a:graphicData uri="http://schemas.openxmlformats.org/drawingml/2006/table">
            <a:tbl>
              <a:tblPr firstRow="1" bandRow="1">
                <a:tableStyleId>{5A111915-BE36-4E01-A7E5-04B1672EAD32}</a:tableStyleId>
              </a:tblPr>
              <a:tblGrid>
                <a:gridCol w="668336">
                  <a:extLst>
                    <a:ext uri="{9D8B030D-6E8A-4147-A177-3AD203B41FA5}">
                      <a16:colId xmlns:a16="http://schemas.microsoft.com/office/drawing/2014/main" val="2250083854"/>
                    </a:ext>
                  </a:extLst>
                </a:gridCol>
                <a:gridCol w="4824431">
                  <a:extLst>
                    <a:ext uri="{9D8B030D-6E8A-4147-A177-3AD203B41FA5}">
                      <a16:colId xmlns:a16="http://schemas.microsoft.com/office/drawing/2014/main" val="7475668"/>
                    </a:ext>
                  </a:extLst>
                </a:gridCol>
                <a:gridCol w="867850">
                  <a:extLst>
                    <a:ext uri="{9D8B030D-6E8A-4147-A177-3AD203B41FA5}">
                      <a16:colId xmlns:a16="http://schemas.microsoft.com/office/drawing/2014/main" val="976184477"/>
                    </a:ext>
                  </a:extLst>
                </a:gridCol>
                <a:gridCol w="608700">
                  <a:extLst>
                    <a:ext uri="{9D8B030D-6E8A-4147-A177-3AD203B41FA5}">
                      <a16:colId xmlns:a16="http://schemas.microsoft.com/office/drawing/2014/main" val="1939588048"/>
                    </a:ext>
                  </a:extLst>
                </a:gridCol>
              </a:tblGrid>
              <a:tr h="897710">
                <a:tc>
                  <a:txBody>
                    <a:bodyPr/>
                    <a:lstStyle/>
                    <a:p>
                      <a:pPr algn="l"/>
                      <a:r>
                        <a:rPr lang="en-US" sz="2100" b="1" dirty="0" err="1">
                          <a:solidFill>
                            <a:srgbClr val="0070C0"/>
                          </a:solidFill>
                          <a:latin typeface="Times New Roman" pitchFamily="18" charset="0"/>
                          <a:cs typeface="Times New Roman" pitchFamily="18" charset="0"/>
                        </a:rPr>
                        <a:t>Câu</a:t>
                      </a:r>
                      <a:endParaRPr lang="en-US" sz="2100" b="1" dirty="0">
                        <a:solidFill>
                          <a:srgbClr val="0070C0"/>
                        </a:solidFill>
                        <a:latin typeface="Times New Roman" pitchFamily="18" charset="0"/>
                        <a:cs typeface="Times New Roman" pitchFamily="18" charset="0"/>
                      </a:endParaRPr>
                    </a:p>
                  </a:txBody>
                  <a:tcPr marL="68580" marR="68580" anchor="ctr">
                    <a:lnR w="12700" cap="flat" cmpd="sng" algn="ctr">
                      <a:solidFill>
                        <a:schemeClr val="tx1"/>
                      </a:solidFill>
                      <a:prstDash val="solid"/>
                      <a:round/>
                      <a:headEnd type="none" w="med" len="med"/>
                      <a:tailEnd type="none" w="med" len="med"/>
                    </a:lnR>
                    <a:noFill/>
                  </a:tcPr>
                </a:tc>
                <a:tc>
                  <a:txBody>
                    <a:bodyPr/>
                    <a:lstStyle/>
                    <a:p>
                      <a:pPr algn="ctr"/>
                      <a:r>
                        <a:rPr lang="en-GB" sz="2100" b="1" dirty="0" err="1">
                          <a:solidFill>
                            <a:srgbClr val="0070C0"/>
                          </a:solidFill>
                          <a:latin typeface="Times New Roman" pitchFamily="18" charset="0"/>
                          <a:cs typeface="Times New Roman" pitchFamily="18" charset="0"/>
                        </a:rPr>
                        <a:t>Nội</a:t>
                      </a:r>
                      <a:r>
                        <a:rPr lang="en-GB" sz="2100" b="1" baseline="0" dirty="0">
                          <a:solidFill>
                            <a:srgbClr val="0070C0"/>
                          </a:solidFill>
                          <a:latin typeface="Times New Roman" pitchFamily="18" charset="0"/>
                          <a:cs typeface="Times New Roman" pitchFamily="18" charset="0"/>
                        </a:rPr>
                        <a:t> dung</a:t>
                      </a:r>
                      <a:endParaRPr lang="en-US" sz="2100" b="1" dirty="0">
                        <a:solidFill>
                          <a:srgbClr val="0070C0"/>
                        </a:solidFill>
                        <a:latin typeface="Times New Roman" pitchFamily="18" charset="0"/>
                        <a:cs typeface="Times New Roman" pitchFamily="18" charset="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2100" b="1" dirty="0" err="1">
                          <a:solidFill>
                            <a:srgbClr val="0070C0"/>
                          </a:solidFill>
                          <a:latin typeface="Times New Roman" pitchFamily="18" charset="0"/>
                          <a:cs typeface="Times New Roman" pitchFamily="18" charset="0"/>
                        </a:rPr>
                        <a:t>Đúng</a:t>
                      </a:r>
                      <a:endParaRPr lang="en-US" sz="2100" b="1" dirty="0">
                        <a:solidFill>
                          <a:srgbClr val="0070C0"/>
                        </a:solidFill>
                        <a:latin typeface="Times New Roman" pitchFamily="18" charset="0"/>
                        <a:cs typeface="Times New Roman" pitchFamily="18" charset="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2100" b="1" dirty="0" err="1">
                          <a:solidFill>
                            <a:srgbClr val="0070C0"/>
                          </a:solidFill>
                          <a:latin typeface="Times New Roman" pitchFamily="18" charset="0"/>
                          <a:cs typeface="Times New Roman" pitchFamily="18" charset="0"/>
                        </a:rPr>
                        <a:t>Sai</a:t>
                      </a:r>
                      <a:endParaRPr lang="en-US" sz="2100" b="1" dirty="0">
                        <a:solidFill>
                          <a:srgbClr val="0070C0"/>
                        </a:solidFill>
                        <a:latin typeface="Times New Roman" pitchFamily="18" charset="0"/>
                        <a:cs typeface="Times New Roman" pitchFamily="18" charset="0"/>
                      </a:endParaRPr>
                    </a:p>
                  </a:txBody>
                  <a:tcPr marL="68580" marR="68580" anchor="ct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2291175979"/>
                  </a:ext>
                </a:extLst>
              </a:tr>
              <a:tr h="455110">
                <a:tc>
                  <a:txBody>
                    <a:bodyPr/>
                    <a:lstStyle/>
                    <a:p>
                      <a:pPr algn="ctr"/>
                      <a:r>
                        <a:rPr lang="en-GB" sz="2100" b="1" dirty="0">
                          <a:solidFill>
                            <a:srgbClr val="0070C0"/>
                          </a:solidFill>
                          <a:latin typeface="Times New Roman" pitchFamily="18" charset="0"/>
                          <a:cs typeface="Times New Roman" pitchFamily="18" charset="0"/>
                        </a:rPr>
                        <a:t>a</a:t>
                      </a:r>
                      <a:endParaRPr lang="en-US" sz="2100" b="1" dirty="0">
                        <a:solidFill>
                          <a:srgbClr val="0070C0"/>
                        </a:solidFill>
                        <a:latin typeface="Times New Roman" pitchFamily="18" charset="0"/>
                        <a:cs typeface="Times New Roman" pitchFamily="18" charset="0"/>
                      </a:endParaRPr>
                    </a:p>
                  </a:txBody>
                  <a:tcPr marL="68580" marR="68580" anchor="ctr">
                    <a:lnR w="12700" cap="flat" cmpd="sng" algn="ctr">
                      <a:solidFill>
                        <a:schemeClr val="tx1"/>
                      </a:solidFill>
                      <a:prstDash val="solid"/>
                      <a:round/>
                      <a:headEnd type="none" w="med" len="med"/>
                      <a:tailEnd type="none" w="med" len="med"/>
                    </a:lnR>
                  </a:tcPr>
                </a:tc>
                <a:tc>
                  <a:txBody>
                    <a:bodyPr/>
                    <a:lstStyle/>
                    <a:p>
                      <a:pPr algn="just"/>
                      <a:r>
                        <a:rPr lang="en-GB" sz="2100" b="1" dirty="0" err="1">
                          <a:solidFill>
                            <a:srgbClr val="0070C0"/>
                          </a:solidFill>
                          <a:latin typeface="Times New Roman" pitchFamily="18" charset="0"/>
                          <a:cs typeface="Times New Roman" pitchFamily="18" charset="0"/>
                        </a:rPr>
                        <a:t>Độ</a:t>
                      </a:r>
                      <a:r>
                        <a:rPr lang="en-GB" sz="2100" b="1" dirty="0">
                          <a:solidFill>
                            <a:srgbClr val="0070C0"/>
                          </a:solidFill>
                          <a:latin typeface="Times New Roman" pitchFamily="18" charset="0"/>
                          <a:cs typeface="Times New Roman" pitchFamily="18" charset="0"/>
                        </a:rPr>
                        <a:t> </a:t>
                      </a:r>
                      <a:r>
                        <a:rPr lang="en-GB" sz="2100" b="1" dirty="0" err="1">
                          <a:solidFill>
                            <a:srgbClr val="0070C0"/>
                          </a:solidFill>
                          <a:latin typeface="Times New Roman" pitchFamily="18" charset="0"/>
                          <a:cs typeface="Times New Roman" pitchFamily="18" charset="0"/>
                        </a:rPr>
                        <a:t>lớn</a:t>
                      </a:r>
                      <a:r>
                        <a:rPr lang="en-GB" sz="2100" b="1" dirty="0">
                          <a:solidFill>
                            <a:srgbClr val="0070C0"/>
                          </a:solidFill>
                          <a:latin typeface="Times New Roman" pitchFamily="18" charset="0"/>
                          <a:cs typeface="Times New Roman" pitchFamily="18" charset="0"/>
                        </a:rPr>
                        <a:t> </a:t>
                      </a:r>
                      <a:r>
                        <a:rPr lang="en-GB" sz="2100" b="1" dirty="0" err="1">
                          <a:solidFill>
                            <a:srgbClr val="0070C0"/>
                          </a:solidFill>
                          <a:latin typeface="Times New Roman" pitchFamily="18" charset="0"/>
                          <a:cs typeface="Times New Roman" pitchFamily="18" charset="0"/>
                        </a:rPr>
                        <a:t>lực</a:t>
                      </a:r>
                      <a:r>
                        <a:rPr lang="en-GB" sz="2100" b="1" dirty="0">
                          <a:solidFill>
                            <a:srgbClr val="0070C0"/>
                          </a:solidFill>
                          <a:latin typeface="Times New Roman" pitchFamily="18" charset="0"/>
                          <a:cs typeface="Times New Roman" pitchFamily="18" charset="0"/>
                        </a:rPr>
                        <a:t> </a:t>
                      </a:r>
                      <a:r>
                        <a:rPr lang="en-GB" sz="2100" b="1" dirty="0" err="1">
                          <a:solidFill>
                            <a:srgbClr val="0070C0"/>
                          </a:solidFill>
                          <a:latin typeface="Times New Roman" pitchFamily="18" charset="0"/>
                          <a:cs typeface="Times New Roman" pitchFamily="18" charset="0"/>
                        </a:rPr>
                        <a:t>kéo</a:t>
                      </a:r>
                      <a:r>
                        <a:rPr lang="en-GB" sz="2100" b="1" dirty="0">
                          <a:solidFill>
                            <a:srgbClr val="0070C0"/>
                          </a:solidFill>
                          <a:latin typeface="Times New Roman" pitchFamily="18" charset="0"/>
                          <a:cs typeface="Times New Roman" pitchFamily="18" charset="0"/>
                        </a:rPr>
                        <a:t> </a:t>
                      </a:r>
                      <a:r>
                        <a:rPr lang="en-GB" sz="2100" b="1" dirty="0" err="1">
                          <a:solidFill>
                            <a:srgbClr val="0070C0"/>
                          </a:solidFill>
                          <a:latin typeface="Times New Roman" pitchFamily="18" charset="0"/>
                          <a:cs typeface="Times New Roman" pitchFamily="18" charset="0"/>
                        </a:rPr>
                        <a:t>là</a:t>
                      </a:r>
                      <a:r>
                        <a:rPr lang="en-GB" sz="2100" b="1" dirty="0">
                          <a:solidFill>
                            <a:srgbClr val="0070C0"/>
                          </a:solidFill>
                          <a:latin typeface="Times New Roman" pitchFamily="18" charset="0"/>
                          <a:cs typeface="Times New Roman" pitchFamily="18" charset="0"/>
                        </a:rPr>
                        <a:t> 2,5N</a:t>
                      </a:r>
                      <a:endParaRPr lang="en-US" sz="2100" b="1" dirty="0">
                        <a:solidFill>
                          <a:srgbClr val="0070C0"/>
                        </a:solidFill>
                        <a:latin typeface="Times New Roman" pitchFamily="18" charset="0"/>
                        <a:cs typeface="Times New Roman" pitchFamily="18" charset="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2100" b="1" dirty="0">
                        <a:solidFill>
                          <a:srgbClr val="0070C0"/>
                        </a:solidFill>
                        <a:latin typeface="Times New Roman" pitchFamily="18" charset="0"/>
                        <a:cs typeface="Times New Roman" pitchFamily="18" charset="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2100" b="1">
                        <a:solidFill>
                          <a:srgbClr val="0070C0"/>
                        </a:solidFill>
                        <a:latin typeface="Times New Roman" pitchFamily="18" charset="0"/>
                        <a:cs typeface="Times New Roman" pitchFamily="18" charset="0"/>
                      </a:endParaRPr>
                    </a:p>
                  </a:txBody>
                  <a:tcPr marL="68580" marR="6858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900162747"/>
                  </a:ext>
                </a:extLst>
              </a:tr>
              <a:tr h="809083">
                <a:tc>
                  <a:txBody>
                    <a:bodyPr/>
                    <a:lstStyle/>
                    <a:p>
                      <a:pPr algn="ctr"/>
                      <a:r>
                        <a:rPr lang="en-GB" sz="2100" b="1" dirty="0">
                          <a:solidFill>
                            <a:srgbClr val="0070C0"/>
                          </a:solidFill>
                          <a:latin typeface="Times New Roman" pitchFamily="18" charset="0"/>
                          <a:cs typeface="Times New Roman" pitchFamily="18" charset="0"/>
                        </a:rPr>
                        <a:t>b</a:t>
                      </a:r>
                      <a:endParaRPr lang="en-US" sz="2100" b="1" dirty="0">
                        <a:solidFill>
                          <a:srgbClr val="0070C0"/>
                        </a:solidFill>
                        <a:latin typeface="Times New Roman" pitchFamily="18" charset="0"/>
                        <a:cs typeface="Times New Roman" pitchFamily="18" charset="0"/>
                      </a:endParaRPr>
                    </a:p>
                  </a:txBody>
                  <a:tcPr marL="68580" marR="68580" anchor="ctr">
                    <a:lnR w="12700" cap="flat" cmpd="sng" algn="ctr">
                      <a:solidFill>
                        <a:schemeClr val="tx1"/>
                      </a:solidFill>
                      <a:prstDash val="solid"/>
                      <a:round/>
                      <a:headEnd type="none" w="med" len="med"/>
                      <a:tailEnd type="none" w="med" len="med"/>
                    </a:lnR>
                  </a:tcPr>
                </a:tc>
                <a:tc>
                  <a:txBody>
                    <a:bodyPr/>
                    <a:lstStyle/>
                    <a:p>
                      <a:pPr algn="just"/>
                      <a:r>
                        <a:rPr lang="en-GB" sz="2100" b="1" baseline="0" dirty="0" err="1">
                          <a:solidFill>
                            <a:srgbClr val="0070C0"/>
                          </a:solidFill>
                          <a:latin typeface="Times New Roman" pitchFamily="18" charset="0"/>
                          <a:cs typeface="Times New Roman" pitchFamily="18" charset="0"/>
                        </a:rPr>
                        <a:t>Để</a:t>
                      </a:r>
                      <a:r>
                        <a:rPr lang="en-GB" sz="2100" b="1" baseline="0" dirty="0">
                          <a:solidFill>
                            <a:srgbClr val="0070C0"/>
                          </a:solidFill>
                          <a:latin typeface="Times New Roman" pitchFamily="18" charset="0"/>
                          <a:cs typeface="Times New Roman" pitchFamily="18" charset="0"/>
                        </a:rPr>
                        <a:t> </a:t>
                      </a:r>
                      <a:r>
                        <a:rPr lang="en-GB" sz="2100" b="1" baseline="0" dirty="0" err="1">
                          <a:solidFill>
                            <a:srgbClr val="0070C0"/>
                          </a:solidFill>
                          <a:latin typeface="Times New Roman" pitchFamily="18" charset="0"/>
                          <a:cs typeface="Times New Roman" pitchFamily="18" charset="0"/>
                        </a:rPr>
                        <a:t>đo</a:t>
                      </a:r>
                      <a:r>
                        <a:rPr lang="en-GB" sz="2100" b="1" baseline="0" dirty="0">
                          <a:solidFill>
                            <a:srgbClr val="0070C0"/>
                          </a:solidFill>
                          <a:latin typeface="Times New Roman" pitchFamily="18" charset="0"/>
                          <a:cs typeface="Times New Roman" pitchFamily="18" charset="0"/>
                        </a:rPr>
                        <a:t> </a:t>
                      </a:r>
                      <a:r>
                        <a:rPr lang="en-GB" sz="2100" b="1" baseline="0" dirty="0" err="1">
                          <a:solidFill>
                            <a:srgbClr val="0070C0"/>
                          </a:solidFill>
                          <a:latin typeface="Times New Roman" pitchFamily="18" charset="0"/>
                          <a:cs typeface="Times New Roman" pitchFamily="18" charset="0"/>
                        </a:rPr>
                        <a:t>lực</a:t>
                      </a:r>
                      <a:r>
                        <a:rPr lang="en-GB" sz="2100" b="1" baseline="0" dirty="0">
                          <a:solidFill>
                            <a:srgbClr val="0070C0"/>
                          </a:solidFill>
                          <a:latin typeface="Times New Roman" pitchFamily="18" charset="0"/>
                          <a:cs typeface="Times New Roman" pitchFamily="18" charset="0"/>
                        </a:rPr>
                        <a:t> </a:t>
                      </a:r>
                      <a:r>
                        <a:rPr lang="en-GB" sz="2100" b="1" baseline="0" dirty="0" err="1">
                          <a:solidFill>
                            <a:srgbClr val="0070C0"/>
                          </a:solidFill>
                          <a:latin typeface="Times New Roman" pitchFamily="18" charset="0"/>
                          <a:cs typeface="Times New Roman" pitchFamily="18" charset="0"/>
                        </a:rPr>
                        <a:t>kéo</a:t>
                      </a:r>
                      <a:r>
                        <a:rPr lang="en-GB" sz="2100" b="1" baseline="0" dirty="0">
                          <a:solidFill>
                            <a:srgbClr val="0070C0"/>
                          </a:solidFill>
                          <a:latin typeface="Times New Roman" pitchFamily="18" charset="0"/>
                          <a:cs typeface="Times New Roman" pitchFamily="18" charset="0"/>
                        </a:rPr>
                        <a:t> </a:t>
                      </a:r>
                      <a:r>
                        <a:rPr lang="en-GB" sz="2100" b="1" baseline="0" dirty="0" err="1">
                          <a:solidFill>
                            <a:srgbClr val="0070C0"/>
                          </a:solidFill>
                          <a:latin typeface="Times New Roman" pitchFamily="18" charset="0"/>
                          <a:cs typeface="Times New Roman" pitchFamily="18" charset="0"/>
                        </a:rPr>
                        <a:t>trên</a:t>
                      </a:r>
                      <a:r>
                        <a:rPr lang="en-GB" sz="2100" b="1" baseline="0" dirty="0">
                          <a:solidFill>
                            <a:srgbClr val="0070C0"/>
                          </a:solidFill>
                          <a:latin typeface="Times New Roman" pitchFamily="18" charset="0"/>
                          <a:cs typeface="Times New Roman" pitchFamily="18" charset="0"/>
                        </a:rPr>
                        <a:t> </a:t>
                      </a:r>
                      <a:r>
                        <a:rPr lang="en-GB" sz="2100" b="1" baseline="0" dirty="0" err="1">
                          <a:solidFill>
                            <a:srgbClr val="0070C0"/>
                          </a:solidFill>
                          <a:latin typeface="Times New Roman" pitchFamily="18" charset="0"/>
                          <a:cs typeface="Times New Roman" pitchFamily="18" charset="0"/>
                        </a:rPr>
                        <a:t>có</a:t>
                      </a:r>
                      <a:r>
                        <a:rPr lang="en-GB" sz="2100" b="1" baseline="0" dirty="0">
                          <a:solidFill>
                            <a:srgbClr val="0070C0"/>
                          </a:solidFill>
                          <a:latin typeface="Times New Roman" pitchFamily="18" charset="0"/>
                          <a:cs typeface="Times New Roman" pitchFamily="18" charset="0"/>
                        </a:rPr>
                        <a:t> </a:t>
                      </a:r>
                      <a:r>
                        <a:rPr lang="en-GB" sz="2100" b="1" baseline="0" dirty="0" err="1">
                          <a:solidFill>
                            <a:srgbClr val="0070C0"/>
                          </a:solidFill>
                          <a:latin typeface="Times New Roman" pitchFamily="18" charset="0"/>
                          <a:cs typeface="Times New Roman" pitchFamily="18" charset="0"/>
                        </a:rPr>
                        <a:t>thể</a:t>
                      </a:r>
                      <a:r>
                        <a:rPr lang="en-GB" sz="2100" b="1" baseline="0" dirty="0">
                          <a:solidFill>
                            <a:srgbClr val="0070C0"/>
                          </a:solidFill>
                          <a:latin typeface="Times New Roman" pitchFamily="18" charset="0"/>
                          <a:cs typeface="Times New Roman" pitchFamily="18" charset="0"/>
                        </a:rPr>
                        <a:t> </a:t>
                      </a:r>
                      <a:r>
                        <a:rPr lang="en-GB" sz="2100" b="1" baseline="0" dirty="0" err="1">
                          <a:solidFill>
                            <a:srgbClr val="0070C0"/>
                          </a:solidFill>
                          <a:latin typeface="Times New Roman" pitchFamily="18" charset="0"/>
                          <a:cs typeface="Times New Roman" pitchFamily="18" charset="0"/>
                        </a:rPr>
                        <a:t>chọn</a:t>
                      </a:r>
                      <a:r>
                        <a:rPr lang="en-GB" sz="2100" b="1" baseline="0" dirty="0">
                          <a:solidFill>
                            <a:srgbClr val="0070C0"/>
                          </a:solidFill>
                          <a:latin typeface="Times New Roman" pitchFamily="18" charset="0"/>
                          <a:cs typeface="Times New Roman" pitchFamily="18" charset="0"/>
                        </a:rPr>
                        <a:t> </a:t>
                      </a:r>
                      <a:r>
                        <a:rPr lang="en-GB" sz="2100" b="1" baseline="0" dirty="0" err="1">
                          <a:solidFill>
                            <a:srgbClr val="0070C0"/>
                          </a:solidFill>
                          <a:latin typeface="Times New Roman" pitchFamily="18" charset="0"/>
                          <a:cs typeface="Times New Roman" pitchFamily="18" charset="0"/>
                        </a:rPr>
                        <a:t>lực</a:t>
                      </a:r>
                      <a:r>
                        <a:rPr lang="en-GB" sz="2100" b="1" baseline="0" dirty="0">
                          <a:solidFill>
                            <a:srgbClr val="0070C0"/>
                          </a:solidFill>
                          <a:latin typeface="Times New Roman" pitchFamily="18" charset="0"/>
                          <a:cs typeface="Times New Roman" pitchFamily="18" charset="0"/>
                        </a:rPr>
                        <a:t> </a:t>
                      </a:r>
                      <a:r>
                        <a:rPr lang="en-GB" sz="2100" b="1" baseline="0" dirty="0" err="1">
                          <a:solidFill>
                            <a:srgbClr val="0070C0"/>
                          </a:solidFill>
                          <a:latin typeface="Times New Roman" pitchFamily="18" charset="0"/>
                          <a:cs typeface="Times New Roman" pitchFamily="18" charset="0"/>
                        </a:rPr>
                        <a:t>kế</a:t>
                      </a:r>
                      <a:r>
                        <a:rPr lang="en-GB" sz="2100" b="1" baseline="0" dirty="0">
                          <a:solidFill>
                            <a:srgbClr val="0070C0"/>
                          </a:solidFill>
                          <a:latin typeface="Times New Roman" pitchFamily="18" charset="0"/>
                          <a:cs typeface="Times New Roman" pitchFamily="18" charset="0"/>
                        </a:rPr>
                        <a:t> </a:t>
                      </a:r>
                      <a:r>
                        <a:rPr lang="en-GB" sz="2100" b="1" baseline="0" dirty="0" err="1">
                          <a:solidFill>
                            <a:srgbClr val="0070C0"/>
                          </a:solidFill>
                          <a:latin typeface="Times New Roman" pitchFamily="18" charset="0"/>
                          <a:cs typeface="Times New Roman" pitchFamily="18" charset="0"/>
                        </a:rPr>
                        <a:t>có</a:t>
                      </a:r>
                      <a:r>
                        <a:rPr lang="en-GB" sz="2100" b="1" baseline="0" dirty="0">
                          <a:solidFill>
                            <a:srgbClr val="0070C0"/>
                          </a:solidFill>
                          <a:latin typeface="Times New Roman" pitchFamily="18" charset="0"/>
                          <a:cs typeface="Times New Roman" pitchFamily="18" charset="0"/>
                        </a:rPr>
                        <a:t> </a:t>
                      </a:r>
                      <a:r>
                        <a:rPr lang="en-GB" sz="2100" b="1" baseline="0" dirty="0" err="1">
                          <a:solidFill>
                            <a:srgbClr val="0070C0"/>
                          </a:solidFill>
                          <a:latin typeface="Times New Roman" pitchFamily="18" charset="0"/>
                          <a:cs typeface="Times New Roman" pitchFamily="18" charset="0"/>
                        </a:rPr>
                        <a:t>giới</a:t>
                      </a:r>
                      <a:r>
                        <a:rPr lang="en-GB" sz="2100" b="1" baseline="0" dirty="0">
                          <a:solidFill>
                            <a:srgbClr val="0070C0"/>
                          </a:solidFill>
                          <a:latin typeface="Times New Roman" pitchFamily="18" charset="0"/>
                          <a:cs typeface="Times New Roman" pitchFamily="18" charset="0"/>
                        </a:rPr>
                        <a:t> </a:t>
                      </a:r>
                      <a:r>
                        <a:rPr lang="en-GB" sz="2100" b="1" baseline="0" dirty="0" err="1">
                          <a:solidFill>
                            <a:srgbClr val="0070C0"/>
                          </a:solidFill>
                          <a:latin typeface="Times New Roman" pitchFamily="18" charset="0"/>
                          <a:cs typeface="Times New Roman" pitchFamily="18" charset="0"/>
                        </a:rPr>
                        <a:t>hạn</a:t>
                      </a:r>
                      <a:r>
                        <a:rPr lang="en-GB" sz="2100" b="1" baseline="0" dirty="0">
                          <a:solidFill>
                            <a:srgbClr val="0070C0"/>
                          </a:solidFill>
                          <a:latin typeface="Times New Roman" pitchFamily="18" charset="0"/>
                          <a:cs typeface="Times New Roman" pitchFamily="18" charset="0"/>
                        </a:rPr>
                        <a:t> </a:t>
                      </a:r>
                      <a:r>
                        <a:rPr lang="en-GB" sz="2100" b="1" baseline="0" dirty="0" err="1">
                          <a:solidFill>
                            <a:srgbClr val="0070C0"/>
                          </a:solidFill>
                          <a:latin typeface="Times New Roman" pitchFamily="18" charset="0"/>
                          <a:cs typeface="Times New Roman" pitchFamily="18" charset="0"/>
                        </a:rPr>
                        <a:t>đo</a:t>
                      </a:r>
                      <a:r>
                        <a:rPr lang="en-GB" sz="2100" b="1" baseline="0" dirty="0">
                          <a:solidFill>
                            <a:srgbClr val="0070C0"/>
                          </a:solidFill>
                          <a:latin typeface="Times New Roman" pitchFamily="18" charset="0"/>
                          <a:cs typeface="Times New Roman" pitchFamily="18" charset="0"/>
                        </a:rPr>
                        <a:t> 2N</a:t>
                      </a:r>
                      <a:endParaRPr lang="en-US" sz="2100" b="1" dirty="0">
                        <a:solidFill>
                          <a:srgbClr val="0070C0"/>
                        </a:solidFill>
                        <a:latin typeface="Times New Roman" pitchFamily="18" charset="0"/>
                        <a:cs typeface="Times New Roman" pitchFamily="18" charset="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2100" b="1" dirty="0">
                        <a:solidFill>
                          <a:srgbClr val="0070C0"/>
                        </a:solidFill>
                        <a:latin typeface="Times New Roman" pitchFamily="18" charset="0"/>
                        <a:cs typeface="Times New Roman" pitchFamily="18" charset="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2100" b="1" dirty="0">
                        <a:solidFill>
                          <a:srgbClr val="0070C0"/>
                        </a:solidFill>
                        <a:latin typeface="Times New Roman" pitchFamily="18" charset="0"/>
                        <a:cs typeface="Times New Roman" pitchFamily="18" charset="0"/>
                      </a:endParaRPr>
                    </a:p>
                  </a:txBody>
                  <a:tcPr marL="68580" marR="6858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94683551"/>
                  </a:ext>
                </a:extLst>
              </a:tr>
              <a:tr h="760063">
                <a:tc>
                  <a:txBody>
                    <a:bodyPr/>
                    <a:lstStyle/>
                    <a:p>
                      <a:pPr algn="ctr"/>
                      <a:r>
                        <a:rPr lang="en-GB" sz="2100" b="1" dirty="0">
                          <a:solidFill>
                            <a:srgbClr val="0070C0"/>
                          </a:solidFill>
                          <a:latin typeface="Times New Roman" pitchFamily="18" charset="0"/>
                          <a:cs typeface="Times New Roman" pitchFamily="18" charset="0"/>
                        </a:rPr>
                        <a:t>c</a:t>
                      </a:r>
                      <a:endParaRPr lang="en-US" sz="2100" b="1" dirty="0">
                        <a:solidFill>
                          <a:srgbClr val="0070C0"/>
                        </a:solidFill>
                        <a:latin typeface="Times New Roman" pitchFamily="18" charset="0"/>
                        <a:cs typeface="Times New Roman" pitchFamily="18" charset="0"/>
                      </a:endParaRPr>
                    </a:p>
                  </a:txBody>
                  <a:tcPr marL="68580" marR="68580" anchor="ctr">
                    <a:lnR w="12700" cap="flat" cmpd="sng" algn="ctr">
                      <a:solidFill>
                        <a:schemeClr val="tx1"/>
                      </a:solidFill>
                      <a:prstDash val="solid"/>
                      <a:round/>
                      <a:headEnd type="none" w="med" len="med"/>
                      <a:tailEnd type="none" w="med" len="med"/>
                    </a:lnR>
                  </a:tcPr>
                </a:tc>
                <a:tc>
                  <a:txBody>
                    <a:bodyPr/>
                    <a:lstStyle/>
                    <a:p>
                      <a:pPr algn="just"/>
                      <a:r>
                        <a:rPr lang="en-GB" sz="2100" b="1" dirty="0" err="1">
                          <a:solidFill>
                            <a:srgbClr val="0070C0"/>
                          </a:solidFill>
                          <a:latin typeface="Times New Roman" pitchFamily="18" charset="0"/>
                          <a:cs typeface="Times New Roman" pitchFamily="18" charset="0"/>
                        </a:rPr>
                        <a:t>Lực</a:t>
                      </a:r>
                      <a:r>
                        <a:rPr lang="en-GB" sz="2100" b="1" dirty="0">
                          <a:solidFill>
                            <a:srgbClr val="0070C0"/>
                          </a:solidFill>
                          <a:latin typeface="Times New Roman" pitchFamily="18" charset="0"/>
                          <a:cs typeface="Times New Roman" pitchFamily="18" charset="0"/>
                        </a:rPr>
                        <a:t> </a:t>
                      </a:r>
                      <a:r>
                        <a:rPr lang="en-GB" sz="2100" b="1" dirty="0" err="1">
                          <a:solidFill>
                            <a:srgbClr val="0070C0"/>
                          </a:solidFill>
                          <a:latin typeface="Times New Roman" pitchFamily="18" charset="0"/>
                          <a:cs typeface="Times New Roman" pitchFamily="18" charset="0"/>
                        </a:rPr>
                        <a:t>kéo</a:t>
                      </a:r>
                      <a:r>
                        <a:rPr lang="en-GB" sz="2100" b="1" dirty="0">
                          <a:solidFill>
                            <a:srgbClr val="0070C0"/>
                          </a:solidFill>
                          <a:latin typeface="Times New Roman" pitchFamily="18" charset="0"/>
                          <a:cs typeface="Times New Roman" pitchFamily="18" charset="0"/>
                        </a:rPr>
                        <a:t> </a:t>
                      </a:r>
                      <a:r>
                        <a:rPr lang="en-GB" sz="2100" b="1" dirty="0" err="1">
                          <a:solidFill>
                            <a:srgbClr val="0070C0"/>
                          </a:solidFill>
                          <a:latin typeface="Times New Roman" pitchFamily="18" charset="0"/>
                          <a:cs typeface="Times New Roman" pitchFamily="18" charset="0"/>
                        </a:rPr>
                        <a:t>có</a:t>
                      </a:r>
                      <a:r>
                        <a:rPr lang="en-GB" sz="2100" b="1" dirty="0">
                          <a:solidFill>
                            <a:srgbClr val="0070C0"/>
                          </a:solidFill>
                          <a:latin typeface="Times New Roman" pitchFamily="18" charset="0"/>
                          <a:cs typeface="Times New Roman" pitchFamily="18" charset="0"/>
                        </a:rPr>
                        <a:t> </a:t>
                      </a:r>
                      <a:r>
                        <a:rPr lang="en-GB" sz="2100" b="1" dirty="0" err="1">
                          <a:solidFill>
                            <a:srgbClr val="0070C0"/>
                          </a:solidFill>
                          <a:latin typeface="Times New Roman" pitchFamily="18" charset="0"/>
                          <a:cs typeface="Times New Roman" pitchFamily="18" charset="0"/>
                        </a:rPr>
                        <a:t>phương</a:t>
                      </a:r>
                      <a:r>
                        <a:rPr lang="en-GB" sz="2100" b="1" dirty="0">
                          <a:solidFill>
                            <a:srgbClr val="0070C0"/>
                          </a:solidFill>
                          <a:latin typeface="Times New Roman" pitchFamily="18" charset="0"/>
                          <a:cs typeface="Times New Roman" pitchFamily="18" charset="0"/>
                        </a:rPr>
                        <a:t> </a:t>
                      </a:r>
                      <a:r>
                        <a:rPr lang="en-GB" sz="2100" b="1" dirty="0" err="1">
                          <a:solidFill>
                            <a:srgbClr val="0070C0"/>
                          </a:solidFill>
                          <a:latin typeface="Times New Roman" pitchFamily="18" charset="0"/>
                          <a:cs typeface="Times New Roman" pitchFamily="18" charset="0"/>
                        </a:rPr>
                        <a:t>thẳng</a:t>
                      </a:r>
                      <a:r>
                        <a:rPr lang="en-GB" sz="2100" b="1" dirty="0">
                          <a:solidFill>
                            <a:srgbClr val="0070C0"/>
                          </a:solidFill>
                          <a:latin typeface="Times New Roman" pitchFamily="18" charset="0"/>
                          <a:cs typeface="Times New Roman" pitchFamily="18" charset="0"/>
                        </a:rPr>
                        <a:t> </a:t>
                      </a:r>
                      <a:r>
                        <a:rPr lang="en-GB" sz="2100" b="1" dirty="0" err="1">
                          <a:solidFill>
                            <a:srgbClr val="0070C0"/>
                          </a:solidFill>
                          <a:latin typeface="Times New Roman" pitchFamily="18" charset="0"/>
                          <a:cs typeface="Times New Roman" pitchFamily="18" charset="0"/>
                        </a:rPr>
                        <a:t>đứng</a:t>
                      </a:r>
                      <a:r>
                        <a:rPr lang="en-GB" sz="2100" b="1" dirty="0">
                          <a:solidFill>
                            <a:srgbClr val="0070C0"/>
                          </a:solidFill>
                          <a:latin typeface="Times New Roman" pitchFamily="18" charset="0"/>
                          <a:cs typeface="Times New Roman" pitchFamily="18" charset="0"/>
                        </a:rPr>
                        <a:t>, </a:t>
                      </a:r>
                      <a:r>
                        <a:rPr lang="en-GB" sz="2100" b="1" dirty="0" err="1">
                          <a:solidFill>
                            <a:srgbClr val="0070C0"/>
                          </a:solidFill>
                          <a:latin typeface="Times New Roman" pitchFamily="18" charset="0"/>
                          <a:cs typeface="Times New Roman" pitchFamily="18" charset="0"/>
                        </a:rPr>
                        <a:t>chiều</a:t>
                      </a:r>
                      <a:r>
                        <a:rPr lang="en-GB" sz="2100" b="1" dirty="0">
                          <a:solidFill>
                            <a:srgbClr val="0070C0"/>
                          </a:solidFill>
                          <a:latin typeface="Times New Roman" pitchFamily="18" charset="0"/>
                          <a:cs typeface="Times New Roman" pitchFamily="18" charset="0"/>
                        </a:rPr>
                        <a:t> </a:t>
                      </a:r>
                      <a:r>
                        <a:rPr lang="en-GB" sz="2100" b="1" dirty="0" err="1">
                          <a:solidFill>
                            <a:srgbClr val="0070C0"/>
                          </a:solidFill>
                          <a:latin typeface="Times New Roman" pitchFamily="18" charset="0"/>
                          <a:cs typeface="Times New Roman" pitchFamily="18" charset="0"/>
                        </a:rPr>
                        <a:t>từ</a:t>
                      </a:r>
                      <a:r>
                        <a:rPr lang="en-GB" sz="2100" b="1" dirty="0">
                          <a:solidFill>
                            <a:srgbClr val="0070C0"/>
                          </a:solidFill>
                          <a:latin typeface="Times New Roman" pitchFamily="18" charset="0"/>
                          <a:cs typeface="Times New Roman" pitchFamily="18" charset="0"/>
                        </a:rPr>
                        <a:t> </a:t>
                      </a:r>
                      <a:r>
                        <a:rPr lang="en-GB" sz="2100" b="1" dirty="0" err="1">
                          <a:solidFill>
                            <a:srgbClr val="0070C0"/>
                          </a:solidFill>
                          <a:latin typeface="Times New Roman" pitchFamily="18" charset="0"/>
                          <a:cs typeface="Times New Roman" pitchFamily="18" charset="0"/>
                        </a:rPr>
                        <a:t>trên</a:t>
                      </a:r>
                      <a:r>
                        <a:rPr lang="en-GB" sz="2100" b="1" dirty="0">
                          <a:solidFill>
                            <a:srgbClr val="0070C0"/>
                          </a:solidFill>
                          <a:latin typeface="Times New Roman" pitchFamily="18" charset="0"/>
                          <a:cs typeface="Times New Roman" pitchFamily="18" charset="0"/>
                        </a:rPr>
                        <a:t> </a:t>
                      </a:r>
                      <a:r>
                        <a:rPr lang="en-GB" sz="2100" b="1" dirty="0" err="1">
                          <a:solidFill>
                            <a:srgbClr val="0070C0"/>
                          </a:solidFill>
                          <a:latin typeface="Times New Roman" pitchFamily="18" charset="0"/>
                          <a:cs typeface="Times New Roman" pitchFamily="18" charset="0"/>
                        </a:rPr>
                        <a:t>xuống</a:t>
                      </a:r>
                      <a:r>
                        <a:rPr lang="en-GB" sz="2100" b="1" dirty="0">
                          <a:solidFill>
                            <a:srgbClr val="0070C0"/>
                          </a:solidFill>
                          <a:latin typeface="Times New Roman" pitchFamily="18" charset="0"/>
                          <a:cs typeface="Times New Roman" pitchFamily="18" charset="0"/>
                        </a:rPr>
                        <a:t> </a:t>
                      </a:r>
                      <a:r>
                        <a:rPr lang="en-GB" sz="2100" b="1" dirty="0" err="1">
                          <a:solidFill>
                            <a:srgbClr val="0070C0"/>
                          </a:solidFill>
                          <a:latin typeface="Times New Roman" pitchFamily="18" charset="0"/>
                          <a:cs typeface="Times New Roman" pitchFamily="18" charset="0"/>
                        </a:rPr>
                        <a:t>dưới</a:t>
                      </a:r>
                      <a:r>
                        <a:rPr lang="en-GB" sz="2100" b="1" dirty="0">
                          <a:solidFill>
                            <a:srgbClr val="0070C0"/>
                          </a:solidFill>
                          <a:latin typeface="Times New Roman" pitchFamily="18" charset="0"/>
                          <a:cs typeface="Times New Roman" pitchFamily="18" charset="0"/>
                        </a:rPr>
                        <a:t>.</a:t>
                      </a:r>
                      <a:endParaRPr lang="en-US" sz="2100" b="1" dirty="0">
                        <a:solidFill>
                          <a:srgbClr val="0070C0"/>
                        </a:solidFill>
                        <a:latin typeface="Times New Roman" pitchFamily="18" charset="0"/>
                        <a:cs typeface="Times New Roman" pitchFamily="18" charset="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2100" b="1" dirty="0">
                        <a:solidFill>
                          <a:srgbClr val="0070C0"/>
                        </a:solidFill>
                        <a:latin typeface="Times New Roman" pitchFamily="18" charset="0"/>
                        <a:cs typeface="Times New Roman" pitchFamily="18" charset="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2100" b="1" dirty="0">
                        <a:solidFill>
                          <a:srgbClr val="0070C0"/>
                        </a:solidFill>
                        <a:latin typeface="Times New Roman" pitchFamily="18" charset="0"/>
                        <a:cs typeface="Times New Roman" pitchFamily="18" charset="0"/>
                      </a:endParaRPr>
                    </a:p>
                    <a:p>
                      <a:pPr algn="ctr"/>
                      <a:r>
                        <a:rPr lang="en-US" sz="2100" b="1" dirty="0">
                          <a:solidFill>
                            <a:srgbClr val="0070C0"/>
                          </a:solidFill>
                          <a:latin typeface="Times New Roman" pitchFamily="18" charset="0"/>
                          <a:cs typeface="Times New Roman" pitchFamily="18" charset="0"/>
                        </a:rPr>
                        <a:t> </a:t>
                      </a:r>
                    </a:p>
                  </a:txBody>
                  <a:tcPr marL="68580" marR="6858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593554831"/>
                  </a:ext>
                </a:extLst>
              </a:tr>
              <a:tr h="659576">
                <a:tc>
                  <a:txBody>
                    <a:bodyPr/>
                    <a:lstStyle/>
                    <a:p>
                      <a:pPr algn="ctr"/>
                      <a:r>
                        <a:rPr lang="en-GB" sz="2100" b="1" dirty="0">
                          <a:solidFill>
                            <a:srgbClr val="0070C0"/>
                          </a:solidFill>
                          <a:latin typeface="Times New Roman" pitchFamily="18" charset="0"/>
                          <a:cs typeface="Times New Roman" pitchFamily="18" charset="0"/>
                        </a:rPr>
                        <a:t>d</a:t>
                      </a:r>
                      <a:endParaRPr lang="en-US" sz="2100" b="1" dirty="0">
                        <a:solidFill>
                          <a:srgbClr val="0070C0"/>
                        </a:solidFill>
                        <a:latin typeface="Times New Roman" pitchFamily="18" charset="0"/>
                        <a:cs typeface="Times New Roman" pitchFamily="18" charset="0"/>
                      </a:endParaRPr>
                    </a:p>
                  </a:txBody>
                  <a:tcPr marL="68580" marR="68580" anchor="ctr">
                    <a:lnR w="12700" cap="flat" cmpd="sng" algn="ctr">
                      <a:solidFill>
                        <a:schemeClr val="tx1"/>
                      </a:solidFill>
                      <a:prstDash val="solid"/>
                      <a:round/>
                      <a:headEnd type="none" w="med" len="med"/>
                      <a:tailEnd type="none" w="med" len="med"/>
                    </a:lnR>
                  </a:tcPr>
                </a:tc>
                <a:tc>
                  <a:txBody>
                    <a:bodyPr/>
                    <a:lstStyle/>
                    <a:p>
                      <a:pPr algn="l"/>
                      <a:r>
                        <a:rPr lang="en-GB" sz="2100" b="1" baseline="0" dirty="0">
                          <a:solidFill>
                            <a:srgbClr val="0070C0"/>
                          </a:solidFill>
                          <a:latin typeface="Times New Roman" pitchFamily="18" charset="0"/>
                          <a:cs typeface="Times New Roman" pitchFamily="18" charset="0"/>
                        </a:rPr>
                        <a:t>Khi </a:t>
                      </a:r>
                      <a:r>
                        <a:rPr lang="en-GB" sz="2100" b="1" baseline="0" dirty="0" err="1">
                          <a:solidFill>
                            <a:srgbClr val="0070C0"/>
                          </a:solidFill>
                          <a:latin typeface="Times New Roman" pitchFamily="18" charset="0"/>
                          <a:cs typeface="Times New Roman" pitchFamily="18" charset="0"/>
                        </a:rPr>
                        <a:t>đọc</a:t>
                      </a:r>
                      <a:r>
                        <a:rPr lang="en-GB" sz="2100" b="1" baseline="0" dirty="0">
                          <a:solidFill>
                            <a:srgbClr val="0070C0"/>
                          </a:solidFill>
                          <a:latin typeface="Times New Roman" pitchFamily="18" charset="0"/>
                          <a:cs typeface="Times New Roman" pitchFamily="18" charset="0"/>
                        </a:rPr>
                        <a:t> </a:t>
                      </a:r>
                      <a:r>
                        <a:rPr lang="en-GB" sz="2100" b="1" baseline="0" dirty="0" err="1">
                          <a:solidFill>
                            <a:srgbClr val="0070C0"/>
                          </a:solidFill>
                          <a:latin typeface="Times New Roman" pitchFamily="18" charset="0"/>
                          <a:cs typeface="Times New Roman" pitchFamily="18" charset="0"/>
                        </a:rPr>
                        <a:t>giá</a:t>
                      </a:r>
                      <a:r>
                        <a:rPr lang="en-GB" sz="2100" b="1" baseline="0" dirty="0">
                          <a:solidFill>
                            <a:srgbClr val="0070C0"/>
                          </a:solidFill>
                          <a:latin typeface="Times New Roman" pitchFamily="18" charset="0"/>
                          <a:cs typeface="Times New Roman" pitchFamily="18" charset="0"/>
                        </a:rPr>
                        <a:t> </a:t>
                      </a:r>
                      <a:r>
                        <a:rPr lang="en-GB" sz="2100" b="1" baseline="0" dirty="0" err="1">
                          <a:solidFill>
                            <a:srgbClr val="0070C0"/>
                          </a:solidFill>
                          <a:latin typeface="Times New Roman" pitchFamily="18" charset="0"/>
                          <a:cs typeface="Times New Roman" pitchFamily="18" charset="0"/>
                        </a:rPr>
                        <a:t>trị</a:t>
                      </a:r>
                      <a:r>
                        <a:rPr lang="en-GB" sz="2100" b="1" baseline="0" dirty="0">
                          <a:solidFill>
                            <a:srgbClr val="0070C0"/>
                          </a:solidFill>
                          <a:latin typeface="Times New Roman" pitchFamily="18" charset="0"/>
                          <a:cs typeface="Times New Roman" pitchFamily="18" charset="0"/>
                        </a:rPr>
                        <a:t> </a:t>
                      </a:r>
                      <a:r>
                        <a:rPr lang="en-GB" sz="2100" b="1" baseline="0" dirty="0" err="1">
                          <a:solidFill>
                            <a:srgbClr val="0070C0"/>
                          </a:solidFill>
                          <a:latin typeface="Times New Roman" pitchFamily="18" charset="0"/>
                          <a:cs typeface="Times New Roman" pitchFamily="18" charset="0"/>
                        </a:rPr>
                        <a:t>trên</a:t>
                      </a:r>
                      <a:r>
                        <a:rPr lang="en-GB" sz="2100" b="1" baseline="0" dirty="0">
                          <a:solidFill>
                            <a:srgbClr val="0070C0"/>
                          </a:solidFill>
                          <a:latin typeface="Times New Roman" pitchFamily="18" charset="0"/>
                          <a:cs typeface="Times New Roman" pitchFamily="18" charset="0"/>
                        </a:rPr>
                        <a:t> thang </a:t>
                      </a:r>
                      <a:r>
                        <a:rPr lang="en-GB" sz="2100" b="1" baseline="0" dirty="0" err="1">
                          <a:solidFill>
                            <a:srgbClr val="0070C0"/>
                          </a:solidFill>
                          <a:latin typeface="Times New Roman" pitchFamily="18" charset="0"/>
                          <a:cs typeface="Times New Roman" pitchFamily="18" charset="0"/>
                        </a:rPr>
                        <a:t>đo</a:t>
                      </a:r>
                      <a:r>
                        <a:rPr lang="en-GB" sz="2100" b="1" baseline="0" dirty="0">
                          <a:solidFill>
                            <a:srgbClr val="0070C0"/>
                          </a:solidFill>
                          <a:latin typeface="Times New Roman" pitchFamily="18" charset="0"/>
                          <a:cs typeface="Times New Roman" pitchFamily="18" charset="0"/>
                        </a:rPr>
                        <a:t> </a:t>
                      </a:r>
                      <a:r>
                        <a:rPr lang="en-GB" sz="2100" b="1" baseline="0" dirty="0" err="1">
                          <a:solidFill>
                            <a:srgbClr val="0070C0"/>
                          </a:solidFill>
                          <a:latin typeface="Times New Roman" pitchFamily="18" charset="0"/>
                          <a:cs typeface="Times New Roman" pitchFamily="18" charset="0"/>
                        </a:rPr>
                        <a:t>cần</a:t>
                      </a:r>
                      <a:r>
                        <a:rPr lang="en-GB" sz="2100" b="1" baseline="0" dirty="0">
                          <a:solidFill>
                            <a:srgbClr val="0070C0"/>
                          </a:solidFill>
                          <a:latin typeface="Times New Roman" pitchFamily="18" charset="0"/>
                          <a:cs typeface="Times New Roman" pitchFamily="18" charset="0"/>
                        </a:rPr>
                        <a:t> </a:t>
                      </a:r>
                      <a:r>
                        <a:rPr lang="en-GB" sz="2100" b="1" baseline="0" dirty="0" err="1">
                          <a:solidFill>
                            <a:srgbClr val="0070C0"/>
                          </a:solidFill>
                          <a:latin typeface="Times New Roman" pitchFamily="18" charset="0"/>
                          <a:cs typeface="Times New Roman" pitchFamily="18" charset="0"/>
                        </a:rPr>
                        <a:t>đặt</a:t>
                      </a:r>
                      <a:r>
                        <a:rPr lang="en-GB" sz="2100" b="1" baseline="0" dirty="0">
                          <a:solidFill>
                            <a:srgbClr val="0070C0"/>
                          </a:solidFill>
                          <a:latin typeface="Times New Roman" pitchFamily="18" charset="0"/>
                          <a:cs typeface="Times New Roman" pitchFamily="18" charset="0"/>
                        </a:rPr>
                        <a:t> </a:t>
                      </a:r>
                      <a:r>
                        <a:rPr lang="en-GB" sz="2100" b="1" baseline="0" dirty="0" err="1">
                          <a:solidFill>
                            <a:srgbClr val="0070C0"/>
                          </a:solidFill>
                          <a:latin typeface="Times New Roman" pitchFamily="18" charset="0"/>
                          <a:cs typeface="Times New Roman" pitchFamily="18" charset="0"/>
                        </a:rPr>
                        <a:t>mắt</a:t>
                      </a:r>
                      <a:r>
                        <a:rPr lang="en-GB" sz="2100" b="1" baseline="0" dirty="0">
                          <a:solidFill>
                            <a:srgbClr val="0070C0"/>
                          </a:solidFill>
                          <a:latin typeface="Times New Roman" pitchFamily="18" charset="0"/>
                          <a:cs typeface="Times New Roman" pitchFamily="18" charset="0"/>
                        </a:rPr>
                        <a:t> </a:t>
                      </a:r>
                      <a:r>
                        <a:rPr lang="en-GB" sz="2100" b="1" baseline="0" dirty="0" err="1">
                          <a:solidFill>
                            <a:srgbClr val="0070C0"/>
                          </a:solidFill>
                          <a:latin typeface="Times New Roman" pitchFamily="18" charset="0"/>
                          <a:cs typeface="Times New Roman" pitchFamily="18" charset="0"/>
                        </a:rPr>
                        <a:t>vuông</a:t>
                      </a:r>
                      <a:r>
                        <a:rPr lang="en-GB" sz="2100" b="1" baseline="0" dirty="0">
                          <a:solidFill>
                            <a:srgbClr val="0070C0"/>
                          </a:solidFill>
                          <a:latin typeface="Times New Roman" pitchFamily="18" charset="0"/>
                          <a:cs typeface="Times New Roman" pitchFamily="18" charset="0"/>
                        </a:rPr>
                        <a:t> </a:t>
                      </a:r>
                      <a:r>
                        <a:rPr lang="en-GB" sz="2100" b="1" baseline="0" dirty="0" err="1">
                          <a:solidFill>
                            <a:srgbClr val="0070C0"/>
                          </a:solidFill>
                          <a:latin typeface="Times New Roman" pitchFamily="18" charset="0"/>
                          <a:cs typeface="Times New Roman" pitchFamily="18" charset="0"/>
                        </a:rPr>
                        <a:t>góc</a:t>
                      </a:r>
                      <a:r>
                        <a:rPr lang="en-GB" sz="2100" b="1" baseline="0" dirty="0">
                          <a:solidFill>
                            <a:srgbClr val="0070C0"/>
                          </a:solidFill>
                          <a:latin typeface="Times New Roman" pitchFamily="18" charset="0"/>
                          <a:cs typeface="Times New Roman" pitchFamily="18" charset="0"/>
                        </a:rPr>
                        <a:t> </a:t>
                      </a:r>
                      <a:r>
                        <a:rPr lang="en-GB" sz="2100" b="1" baseline="0" dirty="0" err="1">
                          <a:solidFill>
                            <a:srgbClr val="0070C0"/>
                          </a:solidFill>
                          <a:latin typeface="Times New Roman" pitchFamily="18" charset="0"/>
                          <a:cs typeface="Times New Roman" pitchFamily="18" charset="0"/>
                        </a:rPr>
                        <a:t>với</a:t>
                      </a:r>
                      <a:r>
                        <a:rPr lang="en-GB" sz="2100" b="1" baseline="0" dirty="0">
                          <a:solidFill>
                            <a:srgbClr val="0070C0"/>
                          </a:solidFill>
                          <a:latin typeface="Times New Roman" pitchFamily="18" charset="0"/>
                          <a:cs typeface="Times New Roman" pitchFamily="18" charset="0"/>
                        </a:rPr>
                        <a:t> </a:t>
                      </a:r>
                      <a:r>
                        <a:rPr lang="en-GB" sz="2100" b="1" baseline="0" dirty="0" err="1">
                          <a:solidFill>
                            <a:srgbClr val="0070C0"/>
                          </a:solidFill>
                          <a:latin typeface="Times New Roman" pitchFamily="18" charset="0"/>
                          <a:cs typeface="Times New Roman" pitchFamily="18" charset="0"/>
                        </a:rPr>
                        <a:t>cái</a:t>
                      </a:r>
                      <a:r>
                        <a:rPr lang="en-GB" sz="2100" b="1" baseline="0" dirty="0">
                          <a:solidFill>
                            <a:srgbClr val="0070C0"/>
                          </a:solidFill>
                          <a:latin typeface="Times New Roman" pitchFamily="18" charset="0"/>
                          <a:cs typeface="Times New Roman" pitchFamily="18" charset="0"/>
                        </a:rPr>
                        <a:t> </a:t>
                      </a:r>
                      <a:r>
                        <a:rPr lang="en-GB" sz="2100" b="1" baseline="0" dirty="0" err="1">
                          <a:solidFill>
                            <a:srgbClr val="0070C0"/>
                          </a:solidFill>
                          <a:latin typeface="Times New Roman" pitchFamily="18" charset="0"/>
                          <a:cs typeface="Times New Roman" pitchFamily="18" charset="0"/>
                        </a:rPr>
                        <a:t>chỉ</a:t>
                      </a:r>
                      <a:r>
                        <a:rPr lang="en-GB" sz="2100" b="1" baseline="0" dirty="0">
                          <a:solidFill>
                            <a:srgbClr val="0070C0"/>
                          </a:solidFill>
                          <a:latin typeface="Times New Roman" pitchFamily="18" charset="0"/>
                          <a:cs typeface="Times New Roman" pitchFamily="18" charset="0"/>
                        </a:rPr>
                        <a:t> </a:t>
                      </a:r>
                      <a:r>
                        <a:rPr lang="en-GB" sz="2100" b="1" baseline="0" dirty="0" err="1">
                          <a:solidFill>
                            <a:srgbClr val="0070C0"/>
                          </a:solidFill>
                          <a:latin typeface="Times New Roman" pitchFamily="18" charset="0"/>
                          <a:cs typeface="Times New Roman" pitchFamily="18" charset="0"/>
                        </a:rPr>
                        <a:t>vạch</a:t>
                      </a:r>
                      <a:r>
                        <a:rPr lang="en-GB" sz="2100" b="1" baseline="0" dirty="0">
                          <a:solidFill>
                            <a:srgbClr val="0070C0"/>
                          </a:solidFill>
                          <a:latin typeface="Times New Roman" pitchFamily="18" charset="0"/>
                          <a:cs typeface="Times New Roman" pitchFamily="18" charset="0"/>
                        </a:rPr>
                        <a:t>.</a:t>
                      </a:r>
                      <a:endParaRPr lang="en-US" sz="2100" b="1" dirty="0">
                        <a:solidFill>
                          <a:srgbClr val="0070C0"/>
                        </a:solidFill>
                        <a:latin typeface="Times New Roman" pitchFamily="18" charset="0"/>
                        <a:cs typeface="Times New Roman" pitchFamily="18" charset="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2100" b="1" dirty="0">
                        <a:solidFill>
                          <a:srgbClr val="0070C0"/>
                        </a:solidFill>
                        <a:latin typeface="Times New Roman" pitchFamily="18" charset="0"/>
                        <a:cs typeface="Times New Roman" pitchFamily="18" charset="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2100" b="1" dirty="0">
                        <a:solidFill>
                          <a:srgbClr val="0070C0"/>
                        </a:solidFill>
                        <a:latin typeface="Times New Roman" pitchFamily="18" charset="0"/>
                        <a:cs typeface="Times New Roman" pitchFamily="18" charset="0"/>
                      </a:endParaRPr>
                    </a:p>
                  </a:txBody>
                  <a:tcPr marL="68580" marR="6858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762654110"/>
                  </a:ext>
                </a:extLst>
              </a:tr>
            </a:tbl>
          </a:graphicData>
        </a:graphic>
      </p:graphicFrame>
      <p:sp>
        <p:nvSpPr>
          <p:cNvPr id="18" name="Rectangle 17"/>
          <p:cNvSpPr/>
          <p:nvPr/>
        </p:nvSpPr>
        <p:spPr>
          <a:xfrm>
            <a:off x="6631407" y="2415254"/>
            <a:ext cx="416982" cy="830997"/>
          </a:xfrm>
          <a:prstGeom prst="rect">
            <a:avLst/>
          </a:prstGeom>
          <a:noFill/>
        </p:spPr>
        <p:txBody>
          <a:bodyPr wrap="square">
            <a:spAutoFit/>
          </a:bodyPr>
          <a:lstStyle/>
          <a:p>
            <a:r>
              <a:rPr lang="en-US" sz="2400" dirty="0"/>
              <a:t>  </a:t>
            </a:r>
            <a:r>
              <a:rPr lang="en-US" sz="2400" dirty="0">
                <a:latin typeface="Times New Roman" pitchFamily="18" charset="0"/>
                <a:cs typeface="Times New Roman" pitchFamily="18" charset="0"/>
              </a:rPr>
              <a:t>x</a:t>
            </a:r>
            <a:r>
              <a:rPr lang="en-US" sz="2400" dirty="0"/>
              <a:t> </a:t>
            </a:r>
          </a:p>
        </p:txBody>
      </p:sp>
      <p:sp>
        <p:nvSpPr>
          <p:cNvPr id="19" name="Rectangle 18"/>
          <p:cNvSpPr/>
          <p:nvPr/>
        </p:nvSpPr>
        <p:spPr>
          <a:xfrm>
            <a:off x="6655056" y="3231296"/>
            <a:ext cx="416982" cy="830997"/>
          </a:xfrm>
          <a:prstGeom prst="rect">
            <a:avLst/>
          </a:prstGeom>
          <a:noFill/>
        </p:spPr>
        <p:txBody>
          <a:bodyPr wrap="square">
            <a:spAutoFit/>
          </a:bodyPr>
          <a:lstStyle/>
          <a:p>
            <a:r>
              <a:rPr lang="en-US" sz="2400" dirty="0"/>
              <a:t>   </a:t>
            </a:r>
            <a:r>
              <a:rPr lang="en-US" sz="2400" dirty="0">
                <a:latin typeface="Times New Roman" pitchFamily="18" charset="0"/>
                <a:cs typeface="Times New Roman" pitchFamily="18" charset="0"/>
              </a:rPr>
              <a:t>x </a:t>
            </a:r>
          </a:p>
        </p:txBody>
      </p:sp>
      <p:sp>
        <p:nvSpPr>
          <p:cNvPr id="20" name="Rectangle 19"/>
          <p:cNvSpPr/>
          <p:nvPr/>
        </p:nvSpPr>
        <p:spPr>
          <a:xfrm>
            <a:off x="5770486" y="4191601"/>
            <a:ext cx="646071" cy="461665"/>
          </a:xfrm>
          <a:prstGeom prst="rect">
            <a:avLst/>
          </a:prstGeom>
          <a:noFill/>
        </p:spPr>
        <p:txBody>
          <a:bodyPr wrap="square">
            <a:spAutoFit/>
          </a:bodyPr>
          <a:lstStyle/>
          <a:p>
            <a:r>
              <a:rPr lang="en-US" sz="2400" dirty="0"/>
              <a:t>  </a:t>
            </a:r>
            <a:r>
              <a:rPr lang="en-US" sz="2400" dirty="0">
                <a:latin typeface="Times New Roman" pitchFamily="18" charset="0"/>
                <a:cs typeface="Times New Roman" pitchFamily="18" charset="0"/>
              </a:rPr>
              <a:t>x</a:t>
            </a:r>
            <a:r>
              <a:rPr lang="en-US" sz="2400" dirty="0"/>
              <a:t> </a:t>
            </a:r>
          </a:p>
        </p:txBody>
      </p:sp>
      <p:sp>
        <p:nvSpPr>
          <p:cNvPr id="21" name="Rectangle 20"/>
          <p:cNvSpPr/>
          <p:nvPr/>
        </p:nvSpPr>
        <p:spPr>
          <a:xfrm>
            <a:off x="5854303" y="2110085"/>
            <a:ext cx="334613" cy="461665"/>
          </a:xfrm>
          <a:prstGeom prst="rect">
            <a:avLst/>
          </a:prstGeom>
          <a:noFill/>
        </p:spPr>
        <p:txBody>
          <a:bodyPr wrap="square">
            <a:spAutoFit/>
          </a:bodyPr>
          <a:lstStyle/>
          <a:p>
            <a:r>
              <a:rPr lang="en-US" sz="2400" dirty="0">
                <a:latin typeface="Times New Roman" pitchFamily="18" charset="0"/>
                <a:cs typeface="Times New Roman" pitchFamily="18" charset="0"/>
              </a:rPr>
              <a:t>x </a:t>
            </a:r>
          </a:p>
        </p:txBody>
      </p:sp>
      <p:pic>
        <p:nvPicPr>
          <p:cNvPr id="6" name="Picture 5">
            <a:extLst>
              <a:ext uri="{FF2B5EF4-FFF2-40B4-BE49-F238E27FC236}">
                <a16:creationId xmlns:a16="http://schemas.microsoft.com/office/drawing/2014/main" id="{55A00537-CAF9-E727-0F65-5BDC14F53AFE}"/>
              </a:ext>
            </a:extLst>
          </p:cNvPr>
          <p:cNvPicPr>
            <a:picLocks noChangeAspect="1"/>
          </p:cNvPicPr>
          <p:nvPr/>
        </p:nvPicPr>
        <p:blipFill>
          <a:blip r:embed="rId3"/>
          <a:srcRect l="13887" t="5785" r="17826" b="7599"/>
          <a:stretch/>
        </p:blipFill>
        <p:spPr>
          <a:xfrm>
            <a:off x="7433057" y="-100584"/>
            <a:ext cx="1622904" cy="5244084"/>
          </a:xfrm>
          <a:prstGeom prst="rect">
            <a:avLst/>
          </a:prstGeom>
        </p:spPr>
      </p:pic>
      <p:cxnSp>
        <p:nvCxnSpPr>
          <p:cNvPr id="8" name="Straight Connector 7">
            <a:extLst>
              <a:ext uri="{FF2B5EF4-FFF2-40B4-BE49-F238E27FC236}">
                <a16:creationId xmlns:a16="http://schemas.microsoft.com/office/drawing/2014/main" id="{7ADFC60C-D995-5C39-4F4B-408A757B7425}"/>
              </a:ext>
            </a:extLst>
          </p:cNvPr>
          <p:cNvCxnSpPr>
            <a:cxnSpLocks/>
          </p:cNvCxnSpPr>
          <p:nvPr/>
        </p:nvCxnSpPr>
        <p:spPr>
          <a:xfrm>
            <a:off x="8061457" y="2335434"/>
            <a:ext cx="346230" cy="0"/>
          </a:xfrm>
          <a:prstGeom prst="line">
            <a:avLst/>
          </a:prstGeom>
          <a:ln w="508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175273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1" name="Picture 17"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4092" y="3750469"/>
            <a:ext cx="1383506" cy="591741"/>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4092" y="3513536"/>
            <a:ext cx="1797844" cy="473869"/>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7181" y="3121820"/>
            <a:ext cx="1782366" cy="865585"/>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8325" y="2286000"/>
            <a:ext cx="2619375" cy="1804988"/>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54201">
            <a:off x="5735223" y="2614022"/>
            <a:ext cx="1264474" cy="611496"/>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3087" y="2418160"/>
            <a:ext cx="2293144" cy="481013"/>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46417" y="2418160"/>
            <a:ext cx="1346597" cy="757832"/>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29025" y="1885951"/>
            <a:ext cx="2182416" cy="1013222"/>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88870" y="1687116"/>
            <a:ext cx="1678781" cy="451247"/>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62664" y="1058467"/>
            <a:ext cx="1931194" cy="902494"/>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29025" y="1531145"/>
            <a:ext cx="2744391" cy="554831"/>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76639" y="747714"/>
            <a:ext cx="2108597" cy="1331119"/>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75236" y="1220391"/>
            <a:ext cx="2049065" cy="1479947"/>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43000" y="1812133"/>
            <a:ext cx="1982391" cy="1346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7674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9217951" cy="7398137"/>
          </a:xfrm>
          <a:prstGeom prst="rect">
            <a:avLst/>
          </a:prstGeom>
        </p:spPr>
      </p:pic>
      <p:pic>
        <p:nvPicPr>
          <p:cNvPr id="7" name="ngdung">
            <a:extLst>
              <a:ext uri="{FF2B5EF4-FFF2-40B4-BE49-F238E27FC236}">
                <a16:creationId xmlns:a16="http://schemas.microsoft.com/office/drawing/2014/main" id="{97351C5B-F110-4AF2-BF84-EDE3C290C3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2383" y="2574203"/>
            <a:ext cx="3239234" cy="2212397"/>
          </a:xfrm>
          <a:prstGeom prst="rect">
            <a:avLst/>
          </a:prstGeom>
        </p:spPr>
      </p:pic>
      <p:sp>
        <p:nvSpPr>
          <p:cNvPr id="12" name="TextBox 11"/>
          <p:cNvSpPr txBox="1"/>
          <p:nvPr/>
        </p:nvSpPr>
        <p:spPr>
          <a:xfrm>
            <a:off x="0" y="-58598"/>
            <a:ext cx="8610670" cy="854080"/>
          </a:xfrm>
          <a:prstGeom prst="rect">
            <a:avLst/>
          </a:prstGeom>
          <a:noFill/>
        </p:spPr>
        <p:txBody>
          <a:bodyPr wrap="square" rtlCol="0">
            <a:spAutoFit/>
          </a:bodyPr>
          <a:lstStyle/>
          <a:p>
            <a:pPr algn="ctr"/>
            <a:r>
              <a:rPr lang="en-US" sz="4950" b="1" dirty="0">
                <a:solidFill>
                  <a:srgbClr val="FF0000"/>
                </a:solidFill>
                <a:latin typeface="Times New Roman" panose="02020603050405020304" pitchFamily="18" charset="0"/>
                <a:cs typeface="Times New Roman" panose="02020603050405020304" pitchFamily="18" charset="0"/>
              </a:rPr>
              <a:t>VƯỢT CHƯỚNG NGẠI VẬT</a:t>
            </a:r>
          </a:p>
        </p:txBody>
      </p:sp>
      <p:sp>
        <p:nvSpPr>
          <p:cNvPr id="3" name="TextBox 2">
            <a:extLst>
              <a:ext uri="{FF2B5EF4-FFF2-40B4-BE49-F238E27FC236}">
                <a16:creationId xmlns:a16="http://schemas.microsoft.com/office/drawing/2014/main" id="{29685F80-AAA6-4637-A453-FE6C7AD601BF}"/>
              </a:ext>
            </a:extLst>
          </p:cNvPr>
          <p:cNvSpPr txBox="1"/>
          <p:nvPr/>
        </p:nvSpPr>
        <p:spPr>
          <a:xfrm>
            <a:off x="51397" y="772399"/>
            <a:ext cx="9041205" cy="1569660"/>
          </a:xfrm>
          <a:prstGeom prst="rect">
            <a:avLst/>
          </a:prstGeom>
          <a:noFill/>
        </p:spPr>
        <p:txBody>
          <a:bodyPr wrap="square" rtlCol="0">
            <a:spAutoFit/>
          </a:bodyPr>
          <a:lstStyle/>
          <a:p>
            <a:r>
              <a:rPr lang="en-US" sz="2400" b="1" dirty="0">
                <a:highlight>
                  <a:srgbClr val="00FFFF"/>
                </a:highlight>
                <a:latin typeface="Times New Roman" panose="02020603050405020304" pitchFamily="18" charset="0"/>
                <a:cs typeface="Times New Roman" panose="02020603050405020304" pitchFamily="18" charset="0"/>
              </a:rPr>
              <a:t>- </a:t>
            </a:r>
            <a:r>
              <a:rPr lang="en-US" sz="2400" b="1" dirty="0" err="1">
                <a:highlight>
                  <a:srgbClr val="00FFFF"/>
                </a:highlight>
                <a:latin typeface="Times New Roman" panose="02020603050405020304" pitchFamily="18" charset="0"/>
                <a:cs typeface="Times New Roman" panose="02020603050405020304" pitchFamily="18" charset="0"/>
              </a:rPr>
              <a:t>Để</a:t>
            </a:r>
            <a:r>
              <a:rPr lang="en-US" sz="2400" b="1" dirty="0">
                <a:highlight>
                  <a:srgbClr val="00FFFF"/>
                </a:highlight>
                <a:latin typeface="Times New Roman" panose="02020603050405020304" pitchFamily="18" charset="0"/>
                <a:cs typeface="Times New Roman" panose="02020603050405020304" pitchFamily="18" charset="0"/>
              </a:rPr>
              <a:t> </a:t>
            </a:r>
            <a:r>
              <a:rPr lang="en-US" sz="2400" b="1" dirty="0" err="1">
                <a:highlight>
                  <a:srgbClr val="00FFFF"/>
                </a:highlight>
                <a:latin typeface="Times New Roman" panose="02020603050405020304" pitchFamily="18" charset="0"/>
                <a:cs typeface="Times New Roman" panose="02020603050405020304" pitchFamily="18" charset="0"/>
              </a:rPr>
              <a:t>vượt</a:t>
            </a:r>
            <a:r>
              <a:rPr lang="en-US" sz="2400" b="1" dirty="0">
                <a:highlight>
                  <a:srgbClr val="00FFFF"/>
                </a:highlight>
                <a:latin typeface="Times New Roman" panose="02020603050405020304" pitchFamily="18" charset="0"/>
                <a:cs typeface="Times New Roman" panose="02020603050405020304" pitchFamily="18" charset="0"/>
              </a:rPr>
              <a:t> qua </a:t>
            </a:r>
            <a:r>
              <a:rPr lang="en-US" sz="2400" b="1" dirty="0" err="1">
                <a:highlight>
                  <a:srgbClr val="00FFFF"/>
                </a:highlight>
                <a:latin typeface="Times New Roman" panose="02020603050405020304" pitchFamily="18" charset="0"/>
                <a:cs typeface="Times New Roman" panose="02020603050405020304" pitchFamily="18" charset="0"/>
              </a:rPr>
              <a:t>chướng</a:t>
            </a:r>
            <a:r>
              <a:rPr lang="en-US" sz="2400" b="1" dirty="0">
                <a:highlight>
                  <a:srgbClr val="00FFFF"/>
                </a:highlight>
                <a:latin typeface="Times New Roman" panose="02020603050405020304" pitchFamily="18" charset="0"/>
                <a:cs typeface="Times New Roman" panose="02020603050405020304" pitchFamily="18" charset="0"/>
              </a:rPr>
              <a:t> </a:t>
            </a:r>
            <a:r>
              <a:rPr lang="en-US" sz="2400" b="1" dirty="0" err="1">
                <a:highlight>
                  <a:srgbClr val="00FFFF"/>
                </a:highlight>
                <a:latin typeface="Times New Roman" panose="02020603050405020304" pitchFamily="18" charset="0"/>
                <a:cs typeface="Times New Roman" panose="02020603050405020304" pitchFamily="18" charset="0"/>
              </a:rPr>
              <a:t>ngại</a:t>
            </a:r>
            <a:r>
              <a:rPr lang="en-US" sz="2400" b="1" dirty="0">
                <a:highlight>
                  <a:srgbClr val="00FFFF"/>
                </a:highlight>
                <a:latin typeface="Times New Roman" panose="02020603050405020304" pitchFamily="18" charset="0"/>
                <a:cs typeface="Times New Roman" panose="02020603050405020304" pitchFamily="18" charset="0"/>
              </a:rPr>
              <a:t> </a:t>
            </a:r>
            <a:r>
              <a:rPr lang="en-US" sz="2400" b="1" dirty="0" err="1">
                <a:highlight>
                  <a:srgbClr val="00FFFF"/>
                </a:highlight>
                <a:latin typeface="Times New Roman" panose="02020603050405020304" pitchFamily="18" charset="0"/>
                <a:cs typeface="Times New Roman" panose="02020603050405020304" pitchFamily="18" charset="0"/>
              </a:rPr>
              <a:t>vật</a:t>
            </a:r>
            <a:r>
              <a:rPr lang="en-US" sz="2400" b="1" dirty="0">
                <a:highlight>
                  <a:srgbClr val="00FFFF"/>
                </a:highlight>
                <a:latin typeface="Times New Roman" panose="02020603050405020304" pitchFamily="18" charset="0"/>
                <a:cs typeface="Times New Roman" panose="02020603050405020304" pitchFamily="18" charset="0"/>
              </a:rPr>
              <a:t>, </a:t>
            </a:r>
            <a:r>
              <a:rPr lang="en-US" sz="2400" b="1" dirty="0" err="1">
                <a:highlight>
                  <a:srgbClr val="00FFFF"/>
                </a:highlight>
                <a:latin typeface="Times New Roman" panose="02020603050405020304" pitchFamily="18" charset="0"/>
                <a:cs typeface="Times New Roman" panose="02020603050405020304" pitchFamily="18" charset="0"/>
              </a:rPr>
              <a:t>em</a:t>
            </a:r>
            <a:r>
              <a:rPr lang="en-US" sz="2400" b="1" dirty="0">
                <a:highlight>
                  <a:srgbClr val="00FFFF"/>
                </a:highlight>
                <a:latin typeface="Times New Roman" panose="02020603050405020304" pitchFamily="18" charset="0"/>
                <a:cs typeface="Times New Roman" panose="02020603050405020304" pitchFamily="18" charset="0"/>
              </a:rPr>
              <a:t> </a:t>
            </a:r>
            <a:r>
              <a:rPr lang="en-US" sz="2400" b="1" dirty="0" err="1">
                <a:highlight>
                  <a:srgbClr val="00FFFF"/>
                </a:highlight>
                <a:latin typeface="Times New Roman" panose="02020603050405020304" pitchFamily="18" charset="0"/>
                <a:cs typeface="Times New Roman" panose="02020603050405020304" pitchFamily="18" charset="0"/>
              </a:rPr>
              <a:t>hãy</a:t>
            </a:r>
            <a:r>
              <a:rPr lang="en-US" sz="2400" b="1" dirty="0">
                <a:highlight>
                  <a:srgbClr val="00FFFF"/>
                </a:highlight>
                <a:latin typeface="Times New Roman" panose="02020603050405020304" pitchFamily="18" charset="0"/>
                <a:cs typeface="Times New Roman" panose="02020603050405020304" pitchFamily="18" charset="0"/>
              </a:rPr>
              <a:t> </a:t>
            </a:r>
            <a:r>
              <a:rPr lang="en-US" sz="2400" b="1" dirty="0" err="1">
                <a:highlight>
                  <a:srgbClr val="00FFFF"/>
                </a:highlight>
                <a:latin typeface="Times New Roman" panose="02020603050405020304" pitchFamily="18" charset="0"/>
                <a:cs typeface="Times New Roman" panose="02020603050405020304" pitchFamily="18" charset="0"/>
              </a:rPr>
              <a:t>chọn</a:t>
            </a:r>
            <a:r>
              <a:rPr lang="en-US" sz="2400" b="1" dirty="0">
                <a:highlight>
                  <a:srgbClr val="00FFFF"/>
                </a:highlight>
                <a:latin typeface="Times New Roman" panose="02020603050405020304" pitchFamily="18" charset="0"/>
                <a:cs typeface="Times New Roman" panose="02020603050405020304" pitchFamily="18" charset="0"/>
              </a:rPr>
              <a:t> </a:t>
            </a:r>
            <a:r>
              <a:rPr lang="en-US" sz="2400" b="1" dirty="0" err="1">
                <a:highlight>
                  <a:srgbClr val="00FFFF"/>
                </a:highlight>
                <a:latin typeface="Times New Roman" panose="02020603050405020304" pitchFamily="18" charset="0"/>
                <a:cs typeface="Times New Roman" panose="02020603050405020304" pitchFamily="18" charset="0"/>
              </a:rPr>
              <a:t>đáp</a:t>
            </a:r>
            <a:r>
              <a:rPr lang="en-US" sz="2400" b="1" dirty="0">
                <a:highlight>
                  <a:srgbClr val="00FFFF"/>
                </a:highlight>
                <a:latin typeface="Times New Roman" panose="02020603050405020304" pitchFamily="18" charset="0"/>
                <a:cs typeface="Times New Roman" panose="02020603050405020304" pitchFamily="18" charset="0"/>
              </a:rPr>
              <a:t> </a:t>
            </a:r>
            <a:r>
              <a:rPr lang="en-US" sz="2400" b="1" dirty="0" err="1">
                <a:highlight>
                  <a:srgbClr val="00FFFF"/>
                </a:highlight>
                <a:latin typeface="Times New Roman" panose="02020603050405020304" pitchFamily="18" charset="0"/>
                <a:cs typeface="Times New Roman" panose="02020603050405020304" pitchFamily="18" charset="0"/>
              </a:rPr>
              <a:t>án</a:t>
            </a:r>
            <a:r>
              <a:rPr lang="en-US" sz="2400" b="1" dirty="0">
                <a:highlight>
                  <a:srgbClr val="00FFFF"/>
                </a:highlight>
                <a:latin typeface="Times New Roman" panose="02020603050405020304" pitchFamily="18" charset="0"/>
                <a:cs typeface="Times New Roman" panose="02020603050405020304" pitchFamily="18" charset="0"/>
              </a:rPr>
              <a:t> </a:t>
            </a:r>
            <a:r>
              <a:rPr lang="en-US" sz="2400" b="1" dirty="0" err="1">
                <a:highlight>
                  <a:srgbClr val="00FFFF"/>
                </a:highlight>
                <a:latin typeface="Times New Roman" panose="02020603050405020304" pitchFamily="18" charset="0"/>
                <a:cs typeface="Times New Roman" panose="02020603050405020304" pitchFamily="18" charset="0"/>
              </a:rPr>
              <a:t>đúng</a:t>
            </a:r>
            <a:r>
              <a:rPr lang="en-US" sz="2400" b="1" dirty="0">
                <a:highlight>
                  <a:srgbClr val="00FFFF"/>
                </a:highlight>
                <a:latin typeface="Times New Roman" panose="02020603050405020304" pitchFamily="18" charset="0"/>
                <a:cs typeface="Times New Roman" panose="02020603050405020304" pitchFamily="18" charset="0"/>
              </a:rPr>
              <a:t> </a:t>
            </a:r>
            <a:r>
              <a:rPr lang="en-US" sz="2400" b="1" dirty="0" err="1">
                <a:highlight>
                  <a:srgbClr val="00FFFF"/>
                </a:highlight>
                <a:latin typeface="Times New Roman" panose="02020603050405020304" pitchFamily="18" charset="0"/>
                <a:cs typeface="Times New Roman" panose="02020603050405020304" pitchFamily="18" charset="0"/>
              </a:rPr>
              <a:t>để</a:t>
            </a:r>
            <a:r>
              <a:rPr lang="en-US" sz="2400" b="1" dirty="0">
                <a:highlight>
                  <a:srgbClr val="00FFFF"/>
                </a:highlight>
                <a:latin typeface="Times New Roman" panose="02020603050405020304" pitchFamily="18" charset="0"/>
                <a:cs typeface="Times New Roman" panose="02020603050405020304" pitchFamily="18" charset="0"/>
              </a:rPr>
              <a:t> </a:t>
            </a:r>
            <a:r>
              <a:rPr lang="en-US" sz="2400" b="1" dirty="0" err="1">
                <a:highlight>
                  <a:srgbClr val="00FFFF"/>
                </a:highlight>
                <a:latin typeface="Times New Roman" panose="02020603050405020304" pitchFamily="18" charset="0"/>
                <a:cs typeface="Times New Roman" panose="02020603050405020304" pitchFamily="18" charset="0"/>
              </a:rPr>
              <a:t>trả</a:t>
            </a:r>
            <a:r>
              <a:rPr lang="en-US" sz="2400" b="1" dirty="0">
                <a:highlight>
                  <a:srgbClr val="00FFFF"/>
                </a:highlight>
                <a:latin typeface="Times New Roman" panose="02020603050405020304" pitchFamily="18" charset="0"/>
                <a:cs typeface="Times New Roman" panose="02020603050405020304" pitchFamily="18" charset="0"/>
              </a:rPr>
              <a:t> </a:t>
            </a:r>
            <a:r>
              <a:rPr lang="en-US" sz="2400" b="1" dirty="0" err="1">
                <a:highlight>
                  <a:srgbClr val="00FFFF"/>
                </a:highlight>
                <a:latin typeface="Times New Roman" panose="02020603050405020304" pitchFamily="18" charset="0"/>
                <a:cs typeface="Times New Roman" panose="02020603050405020304" pitchFamily="18" charset="0"/>
              </a:rPr>
              <a:t>lời</a:t>
            </a:r>
            <a:r>
              <a:rPr lang="en-US" sz="2400" b="1" dirty="0">
                <a:highlight>
                  <a:srgbClr val="00FFFF"/>
                </a:highlight>
                <a:latin typeface="Times New Roman" panose="02020603050405020304" pitchFamily="18" charset="0"/>
                <a:cs typeface="Times New Roman" panose="02020603050405020304" pitchFamily="18" charset="0"/>
              </a:rPr>
              <a:t> </a:t>
            </a:r>
            <a:r>
              <a:rPr lang="en-US" sz="2400" b="1" dirty="0" err="1">
                <a:highlight>
                  <a:srgbClr val="00FFFF"/>
                </a:highlight>
                <a:latin typeface="Times New Roman" panose="02020603050405020304" pitchFamily="18" charset="0"/>
                <a:cs typeface="Times New Roman" panose="02020603050405020304" pitchFamily="18" charset="0"/>
              </a:rPr>
              <a:t>các</a:t>
            </a:r>
            <a:r>
              <a:rPr lang="en-US" sz="2400" b="1" dirty="0">
                <a:highlight>
                  <a:srgbClr val="00FFFF"/>
                </a:highlight>
                <a:latin typeface="Times New Roman" panose="02020603050405020304" pitchFamily="18" charset="0"/>
                <a:cs typeface="Times New Roman" panose="02020603050405020304" pitchFamily="18" charset="0"/>
              </a:rPr>
              <a:t> </a:t>
            </a:r>
            <a:r>
              <a:rPr lang="en-US" sz="2400" b="1" dirty="0" err="1">
                <a:highlight>
                  <a:srgbClr val="00FFFF"/>
                </a:highlight>
                <a:latin typeface="Times New Roman" panose="02020603050405020304" pitchFamily="18" charset="0"/>
                <a:cs typeface="Times New Roman" panose="02020603050405020304" pitchFamily="18" charset="0"/>
              </a:rPr>
              <a:t>câu</a:t>
            </a:r>
            <a:r>
              <a:rPr lang="en-US" sz="2400" b="1" dirty="0">
                <a:highlight>
                  <a:srgbClr val="00FFFF"/>
                </a:highlight>
                <a:latin typeface="Times New Roman" panose="02020603050405020304" pitchFamily="18" charset="0"/>
                <a:cs typeface="Times New Roman" panose="02020603050405020304" pitchFamily="18" charset="0"/>
              </a:rPr>
              <a:t> </a:t>
            </a:r>
            <a:r>
              <a:rPr lang="en-US" sz="2400" b="1" dirty="0" err="1">
                <a:highlight>
                  <a:srgbClr val="00FFFF"/>
                </a:highlight>
                <a:latin typeface="Times New Roman" panose="02020603050405020304" pitchFamily="18" charset="0"/>
                <a:cs typeface="Times New Roman" panose="02020603050405020304" pitchFamily="18" charset="0"/>
              </a:rPr>
              <a:t>hỏi</a:t>
            </a:r>
            <a:r>
              <a:rPr lang="en-US" sz="2400" b="1" dirty="0">
                <a:highlight>
                  <a:srgbClr val="00FFFF"/>
                </a:highlight>
                <a:latin typeface="Times New Roman" panose="02020603050405020304" pitchFamily="18" charset="0"/>
                <a:cs typeface="Times New Roman" panose="02020603050405020304" pitchFamily="18" charset="0"/>
              </a:rPr>
              <a:t> </a:t>
            </a:r>
            <a:r>
              <a:rPr lang="en-US" sz="2400" b="1" dirty="0" err="1">
                <a:highlight>
                  <a:srgbClr val="00FFFF"/>
                </a:highlight>
                <a:latin typeface="Times New Roman" panose="02020603050405020304" pitchFamily="18" charset="0"/>
                <a:cs typeface="Times New Roman" panose="02020603050405020304" pitchFamily="18" charset="0"/>
              </a:rPr>
              <a:t>bằng</a:t>
            </a:r>
            <a:r>
              <a:rPr lang="en-US" sz="2400" b="1" dirty="0">
                <a:highlight>
                  <a:srgbClr val="00FFFF"/>
                </a:highlight>
                <a:latin typeface="Times New Roman" panose="02020603050405020304" pitchFamily="18" charset="0"/>
                <a:cs typeface="Times New Roman" panose="02020603050405020304" pitchFamily="18" charset="0"/>
              </a:rPr>
              <a:t> </a:t>
            </a:r>
            <a:r>
              <a:rPr lang="en-US" sz="2400" b="1" dirty="0" err="1">
                <a:highlight>
                  <a:srgbClr val="00FFFF"/>
                </a:highlight>
                <a:latin typeface="Times New Roman" panose="02020603050405020304" pitchFamily="18" charset="0"/>
                <a:cs typeface="Times New Roman" panose="02020603050405020304" pitchFamily="18" charset="0"/>
              </a:rPr>
              <a:t>cách</a:t>
            </a:r>
            <a:r>
              <a:rPr lang="en-US" sz="2400" b="1" dirty="0">
                <a:highlight>
                  <a:srgbClr val="00FFFF"/>
                </a:highlight>
                <a:latin typeface="Times New Roman" panose="02020603050405020304" pitchFamily="18" charset="0"/>
                <a:cs typeface="Times New Roman" panose="02020603050405020304" pitchFamily="18" charset="0"/>
              </a:rPr>
              <a:t> </a:t>
            </a:r>
            <a:r>
              <a:rPr lang="en-US" sz="2400" b="1" dirty="0" err="1">
                <a:highlight>
                  <a:srgbClr val="00FFFF"/>
                </a:highlight>
                <a:latin typeface="Times New Roman" panose="02020603050405020304" pitchFamily="18" charset="0"/>
                <a:cs typeface="Times New Roman" panose="02020603050405020304" pitchFamily="18" charset="0"/>
              </a:rPr>
              <a:t>giơ</a:t>
            </a:r>
            <a:r>
              <a:rPr lang="en-US" sz="2400" b="1" dirty="0">
                <a:highlight>
                  <a:srgbClr val="00FFFF"/>
                </a:highlight>
                <a:latin typeface="Times New Roman" panose="02020603050405020304" pitchFamily="18" charset="0"/>
                <a:cs typeface="Times New Roman" panose="02020603050405020304" pitchFamily="18" charset="0"/>
              </a:rPr>
              <a:t> </a:t>
            </a:r>
            <a:r>
              <a:rPr lang="en-US" sz="2400" b="1" dirty="0" err="1">
                <a:highlight>
                  <a:srgbClr val="00FFFF"/>
                </a:highlight>
                <a:latin typeface="Times New Roman" panose="02020603050405020304" pitchFamily="18" charset="0"/>
                <a:cs typeface="Times New Roman" panose="02020603050405020304" pitchFamily="18" charset="0"/>
              </a:rPr>
              <a:t>biển</a:t>
            </a:r>
            <a:r>
              <a:rPr lang="en-US" sz="2400" b="1" dirty="0">
                <a:highlight>
                  <a:srgbClr val="00FFFF"/>
                </a:highlight>
                <a:latin typeface="Times New Roman" panose="02020603050405020304" pitchFamily="18" charset="0"/>
                <a:cs typeface="Times New Roman" panose="02020603050405020304" pitchFamily="18" charset="0"/>
              </a:rPr>
              <a:t>. </a:t>
            </a:r>
            <a:r>
              <a:rPr lang="en-US" sz="2400" b="1" dirty="0" err="1">
                <a:highlight>
                  <a:srgbClr val="00FFFF"/>
                </a:highlight>
                <a:latin typeface="Times New Roman" panose="02020603050405020304" pitchFamily="18" charset="0"/>
                <a:cs typeface="Times New Roman" panose="02020603050405020304" pitchFamily="18" charset="0"/>
              </a:rPr>
              <a:t>Mỗi</a:t>
            </a:r>
            <a:r>
              <a:rPr lang="en-US" sz="2400" b="1" dirty="0">
                <a:highlight>
                  <a:srgbClr val="00FFFF"/>
                </a:highlight>
                <a:latin typeface="Times New Roman" panose="02020603050405020304" pitchFamily="18" charset="0"/>
                <a:cs typeface="Times New Roman" panose="02020603050405020304" pitchFamily="18" charset="0"/>
              </a:rPr>
              <a:t> </a:t>
            </a:r>
            <a:r>
              <a:rPr lang="en-US" sz="2400" b="1" dirty="0" err="1">
                <a:highlight>
                  <a:srgbClr val="00FFFF"/>
                </a:highlight>
                <a:latin typeface="Times New Roman" panose="02020603050405020304" pitchFamily="18" charset="0"/>
                <a:cs typeface="Times New Roman" panose="02020603050405020304" pitchFamily="18" charset="0"/>
              </a:rPr>
              <a:t>câu</a:t>
            </a:r>
            <a:r>
              <a:rPr lang="en-US" sz="2400" b="1" dirty="0">
                <a:highlight>
                  <a:srgbClr val="00FFFF"/>
                </a:highlight>
                <a:latin typeface="Times New Roman" panose="02020603050405020304" pitchFamily="18" charset="0"/>
                <a:cs typeface="Times New Roman" panose="02020603050405020304" pitchFamily="18" charset="0"/>
              </a:rPr>
              <a:t> </a:t>
            </a:r>
            <a:r>
              <a:rPr lang="en-US" sz="2400" b="1" dirty="0" err="1">
                <a:highlight>
                  <a:srgbClr val="00FFFF"/>
                </a:highlight>
                <a:latin typeface="Times New Roman" panose="02020603050405020304" pitchFamily="18" charset="0"/>
                <a:cs typeface="Times New Roman" panose="02020603050405020304" pitchFamily="18" charset="0"/>
              </a:rPr>
              <a:t>trả</a:t>
            </a:r>
            <a:r>
              <a:rPr lang="en-US" sz="2400" b="1" dirty="0">
                <a:highlight>
                  <a:srgbClr val="00FFFF"/>
                </a:highlight>
                <a:latin typeface="Times New Roman" panose="02020603050405020304" pitchFamily="18" charset="0"/>
                <a:cs typeface="Times New Roman" panose="02020603050405020304" pitchFamily="18" charset="0"/>
              </a:rPr>
              <a:t> </a:t>
            </a:r>
            <a:r>
              <a:rPr lang="en-US" sz="2400" b="1" dirty="0" err="1">
                <a:highlight>
                  <a:srgbClr val="00FFFF"/>
                </a:highlight>
                <a:latin typeface="Times New Roman" panose="02020603050405020304" pitchFamily="18" charset="0"/>
                <a:cs typeface="Times New Roman" panose="02020603050405020304" pitchFamily="18" charset="0"/>
              </a:rPr>
              <a:t>lời</a:t>
            </a:r>
            <a:r>
              <a:rPr lang="en-US" sz="2400" b="1" dirty="0">
                <a:highlight>
                  <a:srgbClr val="00FFFF"/>
                </a:highlight>
                <a:latin typeface="Times New Roman" panose="02020603050405020304" pitchFamily="18" charset="0"/>
                <a:cs typeface="Times New Roman" panose="02020603050405020304" pitchFamily="18" charset="0"/>
              </a:rPr>
              <a:t> </a:t>
            </a:r>
            <a:r>
              <a:rPr lang="en-US" sz="2400" b="1" dirty="0" err="1">
                <a:highlight>
                  <a:srgbClr val="00FFFF"/>
                </a:highlight>
                <a:latin typeface="Times New Roman" panose="02020603050405020304" pitchFamily="18" charset="0"/>
                <a:cs typeface="Times New Roman" panose="02020603050405020304" pitchFamily="18" charset="0"/>
              </a:rPr>
              <a:t>đúng</a:t>
            </a:r>
            <a:r>
              <a:rPr lang="en-US" sz="2400" b="1" dirty="0">
                <a:highlight>
                  <a:srgbClr val="00FFFF"/>
                </a:highlight>
                <a:latin typeface="Times New Roman" panose="02020603050405020304" pitchFamily="18" charset="0"/>
                <a:cs typeface="Times New Roman" panose="02020603050405020304" pitchFamily="18" charset="0"/>
              </a:rPr>
              <a:t> </a:t>
            </a:r>
            <a:r>
              <a:rPr lang="en-US" sz="2400" b="1" dirty="0" err="1">
                <a:highlight>
                  <a:srgbClr val="00FFFF"/>
                </a:highlight>
                <a:latin typeface="Times New Roman" panose="02020603050405020304" pitchFamily="18" charset="0"/>
                <a:cs typeface="Times New Roman" panose="02020603050405020304" pitchFamily="18" charset="0"/>
              </a:rPr>
              <a:t>được</a:t>
            </a:r>
            <a:r>
              <a:rPr lang="en-US" sz="2400" b="1" dirty="0">
                <a:highlight>
                  <a:srgbClr val="00FFFF"/>
                </a:highlight>
                <a:latin typeface="Times New Roman" panose="02020603050405020304" pitchFamily="18" charset="0"/>
                <a:cs typeface="Times New Roman" panose="02020603050405020304" pitchFamily="18" charset="0"/>
              </a:rPr>
              <a:t> 10 </a:t>
            </a:r>
            <a:r>
              <a:rPr lang="en-US" sz="2400" b="1" dirty="0" err="1">
                <a:highlight>
                  <a:srgbClr val="00FFFF"/>
                </a:highlight>
                <a:latin typeface="Times New Roman" panose="02020603050405020304" pitchFamily="18" charset="0"/>
                <a:cs typeface="Times New Roman" panose="02020603050405020304" pitchFamily="18" charset="0"/>
              </a:rPr>
              <a:t>điểm</a:t>
            </a:r>
            <a:r>
              <a:rPr lang="en-US" sz="2400" b="1" dirty="0">
                <a:highlight>
                  <a:srgbClr val="00FFFF"/>
                </a:highlight>
                <a:latin typeface="Times New Roman" panose="02020603050405020304" pitchFamily="18" charset="0"/>
                <a:cs typeface="Times New Roman" panose="02020603050405020304" pitchFamily="18" charset="0"/>
              </a:rPr>
              <a:t>.</a:t>
            </a:r>
          </a:p>
          <a:p>
            <a:r>
              <a:rPr lang="en-US" sz="2400" b="1" dirty="0">
                <a:highlight>
                  <a:srgbClr val="FFFF00"/>
                </a:highlight>
                <a:latin typeface="Times New Roman" panose="02020603050405020304" pitchFamily="18" charset="0"/>
                <a:cs typeface="Times New Roman" panose="02020603050405020304" pitchFamily="18" charset="0"/>
              </a:rPr>
              <a:t>- </a:t>
            </a:r>
            <a:r>
              <a:rPr lang="en-US" sz="2400" b="1" dirty="0" err="1">
                <a:highlight>
                  <a:srgbClr val="FFFF00"/>
                </a:highlight>
                <a:latin typeface="Times New Roman" panose="02020603050405020304" pitchFamily="18" charset="0"/>
                <a:cs typeface="Times New Roman" panose="02020603050405020304" pitchFamily="18" charset="0"/>
              </a:rPr>
              <a:t>Chỉ</a:t>
            </a:r>
            <a:r>
              <a:rPr lang="en-US" sz="2400" b="1" dirty="0">
                <a:highlight>
                  <a:srgbClr val="FFFF00"/>
                </a:highlight>
                <a:latin typeface="Times New Roman" panose="02020603050405020304" pitchFamily="18" charset="0"/>
                <a:cs typeface="Times New Roman" panose="02020603050405020304" pitchFamily="18" charset="0"/>
              </a:rPr>
              <a:t> </a:t>
            </a:r>
            <a:r>
              <a:rPr lang="en-US" sz="2400" b="1" dirty="0" err="1">
                <a:highlight>
                  <a:srgbClr val="FFFF00"/>
                </a:highlight>
                <a:latin typeface="Times New Roman" panose="02020603050405020304" pitchFamily="18" charset="0"/>
                <a:cs typeface="Times New Roman" panose="02020603050405020304" pitchFamily="18" charset="0"/>
              </a:rPr>
              <a:t>được</a:t>
            </a:r>
            <a:r>
              <a:rPr lang="en-US" sz="2400" b="1" dirty="0">
                <a:highlight>
                  <a:srgbClr val="FFFF00"/>
                </a:highlight>
                <a:latin typeface="Times New Roman" panose="02020603050405020304" pitchFamily="18" charset="0"/>
                <a:cs typeface="Times New Roman" panose="02020603050405020304" pitchFamily="18" charset="0"/>
              </a:rPr>
              <a:t> </a:t>
            </a:r>
            <a:r>
              <a:rPr lang="en-US" sz="2400" b="1" dirty="0" err="1">
                <a:highlight>
                  <a:srgbClr val="FFFF00"/>
                </a:highlight>
                <a:latin typeface="Times New Roman" panose="02020603050405020304" pitchFamily="18" charset="0"/>
                <a:cs typeface="Times New Roman" panose="02020603050405020304" pitchFamily="18" charset="0"/>
              </a:rPr>
              <a:t>đưa</a:t>
            </a:r>
            <a:r>
              <a:rPr lang="en-US" sz="2400" b="1" dirty="0">
                <a:highlight>
                  <a:srgbClr val="FFFF00"/>
                </a:highlight>
                <a:latin typeface="Times New Roman" panose="02020603050405020304" pitchFamily="18" charset="0"/>
                <a:cs typeface="Times New Roman" panose="02020603050405020304" pitchFamily="18" charset="0"/>
              </a:rPr>
              <a:t> </a:t>
            </a:r>
            <a:r>
              <a:rPr lang="en-US" sz="2400" b="1" dirty="0" err="1">
                <a:highlight>
                  <a:srgbClr val="FFFF00"/>
                </a:highlight>
                <a:latin typeface="Times New Roman" panose="02020603050405020304" pitchFamily="18" charset="0"/>
                <a:cs typeface="Times New Roman" panose="02020603050405020304" pitchFamily="18" charset="0"/>
              </a:rPr>
              <a:t>ra</a:t>
            </a:r>
            <a:r>
              <a:rPr lang="en-US" sz="2400" b="1" dirty="0">
                <a:highlight>
                  <a:srgbClr val="FFFF00"/>
                </a:highlight>
                <a:latin typeface="Times New Roman" panose="02020603050405020304" pitchFamily="18" charset="0"/>
                <a:cs typeface="Times New Roman" panose="02020603050405020304" pitchFamily="18" charset="0"/>
              </a:rPr>
              <a:t> </a:t>
            </a:r>
            <a:r>
              <a:rPr lang="en-US" sz="2400" b="1" dirty="0" err="1">
                <a:highlight>
                  <a:srgbClr val="FFFF00"/>
                </a:highlight>
                <a:latin typeface="Times New Roman" panose="02020603050405020304" pitchFamily="18" charset="0"/>
                <a:cs typeface="Times New Roman" panose="02020603050405020304" pitchFamily="18" charset="0"/>
              </a:rPr>
              <a:t>câu</a:t>
            </a:r>
            <a:r>
              <a:rPr lang="en-US" sz="2400" b="1" dirty="0">
                <a:highlight>
                  <a:srgbClr val="FFFF00"/>
                </a:highlight>
                <a:latin typeface="Times New Roman" panose="02020603050405020304" pitchFamily="18" charset="0"/>
                <a:cs typeface="Times New Roman" panose="02020603050405020304" pitchFamily="18" charset="0"/>
              </a:rPr>
              <a:t> </a:t>
            </a:r>
            <a:r>
              <a:rPr lang="en-US" sz="2400" b="1" dirty="0" err="1">
                <a:highlight>
                  <a:srgbClr val="FFFF00"/>
                </a:highlight>
                <a:latin typeface="Times New Roman" panose="02020603050405020304" pitchFamily="18" charset="0"/>
                <a:cs typeface="Times New Roman" panose="02020603050405020304" pitchFamily="18" charset="0"/>
              </a:rPr>
              <a:t>trả</a:t>
            </a:r>
            <a:r>
              <a:rPr lang="en-US" sz="2400" b="1" dirty="0">
                <a:highlight>
                  <a:srgbClr val="FFFF00"/>
                </a:highlight>
                <a:latin typeface="Times New Roman" panose="02020603050405020304" pitchFamily="18" charset="0"/>
                <a:cs typeface="Times New Roman" panose="02020603050405020304" pitchFamily="18" charset="0"/>
              </a:rPr>
              <a:t> </a:t>
            </a:r>
            <a:r>
              <a:rPr lang="en-US" sz="2400" b="1" dirty="0" err="1">
                <a:highlight>
                  <a:srgbClr val="FFFF00"/>
                </a:highlight>
                <a:latin typeface="Times New Roman" panose="02020603050405020304" pitchFamily="18" charset="0"/>
                <a:cs typeface="Times New Roman" panose="02020603050405020304" pitchFamily="18" charset="0"/>
              </a:rPr>
              <a:t>lời</a:t>
            </a:r>
            <a:r>
              <a:rPr lang="en-US" sz="2400" b="1" dirty="0">
                <a:highlight>
                  <a:srgbClr val="FFFF00"/>
                </a:highlight>
                <a:latin typeface="Times New Roman" panose="02020603050405020304" pitchFamily="18" charset="0"/>
                <a:cs typeface="Times New Roman" panose="02020603050405020304" pitchFamily="18" charset="0"/>
              </a:rPr>
              <a:t> </a:t>
            </a:r>
            <a:r>
              <a:rPr lang="en-US" sz="2400" b="1" dirty="0" err="1">
                <a:highlight>
                  <a:srgbClr val="FFFF00"/>
                </a:highlight>
                <a:latin typeface="Times New Roman" panose="02020603050405020304" pitchFamily="18" charset="0"/>
                <a:cs typeface="Times New Roman" panose="02020603050405020304" pitchFamily="18" charset="0"/>
              </a:rPr>
              <a:t>khi</a:t>
            </a:r>
            <a:r>
              <a:rPr lang="en-US" sz="2400" b="1" dirty="0">
                <a:highlight>
                  <a:srgbClr val="FFFF00"/>
                </a:highlight>
                <a:latin typeface="Times New Roman" panose="02020603050405020304" pitchFamily="18" charset="0"/>
                <a:cs typeface="Times New Roman" panose="02020603050405020304" pitchFamily="18" charset="0"/>
              </a:rPr>
              <a:t> </a:t>
            </a:r>
            <a:r>
              <a:rPr lang="en-US" sz="2400" b="1" dirty="0" err="1">
                <a:highlight>
                  <a:srgbClr val="FFFF00"/>
                </a:highlight>
                <a:latin typeface="Times New Roman" panose="02020603050405020304" pitchFamily="18" charset="0"/>
                <a:cs typeface="Times New Roman" panose="02020603050405020304" pitchFamily="18" charset="0"/>
              </a:rPr>
              <a:t>kết</a:t>
            </a:r>
            <a:r>
              <a:rPr lang="en-US" sz="2400" b="1" dirty="0">
                <a:highlight>
                  <a:srgbClr val="FFFF00"/>
                </a:highlight>
                <a:latin typeface="Times New Roman" panose="02020603050405020304" pitchFamily="18" charset="0"/>
                <a:cs typeface="Times New Roman" panose="02020603050405020304" pitchFamily="18" charset="0"/>
              </a:rPr>
              <a:t> </a:t>
            </a:r>
            <a:r>
              <a:rPr lang="en-US" sz="2400" b="1" dirty="0" err="1">
                <a:highlight>
                  <a:srgbClr val="FFFF00"/>
                </a:highlight>
                <a:latin typeface="Times New Roman" panose="02020603050405020304" pitchFamily="18" charset="0"/>
                <a:cs typeface="Times New Roman" panose="02020603050405020304" pitchFamily="18" charset="0"/>
              </a:rPr>
              <a:t>thúc</a:t>
            </a:r>
            <a:r>
              <a:rPr lang="en-US" sz="2400" b="1" dirty="0">
                <a:highlight>
                  <a:srgbClr val="FFFF00"/>
                </a:highlight>
                <a:latin typeface="Times New Roman" panose="02020603050405020304" pitchFamily="18" charset="0"/>
                <a:cs typeface="Times New Roman" panose="02020603050405020304" pitchFamily="18" charset="0"/>
              </a:rPr>
              <a:t> </a:t>
            </a:r>
            <a:r>
              <a:rPr lang="en-US" sz="2400" b="1" dirty="0" err="1">
                <a:highlight>
                  <a:srgbClr val="FFFF00"/>
                </a:highlight>
                <a:latin typeface="Times New Roman" panose="02020603050405020304" pitchFamily="18" charset="0"/>
                <a:cs typeface="Times New Roman" panose="02020603050405020304" pitchFamily="18" charset="0"/>
              </a:rPr>
              <a:t>nhạc</a:t>
            </a:r>
            <a:r>
              <a:rPr lang="en-US" sz="2400" b="1" dirty="0">
                <a:highlight>
                  <a:srgbClr val="FFFF00"/>
                </a:highlight>
                <a:latin typeface="Times New Roman" panose="02020603050405020304" pitchFamily="18" charset="0"/>
                <a:cs typeface="Times New Roman" panose="02020603050405020304" pitchFamily="18" charset="0"/>
              </a:rPr>
              <a:t>. </a:t>
            </a:r>
            <a:r>
              <a:rPr lang="en-US" sz="2400" b="1" dirty="0" err="1">
                <a:highlight>
                  <a:srgbClr val="FFFF00"/>
                </a:highlight>
                <a:latin typeface="Times New Roman" panose="02020603050405020304" pitchFamily="18" charset="0"/>
                <a:cs typeface="Times New Roman" panose="02020603050405020304" pitchFamily="18" charset="0"/>
              </a:rPr>
              <a:t>Trả</a:t>
            </a:r>
            <a:r>
              <a:rPr lang="en-US" sz="2400" b="1" dirty="0">
                <a:highlight>
                  <a:srgbClr val="FFFF00"/>
                </a:highlight>
                <a:latin typeface="Times New Roman" panose="02020603050405020304" pitchFamily="18" charset="0"/>
                <a:cs typeface="Times New Roman" panose="02020603050405020304" pitchFamily="18" charset="0"/>
              </a:rPr>
              <a:t> </a:t>
            </a:r>
            <a:r>
              <a:rPr lang="en-US" sz="2400" b="1" dirty="0" err="1">
                <a:highlight>
                  <a:srgbClr val="FFFF00"/>
                </a:highlight>
                <a:latin typeface="Times New Roman" panose="02020603050405020304" pitchFamily="18" charset="0"/>
                <a:cs typeface="Times New Roman" panose="02020603050405020304" pitchFamily="18" charset="0"/>
              </a:rPr>
              <a:t>lời</a:t>
            </a:r>
            <a:r>
              <a:rPr lang="en-US" sz="2400" b="1" dirty="0">
                <a:highlight>
                  <a:srgbClr val="FFFF00"/>
                </a:highlight>
                <a:latin typeface="Times New Roman" panose="02020603050405020304" pitchFamily="18" charset="0"/>
                <a:cs typeface="Times New Roman" panose="02020603050405020304" pitchFamily="18" charset="0"/>
              </a:rPr>
              <a:t> </a:t>
            </a:r>
            <a:r>
              <a:rPr lang="en-US" sz="2400" b="1" dirty="0" err="1">
                <a:highlight>
                  <a:srgbClr val="FFFF00"/>
                </a:highlight>
                <a:latin typeface="Times New Roman" panose="02020603050405020304" pitchFamily="18" charset="0"/>
                <a:cs typeface="Times New Roman" panose="02020603050405020304" pitchFamily="18" charset="0"/>
              </a:rPr>
              <a:t>khi</a:t>
            </a:r>
            <a:r>
              <a:rPr lang="en-US" sz="2400" b="1" dirty="0">
                <a:highlight>
                  <a:srgbClr val="FFFF00"/>
                </a:highlight>
                <a:latin typeface="Times New Roman" panose="02020603050405020304" pitchFamily="18" charset="0"/>
                <a:cs typeface="Times New Roman" panose="02020603050405020304" pitchFamily="18" charset="0"/>
              </a:rPr>
              <a:t> </a:t>
            </a:r>
            <a:r>
              <a:rPr lang="en-US" sz="2400" b="1" dirty="0" err="1">
                <a:highlight>
                  <a:srgbClr val="FFFF00"/>
                </a:highlight>
                <a:latin typeface="Times New Roman" panose="02020603050405020304" pitchFamily="18" charset="0"/>
                <a:cs typeface="Times New Roman" panose="02020603050405020304" pitchFamily="18" charset="0"/>
              </a:rPr>
              <a:t>vẫn</a:t>
            </a:r>
            <a:r>
              <a:rPr lang="en-US" sz="2400" b="1" dirty="0">
                <a:highlight>
                  <a:srgbClr val="FFFF00"/>
                </a:highlight>
                <a:latin typeface="Times New Roman" panose="02020603050405020304" pitchFamily="18" charset="0"/>
                <a:cs typeface="Times New Roman" panose="02020603050405020304" pitchFamily="18" charset="0"/>
              </a:rPr>
              <a:t> </a:t>
            </a:r>
            <a:r>
              <a:rPr lang="en-US" sz="2400" b="1" dirty="0" err="1">
                <a:highlight>
                  <a:srgbClr val="FFFF00"/>
                </a:highlight>
                <a:latin typeface="Times New Roman" panose="02020603050405020304" pitchFamily="18" charset="0"/>
                <a:cs typeface="Times New Roman" panose="02020603050405020304" pitchFamily="18" charset="0"/>
              </a:rPr>
              <a:t>còn</a:t>
            </a:r>
            <a:r>
              <a:rPr lang="en-US" sz="2400" b="1" dirty="0">
                <a:highlight>
                  <a:srgbClr val="FFFF00"/>
                </a:highlight>
                <a:latin typeface="Times New Roman" panose="02020603050405020304" pitchFamily="18" charset="0"/>
                <a:cs typeface="Times New Roman" panose="02020603050405020304" pitchFamily="18" charset="0"/>
              </a:rPr>
              <a:t> </a:t>
            </a:r>
            <a:r>
              <a:rPr lang="en-US" sz="2400" b="1" dirty="0" err="1">
                <a:highlight>
                  <a:srgbClr val="FFFF00"/>
                </a:highlight>
                <a:latin typeface="Times New Roman" panose="02020603050405020304" pitchFamily="18" charset="0"/>
                <a:cs typeface="Times New Roman" panose="02020603050405020304" pitchFamily="18" charset="0"/>
              </a:rPr>
              <a:t>nhạc</a:t>
            </a:r>
            <a:r>
              <a:rPr lang="en-US" sz="2400" b="1" dirty="0">
                <a:highlight>
                  <a:srgbClr val="FFFF00"/>
                </a:highlight>
                <a:latin typeface="Times New Roman" panose="02020603050405020304" pitchFamily="18" charset="0"/>
                <a:cs typeface="Times New Roman" panose="02020603050405020304" pitchFamily="18" charset="0"/>
              </a:rPr>
              <a:t> </a:t>
            </a:r>
            <a:r>
              <a:rPr lang="en-US" sz="2400" b="1" dirty="0" err="1">
                <a:highlight>
                  <a:srgbClr val="FFFF00"/>
                </a:highlight>
                <a:latin typeface="Times New Roman" panose="02020603050405020304" pitchFamily="18" charset="0"/>
                <a:cs typeface="Times New Roman" panose="02020603050405020304" pitchFamily="18" charset="0"/>
              </a:rPr>
              <a:t>là</a:t>
            </a:r>
            <a:r>
              <a:rPr lang="en-US" sz="2400" b="1" dirty="0">
                <a:highlight>
                  <a:srgbClr val="FFFF00"/>
                </a:highlight>
                <a:latin typeface="Times New Roman" panose="02020603050405020304" pitchFamily="18" charset="0"/>
                <a:cs typeface="Times New Roman" panose="02020603050405020304" pitchFamily="18" charset="0"/>
              </a:rPr>
              <a:t> </a:t>
            </a:r>
            <a:r>
              <a:rPr lang="en-US" sz="2400" b="1" dirty="0" err="1">
                <a:highlight>
                  <a:srgbClr val="FFFF00"/>
                </a:highlight>
                <a:latin typeface="Times New Roman" panose="02020603050405020304" pitchFamily="18" charset="0"/>
                <a:cs typeface="Times New Roman" panose="02020603050405020304" pitchFamily="18" charset="0"/>
              </a:rPr>
              <a:t>phạm</a:t>
            </a:r>
            <a:r>
              <a:rPr lang="en-US" sz="2400" b="1" dirty="0">
                <a:highlight>
                  <a:srgbClr val="FFFF00"/>
                </a:highlight>
                <a:latin typeface="Times New Roman" panose="02020603050405020304" pitchFamily="18" charset="0"/>
                <a:cs typeface="Times New Roman" panose="02020603050405020304" pitchFamily="18" charset="0"/>
              </a:rPr>
              <a:t> </a:t>
            </a:r>
            <a:r>
              <a:rPr lang="en-US" sz="2400" b="1" dirty="0" err="1">
                <a:highlight>
                  <a:srgbClr val="FFFF00"/>
                </a:highlight>
                <a:latin typeface="Times New Roman" panose="02020603050405020304" pitchFamily="18" charset="0"/>
                <a:cs typeface="Times New Roman" panose="02020603050405020304" pitchFamily="18" charset="0"/>
              </a:rPr>
              <a:t>quy</a:t>
            </a:r>
            <a:r>
              <a:rPr lang="en-US" sz="2400" b="1" dirty="0">
                <a:highlight>
                  <a:srgbClr val="FFFF00"/>
                </a:highlight>
                <a:latin typeface="Times New Roman" panose="02020603050405020304" pitchFamily="18" charset="0"/>
                <a:cs typeface="Times New Roman" panose="02020603050405020304" pitchFamily="18" charset="0"/>
              </a:rPr>
              <a:t> </a:t>
            </a:r>
            <a:r>
              <a:rPr lang="en-US" sz="2400" b="1" dirty="0" err="1">
                <a:highlight>
                  <a:srgbClr val="FFFF00"/>
                </a:highlight>
                <a:latin typeface="Times New Roman" panose="02020603050405020304" pitchFamily="18" charset="0"/>
                <a:cs typeface="Times New Roman" panose="02020603050405020304" pitchFamily="18" charset="0"/>
              </a:rPr>
              <a:t>và</a:t>
            </a:r>
            <a:r>
              <a:rPr lang="en-US" sz="2400" b="1" dirty="0">
                <a:highlight>
                  <a:srgbClr val="FFFF00"/>
                </a:highlight>
                <a:latin typeface="Times New Roman" panose="02020603050405020304" pitchFamily="18" charset="0"/>
                <a:cs typeface="Times New Roman" panose="02020603050405020304" pitchFamily="18" charset="0"/>
              </a:rPr>
              <a:t> </a:t>
            </a:r>
            <a:r>
              <a:rPr lang="en-US" sz="2400" b="1" dirty="0" err="1">
                <a:solidFill>
                  <a:srgbClr val="FF0000"/>
                </a:solidFill>
                <a:highlight>
                  <a:srgbClr val="FFFF00"/>
                </a:highlight>
                <a:latin typeface="Times New Roman" panose="02020603050405020304" pitchFamily="18" charset="0"/>
                <a:cs typeface="Times New Roman" panose="02020603050405020304" pitchFamily="18" charset="0"/>
              </a:rPr>
              <a:t>không</a:t>
            </a:r>
            <a:r>
              <a:rPr lang="en-US" sz="2400" b="1"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sz="2400" b="1" dirty="0" err="1">
                <a:solidFill>
                  <a:srgbClr val="FF0000"/>
                </a:solidFill>
                <a:highlight>
                  <a:srgbClr val="FFFF00"/>
                </a:highlight>
                <a:latin typeface="Times New Roman" panose="02020603050405020304" pitchFamily="18" charset="0"/>
                <a:cs typeface="Times New Roman" panose="02020603050405020304" pitchFamily="18" charset="0"/>
              </a:rPr>
              <a:t>được</a:t>
            </a:r>
            <a:r>
              <a:rPr lang="en-US" sz="2400" b="1"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sz="2400" b="1" dirty="0" err="1">
                <a:solidFill>
                  <a:srgbClr val="FF0000"/>
                </a:solidFill>
                <a:highlight>
                  <a:srgbClr val="FFFF00"/>
                </a:highlight>
                <a:latin typeface="Times New Roman" panose="02020603050405020304" pitchFamily="18" charset="0"/>
                <a:cs typeface="Times New Roman" panose="02020603050405020304" pitchFamily="18" charset="0"/>
              </a:rPr>
              <a:t>tính</a:t>
            </a:r>
            <a:r>
              <a:rPr lang="en-US" sz="2400" b="1"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sz="2400" b="1" dirty="0" err="1">
                <a:solidFill>
                  <a:srgbClr val="FF0000"/>
                </a:solidFill>
                <a:highlight>
                  <a:srgbClr val="FFFF00"/>
                </a:highlight>
                <a:latin typeface="Times New Roman" panose="02020603050405020304" pitchFamily="18" charset="0"/>
                <a:cs typeface="Times New Roman" panose="02020603050405020304" pitchFamily="18" charset="0"/>
              </a:rPr>
              <a:t>điểm</a:t>
            </a:r>
            <a:r>
              <a:rPr lang="en-US" sz="2400" b="1" dirty="0">
                <a:highlight>
                  <a:srgbClr val="FFFF00"/>
                </a:highligh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2544200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27053"/>
            <a:ext cx="18288000" cy="7395995"/>
            <a:chOff x="152400" y="158974"/>
            <a:chExt cx="24384000" cy="9861326"/>
          </a:xfrm>
        </p:grpSpPr>
        <p:grpSp>
          <p:nvGrpSpPr>
            <p:cNvPr id="17" name="CẤM BUÔN BÁN, CẤM REUP">
              <a:extLst>
                <a:ext uri="{FF2B5EF4-FFF2-40B4-BE49-F238E27FC236}">
                  <a16:creationId xmlns:a16="http://schemas.microsoft.com/office/drawing/2014/main" id="{A771E4F9-3621-4EF0-8FFB-115BC918F0F9}"/>
                </a:ext>
              </a:extLst>
            </p:cNvPr>
            <p:cNvGrpSpPr/>
            <p:nvPr/>
          </p:nvGrpSpPr>
          <p:grpSpPr>
            <a:xfrm>
              <a:off x="152400" y="158974"/>
              <a:ext cx="24384000" cy="6851394"/>
              <a:chOff x="-19812000" y="181103"/>
              <a:chExt cx="24384000" cy="6851394"/>
            </a:xfrm>
          </p:grpSpPr>
          <p:pic>
            <p:nvPicPr>
              <p:cNvPr id="19" name="Picture 18">
                <a:extLst>
                  <a:ext uri="{FF2B5EF4-FFF2-40B4-BE49-F238E27FC236}">
                    <a16:creationId xmlns:a16="http://schemas.microsoft.com/office/drawing/2014/main" id="{35CB0125-D3AC-4EAA-805B-8C88E3954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22" name="Picture 21">
                <a:extLst>
                  <a:ext uri="{FF2B5EF4-FFF2-40B4-BE49-F238E27FC236}">
                    <a16:creationId xmlns:a16="http://schemas.microsoft.com/office/drawing/2014/main" id="{0B04F04D-57C6-472E-BA7F-CA90CF091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23" name="ĐC SHARE MIỄN PHÍ BỞI NK POWERSKILLS"/>
            <p:cNvPicPr>
              <a:picLocks noChangeAspect="1"/>
            </p:cNvPicPr>
            <p:nvPr/>
          </p:nvPicPr>
          <p:blipFill>
            <a:blip r:embed="rId3"/>
            <a:stretch>
              <a:fillRect/>
            </a:stretch>
          </p:blipFill>
          <p:spPr>
            <a:xfrm>
              <a:off x="182857" y="8183884"/>
              <a:ext cx="12257011" cy="1836416"/>
            </a:xfrm>
            <a:prstGeom prst="rect">
              <a:avLst/>
            </a:prstGeom>
          </p:spPr>
        </p:pic>
      </p:grpSp>
      <p:pic>
        <p:nvPicPr>
          <p:cNvPr id="7" name="Vào http://fb.com/nkpowerskills tải game miễn phí">
            <a:extLst>
              <a:ext uri="{FF2B5EF4-FFF2-40B4-BE49-F238E27FC236}">
                <a16:creationId xmlns:a16="http://schemas.microsoft.com/office/drawing/2014/main" id="{97351C5B-F110-4AF2-BF84-EDE3C290C3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054" y="3231160"/>
            <a:ext cx="2280557" cy="1557620"/>
          </a:xfrm>
          <a:prstGeom prst="rect">
            <a:avLst/>
          </a:prstGeom>
        </p:spPr>
      </p:pic>
      <p:pic>
        <p:nvPicPr>
          <p:cNvPr id="5124" name="ĐC SHARE MIỄN PHÍ BỞI NK POWERSKILLS" descr="Download Software Development Services - Covent Garden PNG Image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91168" y="1669495"/>
            <a:ext cx="1561664" cy="1561664"/>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CẤM BUÔN BÁN, CẤM REUP">
            <a:extLst>
              <a:ext uri="{FF2B5EF4-FFF2-40B4-BE49-F238E27FC236}">
                <a16:creationId xmlns:a16="http://schemas.microsoft.com/office/drawing/2014/main" id="{C3B0B4C0-EF19-4ECD-A454-77453237E8F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3952383" y="3564295"/>
            <a:ext cx="2643144" cy="1224485"/>
          </a:xfrm>
          <a:prstGeom prst="rect">
            <a:avLst/>
          </a:prstGeom>
        </p:spPr>
      </p:pic>
      <p:pic>
        <p:nvPicPr>
          <p:cNvPr id="11" name="Vào http://fb.com/nkpowerskills tải game miễn phí">
            <a:hlinkClick r:id="rId7" action="ppaction://hlinksldjump"/>
            <a:extLst>
              <a:ext uri="{FF2B5EF4-FFF2-40B4-BE49-F238E27FC236}">
                <a16:creationId xmlns:a16="http://schemas.microsoft.com/office/drawing/2014/main" id="{480BD20A-4EA3-4057-B30A-41708969BB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432056">
            <a:off x="14784191" y="3778112"/>
            <a:ext cx="769050" cy="796848"/>
          </a:xfrm>
          <a:prstGeom prst="rect">
            <a:avLst/>
          </a:prstGeom>
        </p:spPr>
      </p:pic>
    </p:spTree>
    <p:extLst>
      <p:ext uri="{BB962C8B-B14F-4D97-AF65-F5344CB8AC3E}">
        <p14:creationId xmlns:p14="http://schemas.microsoft.com/office/powerpoint/2010/main" val="30408746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24"/>
                                        </p:tgtEl>
                                        <p:attrNameLst>
                                          <p:attrName>r</p:attrName>
                                        </p:attrNameLst>
                                      </p:cBhvr>
                                    </p:animRot>
                                    <p:animRot by="-240000">
                                      <p:cBhvr>
                                        <p:cTn id="7" dur="200" fill="hold">
                                          <p:stCondLst>
                                            <p:cond delay="200"/>
                                          </p:stCondLst>
                                        </p:cTn>
                                        <p:tgtEl>
                                          <p:spTgt spid="5124"/>
                                        </p:tgtEl>
                                        <p:attrNameLst>
                                          <p:attrName>r</p:attrName>
                                        </p:attrNameLst>
                                      </p:cBhvr>
                                    </p:animRot>
                                    <p:animRot by="240000">
                                      <p:cBhvr>
                                        <p:cTn id="8" dur="200" fill="hold">
                                          <p:stCondLst>
                                            <p:cond delay="400"/>
                                          </p:stCondLst>
                                        </p:cTn>
                                        <p:tgtEl>
                                          <p:spTgt spid="5124"/>
                                        </p:tgtEl>
                                        <p:attrNameLst>
                                          <p:attrName>r</p:attrName>
                                        </p:attrNameLst>
                                      </p:cBhvr>
                                    </p:animRot>
                                    <p:animRot by="-240000">
                                      <p:cBhvr>
                                        <p:cTn id="9" dur="200" fill="hold">
                                          <p:stCondLst>
                                            <p:cond delay="600"/>
                                          </p:stCondLst>
                                        </p:cTn>
                                        <p:tgtEl>
                                          <p:spTgt spid="5124"/>
                                        </p:tgtEl>
                                        <p:attrNameLst>
                                          <p:attrName>r</p:attrName>
                                        </p:attrNameLst>
                                      </p:cBhvr>
                                    </p:animRot>
                                    <p:animRot by="120000">
                                      <p:cBhvr>
                                        <p:cTn id="10" dur="200" fill="hold">
                                          <p:stCondLst>
                                            <p:cond delay="800"/>
                                          </p:stCondLst>
                                        </p:cTn>
                                        <p:tgtEl>
                                          <p:spTgt spid="51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1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124"/>
                                        </p:tgtEl>
                                      </p:cBhvr>
                                    </p:animEffect>
                                    <p:set>
                                      <p:cBhvr>
                                        <p:cTn id="16" dur="1" fill="hold">
                                          <p:stCondLst>
                                            <p:cond delay="499"/>
                                          </p:stCondLst>
                                        </p:cTn>
                                        <p:tgtEl>
                                          <p:spTgt spid="5124"/>
                                        </p:tgtEl>
                                        <p:attrNameLst>
                                          <p:attrName>style.visibility</p:attrName>
                                        </p:attrNameLst>
                                      </p:cBhvr>
                                      <p:to>
                                        <p:strVal val="hidden"/>
                                      </p:to>
                                    </p:set>
                                  </p:childTnLst>
                                </p:cTn>
                              </p:par>
                            </p:childTnLst>
                          </p:cTn>
                        </p:par>
                        <p:par>
                          <p:cTn id="17" fill="hold">
                            <p:stCondLst>
                              <p:cond delay="500"/>
                            </p:stCondLst>
                            <p:childTnLst>
                              <p:par>
                                <p:cTn id="18" presetID="35" presetClass="path" presetSubtype="0" fill="hold" nodeType="afterEffect">
                                  <p:stCondLst>
                                    <p:cond delay="0"/>
                                  </p:stCondLst>
                                  <p:childTnLst>
                                    <p:animMotion origin="layout" path="M 0 -1.11111E-6 L -1 -1.11111E-6 " pathEditMode="relative" rAng="0" ptsTypes="AA">
                                      <p:cBhvr>
                                        <p:cTn id="19" dur="3000" fill="hold"/>
                                        <p:tgtEl>
                                          <p:spTgt spid="5"/>
                                        </p:tgtEl>
                                        <p:attrNameLst>
                                          <p:attrName>ppt_x</p:attrName>
                                          <p:attrName>ppt_y</p:attrName>
                                        </p:attrNameLst>
                                      </p:cBhvr>
                                      <p:rCtr x="-50000" y="0"/>
                                    </p:animMotion>
                                  </p:childTnLst>
                                </p:cTn>
                              </p:par>
                              <p:par>
                                <p:cTn id="20" presetID="35" presetClass="path" presetSubtype="0" fill="hold" nodeType="withEffect">
                                  <p:stCondLst>
                                    <p:cond delay="0"/>
                                  </p:stCondLst>
                                  <p:childTnLst>
                                    <p:animMotion origin="layout" path="M 0 -2.96296E-6 L -1 -2.96296E-6 " pathEditMode="relative" rAng="0" ptsTypes="AA">
                                      <p:cBhvr>
                                        <p:cTn id="21" dur="3000" fill="hold"/>
                                        <p:tgtEl>
                                          <p:spTgt spid="10"/>
                                        </p:tgtEl>
                                        <p:attrNameLst>
                                          <p:attrName>ppt_x</p:attrName>
                                          <p:attrName>ppt_y</p:attrName>
                                        </p:attrNameLst>
                                      </p:cBhvr>
                                      <p:rCtr x="-50000" y="0"/>
                                    </p:animMotion>
                                  </p:childTnLst>
                                </p:cTn>
                              </p:par>
                              <p:par>
                                <p:cTn id="22" presetID="35" presetClass="path" presetSubtype="0" fill="hold" nodeType="withEffect">
                                  <p:stCondLst>
                                    <p:cond delay="0"/>
                                  </p:stCondLst>
                                  <p:childTnLst>
                                    <p:animMotion origin="layout" path="M 0 -2.96296E-6 L -1 -2.96296E-6 " pathEditMode="relative" rAng="0" ptsTypes="AA">
                                      <p:cBhvr>
                                        <p:cTn id="23" dur="3000" fill="hold"/>
                                        <p:tgtEl>
                                          <p:spTgt spid="11"/>
                                        </p:tgtEl>
                                        <p:attrNameLst>
                                          <p:attrName>ppt_x</p:attrName>
                                          <p:attrName>ppt_y</p:attrName>
                                        </p:attrNameLst>
                                      </p:cBhvr>
                                      <p:rCtr x="-50000" y="0"/>
                                    </p:animMotion>
                                  </p:childTnLst>
                                </p:cTn>
                              </p:par>
                            </p:childTnLst>
                          </p:cTn>
                        </p:par>
                      </p:childTnLst>
                    </p:cTn>
                  </p:par>
                </p:childTnLst>
              </p:cTn>
              <p:nextCondLst>
                <p:cond evt="onClick" delay="0">
                  <p:tgtEl>
                    <p:spTgt spid="512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4930"/>
            <a:ext cx="18288000" cy="5138546"/>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sp>
        <p:nvSpPr>
          <p:cNvPr id="2" name="Title 1"/>
          <p:cNvSpPr>
            <a:spLocks noGrp="1"/>
          </p:cNvSpPr>
          <p:nvPr>
            <p:ph type="title"/>
          </p:nvPr>
        </p:nvSpPr>
        <p:spPr/>
        <p:txBody>
          <a:bodyPr/>
          <a:lstStyle/>
          <a:p>
            <a:endParaRPr lang="en-US" b="1"/>
          </a:p>
        </p:txBody>
      </p:sp>
      <p:pic>
        <p:nvPicPr>
          <p:cNvPr id="4" name="cau 1">
            <a:hlinkClick r:id="" action="ppaction://media"/>
            <a:extLst>
              <a:ext uri="{FF2B5EF4-FFF2-40B4-BE49-F238E27FC236}">
                <a16:creationId xmlns:a16="http://schemas.microsoft.com/office/drawing/2014/main" id="{385A6ACD-3748-4E7A-BA08-0BDE49172306}"/>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7"/>
          <a:stretch>
            <a:fillRect/>
          </a:stretch>
        </p:blipFill>
        <p:spPr>
          <a:xfrm>
            <a:off x="1358625" y="1170599"/>
            <a:ext cx="304800" cy="304800"/>
          </a:xfrm>
        </p:spPr>
      </p:pic>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4054" y="3231160"/>
            <a:ext cx="2280557" cy="1557620"/>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867508" y="3663614"/>
            <a:ext cx="2643144" cy="1224485"/>
          </a:xfrm>
          <a:prstGeom prst="rect">
            <a:avLst/>
          </a:prstGeom>
        </p:spPr>
      </p:pic>
      <p:sp>
        <p:nvSpPr>
          <p:cNvPr id="19" name="Rectangle 18"/>
          <p:cNvSpPr/>
          <p:nvPr/>
        </p:nvSpPr>
        <p:spPr>
          <a:xfrm>
            <a:off x="628650" y="80132"/>
            <a:ext cx="7886700" cy="73398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b="1" dirty="0"/>
          </a:p>
        </p:txBody>
      </p:sp>
      <p:sp>
        <p:nvSpPr>
          <p:cNvPr id="20" name="Rectangle 19"/>
          <p:cNvSpPr/>
          <p:nvPr/>
        </p:nvSpPr>
        <p:spPr>
          <a:xfrm>
            <a:off x="4902091" y="2895382"/>
            <a:ext cx="3512852" cy="7836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700" b="1" dirty="0">
                <a:solidFill>
                  <a:schemeClr val="bg1"/>
                </a:solidFill>
                <a:latin typeface="Times New Roman" panose="02020603050405020304" pitchFamily="18" charset="0"/>
                <a:cs typeface="Times New Roman" panose="02020603050405020304" pitchFamily="18" charset="0"/>
              </a:rPr>
              <a:t>B. </a:t>
            </a:r>
            <a:r>
              <a:rPr lang="en-US" sz="2700" b="1" dirty="0" err="1">
                <a:solidFill>
                  <a:schemeClr val="bg1"/>
                </a:solidFill>
                <a:latin typeface="Times New Roman" panose="02020603050405020304" pitchFamily="18" charset="0"/>
                <a:cs typeface="Times New Roman" panose="02020603050405020304" pitchFamily="18" charset="0"/>
              </a:rPr>
              <a:t>Niutơn</a:t>
            </a:r>
            <a:endParaRPr lang="en-US" sz="2700" b="1" dirty="0">
              <a:latin typeface="Times New Roman" panose="02020603050405020304" pitchFamily="18" charset="0"/>
              <a:cs typeface="Times New Roman" panose="02020603050405020304" pitchFamily="18" charset="0"/>
            </a:endParaRPr>
          </a:p>
        </p:txBody>
      </p:sp>
      <p:sp>
        <p:nvSpPr>
          <p:cNvPr id="21" name="Rectangle 20"/>
          <p:cNvSpPr/>
          <p:nvPr/>
        </p:nvSpPr>
        <p:spPr>
          <a:xfrm>
            <a:off x="420319" y="3874887"/>
            <a:ext cx="3598565" cy="70792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700" b="1" dirty="0">
                <a:latin typeface="Times New Roman" panose="02020603050405020304" pitchFamily="18" charset="0"/>
                <a:cs typeface="Times New Roman" panose="02020603050405020304" pitchFamily="18" charset="0"/>
              </a:rPr>
              <a:t>C. </a:t>
            </a:r>
            <a:r>
              <a:rPr lang="en-US" sz="2700" b="1" dirty="0" err="1">
                <a:latin typeface="Times New Roman" panose="02020603050405020304" pitchFamily="18" charset="0"/>
                <a:cs typeface="Times New Roman" panose="02020603050405020304" pitchFamily="18" charset="0"/>
              </a:rPr>
              <a:t>Kilôgam</a:t>
            </a:r>
            <a:endParaRPr lang="en-US" sz="2700" b="1" dirty="0">
              <a:latin typeface="Times New Roman" panose="02020603050405020304" pitchFamily="18" charset="0"/>
              <a:cs typeface="Times New Roman" panose="02020603050405020304" pitchFamily="18" charset="0"/>
            </a:endParaRPr>
          </a:p>
        </p:txBody>
      </p:sp>
      <p:sp>
        <p:nvSpPr>
          <p:cNvPr id="22" name="Rectangle 21"/>
          <p:cNvSpPr/>
          <p:nvPr/>
        </p:nvSpPr>
        <p:spPr>
          <a:xfrm>
            <a:off x="4902091" y="3969862"/>
            <a:ext cx="3512852" cy="61295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700" b="1" dirty="0">
                <a:solidFill>
                  <a:schemeClr val="bg1"/>
                </a:solidFill>
                <a:latin typeface="Times New Roman" panose="02020603050405020304" pitchFamily="18" charset="0"/>
                <a:cs typeface="Times New Roman" panose="02020603050405020304" pitchFamily="18" charset="0"/>
              </a:rPr>
              <a:t>D. </a:t>
            </a:r>
            <a:r>
              <a:rPr lang="en-US" sz="2700" b="1" dirty="0" err="1">
                <a:solidFill>
                  <a:schemeClr val="bg1"/>
                </a:solidFill>
                <a:latin typeface="Times New Roman" panose="02020603050405020304" pitchFamily="18" charset="0"/>
                <a:cs typeface="Times New Roman" panose="02020603050405020304" pitchFamily="18" charset="0"/>
              </a:rPr>
              <a:t>lít</a:t>
            </a:r>
            <a:endParaRPr lang="en-US" sz="2700" b="1" dirty="0">
              <a:latin typeface="Times New Roman" panose="02020603050405020304" pitchFamily="18" charset="0"/>
              <a:cs typeface="Times New Roman" panose="02020603050405020304" pitchFamily="18" charset="0"/>
            </a:endParaRPr>
          </a:p>
        </p:txBody>
      </p:sp>
      <p:sp>
        <p:nvSpPr>
          <p:cNvPr id="23" name="Rectangle 22"/>
          <p:cNvSpPr/>
          <p:nvPr/>
        </p:nvSpPr>
        <p:spPr>
          <a:xfrm>
            <a:off x="420318" y="2900709"/>
            <a:ext cx="3747824" cy="7836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700" b="1" dirty="0">
                <a:solidFill>
                  <a:schemeClr val="bg1"/>
                </a:solidFill>
                <a:latin typeface="Times New Roman" panose="02020603050405020304" pitchFamily="18" charset="0"/>
                <a:cs typeface="Times New Roman" panose="02020603050405020304" pitchFamily="18" charset="0"/>
              </a:rPr>
              <a:t>A. </a:t>
            </a:r>
            <a:r>
              <a:rPr lang="en-US" sz="2700" b="1" dirty="0" err="1">
                <a:solidFill>
                  <a:schemeClr val="bg1"/>
                </a:solidFill>
                <a:latin typeface="Times New Roman" panose="02020603050405020304" pitchFamily="18" charset="0"/>
                <a:cs typeface="Times New Roman" panose="02020603050405020304" pitchFamily="18" charset="0"/>
              </a:rPr>
              <a:t>mét</a:t>
            </a:r>
            <a:endParaRPr lang="en-US" sz="2700" b="1" dirty="0">
              <a:latin typeface="Times New Roman" panose="02020603050405020304" pitchFamily="18" charset="0"/>
              <a:cs typeface="Times New Roman" panose="02020603050405020304" pitchFamily="18" charset="0"/>
            </a:endParaRPr>
          </a:p>
        </p:txBody>
      </p:sp>
      <p:pic>
        <p:nvPicPr>
          <p:cNvPr id="24"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81622" y="3129251"/>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98567" y="395459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97258" y="387488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210017" y="3071593"/>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2906532" y="-194303"/>
            <a:ext cx="3079891" cy="290447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2288305" y="131430"/>
            <a:ext cx="7801550" cy="600164"/>
          </a:xfrm>
          <a:prstGeom prst="rect">
            <a:avLst/>
          </a:prstGeom>
          <a:noFill/>
        </p:spPr>
        <p:txBody>
          <a:bodyPr wrap="square" rtlCol="0">
            <a:spAutoFit/>
          </a:bodyPr>
          <a:lstStyle/>
          <a:p>
            <a:r>
              <a:rPr lang="en-US" sz="3300" b="1" dirty="0" err="1">
                <a:solidFill>
                  <a:schemeClr val="bg1"/>
                </a:solidFill>
                <a:latin typeface="Times New Roman" panose="02020603050405020304" pitchFamily="18" charset="0"/>
                <a:cs typeface="Times New Roman" panose="02020603050405020304" pitchFamily="18" charset="0"/>
              </a:rPr>
              <a:t>Câu</a:t>
            </a:r>
            <a:r>
              <a:rPr lang="en-US" sz="3300" b="1" dirty="0">
                <a:solidFill>
                  <a:schemeClr val="bg1"/>
                </a:solidFill>
                <a:latin typeface="Times New Roman" panose="02020603050405020304" pitchFamily="18" charset="0"/>
                <a:cs typeface="Times New Roman" panose="02020603050405020304" pitchFamily="18" charset="0"/>
              </a:rPr>
              <a:t> 1 . </a:t>
            </a:r>
            <a:r>
              <a:rPr lang="en-US" sz="3300" b="1" dirty="0" err="1">
                <a:solidFill>
                  <a:schemeClr val="bg1"/>
                </a:solidFill>
                <a:latin typeface="Times New Roman" panose="02020603050405020304" pitchFamily="18" charset="0"/>
                <a:cs typeface="Times New Roman" panose="02020603050405020304" pitchFamily="18" charset="0"/>
              </a:rPr>
              <a:t>Đơn</a:t>
            </a:r>
            <a:r>
              <a:rPr lang="en-US" sz="3300" b="1" dirty="0">
                <a:solidFill>
                  <a:schemeClr val="bg1"/>
                </a:solidFill>
                <a:latin typeface="Times New Roman" panose="02020603050405020304" pitchFamily="18" charset="0"/>
                <a:cs typeface="Times New Roman" panose="02020603050405020304" pitchFamily="18" charset="0"/>
              </a:rPr>
              <a:t> </a:t>
            </a:r>
            <a:r>
              <a:rPr lang="en-US" sz="3300" b="1" dirty="0" err="1">
                <a:solidFill>
                  <a:schemeClr val="bg1"/>
                </a:solidFill>
                <a:latin typeface="Times New Roman" panose="02020603050405020304" pitchFamily="18" charset="0"/>
                <a:cs typeface="Times New Roman" panose="02020603050405020304" pitchFamily="18" charset="0"/>
              </a:rPr>
              <a:t>vị</a:t>
            </a:r>
            <a:r>
              <a:rPr lang="en-US" sz="3300" b="1" dirty="0">
                <a:solidFill>
                  <a:schemeClr val="bg1"/>
                </a:solidFill>
                <a:latin typeface="Times New Roman" panose="02020603050405020304" pitchFamily="18" charset="0"/>
                <a:cs typeface="Times New Roman" panose="02020603050405020304" pitchFamily="18" charset="0"/>
              </a:rPr>
              <a:t> </a:t>
            </a:r>
            <a:r>
              <a:rPr lang="en-US" sz="3300" b="1" dirty="0" err="1">
                <a:solidFill>
                  <a:schemeClr val="bg1"/>
                </a:solidFill>
                <a:latin typeface="Times New Roman" panose="02020603050405020304" pitchFamily="18" charset="0"/>
                <a:cs typeface="Times New Roman" panose="02020603050405020304" pitchFamily="18" charset="0"/>
              </a:rPr>
              <a:t>của</a:t>
            </a:r>
            <a:r>
              <a:rPr lang="en-US" sz="3300" b="1" dirty="0">
                <a:solidFill>
                  <a:schemeClr val="bg1"/>
                </a:solidFill>
                <a:latin typeface="Times New Roman" panose="02020603050405020304" pitchFamily="18" charset="0"/>
                <a:cs typeface="Times New Roman" panose="02020603050405020304" pitchFamily="18" charset="0"/>
              </a:rPr>
              <a:t> </a:t>
            </a:r>
            <a:r>
              <a:rPr lang="en-US" sz="3300" b="1" dirty="0" err="1">
                <a:solidFill>
                  <a:schemeClr val="bg1"/>
                </a:solidFill>
                <a:latin typeface="Times New Roman" panose="02020603050405020304" pitchFamily="18" charset="0"/>
                <a:cs typeface="Times New Roman" panose="02020603050405020304" pitchFamily="18" charset="0"/>
              </a:rPr>
              <a:t>lực</a:t>
            </a:r>
            <a:r>
              <a:rPr lang="en-US" sz="3300" b="1" dirty="0">
                <a:solidFill>
                  <a:schemeClr val="bg1"/>
                </a:solidFill>
                <a:latin typeface="Times New Roman" panose="02020603050405020304" pitchFamily="18" charset="0"/>
                <a:cs typeface="Times New Roman" panose="02020603050405020304" pitchFamily="18" charset="0"/>
              </a:rPr>
              <a:t> </a:t>
            </a:r>
            <a:r>
              <a:rPr lang="en-US" sz="3300" b="1" dirty="0" err="1">
                <a:solidFill>
                  <a:schemeClr val="bg1"/>
                </a:solidFill>
                <a:latin typeface="Times New Roman" panose="02020603050405020304" pitchFamily="18" charset="0"/>
                <a:cs typeface="Times New Roman" panose="02020603050405020304" pitchFamily="18" charset="0"/>
              </a:rPr>
              <a:t>là</a:t>
            </a:r>
            <a:r>
              <a:rPr lang="en-US" sz="3300" b="1" dirty="0">
                <a:solidFill>
                  <a:schemeClr val="bg1"/>
                </a:solidFill>
                <a:latin typeface="Times New Roman" panose="02020603050405020304" pitchFamily="18" charset="0"/>
                <a:cs typeface="Times New Roman" panose="02020603050405020304" pitchFamily="18" charset="0"/>
              </a:rPr>
              <a:t>: </a:t>
            </a: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661906" y="2692593"/>
            <a:ext cx="3003230" cy="2372868"/>
          </a:xfrm>
          <a:prstGeom prst="rect">
            <a:avLst/>
          </a:prstGeom>
        </p:spPr>
      </p:pic>
      <p:pic>
        <p:nvPicPr>
          <p:cNvPr id="34" name="c2 2">
            <a:hlinkClick r:id="rId14"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839906" y="3512257"/>
            <a:ext cx="964582" cy="1037598"/>
          </a:xfrm>
          <a:prstGeom prst="rect">
            <a:avLst/>
          </a:prstGeom>
        </p:spPr>
      </p:pic>
    </p:spTree>
    <p:extLst>
      <p:ext uri="{BB962C8B-B14F-4D97-AF65-F5344CB8AC3E}">
        <p14:creationId xmlns:p14="http://schemas.microsoft.com/office/powerpoint/2010/main" val="1815087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par>
                                <p:cTn id="23" presetID="1" presetClass="mediacall" presetSubtype="0" fill="hold" nodeType="withEffect">
                                  <p:stCondLst>
                                    <p:cond delay="0"/>
                                  </p:stCondLst>
                                  <p:childTnLst>
                                    <p:cmd type="call" cmd="playFrom(0.0)">
                                      <p:cBhvr>
                                        <p:cTn id="24" dur="152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1"/>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Am-thanh-tra-loi-sai-www_nhacchuongvui_com.wav"/>
                                        </p:tgtEl>
                                      </p:cMediaNode>
                                    </p:audio>
                                  </p:subTnLst>
                                </p:cTn>
                              </p:par>
                            </p:childTnLst>
                          </p:cTn>
                        </p:par>
                        <p:par>
                          <p:cTn id="30" fill="hold">
                            <p:stCondLst>
                              <p:cond delay="0"/>
                            </p:stCondLst>
                            <p:childTnLst>
                              <p:par>
                                <p:cTn id="31" presetID="1" presetClass="entr" presetSubtype="0" fill="hold" nodeType="afterEffect">
                                  <p:stCondLst>
                                    <p:cond delay="1500"/>
                                  </p:stCondLst>
                                  <p:childTnLst>
                                    <p:set>
                                      <p:cBhvr>
                                        <p:cTn id="32" dur="1" fill="hold">
                                          <p:stCondLst>
                                            <p:cond delay="0"/>
                                          </p:stCondLst>
                                        </p:cTn>
                                        <p:tgtEl>
                                          <p:spTgt spid="28"/>
                                        </p:tgtEl>
                                        <p:attrNameLst>
                                          <p:attrName>style.visibility</p:attrName>
                                        </p:attrNameLst>
                                      </p:cBhvr>
                                      <p:to>
                                        <p:strVal val="visible"/>
                                      </p:to>
                                    </p:set>
                                  </p:childTnLst>
                                </p:cTn>
                              </p:par>
                            </p:childTnLst>
                          </p:cTn>
                        </p:par>
                        <p:par>
                          <p:cTn id="33" fill="hold">
                            <p:stCondLst>
                              <p:cond delay="1500"/>
                            </p:stCondLst>
                            <p:childTnLst>
                              <p:par>
                                <p:cTn id="34" presetID="10" presetClass="exit" presetSubtype="0" fill="hold" nodeType="afterEffect">
                                  <p:stCondLst>
                                    <p:cond delay="900"/>
                                  </p:stCondLst>
                                  <p:childTnLst>
                                    <p:animEffect transition="out" filter="fade">
                                      <p:cBhvr>
                                        <p:cTn id="35" dur="500"/>
                                        <p:tgtEl>
                                          <p:spTgt spid="28"/>
                                        </p:tgtEl>
                                      </p:cBhvr>
                                    </p:animEffect>
                                    <p:set>
                                      <p:cBhvr>
                                        <p:cTn id="36"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7" restart="whenNotActive" fill="hold" evtFilter="cancelBubble" nodeType="interactiveSeq">
                <p:stCondLst>
                  <p:cond evt="onClick" delay="0">
                    <p:tgtEl>
                      <p:spTgt spid="23"/>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Am-thanh-tra-loi-sai-www_nhacchuongvui_com.wav"/>
                                        </p:tgtEl>
                                      </p:cMediaNode>
                                    </p:audio>
                                  </p:subTnLst>
                                </p:cTn>
                              </p:par>
                            </p:childTnLst>
                          </p:cTn>
                        </p:par>
                        <p:par>
                          <p:cTn id="42" fill="hold">
                            <p:stCondLst>
                              <p:cond delay="0"/>
                            </p:stCondLst>
                            <p:childTnLst>
                              <p:par>
                                <p:cTn id="43" presetID="1" presetClass="entr" presetSubtype="0" fill="hold" nodeType="afterEffect">
                                  <p:stCondLst>
                                    <p:cond delay="1500"/>
                                  </p:stCondLst>
                                  <p:childTnLst>
                                    <p:set>
                                      <p:cBhvr>
                                        <p:cTn id="44" dur="1" fill="hold">
                                          <p:stCondLst>
                                            <p:cond delay="0"/>
                                          </p:stCondLst>
                                        </p:cTn>
                                        <p:tgtEl>
                                          <p:spTgt spid="28"/>
                                        </p:tgtEl>
                                        <p:attrNameLst>
                                          <p:attrName>style.visibility</p:attrName>
                                        </p:attrNameLst>
                                      </p:cBhvr>
                                      <p:to>
                                        <p:strVal val="visible"/>
                                      </p:to>
                                    </p:set>
                                  </p:childTnLst>
                                </p:cTn>
                              </p:par>
                            </p:childTnLst>
                          </p:cTn>
                        </p:par>
                        <p:par>
                          <p:cTn id="45" fill="hold">
                            <p:stCondLst>
                              <p:cond delay="1500"/>
                            </p:stCondLst>
                            <p:childTnLst>
                              <p:par>
                                <p:cTn id="46" presetID="10" presetClass="exit" presetSubtype="0" fill="hold" nodeType="afterEffect">
                                  <p:stCondLst>
                                    <p:cond delay="1100"/>
                                  </p:stCondLst>
                                  <p:childTnLst>
                                    <p:animEffect transition="out" filter="fade">
                                      <p:cBhvr>
                                        <p:cTn id="47" dur="500"/>
                                        <p:tgtEl>
                                          <p:spTgt spid="28"/>
                                        </p:tgtEl>
                                      </p:cBhvr>
                                    </p:animEffect>
                                    <p:set>
                                      <p:cBhvr>
                                        <p:cTn id="4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22"/>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Am-thanh-tra-loi-sai-www_nhacchuongvui_com.wav"/>
                                        </p:tgtEl>
                                      </p:cMediaNode>
                                    </p:audio>
                                  </p:subTnLst>
                                </p:cTn>
                              </p:par>
                            </p:childTnLst>
                          </p:cTn>
                        </p:par>
                        <p:par>
                          <p:cTn id="54" fill="hold">
                            <p:stCondLst>
                              <p:cond delay="0"/>
                            </p:stCondLst>
                            <p:childTnLst>
                              <p:par>
                                <p:cTn id="55" presetID="1" presetClass="entr" presetSubtype="0" fill="hold" nodeType="afterEffect">
                                  <p:stCondLst>
                                    <p:cond delay="1500"/>
                                  </p:stCondLst>
                                  <p:childTnLst>
                                    <p:set>
                                      <p:cBhvr>
                                        <p:cTn id="56" dur="1" fill="hold">
                                          <p:stCondLst>
                                            <p:cond delay="0"/>
                                          </p:stCondLst>
                                        </p:cTn>
                                        <p:tgtEl>
                                          <p:spTgt spid="28"/>
                                        </p:tgtEl>
                                        <p:attrNameLst>
                                          <p:attrName>style.visibility</p:attrName>
                                        </p:attrNameLst>
                                      </p:cBhvr>
                                      <p:to>
                                        <p:strVal val="visible"/>
                                      </p:to>
                                    </p:set>
                                  </p:childTnLst>
                                </p:cTn>
                              </p:par>
                            </p:childTnLst>
                          </p:cTn>
                        </p:par>
                        <p:par>
                          <p:cTn id="57" fill="hold">
                            <p:stCondLst>
                              <p:cond delay="1500"/>
                            </p:stCondLst>
                            <p:childTnLst>
                              <p:par>
                                <p:cTn id="58" presetID="10" presetClass="exit" presetSubtype="0" fill="hold" nodeType="afterEffect">
                                  <p:stCondLst>
                                    <p:cond delay="1100"/>
                                  </p:stCondLst>
                                  <p:childTnLst>
                                    <p:animEffect transition="out" filter="fade">
                                      <p:cBhvr>
                                        <p:cTn id="59" dur="500"/>
                                        <p:tgtEl>
                                          <p:spTgt spid="28"/>
                                        </p:tgtEl>
                                      </p:cBhvr>
                                    </p:animEffect>
                                    <p:set>
                                      <p:cBhvr>
                                        <p:cTn id="60"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1" restart="whenNotActive" fill="hold" evtFilter="cancelBubble" nodeType="interactiveSeq">
                <p:stCondLst>
                  <p:cond evt="onClick" delay="0">
                    <p:tgtEl>
                      <p:spTgt spid="20"/>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500"/>
                                        <p:tgtEl>
                                          <p:spTgt spid="27"/>
                                        </p:tgtEl>
                                      </p:cBhvr>
                                    </p:animEffect>
                                  </p:childTnLst>
                                  <p:subTnLst>
                                    <p:audio>
                                      <p:cMediaNode>
                                        <p:cTn display="0" masterRel="sameClick">
                                          <p:stCondLst>
                                            <p:cond evt="begin" delay="0">
                                              <p:tn val="64"/>
                                            </p:cond>
                                          </p:stCondLst>
                                          <p:endCondLst>
                                            <p:cond evt="onStopAudio" delay="0">
                                              <p:tgtEl>
                                                <p:sldTgt/>
                                              </p:tgtEl>
                                            </p:cond>
                                          </p:endCondLst>
                                        </p:cTn>
                                        <p:tgtEl>
                                          <p:sndTgt r:embed="rId5" name="Am-thanh-tra-loi-dung-www_nhacchuongvui_com.wav"/>
                                        </p:tgtEl>
                                      </p:cMediaNode>
                                    </p:audio>
                                  </p:subTnLst>
                                </p:cTn>
                              </p:par>
                            </p:childTnLst>
                          </p:cTn>
                        </p:par>
                        <p:par>
                          <p:cTn id="67" fill="hold">
                            <p:stCondLst>
                              <p:cond delay="500"/>
                            </p:stCondLst>
                            <p:childTnLst>
                              <p:par>
                                <p:cTn id="68" presetID="10" presetClass="exit" presetSubtype="0" fill="hold" nodeType="afterEffect">
                                  <p:stCondLst>
                                    <p:cond delay="500"/>
                                  </p:stCondLst>
                                  <p:childTnLst>
                                    <p:animEffect transition="out" filter="fade">
                                      <p:cBhvr>
                                        <p:cTn id="69" dur="500"/>
                                        <p:tgtEl>
                                          <p:spTgt spid="26"/>
                                        </p:tgtEl>
                                      </p:cBhvr>
                                    </p:animEffect>
                                    <p:set>
                                      <p:cBhvr>
                                        <p:cTn id="70" dur="1" fill="hold">
                                          <p:stCondLst>
                                            <p:cond delay="499"/>
                                          </p:stCondLst>
                                        </p:cTn>
                                        <p:tgtEl>
                                          <p:spTgt spid="26"/>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28"/>
                                        </p:tgtEl>
                                      </p:cBhvr>
                                    </p:animEffect>
                                    <p:set>
                                      <p:cBhvr>
                                        <p:cTn id="73" dur="1" fill="hold">
                                          <p:stCondLst>
                                            <p:cond delay="499"/>
                                          </p:stCondLst>
                                        </p:cTn>
                                        <p:tgtEl>
                                          <p:spTgt spid="28"/>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24"/>
                                        </p:tgtEl>
                                      </p:cBhvr>
                                    </p:animEffect>
                                    <p:set>
                                      <p:cBhvr>
                                        <p:cTn id="76" dur="1" fill="hold">
                                          <p:stCondLst>
                                            <p:cond delay="499"/>
                                          </p:stCondLst>
                                        </p:cTn>
                                        <p:tgtEl>
                                          <p:spTgt spid="24"/>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25"/>
                                        </p:tgtEl>
                                      </p:cBhvr>
                                    </p:animEffect>
                                    <p:set>
                                      <p:cBhvr>
                                        <p:cTn id="79" dur="1" fill="hold">
                                          <p:stCondLst>
                                            <p:cond delay="499"/>
                                          </p:stCondLst>
                                        </p:cTn>
                                        <p:tgtEl>
                                          <p:spTgt spid="25"/>
                                        </p:tgtEl>
                                        <p:attrNameLst>
                                          <p:attrName>style.visibility</p:attrName>
                                        </p:attrNameLst>
                                      </p:cBhvr>
                                      <p:to>
                                        <p:strVal val="hidden"/>
                                      </p:to>
                                    </p:set>
                                  </p:childTnLst>
                                </p:cTn>
                              </p:par>
                              <p:par>
                                <p:cTn id="80" presetID="10" presetClass="exit" presetSubtype="0" fill="hold" nodeType="withEffect">
                                  <p:stCondLst>
                                    <p:cond delay="500"/>
                                  </p:stCondLst>
                                  <p:childTnLst>
                                    <p:animEffect transition="out" filter="fade">
                                      <p:cBhvr>
                                        <p:cTn id="81" dur="500"/>
                                        <p:tgtEl>
                                          <p:spTgt spid="27"/>
                                        </p:tgtEl>
                                      </p:cBhvr>
                                    </p:animEffect>
                                    <p:set>
                                      <p:cBhvr>
                                        <p:cTn id="82" dur="1" fill="hold">
                                          <p:stCondLst>
                                            <p:cond delay="499"/>
                                          </p:stCondLst>
                                        </p:cTn>
                                        <p:tgtEl>
                                          <p:spTgt spid="27"/>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19"/>
                                        </p:tgtEl>
                                      </p:cBhvr>
                                    </p:animEffect>
                                    <p:set>
                                      <p:cBhvr>
                                        <p:cTn id="85" dur="1" fill="hold">
                                          <p:stCondLst>
                                            <p:cond delay="499"/>
                                          </p:stCondLst>
                                        </p:cTn>
                                        <p:tgtEl>
                                          <p:spTgt spid="19"/>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20"/>
                                        </p:tgtEl>
                                      </p:cBhvr>
                                    </p:animEffect>
                                    <p:set>
                                      <p:cBhvr>
                                        <p:cTn id="88" dur="1" fill="hold">
                                          <p:stCondLst>
                                            <p:cond delay="499"/>
                                          </p:stCondLst>
                                        </p:cTn>
                                        <p:tgtEl>
                                          <p:spTgt spid="20"/>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21"/>
                                        </p:tgtEl>
                                      </p:cBhvr>
                                    </p:animEffect>
                                    <p:set>
                                      <p:cBhvr>
                                        <p:cTn id="91" dur="1" fill="hold">
                                          <p:stCondLst>
                                            <p:cond delay="499"/>
                                          </p:stCondLst>
                                        </p:cTn>
                                        <p:tgtEl>
                                          <p:spTgt spid="21"/>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22"/>
                                        </p:tgtEl>
                                      </p:cBhvr>
                                    </p:animEffect>
                                    <p:set>
                                      <p:cBhvr>
                                        <p:cTn id="94" dur="1" fill="hold">
                                          <p:stCondLst>
                                            <p:cond delay="499"/>
                                          </p:stCondLst>
                                        </p:cTn>
                                        <p:tgtEl>
                                          <p:spTgt spid="22"/>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23"/>
                                        </p:tgtEl>
                                      </p:cBhvr>
                                    </p:animEffect>
                                    <p:set>
                                      <p:cBhvr>
                                        <p:cTn id="97" dur="1" fill="hold">
                                          <p:stCondLst>
                                            <p:cond delay="499"/>
                                          </p:stCondLst>
                                        </p:cTn>
                                        <p:tgtEl>
                                          <p:spTgt spid="23"/>
                                        </p:tgtEl>
                                        <p:attrNameLst>
                                          <p:attrName>style.visibility</p:attrName>
                                        </p:attrNameLst>
                                      </p:cBhvr>
                                      <p:to>
                                        <p:strVal val="hidden"/>
                                      </p:to>
                                    </p:set>
                                  </p:childTnLst>
                                </p:cTn>
                              </p:par>
                              <p:par>
                                <p:cTn id="98" presetID="10" presetClass="exit" presetSubtype="0" fill="hold" grpId="0" nodeType="withEffect">
                                  <p:stCondLst>
                                    <p:cond delay="500"/>
                                  </p:stCondLst>
                                  <p:childTnLst>
                                    <p:animEffect transition="out" filter="fade">
                                      <p:cBhvr>
                                        <p:cTn id="99" dur="500"/>
                                        <p:tgtEl>
                                          <p:spTgt spid="29"/>
                                        </p:tgtEl>
                                      </p:cBhvr>
                                    </p:animEffect>
                                    <p:set>
                                      <p:cBhvr>
                                        <p:cTn id="100" dur="1" fill="hold">
                                          <p:stCondLst>
                                            <p:cond delay="499"/>
                                          </p:stCondLst>
                                        </p:cTn>
                                        <p:tgtEl>
                                          <p:spTgt spid="29"/>
                                        </p:tgtEl>
                                        <p:attrNameLst>
                                          <p:attrName>style.visibility</p:attrName>
                                        </p:attrNameLst>
                                      </p:cBhvr>
                                      <p:to>
                                        <p:strVal val="hidden"/>
                                      </p:to>
                                    </p:set>
                                  </p:childTnLst>
                                </p:cTn>
                              </p:par>
                            </p:childTnLst>
                          </p:cTn>
                        </p:par>
                        <p:par>
                          <p:cTn id="101" fill="hold">
                            <p:stCondLst>
                              <p:cond delay="1500"/>
                            </p:stCondLst>
                            <p:childTnLst>
                              <p:par>
                                <p:cTn id="102" presetID="10" presetClass="exit" presetSubtype="0" fill="hold" nodeType="afterEffect">
                                  <p:stCondLst>
                                    <p:cond delay="0"/>
                                  </p:stCondLst>
                                  <p:childTnLst>
                                    <p:animEffect transition="out" filter="fade">
                                      <p:cBhvr>
                                        <p:cTn id="103" dur="500"/>
                                        <p:tgtEl>
                                          <p:spTgt spid="9"/>
                                        </p:tgtEl>
                                      </p:cBhvr>
                                    </p:animEffect>
                                    <p:set>
                                      <p:cBhvr>
                                        <p:cTn id="104" dur="1" fill="hold">
                                          <p:stCondLst>
                                            <p:cond delay="499"/>
                                          </p:stCondLst>
                                        </p:cTn>
                                        <p:tgtEl>
                                          <p:spTgt spid="9"/>
                                        </p:tgtEl>
                                        <p:attrNameLst>
                                          <p:attrName>style.visibility</p:attrName>
                                        </p:attrNameLst>
                                      </p:cBhvr>
                                      <p:to>
                                        <p:strVal val="hidden"/>
                                      </p:to>
                                    </p:set>
                                  </p:childTnLst>
                                </p:cTn>
                              </p:par>
                            </p:childTnLst>
                          </p:cTn>
                        </p:par>
                        <p:par>
                          <p:cTn id="105" fill="hold">
                            <p:stCondLst>
                              <p:cond delay="2000"/>
                            </p:stCondLst>
                            <p:childTnLst>
                              <p:par>
                                <p:cTn id="106" presetID="35" presetClass="path" presetSubtype="0" fill="hold" nodeType="afterEffect">
                                  <p:stCondLst>
                                    <p:cond delay="0"/>
                                  </p:stCondLst>
                                  <p:childTnLst>
                                    <p:animMotion origin="layout" path="M 0 -2.96296E-6 L -1 -2.96296E-6 " pathEditMode="relative" rAng="0" ptsTypes="AA">
                                      <p:cBhvr>
                                        <p:cTn id="107" dur="3000" fill="hold"/>
                                        <p:tgtEl>
                                          <p:spTgt spid="31"/>
                                        </p:tgtEl>
                                        <p:attrNameLst>
                                          <p:attrName>ppt_x</p:attrName>
                                          <p:attrName>ppt_y</p:attrName>
                                        </p:attrNameLst>
                                      </p:cBhvr>
                                      <p:rCtr x="-50000" y="0"/>
                                    </p:animMotion>
                                  </p:childTnLst>
                                </p:cTn>
                              </p:par>
                              <p:par>
                                <p:cTn id="108" presetID="35" presetClass="path" presetSubtype="0" fill="hold" nodeType="withEffect">
                                  <p:stCondLst>
                                    <p:cond delay="0"/>
                                  </p:stCondLst>
                                  <p:childTnLst>
                                    <p:animMotion origin="layout" path="M -1.04167E-6 -4.81481E-6 L -1 -4.81481E-6 " pathEditMode="relative" rAng="0" ptsTypes="AA">
                                      <p:cBhvr>
                                        <p:cTn id="109" dur="3000" fill="hold"/>
                                        <p:tgtEl>
                                          <p:spTgt spid="34"/>
                                        </p:tgtEl>
                                        <p:attrNameLst>
                                          <p:attrName>ppt_x</p:attrName>
                                          <p:attrName>ppt_y</p:attrName>
                                        </p:attrNameLst>
                                      </p:cBhvr>
                                      <p:rCtr x="-50000" y="0"/>
                                    </p:animMotion>
                                  </p:childTnLst>
                                </p:cTn>
                              </p:par>
                              <p:par>
                                <p:cTn id="110" presetID="35" presetClass="path" presetSubtype="0" fill="hold" nodeType="withEffect">
                                  <p:stCondLst>
                                    <p:cond delay="0"/>
                                  </p:stCondLst>
                                  <p:childTnLst>
                                    <p:animMotion origin="layout" path="M -3.33333E-6 4.81481E-6 L -1 4.81481E-6 " pathEditMode="relative" rAng="0" ptsTypes="AA">
                                      <p:cBhvr>
                                        <p:cTn id="111"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audio>
              <p:cMediaNode vol="80000">
                <p:cTn id="112" fill="hold" display="0">
                  <p:stCondLst>
                    <p:cond delay="indefinite"/>
                  </p:stCondLst>
                  <p:endCondLst>
                    <p:cond evt="onStopAudio" delay="0">
                      <p:tgtEl>
                        <p:sldTgt/>
                      </p:tgtEl>
                    </p:cond>
                  </p:endCondLst>
                </p:cTn>
                <p:tgtEl>
                  <p:spTgt spid="4"/>
                </p:tgtEl>
              </p:cMediaNode>
            </p:audio>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4954"/>
            <a:ext cx="18288000" cy="5138546"/>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sp>
        <p:nvSpPr>
          <p:cNvPr id="2" name="Title 1"/>
          <p:cNvSpPr>
            <a:spLocks noGrp="1"/>
          </p:cNvSpPr>
          <p:nvPr>
            <p:ph type="title"/>
          </p:nvPr>
        </p:nvSpPr>
        <p:spPr/>
        <p:txBody>
          <a:bodyPr/>
          <a:lstStyle/>
          <a:p>
            <a:endParaRPr lang="en-US" b="1"/>
          </a:p>
        </p:txBody>
      </p:sp>
      <p:pic>
        <p:nvPicPr>
          <p:cNvPr id="5" name="cau 2">
            <a:hlinkClick r:id="" action="ppaction://media"/>
            <a:extLst>
              <a:ext uri="{FF2B5EF4-FFF2-40B4-BE49-F238E27FC236}">
                <a16:creationId xmlns:a16="http://schemas.microsoft.com/office/drawing/2014/main" id="{D702F382-ED63-4761-8AF5-9B1B07D399DF}"/>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7"/>
          <a:stretch>
            <a:fillRect/>
          </a:stretch>
        </p:blipFill>
        <p:spPr>
          <a:xfrm>
            <a:off x="2910223" y="1261112"/>
            <a:ext cx="304800" cy="304800"/>
          </a:xfrm>
        </p:spPr>
      </p:pic>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4054" y="3231160"/>
            <a:ext cx="2280557" cy="1557620"/>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89861" y="2730502"/>
            <a:ext cx="3006339" cy="2375324"/>
          </a:xfrm>
          <a:prstGeom prst="rect">
            <a:avLst/>
          </a:prstGeom>
        </p:spPr>
      </p:pic>
      <p:sp>
        <p:nvSpPr>
          <p:cNvPr id="19" name="Rectangle 18"/>
          <p:cNvSpPr/>
          <p:nvPr/>
        </p:nvSpPr>
        <p:spPr>
          <a:xfrm>
            <a:off x="539305" y="223678"/>
            <a:ext cx="7875638" cy="185277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b="1" dirty="0"/>
          </a:p>
        </p:txBody>
      </p:sp>
      <p:sp>
        <p:nvSpPr>
          <p:cNvPr id="20" name="Rectangle 19"/>
          <p:cNvSpPr/>
          <p:nvPr/>
        </p:nvSpPr>
        <p:spPr>
          <a:xfrm>
            <a:off x="463892" y="2245973"/>
            <a:ext cx="3512852" cy="155762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400" b="1" dirty="0">
                <a:solidFill>
                  <a:schemeClr val="bg1"/>
                </a:solidFill>
                <a:latin typeface="Times New Roman" panose="02020603050405020304" pitchFamily="18" charset="0"/>
                <a:cs typeface="Times New Roman" panose="02020603050405020304" pitchFamily="18" charset="0"/>
              </a:rPr>
              <a:t>A. </a:t>
            </a:r>
            <a:r>
              <a:rPr lang="en-US" sz="2400" b="1" dirty="0" err="1">
                <a:solidFill>
                  <a:schemeClr val="bg1"/>
                </a:solidFill>
                <a:latin typeface="Times New Roman" panose="02020603050405020304" pitchFamily="18" charset="0"/>
                <a:cs typeface="Times New Roman" panose="02020603050405020304" pitchFamily="18" charset="0"/>
              </a:rPr>
              <a:t>làm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biến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đổi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chuyển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động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và</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làm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biến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dạng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quả</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bóng</a:t>
            </a:r>
            <a:r>
              <a:rPr lang="en-US" sz="2400" b="1" dirty="0">
                <a:solidFill>
                  <a:schemeClr val="bg1"/>
                </a:solidFill>
                <a:latin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p:txBody>
      </p:sp>
      <p:sp>
        <p:nvSpPr>
          <p:cNvPr id="21" name="Rectangle 20"/>
          <p:cNvSpPr/>
          <p:nvPr/>
        </p:nvSpPr>
        <p:spPr>
          <a:xfrm>
            <a:off x="466840" y="3954596"/>
            <a:ext cx="3512852" cy="114475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400" b="1" dirty="0">
                <a:solidFill>
                  <a:schemeClr val="bg1"/>
                </a:solidFill>
                <a:latin typeface="Times New Roman" panose="02020603050405020304" pitchFamily="18" charset="0"/>
                <a:cs typeface="Times New Roman" panose="02020603050405020304" pitchFamily="18" charset="0"/>
              </a:rPr>
              <a:t>B. </a:t>
            </a:r>
            <a:r>
              <a:rPr lang="en-US" sz="2400" b="1" dirty="0" err="1">
                <a:solidFill>
                  <a:schemeClr val="bg1"/>
                </a:solidFill>
                <a:latin typeface="Times New Roman" panose="02020603050405020304" pitchFamily="18" charset="0"/>
                <a:cs typeface="Times New Roman" panose="02020603050405020304" pitchFamily="18" charset="0"/>
              </a:rPr>
              <a:t>chỉ</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làm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biến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dạng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quả</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bóng</a:t>
            </a:r>
            <a:endParaRPr lang="en-US" sz="2400" b="1" dirty="0">
              <a:latin typeface="Times New Roman" panose="02020603050405020304" pitchFamily="18" charset="0"/>
              <a:cs typeface="Times New Roman" panose="02020603050405020304" pitchFamily="18" charset="0"/>
            </a:endParaRPr>
          </a:p>
        </p:txBody>
      </p:sp>
      <p:sp>
        <p:nvSpPr>
          <p:cNvPr id="22" name="Rectangle 21"/>
          <p:cNvSpPr/>
          <p:nvPr/>
        </p:nvSpPr>
        <p:spPr>
          <a:xfrm>
            <a:off x="4902091" y="3954596"/>
            <a:ext cx="3512852" cy="114475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400" b="1" dirty="0">
                <a:solidFill>
                  <a:schemeClr val="bg1"/>
                </a:solidFill>
                <a:latin typeface="Times New Roman" panose="02020603050405020304" pitchFamily="18" charset="0"/>
                <a:cs typeface="Times New Roman" panose="02020603050405020304" pitchFamily="18" charset="0"/>
              </a:rPr>
              <a:t>D. </a:t>
            </a:r>
            <a:r>
              <a:rPr lang="en-US" sz="2400" b="1" dirty="0" err="1">
                <a:solidFill>
                  <a:schemeClr val="bg1"/>
                </a:solidFill>
                <a:latin typeface="Times New Roman" panose="02020603050405020304" pitchFamily="18" charset="0"/>
                <a:cs typeface="Times New Roman" panose="02020603050405020304" pitchFamily="18" charset="0"/>
              </a:rPr>
              <a:t>Không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làm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biến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đổi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chuyển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động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và</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không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làm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biến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dạng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quả</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bóng</a:t>
            </a:r>
            <a:endParaRPr lang="en-US" sz="2400" b="1" dirty="0">
              <a:latin typeface="Times New Roman" panose="02020603050405020304" pitchFamily="18" charset="0"/>
              <a:cs typeface="Times New Roman" panose="02020603050405020304" pitchFamily="18" charset="0"/>
            </a:endParaRPr>
          </a:p>
        </p:txBody>
      </p:sp>
      <p:sp>
        <p:nvSpPr>
          <p:cNvPr id="23" name="Rectangle 22"/>
          <p:cNvSpPr/>
          <p:nvPr/>
        </p:nvSpPr>
        <p:spPr>
          <a:xfrm>
            <a:off x="4920979" y="2264244"/>
            <a:ext cx="3512852" cy="155762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400" b="1" dirty="0">
                <a:solidFill>
                  <a:schemeClr val="bg1"/>
                </a:solidFill>
                <a:latin typeface="Times New Roman" panose="02020603050405020304" pitchFamily="18" charset="0"/>
                <a:cs typeface="Times New Roman" panose="02020603050405020304" pitchFamily="18" charset="0"/>
              </a:rPr>
              <a:t>C.     </a:t>
            </a:r>
            <a:r>
              <a:rPr lang="en-US" sz="2400" b="1" dirty="0" err="1">
                <a:solidFill>
                  <a:schemeClr val="bg1"/>
                </a:solidFill>
                <a:latin typeface="Times New Roman" panose="02020603050405020304" pitchFamily="18" charset="0"/>
                <a:cs typeface="Times New Roman" panose="02020603050405020304" pitchFamily="18" charset="0"/>
              </a:rPr>
              <a:t>Chỉ</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làm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biến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đổi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chuyển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động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của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quả</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bóng</a:t>
            </a:r>
            <a:endParaRPr lang="en-US" sz="2400" b="1" dirty="0">
              <a:latin typeface="Times New Roman" panose="02020603050405020304" pitchFamily="18" charset="0"/>
              <a:cs typeface="Times New Roman" panose="02020603050405020304" pitchFamily="18" charset="0"/>
            </a:endParaRPr>
          </a:p>
        </p:txBody>
      </p:sp>
      <p:pic>
        <p:nvPicPr>
          <p:cNvPr id="24"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60959" y="3179824"/>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98567" y="395459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97258" y="387488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252109" y="3231159"/>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2910223" y="928471"/>
            <a:ext cx="3323555" cy="332355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628650" y="390706"/>
            <a:ext cx="7600950" cy="1615827"/>
          </a:xfrm>
          <a:prstGeom prst="rect">
            <a:avLst/>
          </a:prstGeom>
          <a:noFill/>
        </p:spPr>
        <p:txBody>
          <a:bodyPr wrap="square" rtlCol="0">
            <a:spAutoFit/>
          </a:bodyPr>
          <a:lstStyle/>
          <a:p>
            <a:r>
              <a:rPr lang="en-US" sz="3300" b="1" dirty="0" err="1">
                <a:solidFill>
                  <a:schemeClr val="bg1"/>
                </a:solidFill>
                <a:latin typeface="Times New Roman" panose="02020603050405020304" pitchFamily="18" charset="0"/>
                <a:cs typeface="Times New Roman" panose="02020603050405020304" pitchFamily="18" charset="0"/>
              </a:rPr>
              <a:t>Câu</a:t>
            </a:r>
            <a:r>
              <a:rPr lang="en-US" sz="3300" b="1" dirty="0">
                <a:solidFill>
                  <a:schemeClr val="bg1"/>
                </a:solidFill>
                <a:latin typeface="Times New Roman" panose="02020603050405020304" pitchFamily="18" charset="0"/>
                <a:cs typeface="Times New Roman" panose="02020603050405020304" pitchFamily="18" charset="0"/>
              </a:rPr>
              <a:t> 2. Khi </a:t>
            </a:r>
            <a:r>
              <a:rPr lang="en-US" sz="3300" b="1" dirty="0" err="1">
                <a:solidFill>
                  <a:schemeClr val="bg1"/>
                </a:solidFill>
                <a:latin typeface="Times New Roman" panose="02020603050405020304" pitchFamily="18" charset="0"/>
                <a:cs typeface="Times New Roman" panose="02020603050405020304" pitchFamily="18" charset="0"/>
              </a:rPr>
              <a:t>một</a:t>
            </a:r>
            <a:r>
              <a:rPr lang="en-US" sz="3300" b="1" dirty="0">
                <a:solidFill>
                  <a:schemeClr val="bg1"/>
                </a:solidFill>
                <a:latin typeface="Times New Roman" panose="02020603050405020304" pitchFamily="18" charset="0"/>
                <a:cs typeface="Times New Roman" panose="02020603050405020304" pitchFamily="18" charset="0"/>
              </a:rPr>
              <a:t> </a:t>
            </a:r>
            <a:r>
              <a:rPr lang="en-US" sz="3300" b="1" dirty="0" err="1">
                <a:solidFill>
                  <a:schemeClr val="bg1"/>
                </a:solidFill>
                <a:latin typeface="Times New Roman" panose="02020603050405020304" pitchFamily="18" charset="0"/>
                <a:cs typeface="Times New Roman" panose="02020603050405020304" pitchFamily="18" charset="0"/>
              </a:rPr>
              <a:t>quả</a:t>
            </a:r>
            <a:r>
              <a:rPr lang="en-US" sz="3300" b="1" dirty="0">
                <a:solidFill>
                  <a:schemeClr val="bg1"/>
                </a:solidFill>
                <a:latin typeface="Times New Roman" panose="02020603050405020304" pitchFamily="18" charset="0"/>
                <a:cs typeface="Times New Roman" panose="02020603050405020304" pitchFamily="18" charset="0"/>
              </a:rPr>
              <a:t> </a:t>
            </a:r>
            <a:r>
              <a:rPr lang="en-US" sz="3300" b="1" dirty="0" err="1">
                <a:solidFill>
                  <a:schemeClr val="bg1"/>
                </a:solidFill>
                <a:latin typeface="Times New Roman" panose="02020603050405020304" pitchFamily="18" charset="0"/>
                <a:cs typeface="Times New Roman" panose="02020603050405020304" pitchFamily="18" charset="0"/>
              </a:rPr>
              <a:t>bóng</a:t>
            </a:r>
            <a:r>
              <a:rPr lang="en-US" sz="3300" b="1" dirty="0">
                <a:solidFill>
                  <a:schemeClr val="bg1"/>
                </a:solidFill>
                <a:latin typeface="Times New Roman" panose="02020603050405020304" pitchFamily="18" charset="0"/>
                <a:cs typeface="Times New Roman" panose="02020603050405020304" pitchFamily="18" charset="0"/>
              </a:rPr>
              <a:t> </a:t>
            </a:r>
            <a:r>
              <a:rPr lang="en-US" sz="3300" b="1" dirty="0" err="1">
                <a:solidFill>
                  <a:schemeClr val="bg1"/>
                </a:solidFill>
                <a:latin typeface="Times New Roman" panose="02020603050405020304" pitchFamily="18" charset="0"/>
                <a:cs typeface="Times New Roman" panose="02020603050405020304" pitchFamily="18" charset="0"/>
              </a:rPr>
              <a:t>tác</a:t>
            </a:r>
            <a:r>
              <a:rPr lang="en-US" sz="3300" b="1" dirty="0">
                <a:solidFill>
                  <a:schemeClr val="bg1"/>
                </a:solidFill>
                <a:latin typeface="Times New Roman" panose="02020603050405020304" pitchFamily="18" charset="0"/>
                <a:cs typeface="Times New Roman" panose="02020603050405020304" pitchFamily="18" charset="0"/>
              </a:rPr>
              <a:t> </a:t>
            </a:r>
            <a:r>
              <a:rPr lang="en-US" sz="3300" b="1" dirty="0" err="1">
                <a:solidFill>
                  <a:schemeClr val="bg1"/>
                </a:solidFill>
                <a:latin typeface="Times New Roman" panose="02020603050405020304" pitchFamily="18" charset="0"/>
                <a:cs typeface="Times New Roman" panose="02020603050405020304" pitchFamily="18" charset="0"/>
              </a:rPr>
              <a:t>dụng</a:t>
            </a:r>
            <a:r>
              <a:rPr lang="en-US" sz="3300" b="1" dirty="0">
                <a:solidFill>
                  <a:schemeClr val="bg1"/>
                </a:solidFill>
                <a:latin typeface="Times New Roman" panose="02020603050405020304" pitchFamily="18" charset="0"/>
                <a:cs typeface="Times New Roman" panose="02020603050405020304" pitchFamily="18" charset="0"/>
              </a:rPr>
              <a:t> </a:t>
            </a:r>
            <a:r>
              <a:rPr lang="en-US" sz="3300" b="1" dirty="0" err="1">
                <a:solidFill>
                  <a:schemeClr val="bg1"/>
                </a:solidFill>
                <a:latin typeface="Times New Roman" panose="02020603050405020304" pitchFamily="18" charset="0"/>
                <a:cs typeface="Times New Roman" panose="02020603050405020304" pitchFamily="18" charset="0"/>
              </a:rPr>
              <a:t>lên</a:t>
            </a:r>
            <a:r>
              <a:rPr lang="en-US" sz="3300" b="1" dirty="0">
                <a:solidFill>
                  <a:schemeClr val="bg1"/>
                </a:solidFill>
                <a:latin typeface="Times New Roman" panose="02020603050405020304" pitchFamily="18" charset="0"/>
                <a:cs typeface="Times New Roman" panose="02020603050405020304" pitchFamily="18" charset="0"/>
              </a:rPr>
              <a:t> </a:t>
            </a:r>
            <a:r>
              <a:rPr lang="en-US" sz="3300" b="1" dirty="0" err="1">
                <a:solidFill>
                  <a:schemeClr val="bg1"/>
                </a:solidFill>
                <a:latin typeface="Times New Roman" panose="02020603050405020304" pitchFamily="18" charset="0"/>
                <a:cs typeface="Times New Roman" panose="02020603050405020304" pitchFamily="18" charset="0"/>
              </a:rPr>
              <a:t>bức</a:t>
            </a:r>
            <a:r>
              <a:rPr lang="en-US" sz="3300" b="1" dirty="0">
                <a:solidFill>
                  <a:schemeClr val="bg1"/>
                </a:solidFill>
                <a:latin typeface="Times New Roman" panose="02020603050405020304" pitchFamily="18" charset="0"/>
                <a:cs typeface="Times New Roman" panose="02020603050405020304" pitchFamily="18" charset="0"/>
              </a:rPr>
              <a:t> </a:t>
            </a:r>
            <a:r>
              <a:rPr lang="en-US" sz="3300" b="1" dirty="0" err="1">
                <a:solidFill>
                  <a:schemeClr val="bg1"/>
                </a:solidFill>
                <a:latin typeface="Times New Roman" panose="02020603050405020304" pitchFamily="18" charset="0"/>
                <a:cs typeface="Times New Roman" panose="02020603050405020304" pitchFamily="18" charset="0"/>
              </a:rPr>
              <a:t>tường</a:t>
            </a:r>
            <a:r>
              <a:rPr lang="en-US" sz="3300" b="1" dirty="0">
                <a:solidFill>
                  <a:schemeClr val="bg1"/>
                </a:solidFill>
                <a:latin typeface="Times New Roman" panose="02020603050405020304" pitchFamily="18" charset="0"/>
                <a:cs typeface="Times New Roman" panose="02020603050405020304" pitchFamily="18" charset="0"/>
              </a:rPr>
              <a:t>, </a:t>
            </a:r>
            <a:r>
              <a:rPr lang="en-US" sz="3300" b="1" dirty="0" err="1">
                <a:solidFill>
                  <a:schemeClr val="bg1"/>
                </a:solidFill>
                <a:latin typeface="Times New Roman" panose="02020603050405020304" pitchFamily="18" charset="0"/>
                <a:cs typeface="Times New Roman" panose="02020603050405020304" pitchFamily="18" charset="0"/>
              </a:rPr>
              <a:t>lực</a:t>
            </a:r>
            <a:r>
              <a:rPr lang="en-US" sz="3300" b="1" dirty="0">
                <a:solidFill>
                  <a:schemeClr val="bg1"/>
                </a:solidFill>
                <a:latin typeface="Times New Roman" panose="02020603050405020304" pitchFamily="18" charset="0"/>
                <a:cs typeface="Times New Roman" panose="02020603050405020304" pitchFamily="18" charset="0"/>
              </a:rPr>
              <a:t> </a:t>
            </a:r>
            <a:r>
              <a:rPr lang="en-US" sz="3300" b="1" dirty="0" err="1">
                <a:solidFill>
                  <a:schemeClr val="bg1"/>
                </a:solidFill>
                <a:latin typeface="Times New Roman" panose="02020603050405020304" pitchFamily="18" charset="0"/>
                <a:cs typeface="Times New Roman" panose="02020603050405020304" pitchFamily="18" charset="0"/>
              </a:rPr>
              <a:t>của</a:t>
            </a:r>
            <a:r>
              <a:rPr lang="en-US" sz="3300" b="1" dirty="0">
                <a:solidFill>
                  <a:schemeClr val="bg1"/>
                </a:solidFill>
                <a:latin typeface="Times New Roman" panose="02020603050405020304" pitchFamily="18" charset="0"/>
                <a:cs typeface="Times New Roman" panose="02020603050405020304" pitchFamily="18" charset="0"/>
              </a:rPr>
              <a:t> </a:t>
            </a:r>
            <a:r>
              <a:rPr lang="en-US" sz="3300" b="1" dirty="0" err="1">
                <a:solidFill>
                  <a:schemeClr val="bg1"/>
                </a:solidFill>
                <a:latin typeface="Times New Roman" panose="02020603050405020304" pitchFamily="18" charset="0"/>
                <a:cs typeface="Times New Roman" panose="02020603050405020304" pitchFamily="18" charset="0"/>
              </a:rPr>
              <a:t>bức</a:t>
            </a:r>
            <a:r>
              <a:rPr lang="en-US" sz="3300" b="1" dirty="0">
                <a:solidFill>
                  <a:schemeClr val="bg1"/>
                </a:solidFill>
                <a:latin typeface="Times New Roman" panose="02020603050405020304" pitchFamily="18" charset="0"/>
                <a:cs typeface="Times New Roman" panose="02020603050405020304" pitchFamily="18" charset="0"/>
              </a:rPr>
              <a:t> </a:t>
            </a:r>
            <a:r>
              <a:rPr lang="en-US" sz="3300" b="1" dirty="0" err="1">
                <a:solidFill>
                  <a:schemeClr val="bg1"/>
                </a:solidFill>
                <a:latin typeface="Times New Roman" panose="02020603050405020304" pitchFamily="18" charset="0"/>
                <a:cs typeface="Times New Roman" panose="02020603050405020304" pitchFamily="18" charset="0"/>
              </a:rPr>
              <a:t>tường</a:t>
            </a:r>
            <a:r>
              <a:rPr lang="en-US" sz="3300" b="1" dirty="0">
                <a:solidFill>
                  <a:schemeClr val="bg1"/>
                </a:solidFill>
                <a:latin typeface="Times New Roman" panose="02020603050405020304" pitchFamily="18" charset="0"/>
                <a:cs typeface="Times New Roman" panose="02020603050405020304" pitchFamily="18" charset="0"/>
              </a:rPr>
              <a:t> </a:t>
            </a:r>
            <a:r>
              <a:rPr lang="en-US" sz="3300" b="1" dirty="0" err="1">
                <a:solidFill>
                  <a:schemeClr val="bg1"/>
                </a:solidFill>
                <a:latin typeface="Times New Roman" panose="02020603050405020304" pitchFamily="18" charset="0"/>
                <a:cs typeface="Times New Roman" panose="02020603050405020304" pitchFamily="18" charset="0"/>
              </a:rPr>
              <a:t>tác</a:t>
            </a:r>
            <a:r>
              <a:rPr lang="en-US" sz="3300" b="1" dirty="0">
                <a:solidFill>
                  <a:schemeClr val="bg1"/>
                </a:solidFill>
                <a:latin typeface="Times New Roman" panose="02020603050405020304" pitchFamily="18" charset="0"/>
                <a:cs typeface="Times New Roman" panose="02020603050405020304" pitchFamily="18" charset="0"/>
              </a:rPr>
              <a:t> </a:t>
            </a:r>
            <a:r>
              <a:rPr lang="en-US" sz="3300" b="1" dirty="0" err="1">
                <a:solidFill>
                  <a:schemeClr val="bg1"/>
                </a:solidFill>
                <a:latin typeface="Times New Roman" panose="02020603050405020304" pitchFamily="18" charset="0"/>
                <a:cs typeface="Times New Roman" panose="02020603050405020304" pitchFamily="18" charset="0"/>
              </a:rPr>
              <a:t>dụng</a:t>
            </a:r>
            <a:r>
              <a:rPr lang="en-US" sz="3300" b="1" dirty="0">
                <a:solidFill>
                  <a:schemeClr val="bg1"/>
                </a:solidFill>
                <a:latin typeface="Times New Roman" panose="02020603050405020304" pitchFamily="18" charset="0"/>
                <a:cs typeface="Times New Roman" panose="02020603050405020304" pitchFamily="18" charset="0"/>
              </a:rPr>
              <a:t> </a:t>
            </a:r>
            <a:r>
              <a:rPr lang="en-US" sz="3300" b="1" dirty="0" err="1">
                <a:solidFill>
                  <a:schemeClr val="bg1"/>
                </a:solidFill>
                <a:latin typeface="Times New Roman" panose="02020603050405020304" pitchFamily="18" charset="0"/>
                <a:cs typeface="Times New Roman" panose="02020603050405020304" pitchFamily="18" charset="0"/>
              </a:rPr>
              <a:t>lên</a:t>
            </a:r>
            <a:r>
              <a:rPr lang="en-US" sz="3300" b="1" dirty="0">
                <a:solidFill>
                  <a:schemeClr val="bg1"/>
                </a:solidFill>
                <a:latin typeface="Times New Roman" panose="02020603050405020304" pitchFamily="18" charset="0"/>
                <a:cs typeface="Times New Roman" panose="02020603050405020304" pitchFamily="18" charset="0"/>
              </a:rPr>
              <a:t> </a:t>
            </a:r>
            <a:r>
              <a:rPr lang="en-US" sz="3300" b="1" dirty="0" err="1">
                <a:solidFill>
                  <a:schemeClr val="bg1"/>
                </a:solidFill>
                <a:latin typeface="Times New Roman" panose="02020603050405020304" pitchFamily="18" charset="0"/>
                <a:cs typeface="Times New Roman" panose="02020603050405020304" pitchFamily="18" charset="0"/>
              </a:rPr>
              <a:t>bóng</a:t>
            </a:r>
            <a:r>
              <a:rPr lang="en-US" sz="3300" b="1" dirty="0">
                <a:solidFill>
                  <a:schemeClr val="bg1"/>
                </a:solidFill>
                <a:latin typeface="Times New Roman" panose="02020603050405020304" pitchFamily="18" charset="0"/>
                <a:cs typeface="Times New Roman" panose="02020603050405020304" pitchFamily="18" charset="0"/>
              </a:rPr>
              <a:t>:</a:t>
            </a: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200318" y="2846186"/>
            <a:ext cx="1621088" cy="2057400"/>
          </a:xfrm>
          <a:prstGeom prst="rect">
            <a:avLst/>
          </a:prstGeom>
        </p:spPr>
      </p:pic>
      <p:pic>
        <p:nvPicPr>
          <p:cNvPr id="34" name="c2 2">
            <a:hlinkClick r:id="rId14"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658853" y="3685312"/>
            <a:ext cx="964582" cy="1001840"/>
          </a:xfrm>
          <a:prstGeom prst="rect">
            <a:avLst/>
          </a:prstGeom>
        </p:spPr>
      </p:pic>
    </p:spTree>
    <p:extLst>
      <p:ext uri="{BB962C8B-B14F-4D97-AF65-F5344CB8AC3E}">
        <p14:creationId xmlns:p14="http://schemas.microsoft.com/office/powerpoint/2010/main" val="3540913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par>
                                <p:cTn id="23" presetID="1" presetClass="mediacall" presetSubtype="0" fill="hold" nodeType="withEffect">
                                  <p:stCondLst>
                                    <p:cond delay="0"/>
                                  </p:stCondLst>
                                  <p:childTnLst>
                                    <p:cmd type="call" cmd="playFrom(0.0)">
                                      <p:cBhvr>
                                        <p:cTn id="24" dur="119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1"/>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Am-thanh-tra-loi-sai-www_nhacchuongvui_com.wav"/>
                                        </p:tgtEl>
                                      </p:cMediaNode>
                                    </p:audio>
                                  </p:subTnLst>
                                </p:cTn>
                              </p:par>
                            </p:childTnLst>
                          </p:cTn>
                        </p:par>
                        <p:par>
                          <p:cTn id="30" fill="hold">
                            <p:stCondLst>
                              <p:cond delay="0"/>
                            </p:stCondLst>
                            <p:childTnLst>
                              <p:par>
                                <p:cTn id="31" presetID="1" presetClass="entr" presetSubtype="0" fill="hold" nodeType="afterEffect">
                                  <p:stCondLst>
                                    <p:cond delay="1500"/>
                                  </p:stCondLst>
                                  <p:childTnLst>
                                    <p:set>
                                      <p:cBhvr>
                                        <p:cTn id="32" dur="1" fill="hold">
                                          <p:stCondLst>
                                            <p:cond delay="0"/>
                                          </p:stCondLst>
                                        </p:cTn>
                                        <p:tgtEl>
                                          <p:spTgt spid="28"/>
                                        </p:tgtEl>
                                        <p:attrNameLst>
                                          <p:attrName>style.visibility</p:attrName>
                                        </p:attrNameLst>
                                      </p:cBhvr>
                                      <p:to>
                                        <p:strVal val="visible"/>
                                      </p:to>
                                    </p:set>
                                  </p:childTnLst>
                                </p:cTn>
                              </p:par>
                            </p:childTnLst>
                          </p:cTn>
                        </p:par>
                        <p:par>
                          <p:cTn id="33" fill="hold">
                            <p:stCondLst>
                              <p:cond delay="1500"/>
                            </p:stCondLst>
                            <p:childTnLst>
                              <p:par>
                                <p:cTn id="34" presetID="10" presetClass="exit" presetSubtype="0" fill="hold" nodeType="afterEffect">
                                  <p:stCondLst>
                                    <p:cond delay="900"/>
                                  </p:stCondLst>
                                  <p:childTnLst>
                                    <p:animEffect transition="out" filter="fade">
                                      <p:cBhvr>
                                        <p:cTn id="35" dur="500"/>
                                        <p:tgtEl>
                                          <p:spTgt spid="28"/>
                                        </p:tgtEl>
                                      </p:cBhvr>
                                    </p:animEffect>
                                    <p:set>
                                      <p:cBhvr>
                                        <p:cTn id="36"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7" restart="whenNotActive" fill="hold" evtFilter="cancelBubble" nodeType="interactiveSeq">
                <p:stCondLst>
                  <p:cond evt="onClick" delay="0">
                    <p:tgtEl>
                      <p:spTgt spid="23"/>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Am-thanh-tra-loi-sai-www_nhacchuongvui_com.wav"/>
                                        </p:tgtEl>
                                      </p:cMediaNode>
                                    </p:audio>
                                  </p:subTnLst>
                                </p:cTn>
                              </p:par>
                            </p:childTnLst>
                          </p:cTn>
                        </p:par>
                        <p:par>
                          <p:cTn id="42" fill="hold">
                            <p:stCondLst>
                              <p:cond delay="0"/>
                            </p:stCondLst>
                            <p:childTnLst>
                              <p:par>
                                <p:cTn id="43" presetID="1" presetClass="entr" presetSubtype="0" fill="hold" nodeType="afterEffect">
                                  <p:stCondLst>
                                    <p:cond delay="1500"/>
                                  </p:stCondLst>
                                  <p:childTnLst>
                                    <p:set>
                                      <p:cBhvr>
                                        <p:cTn id="44" dur="1" fill="hold">
                                          <p:stCondLst>
                                            <p:cond delay="0"/>
                                          </p:stCondLst>
                                        </p:cTn>
                                        <p:tgtEl>
                                          <p:spTgt spid="28"/>
                                        </p:tgtEl>
                                        <p:attrNameLst>
                                          <p:attrName>style.visibility</p:attrName>
                                        </p:attrNameLst>
                                      </p:cBhvr>
                                      <p:to>
                                        <p:strVal val="visible"/>
                                      </p:to>
                                    </p:set>
                                  </p:childTnLst>
                                </p:cTn>
                              </p:par>
                            </p:childTnLst>
                          </p:cTn>
                        </p:par>
                        <p:par>
                          <p:cTn id="45" fill="hold">
                            <p:stCondLst>
                              <p:cond delay="1500"/>
                            </p:stCondLst>
                            <p:childTnLst>
                              <p:par>
                                <p:cTn id="46" presetID="10" presetClass="exit" presetSubtype="0" fill="hold" nodeType="afterEffect">
                                  <p:stCondLst>
                                    <p:cond delay="1100"/>
                                  </p:stCondLst>
                                  <p:childTnLst>
                                    <p:animEffect transition="out" filter="fade">
                                      <p:cBhvr>
                                        <p:cTn id="47" dur="500"/>
                                        <p:tgtEl>
                                          <p:spTgt spid="28"/>
                                        </p:tgtEl>
                                      </p:cBhvr>
                                    </p:animEffect>
                                    <p:set>
                                      <p:cBhvr>
                                        <p:cTn id="4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22"/>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Am-thanh-tra-loi-sai-www_nhacchuongvui_com.wav"/>
                                        </p:tgtEl>
                                      </p:cMediaNode>
                                    </p:audio>
                                  </p:subTnLst>
                                </p:cTn>
                              </p:par>
                            </p:childTnLst>
                          </p:cTn>
                        </p:par>
                        <p:par>
                          <p:cTn id="54" fill="hold">
                            <p:stCondLst>
                              <p:cond delay="0"/>
                            </p:stCondLst>
                            <p:childTnLst>
                              <p:par>
                                <p:cTn id="55" presetID="1" presetClass="entr" presetSubtype="0" fill="hold" nodeType="afterEffect">
                                  <p:stCondLst>
                                    <p:cond delay="1500"/>
                                  </p:stCondLst>
                                  <p:childTnLst>
                                    <p:set>
                                      <p:cBhvr>
                                        <p:cTn id="56" dur="1" fill="hold">
                                          <p:stCondLst>
                                            <p:cond delay="0"/>
                                          </p:stCondLst>
                                        </p:cTn>
                                        <p:tgtEl>
                                          <p:spTgt spid="28"/>
                                        </p:tgtEl>
                                        <p:attrNameLst>
                                          <p:attrName>style.visibility</p:attrName>
                                        </p:attrNameLst>
                                      </p:cBhvr>
                                      <p:to>
                                        <p:strVal val="visible"/>
                                      </p:to>
                                    </p:set>
                                  </p:childTnLst>
                                </p:cTn>
                              </p:par>
                            </p:childTnLst>
                          </p:cTn>
                        </p:par>
                        <p:par>
                          <p:cTn id="57" fill="hold">
                            <p:stCondLst>
                              <p:cond delay="1500"/>
                            </p:stCondLst>
                            <p:childTnLst>
                              <p:par>
                                <p:cTn id="58" presetID="10" presetClass="exit" presetSubtype="0" fill="hold" nodeType="afterEffect">
                                  <p:stCondLst>
                                    <p:cond delay="1100"/>
                                  </p:stCondLst>
                                  <p:childTnLst>
                                    <p:animEffect transition="out" filter="fade">
                                      <p:cBhvr>
                                        <p:cTn id="59" dur="500"/>
                                        <p:tgtEl>
                                          <p:spTgt spid="28"/>
                                        </p:tgtEl>
                                      </p:cBhvr>
                                    </p:animEffect>
                                    <p:set>
                                      <p:cBhvr>
                                        <p:cTn id="60"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1" restart="whenNotActive" fill="hold" evtFilter="cancelBubble" nodeType="interactiveSeq">
                <p:stCondLst>
                  <p:cond evt="onClick" delay="0">
                    <p:tgtEl>
                      <p:spTgt spid="20"/>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500"/>
                                        <p:tgtEl>
                                          <p:spTgt spid="27"/>
                                        </p:tgtEl>
                                      </p:cBhvr>
                                    </p:animEffect>
                                  </p:childTnLst>
                                  <p:subTnLst>
                                    <p:audio>
                                      <p:cMediaNode>
                                        <p:cTn display="0" masterRel="sameClick">
                                          <p:stCondLst>
                                            <p:cond evt="begin" delay="0">
                                              <p:tn val="64"/>
                                            </p:cond>
                                          </p:stCondLst>
                                          <p:endCondLst>
                                            <p:cond evt="onStopAudio" delay="0">
                                              <p:tgtEl>
                                                <p:sldTgt/>
                                              </p:tgtEl>
                                            </p:cond>
                                          </p:endCondLst>
                                        </p:cTn>
                                        <p:tgtEl>
                                          <p:sndTgt r:embed="rId5" name="Am-thanh-tra-loi-dung-www_nhacchuongvui_com.wav"/>
                                        </p:tgtEl>
                                      </p:cMediaNode>
                                    </p:audio>
                                  </p:subTnLst>
                                </p:cTn>
                              </p:par>
                            </p:childTnLst>
                          </p:cTn>
                        </p:par>
                        <p:par>
                          <p:cTn id="67" fill="hold">
                            <p:stCondLst>
                              <p:cond delay="500"/>
                            </p:stCondLst>
                            <p:childTnLst>
                              <p:par>
                                <p:cTn id="68" presetID="10" presetClass="exit" presetSubtype="0" fill="hold" nodeType="afterEffect">
                                  <p:stCondLst>
                                    <p:cond delay="500"/>
                                  </p:stCondLst>
                                  <p:childTnLst>
                                    <p:animEffect transition="out" filter="fade">
                                      <p:cBhvr>
                                        <p:cTn id="69" dur="500"/>
                                        <p:tgtEl>
                                          <p:spTgt spid="26"/>
                                        </p:tgtEl>
                                      </p:cBhvr>
                                    </p:animEffect>
                                    <p:set>
                                      <p:cBhvr>
                                        <p:cTn id="70" dur="1" fill="hold">
                                          <p:stCondLst>
                                            <p:cond delay="499"/>
                                          </p:stCondLst>
                                        </p:cTn>
                                        <p:tgtEl>
                                          <p:spTgt spid="26"/>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28"/>
                                        </p:tgtEl>
                                      </p:cBhvr>
                                    </p:animEffect>
                                    <p:set>
                                      <p:cBhvr>
                                        <p:cTn id="73" dur="1" fill="hold">
                                          <p:stCondLst>
                                            <p:cond delay="499"/>
                                          </p:stCondLst>
                                        </p:cTn>
                                        <p:tgtEl>
                                          <p:spTgt spid="28"/>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24"/>
                                        </p:tgtEl>
                                      </p:cBhvr>
                                    </p:animEffect>
                                    <p:set>
                                      <p:cBhvr>
                                        <p:cTn id="76" dur="1" fill="hold">
                                          <p:stCondLst>
                                            <p:cond delay="499"/>
                                          </p:stCondLst>
                                        </p:cTn>
                                        <p:tgtEl>
                                          <p:spTgt spid="24"/>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25"/>
                                        </p:tgtEl>
                                      </p:cBhvr>
                                    </p:animEffect>
                                    <p:set>
                                      <p:cBhvr>
                                        <p:cTn id="79" dur="1" fill="hold">
                                          <p:stCondLst>
                                            <p:cond delay="499"/>
                                          </p:stCondLst>
                                        </p:cTn>
                                        <p:tgtEl>
                                          <p:spTgt spid="25"/>
                                        </p:tgtEl>
                                        <p:attrNameLst>
                                          <p:attrName>style.visibility</p:attrName>
                                        </p:attrNameLst>
                                      </p:cBhvr>
                                      <p:to>
                                        <p:strVal val="hidden"/>
                                      </p:to>
                                    </p:set>
                                  </p:childTnLst>
                                </p:cTn>
                              </p:par>
                              <p:par>
                                <p:cTn id="80" presetID="10" presetClass="exit" presetSubtype="0" fill="hold" nodeType="withEffect">
                                  <p:stCondLst>
                                    <p:cond delay="500"/>
                                  </p:stCondLst>
                                  <p:childTnLst>
                                    <p:animEffect transition="out" filter="fade">
                                      <p:cBhvr>
                                        <p:cTn id="81" dur="500"/>
                                        <p:tgtEl>
                                          <p:spTgt spid="27"/>
                                        </p:tgtEl>
                                      </p:cBhvr>
                                    </p:animEffect>
                                    <p:set>
                                      <p:cBhvr>
                                        <p:cTn id="82" dur="1" fill="hold">
                                          <p:stCondLst>
                                            <p:cond delay="499"/>
                                          </p:stCondLst>
                                        </p:cTn>
                                        <p:tgtEl>
                                          <p:spTgt spid="27"/>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19"/>
                                        </p:tgtEl>
                                      </p:cBhvr>
                                    </p:animEffect>
                                    <p:set>
                                      <p:cBhvr>
                                        <p:cTn id="85" dur="1" fill="hold">
                                          <p:stCondLst>
                                            <p:cond delay="499"/>
                                          </p:stCondLst>
                                        </p:cTn>
                                        <p:tgtEl>
                                          <p:spTgt spid="19"/>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20"/>
                                        </p:tgtEl>
                                      </p:cBhvr>
                                    </p:animEffect>
                                    <p:set>
                                      <p:cBhvr>
                                        <p:cTn id="88" dur="1" fill="hold">
                                          <p:stCondLst>
                                            <p:cond delay="499"/>
                                          </p:stCondLst>
                                        </p:cTn>
                                        <p:tgtEl>
                                          <p:spTgt spid="20"/>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21"/>
                                        </p:tgtEl>
                                      </p:cBhvr>
                                    </p:animEffect>
                                    <p:set>
                                      <p:cBhvr>
                                        <p:cTn id="91" dur="1" fill="hold">
                                          <p:stCondLst>
                                            <p:cond delay="499"/>
                                          </p:stCondLst>
                                        </p:cTn>
                                        <p:tgtEl>
                                          <p:spTgt spid="21"/>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22"/>
                                        </p:tgtEl>
                                      </p:cBhvr>
                                    </p:animEffect>
                                    <p:set>
                                      <p:cBhvr>
                                        <p:cTn id="94" dur="1" fill="hold">
                                          <p:stCondLst>
                                            <p:cond delay="499"/>
                                          </p:stCondLst>
                                        </p:cTn>
                                        <p:tgtEl>
                                          <p:spTgt spid="22"/>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23"/>
                                        </p:tgtEl>
                                      </p:cBhvr>
                                    </p:animEffect>
                                    <p:set>
                                      <p:cBhvr>
                                        <p:cTn id="97" dur="1" fill="hold">
                                          <p:stCondLst>
                                            <p:cond delay="499"/>
                                          </p:stCondLst>
                                        </p:cTn>
                                        <p:tgtEl>
                                          <p:spTgt spid="23"/>
                                        </p:tgtEl>
                                        <p:attrNameLst>
                                          <p:attrName>style.visibility</p:attrName>
                                        </p:attrNameLst>
                                      </p:cBhvr>
                                      <p:to>
                                        <p:strVal val="hidden"/>
                                      </p:to>
                                    </p:set>
                                  </p:childTnLst>
                                </p:cTn>
                              </p:par>
                              <p:par>
                                <p:cTn id="98" presetID="10" presetClass="exit" presetSubtype="0" fill="hold" grpId="0" nodeType="withEffect">
                                  <p:stCondLst>
                                    <p:cond delay="500"/>
                                  </p:stCondLst>
                                  <p:childTnLst>
                                    <p:animEffect transition="out" filter="fade">
                                      <p:cBhvr>
                                        <p:cTn id="99" dur="500"/>
                                        <p:tgtEl>
                                          <p:spTgt spid="29"/>
                                        </p:tgtEl>
                                      </p:cBhvr>
                                    </p:animEffect>
                                    <p:set>
                                      <p:cBhvr>
                                        <p:cTn id="100" dur="1" fill="hold">
                                          <p:stCondLst>
                                            <p:cond delay="499"/>
                                          </p:stCondLst>
                                        </p:cTn>
                                        <p:tgtEl>
                                          <p:spTgt spid="29"/>
                                        </p:tgtEl>
                                        <p:attrNameLst>
                                          <p:attrName>style.visibility</p:attrName>
                                        </p:attrNameLst>
                                      </p:cBhvr>
                                      <p:to>
                                        <p:strVal val="hidden"/>
                                      </p:to>
                                    </p:set>
                                  </p:childTnLst>
                                </p:cTn>
                              </p:par>
                            </p:childTnLst>
                          </p:cTn>
                        </p:par>
                        <p:par>
                          <p:cTn id="101" fill="hold">
                            <p:stCondLst>
                              <p:cond delay="1500"/>
                            </p:stCondLst>
                            <p:childTnLst>
                              <p:par>
                                <p:cTn id="102" presetID="10" presetClass="exit" presetSubtype="0" fill="hold" nodeType="afterEffect">
                                  <p:stCondLst>
                                    <p:cond delay="0"/>
                                  </p:stCondLst>
                                  <p:childTnLst>
                                    <p:animEffect transition="out" filter="fade">
                                      <p:cBhvr>
                                        <p:cTn id="103" dur="500"/>
                                        <p:tgtEl>
                                          <p:spTgt spid="9"/>
                                        </p:tgtEl>
                                      </p:cBhvr>
                                    </p:animEffect>
                                    <p:set>
                                      <p:cBhvr>
                                        <p:cTn id="104" dur="1" fill="hold">
                                          <p:stCondLst>
                                            <p:cond delay="499"/>
                                          </p:stCondLst>
                                        </p:cTn>
                                        <p:tgtEl>
                                          <p:spTgt spid="9"/>
                                        </p:tgtEl>
                                        <p:attrNameLst>
                                          <p:attrName>style.visibility</p:attrName>
                                        </p:attrNameLst>
                                      </p:cBhvr>
                                      <p:to>
                                        <p:strVal val="hidden"/>
                                      </p:to>
                                    </p:set>
                                  </p:childTnLst>
                                </p:cTn>
                              </p:par>
                            </p:childTnLst>
                          </p:cTn>
                        </p:par>
                        <p:par>
                          <p:cTn id="105" fill="hold">
                            <p:stCondLst>
                              <p:cond delay="2000"/>
                            </p:stCondLst>
                            <p:childTnLst>
                              <p:par>
                                <p:cTn id="106" presetID="35" presetClass="path" presetSubtype="0" fill="hold" nodeType="afterEffect">
                                  <p:stCondLst>
                                    <p:cond delay="0"/>
                                  </p:stCondLst>
                                  <p:childTnLst>
                                    <p:animMotion origin="layout" path="M 0 -2.96296E-6 L -1 -2.96296E-6 " pathEditMode="relative" rAng="0" ptsTypes="AA">
                                      <p:cBhvr>
                                        <p:cTn id="107" dur="3000" fill="hold"/>
                                        <p:tgtEl>
                                          <p:spTgt spid="31"/>
                                        </p:tgtEl>
                                        <p:attrNameLst>
                                          <p:attrName>ppt_x</p:attrName>
                                          <p:attrName>ppt_y</p:attrName>
                                        </p:attrNameLst>
                                      </p:cBhvr>
                                      <p:rCtr x="-50000" y="0"/>
                                    </p:animMotion>
                                  </p:childTnLst>
                                </p:cTn>
                              </p:par>
                              <p:par>
                                <p:cTn id="108" presetID="35" presetClass="path" presetSubtype="0" fill="hold" nodeType="withEffect">
                                  <p:stCondLst>
                                    <p:cond delay="0"/>
                                  </p:stCondLst>
                                  <p:childTnLst>
                                    <p:animMotion origin="layout" path="M 6.25E-7 1.11111E-6 L -1 1.11111E-6 " pathEditMode="relative" rAng="0" ptsTypes="AA">
                                      <p:cBhvr>
                                        <p:cTn id="109" dur="3000" fill="hold"/>
                                        <p:tgtEl>
                                          <p:spTgt spid="34"/>
                                        </p:tgtEl>
                                        <p:attrNameLst>
                                          <p:attrName>ppt_x</p:attrName>
                                          <p:attrName>ppt_y</p:attrName>
                                        </p:attrNameLst>
                                      </p:cBhvr>
                                      <p:rCtr x="-50000" y="0"/>
                                    </p:animMotion>
                                  </p:childTnLst>
                                </p:cTn>
                              </p:par>
                              <p:par>
                                <p:cTn id="110" presetID="35" presetClass="path" presetSubtype="0" fill="hold" nodeType="withEffect">
                                  <p:stCondLst>
                                    <p:cond delay="0"/>
                                  </p:stCondLst>
                                  <p:childTnLst>
                                    <p:animMotion origin="layout" path="M 6.25E-7 2.22222E-6 L -1 2.22222E-6 " pathEditMode="relative" rAng="0" ptsTypes="AA">
                                      <p:cBhvr>
                                        <p:cTn id="111"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audio>
              <p:cMediaNode vol="80000">
                <p:cTn id="112" fill="hold" display="0">
                  <p:stCondLst>
                    <p:cond delay="indefinite"/>
                  </p:stCondLst>
                  <p:endCondLst>
                    <p:cond evt="onStopAudio" delay="0">
                      <p:tgtEl>
                        <p:sldTgt/>
                      </p:tgtEl>
                    </p:cond>
                  </p:endCondLst>
                </p:cTn>
                <p:tgtEl>
                  <p:spTgt spid="5"/>
                </p:tgtEl>
              </p:cMediaNode>
            </p:audio>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D0C9D73-643B-2B02-3179-6049F491C9DD}"/>
              </a:ext>
            </a:extLst>
          </p:cNvPr>
          <p:cNvPicPr>
            <a:picLocks noChangeAspect="1"/>
          </p:cNvPicPr>
          <p:nvPr/>
        </p:nvPicPr>
        <p:blipFill>
          <a:blip r:embed="rId3"/>
          <a:stretch>
            <a:fillRect/>
          </a:stretch>
        </p:blipFill>
        <p:spPr>
          <a:xfrm>
            <a:off x="2979877" y="1113695"/>
            <a:ext cx="4621592" cy="4029805"/>
          </a:xfrm>
          <a:prstGeom prst="rect">
            <a:avLst/>
          </a:prstGeom>
        </p:spPr>
      </p:pic>
      <p:sp>
        <p:nvSpPr>
          <p:cNvPr id="4" name="Rectangle 3"/>
          <p:cNvSpPr/>
          <p:nvPr/>
        </p:nvSpPr>
        <p:spPr>
          <a:xfrm>
            <a:off x="2275164" y="607777"/>
            <a:ext cx="2776813" cy="229001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4800" b="1" dirty="0">
                <a:solidFill>
                  <a:prstClr val="white"/>
                </a:solidFill>
                <a:latin typeface="Calibri" panose="020F0502020204030204"/>
              </a:rPr>
              <a:t>1</a:t>
            </a:r>
          </a:p>
        </p:txBody>
      </p:sp>
      <p:sp>
        <p:nvSpPr>
          <p:cNvPr id="6" name="Rectangle 5"/>
          <p:cNvSpPr/>
          <p:nvPr/>
        </p:nvSpPr>
        <p:spPr>
          <a:xfrm>
            <a:off x="5055149" y="605447"/>
            <a:ext cx="2673305" cy="231259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4800" b="1" dirty="0">
                <a:solidFill>
                  <a:prstClr val="white"/>
                </a:solidFill>
                <a:latin typeface="Calibri" panose="020F0502020204030204"/>
              </a:rPr>
              <a:t>3</a:t>
            </a:r>
          </a:p>
        </p:txBody>
      </p:sp>
      <p:sp>
        <p:nvSpPr>
          <p:cNvPr id="16" name="Rectangle 15">
            <a:hlinkClick r:id="rId4" action="ppaction://hlinksldjump"/>
          </p:cNvPr>
          <p:cNvSpPr/>
          <p:nvPr/>
        </p:nvSpPr>
        <p:spPr>
          <a:xfrm>
            <a:off x="275848" y="552450"/>
            <a:ext cx="884522" cy="76977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dirty="0">
                <a:solidFill>
                  <a:prstClr val="white"/>
                </a:solidFill>
                <a:latin typeface="Calibri" panose="020F0502020204030204"/>
              </a:rPr>
              <a:t>1</a:t>
            </a:r>
          </a:p>
        </p:txBody>
      </p:sp>
      <p:sp>
        <p:nvSpPr>
          <p:cNvPr id="17" name="Rectangle 16">
            <a:hlinkClick r:id="rId5" action="ppaction://hlinksldjump"/>
          </p:cNvPr>
          <p:cNvSpPr/>
          <p:nvPr/>
        </p:nvSpPr>
        <p:spPr>
          <a:xfrm>
            <a:off x="275847" y="1279586"/>
            <a:ext cx="884523" cy="80041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dirty="0">
                <a:solidFill>
                  <a:prstClr val="white"/>
                </a:solidFill>
                <a:latin typeface="Calibri" panose="020F0502020204030204"/>
              </a:rPr>
              <a:t>2</a:t>
            </a:r>
          </a:p>
        </p:txBody>
      </p:sp>
      <p:sp>
        <p:nvSpPr>
          <p:cNvPr id="18" name="Rectangle 17">
            <a:hlinkClick r:id="rId6" action="ppaction://hlinksldjump"/>
          </p:cNvPr>
          <p:cNvSpPr/>
          <p:nvPr/>
        </p:nvSpPr>
        <p:spPr>
          <a:xfrm>
            <a:off x="270650" y="2038037"/>
            <a:ext cx="880573" cy="8004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a:solidFill>
                  <a:prstClr val="white"/>
                </a:solidFill>
                <a:latin typeface="Calibri" panose="020F0502020204030204"/>
              </a:rPr>
              <a:t>3</a:t>
            </a:r>
            <a:endParaRPr lang="en-US" dirty="0">
              <a:solidFill>
                <a:prstClr val="white"/>
              </a:solidFill>
              <a:latin typeface="Calibri" panose="020F0502020204030204"/>
            </a:endParaRPr>
          </a:p>
        </p:txBody>
      </p:sp>
      <p:sp>
        <p:nvSpPr>
          <p:cNvPr id="19" name="Rectangle 18">
            <a:hlinkClick r:id="rId7" action="ppaction://hlinksldjump"/>
          </p:cNvPr>
          <p:cNvSpPr/>
          <p:nvPr/>
        </p:nvSpPr>
        <p:spPr>
          <a:xfrm>
            <a:off x="266700" y="2815282"/>
            <a:ext cx="884523" cy="79275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dirty="0">
                <a:solidFill>
                  <a:prstClr val="white"/>
                </a:solidFill>
                <a:latin typeface="Calibri" panose="020F0502020204030204"/>
              </a:rPr>
              <a:t>4</a:t>
            </a:r>
          </a:p>
        </p:txBody>
      </p:sp>
      <p:sp>
        <p:nvSpPr>
          <p:cNvPr id="2" name="TextBox 1">
            <a:hlinkClick r:id="rId8" action="ppaction://hlinksldjump"/>
          </p:cNvPr>
          <p:cNvSpPr txBox="1"/>
          <p:nvPr/>
        </p:nvSpPr>
        <p:spPr>
          <a:xfrm>
            <a:off x="2362200" y="18421"/>
            <a:ext cx="6102292" cy="646331"/>
          </a:xfrm>
          <a:prstGeom prst="rect">
            <a:avLst/>
          </a:prstGeom>
          <a:noFill/>
        </p:spPr>
        <p:txBody>
          <a:bodyPr wrap="square" rtlCol="0">
            <a:spAutoFit/>
          </a:bodyPr>
          <a:lstStyle/>
          <a:p>
            <a:pPr defTabSz="685800">
              <a:defRPr/>
            </a:pPr>
            <a:r>
              <a:rPr lang="en-US" sz="3600" b="1" dirty="0">
                <a:solidFill>
                  <a:srgbClr val="FF0000"/>
                </a:solidFill>
                <a:latin typeface="Calibri" panose="020F0502020204030204"/>
              </a:rPr>
              <a:t>TRÒ CHƠI: BỨC HÌNH BÍ ẨN</a:t>
            </a:r>
          </a:p>
        </p:txBody>
      </p:sp>
      <p:sp>
        <p:nvSpPr>
          <p:cNvPr id="9" name="Action Button: Beginning 4">
            <a:hlinkClick r:id="rId9" action="ppaction://hlinksldjump"/>
          </p:cNvPr>
          <p:cNvSpPr/>
          <p:nvPr/>
        </p:nvSpPr>
        <p:spPr>
          <a:xfrm>
            <a:off x="8306182" y="4674365"/>
            <a:ext cx="609600" cy="44958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5" name="Rectangle 4"/>
          <p:cNvSpPr/>
          <p:nvPr/>
        </p:nvSpPr>
        <p:spPr>
          <a:xfrm>
            <a:off x="2290326" y="2867048"/>
            <a:ext cx="2758815" cy="228622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4800" b="1" dirty="0">
                <a:solidFill>
                  <a:prstClr val="white"/>
                </a:solidFill>
                <a:latin typeface="Calibri" panose="020F0502020204030204"/>
              </a:rPr>
              <a:t>2</a:t>
            </a:r>
          </a:p>
        </p:txBody>
      </p:sp>
      <p:sp>
        <p:nvSpPr>
          <p:cNvPr id="7" name="Rectangle 6"/>
          <p:cNvSpPr/>
          <p:nvPr/>
        </p:nvSpPr>
        <p:spPr>
          <a:xfrm>
            <a:off x="5043159" y="2862743"/>
            <a:ext cx="2679287" cy="22612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300" b="1" dirty="0">
                <a:solidFill>
                  <a:prstClr val="white"/>
                </a:solidFill>
                <a:latin typeface="Calibri" panose="020F0502020204030204"/>
              </a:rPr>
              <a:t>4</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1" presetClass="exit" presetSubtype="1" fill="hold" grpId="0" nodeType="clickEffect">
                                  <p:stCondLst>
                                    <p:cond delay="0"/>
                                  </p:stCondLst>
                                  <p:childTnLst>
                                    <p:animEffect transition="out" filter="wheel(1)">
                                      <p:cBhvr>
                                        <p:cTn id="19" dur="2000"/>
                                        <p:tgtEl>
                                          <p:spTgt spid="6"/>
                                        </p:tgtEl>
                                      </p:cBhvr>
                                    </p:animEffect>
                                    <p:set>
                                      <p:cBhvr>
                                        <p:cTn id="20"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21" presetClass="exit" presetSubtype="1" fill="hold" grpId="0" nodeType="clickEffect">
                                  <p:stCondLst>
                                    <p:cond delay="0"/>
                                  </p:stCondLst>
                                  <p:childTnLst>
                                    <p:animEffect transition="out" filter="wheel(1)">
                                      <p:cBhvr>
                                        <p:cTn id="25" dur="2000"/>
                                        <p:tgtEl>
                                          <p:spTgt spid="7"/>
                                        </p:tgtEl>
                                      </p:cBhvr>
                                    </p:animEffect>
                                    <p:set>
                                      <p:cBhvr>
                                        <p:cTn id="26"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4" grpId="0" animBg="1"/>
      <p:bldP spid="6" grpId="0" animBg="1"/>
      <p:bldP spid="5"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4930"/>
            <a:ext cx="18288000" cy="5138546"/>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sp>
        <p:nvSpPr>
          <p:cNvPr id="2" name="Title 1"/>
          <p:cNvSpPr>
            <a:spLocks noGrp="1"/>
          </p:cNvSpPr>
          <p:nvPr>
            <p:ph type="title"/>
          </p:nvPr>
        </p:nvSpPr>
        <p:spPr/>
        <p:txBody>
          <a:bodyPr/>
          <a:lstStyle/>
          <a:p>
            <a:endParaRPr lang="en-US" b="1"/>
          </a:p>
        </p:txBody>
      </p:sp>
      <p:pic>
        <p:nvPicPr>
          <p:cNvPr id="11" name="cau3">
            <a:hlinkClick r:id="" action="ppaction://media"/>
            <a:extLst>
              <a:ext uri="{FF2B5EF4-FFF2-40B4-BE49-F238E27FC236}">
                <a16:creationId xmlns:a16="http://schemas.microsoft.com/office/drawing/2014/main" id="{9FB7B796-4F0C-4972-B1B9-C3B8329831A7}"/>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7"/>
          <a:stretch>
            <a:fillRect/>
          </a:stretch>
        </p:blipFill>
        <p:spPr>
          <a:xfrm>
            <a:off x="4324724" y="115724"/>
            <a:ext cx="304800" cy="304800"/>
          </a:xfrm>
        </p:spPr>
      </p:pic>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4054" y="3231160"/>
            <a:ext cx="2280557" cy="1557620"/>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28359" y="2925896"/>
            <a:ext cx="1621088" cy="2057400"/>
          </a:xfrm>
          <a:prstGeom prst="rect">
            <a:avLst/>
          </a:prstGeom>
        </p:spPr>
      </p:pic>
      <p:sp>
        <p:nvSpPr>
          <p:cNvPr id="19" name="Rectangle 18"/>
          <p:cNvSpPr/>
          <p:nvPr/>
        </p:nvSpPr>
        <p:spPr>
          <a:xfrm>
            <a:off x="644685" y="456949"/>
            <a:ext cx="7875638" cy="85192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b="1" dirty="0"/>
          </a:p>
        </p:txBody>
      </p:sp>
      <p:sp>
        <p:nvSpPr>
          <p:cNvPr id="20" name="Rectangle 19"/>
          <p:cNvSpPr/>
          <p:nvPr/>
        </p:nvSpPr>
        <p:spPr>
          <a:xfrm>
            <a:off x="5057719" y="3784103"/>
            <a:ext cx="3512852" cy="11991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vi-VN" sz="2800" b="1" dirty="0">
                <a:latin typeface="+mj-lt"/>
              </a:rPr>
              <a:t>D. </a:t>
            </a:r>
            <a:r>
              <a:rPr lang="en-US" sz="2800" b="1" dirty="0" err="1">
                <a:latin typeface="Times New Roman" panose="02020603050405020304" pitchFamily="18" charset="0"/>
                <a:cs typeface="Times New Roman" panose="02020603050405020304" pitchFamily="18" charset="0"/>
              </a:rPr>
              <a:t>lực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kế</a:t>
            </a:r>
            <a:r>
              <a:rPr lang="en-US" sz="2800" b="1" dirty="0">
                <a:latin typeface="Times New Roman" panose="02020603050405020304" pitchFamily="18" charset="0"/>
                <a:cs typeface="Times New Roman" panose="02020603050405020304" pitchFamily="18" charset="0"/>
              </a:rPr>
              <a:t>.</a:t>
            </a:r>
            <a:endParaRPr lang="en-US" sz="2800" b="1" dirty="0"/>
          </a:p>
        </p:txBody>
      </p:sp>
      <p:sp>
        <p:nvSpPr>
          <p:cNvPr id="21" name="Rectangle 20"/>
          <p:cNvSpPr/>
          <p:nvPr/>
        </p:nvSpPr>
        <p:spPr>
          <a:xfrm>
            <a:off x="555971" y="3836576"/>
            <a:ext cx="3512852" cy="110164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US" sz="2800" b="1" dirty="0">
              <a:latin typeface="Times New Roman" panose="02020603050405020304" pitchFamily="18" charset="0"/>
              <a:cs typeface="Times New Roman" panose="02020603050405020304" pitchFamily="18" charset="0"/>
            </a:endParaRPr>
          </a:p>
          <a:p>
            <a:r>
              <a:rPr lang="vi-VN"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nhiệt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kế</a:t>
            </a:r>
            <a:r>
              <a:rPr lang="en-US" sz="2800" b="1" dirty="0">
                <a:latin typeface="Times New Roman" panose="02020603050405020304" pitchFamily="18" charset="0"/>
                <a:cs typeface="Times New Roman" panose="02020603050405020304" pitchFamily="18" charset="0"/>
              </a:rPr>
              <a:t>.</a:t>
            </a:r>
          </a:p>
          <a:p>
            <a:pPr algn="ctr"/>
            <a:endParaRPr lang="en-US" sz="2800" b="1" dirty="0"/>
          </a:p>
        </p:txBody>
      </p:sp>
      <p:sp>
        <p:nvSpPr>
          <p:cNvPr id="22" name="Rectangle 21"/>
          <p:cNvSpPr/>
          <p:nvPr/>
        </p:nvSpPr>
        <p:spPr>
          <a:xfrm>
            <a:off x="5066450" y="2302410"/>
            <a:ext cx="3512852" cy="9287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vi-VN" sz="2800" b="1" dirty="0"/>
              <a:t>C. </a:t>
            </a:r>
            <a:r>
              <a:rPr lang="en-US" sz="2800" b="1" dirty="0" err="1">
                <a:latin typeface="Times New Roman" panose="02020603050405020304" pitchFamily="18" charset="0"/>
                <a:cs typeface="Times New Roman" panose="02020603050405020304" pitchFamily="18" charset="0"/>
              </a:rPr>
              <a:t>thước</a:t>
            </a:r>
            <a:r>
              <a:rPr lang="en-US" sz="2800" b="1" dirty="0">
                <a:latin typeface="Times New Roman" panose="02020603050405020304" pitchFamily="18" charset="0"/>
                <a:cs typeface="Times New Roman" panose="02020603050405020304" pitchFamily="18" charset="0"/>
              </a:rPr>
              <a:t>.</a:t>
            </a:r>
            <a:endParaRPr lang="en-US" sz="2800" b="1" dirty="0"/>
          </a:p>
        </p:txBody>
      </p:sp>
      <p:sp>
        <p:nvSpPr>
          <p:cNvPr id="23" name="Rectangle 22"/>
          <p:cNvSpPr/>
          <p:nvPr/>
        </p:nvSpPr>
        <p:spPr>
          <a:xfrm>
            <a:off x="539305" y="2341837"/>
            <a:ext cx="3512852" cy="90400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vi-VN"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đồng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hồ</a:t>
            </a:r>
            <a:r>
              <a:rPr lang="en-US" sz="2800" b="1" dirty="0">
                <a:latin typeface="Times New Roman" panose="02020603050405020304" pitchFamily="18" charset="0"/>
                <a:cs typeface="Times New Roman" panose="02020603050405020304" pitchFamily="18" charset="0"/>
              </a:rPr>
              <a:t>.</a:t>
            </a:r>
          </a:p>
        </p:txBody>
      </p:sp>
      <p:pic>
        <p:nvPicPr>
          <p:cNvPr id="24"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48368" y="1905527"/>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144397" y="2409311"/>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97258" y="387488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29007" y="3700109"/>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2570832" y="563371"/>
            <a:ext cx="3323555" cy="332355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259111" y="576340"/>
            <a:ext cx="7367452" cy="584775"/>
          </a:xfrm>
          <a:prstGeom prst="rect">
            <a:avLst/>
          </a:prstGeom>
          <a:noFill/>
        </p:spPr>
        <p:txBody>
          <a:bodyPr wrap="square" rtlCol="0">
            <a:spAutoFit/>
          </a:bodyPr>
          <a:lstStyle/>
          <a:p>
            <a:r>
              <a:rPr lang="en-US" sz="3200" b="1" dirty="0" err="1">
                <a:solidFill>
                  <a:schemeClr val="bg1"/>
                </a:solidFill>
                <a:latin typeface="Times New Roman" panose="02020603050405020304" pitchFamily="18" charset="0"/>
                <a:cs typeface="Times New Roman" panose="02020603050405020304" pitchFamily="18" charset="0"/>
              </a:rPr>
              <a:t>Câu</a:t>
            </a:r>
            <a:r>
              <a:rPr lang="en-US" sz="3200" b="1" dirty="0">
                <a:solidFill>
                  <a:schemeClr val="bg1"/>
                </a:solidFill>
                <a:latin typeface="Times New Roman" panose="02020603050405020304" pitchFamily="18" charset="0"/>
                <a:cs typeface="Times New Roman" panose="02020603050405020304" pitchFamily="18" charset="0"/>
              </a:rPr>
              <a:t> 3. </a:t>
            </a:r>
            <a:r>
              <a:rPr lang="en-US" sz="3200" b="1" dirty="0" err="1">
                <a:solidFill>
                  <a:schemeClr val="bg1"/>
                </a:solidFill>
                <a:latin typeface="Times New Roman" panose="02020603050405020304" pitchFamily="18" charset="0"/>
                <a:cs typeface="Times New Roman" panose="02020603050405020304" pitchFamily="18" charset="0"/>
              </a:rPr>
              <a:t>Dụng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cụ</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đùng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để</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đo</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lực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là</a:t>
            </a:r>
            <a:r>
              <a:rPr lang="vi-VN" sz="3200" b="1" dirty="0">
                <a:solidFill>
                  <a:schemeClr val="bg1"/>
                </a:solidFill>
              </a:rPr>
              <a:t>:</a:t>
            </a:r>
            <a:endParaRPr lang="en-US" sz="1200" b="1" dirty="0"/>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22666" y="3354684"/>
            <a:ext cx="2992745" cy="1996659"/>
          </a:xfrm>
          <a:prstGeom prst="rect">
            <a:avLst/>
          </a:prstGeom>
        </p:spPr>
      </p:pic>
      <p:pic>
        <p:nvPicPr>
          <p:cNvPr id="34" name="c2 2">
            <a:hlinkClick r:id="rId14"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839906" y="3529473"/>
            <a:ext cx="964582" cy="1003165"/>
          </a:xfrm>
          <a:prstGeom prst="rect">
            <a:avLst/>
          </a:prstGeom>
        </p:spPr>
      </p:pic>
    </p:spTree>
    <p:extLst>
      <p:ext uri="{BB962C8B-B14F-4D97-AF65-F5344CB8AC3E}">
        <p14:creationId xmlns:p14="http://schemas.microsoft.com/office/powerpoint/2010/main" val="2228752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par>
                                <p:cTn id="23" presetID="1" presetClass="mediacall" presetSubtype="0" fill="hold" nodeType="withEffect">
                                  <p:stCondLst>
                                    <p:cond delay="0"/>
                                  </p:stCondLst>
                                  <p:childTnLst>
                                    <p:cmd type="call" cmd="playFrom(0.0)">
                                      <p:cBhvr>
                                        <p:cTn id="24" dur="1089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1"/>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Am-thanh-tra-loi-sai-www_nhacchuongvui_com.wav"/>
                                        </p:tgtEl>
                                      </p:cMediaNode>
                                    </p:audio>
                                  </p:subTnLst>
                                </p:cTn>
                              </p:par>
                            </p:childTnLst>
                          </p:cTn>
                        </p:par>
                        <p:par>
                          <p:cTn id="30" fill="hold">
                            <p:stCondLst>
                              <p:cond delay="0"/>
                            </p:stCondLst>
                            <p:childTnLst>
                              <p:par>
                                <p:cTn id="31" presetID="1" presetClass="entr" presetSubtype="0" fill="hold" nodeType="afterEffect">
                                  <p:stCondLst>
                                    <p:cond delay="1500"/>
                                  </p:stCondLst>
                                  <p:childTnLst>
                                    <p:set>
                                      <p:cBhvr>
                                        <p:cTn id="32" dur="1" fill="hold">
                                          <p:stCondLst>
                                            <p:cond delay="0"/>
                                          </p:stCondLst>
                                        </p:cTn>
                                        <p:tgtEl>
                                          <p:spTgt spid="28"/>
                                        </p:tgtEl>
                                        <p:attrNameLst>
                                          <p:attrName>style.visibility</p:attrName>
                                        </p:attrNameLst>
                                      </p:cBhvr>
                                      <p:to>
                                        <p:strVal val="visible"/>
                                      </p:to>
                                    </p:set>
                                  </p:childTnLst>
                                </p:cTn>
                              </p:par>
                            </p:childTnLst>
                          </p:cTn>
                        </p:par>
                        <p:par>
                          <p:cTn id="33" fill="hold">
                            <p:stCondLst>
                              <p:cond delay="1500"/>
                            </p:stCondLst>
                            <p:childTnLst>
                              <p:par>
                                <p:cTn id="34" presetID="10" presetClass="exit" presetSubtype="0" fill="hold" nodeType="afterEffect">
                                  <p:stCondLst>
                                    <p:cond delay="900"/>
                                  </p:stCondLst>
                                  <p:childTnLst>
                                    <p:animEffect transition="out" filter="fade">
                                      <p:cBhvr>
                                        <p:cTn id="35" dur="500"/>
                                        <p:tgtEl>
                                          <p:spTgt spid="28"/>
                                        </p:tgtEl>
                                      </p:cBhvr>
                                    </p:animEffect>
                                    <p:set>
                                      <p:cBhvr>
                                        <p:cTn id="36"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7" restart="whenNotActive" fill="hold" evtFilter="cancelBubble" nodeType="interactiveSeq">
                <p:stCondLst>
                  <p:cond evt="onClick" delay="0">
                    <p:tgtEl>
                      <p:spTgt spid="23"/>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Am-thanh-tra-loi-sai-www_nhacchuongvui_com.wav"/>
                                        </p:tgtEl>
                                      </p:cMediaNode>
                                    </p:audio>
                                  </p:subTnLst>
                                </p:cTn>
                              </p:par>
                            </p:childTnLst>
                          </p:cTn>
                        </p:par>
                        <p:par>
                          <p:cTn id="42" fill="hold">
                            <p:stCondLst>
                              <p:cond delay="0"/>
                            </p:stCondLst>
                            <p:childTnLst>
                              <p:par>
                                <p:cTn id="43" presetID="1" presetClass="entr" presetSubtype="0" fill="hold" nodeType="afterEffect">
                                  <p:stCondLst>
                                    <p:cond delay="1500"/>
                                  </p:stCondLst>
                                  <p:childTnLst>
                                    <p:set>
                                      <p:cBhvr>
                                        <p:cTn id="44" dur="1" fill="hold">
                                          <p:stCondLst>
                                            <p:cond delay="0"/>
                                          </p:stCondLst>
                                        </p:cTn>
                                        <p:tgtEl>
                                          <p:spTgt spid="28"/>
                                        </p:tgtEl>
                                        <p:attrNameLst>
                                          <p:attrName>style.visibility</p:attrName>
                                        </p:attrNameLst>
                                      </p:cBhvr>
                                      <p:to>
                                        <p:strVal val="visible"/>
                                      </p:to>
                                    </p:set>
                                  </p:childTnLst>
                                </p:cTn>
                              </p:par>
                            </p:childTnLst>
                          </p:cTn>
                        </p:par>
                        <p:par>
                          <p:cTn id="45" fill="hold">
                            <p:stCondLst>
                              <p:cond delay="1500"/>
                            </p:stCondLst>
                            <p:childTnLst>
                              <p:par>
                                <p:cTn id="46" presetID="10" presetClass="exit" presetSubtype="0" fill="hold" nodeType="afterEffect">
                                  <p:stCondLst>
                                    <p:cond delay="1100"/>
                                  </p:stCondLst>
                                  <p:childTnLst>
                                    <p:animEffect transition="out" filter="fade">
                                      <p:cBhvr>
                                        <p:cTn id="47" dur="500"/>
                                        <p:tgtEl>
                                          <p:spTgt spid="28"/>
                                        </p:tgtEl>
                                      </p:cBhvr>
                                    </p:animEffect>
                                    <p:set>
                                      <p:cBhvr>
                                        <p:cTn id="4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22"/>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Am-thanh-tra-loi-sai-www_nhacchuongvui_com.wav"/>
                                        </p:tgtEl>
                                      </p:cMediaNode>
                                    </p:audio>
                                  </p:subTnLst>
                                </p:cTn>
                              </p:par>
                            </p:childTnLst>
                          </p:cTn>
                        </p:par>
                        <p:par>
                          <p:cTn id="54" fill="hold">
                            <p:stCondLst>
                              <p:cond delay="0"/>
                            </p:stCondLst>
                            <p:childTnLst>
                              <p:par>
                                <p:cTn id="55" presetID="1" presetClass="entr" presetSubtype="0" fill="hold" nodeType="afterEffect">
                                  <p:stCondLst>
                                    <p:cond delay="1500"/>
                                  </p:stCondLst>
                                  <p:childTnLst>
                                    <p:set>
                                      <p:cBhvr>
                                        <p:cTn id="56" dur="1" fill="hold">
                                          <p:stCondLst>
                                            <p:cond delay="0"/>
                                          </p:stCondLst>
                                        </p:cTn>
                                        <p:tgtEl>
                                          <p:spTgt spid="28"/>
                                        </p:tgtEl>
                                        <p:attrNameLst>
                                          <p:attrName>style.visibility</p:attrName>
                                        </p:attrNameLst>
                                      </p:cBhvr>
                                      <p:to>
                                        <p:strVal val="visible"/>
                                      </p:to>
                                    </p:set>
                                  </p:childTnLst>
                                </p:cTn>
                              </p:par>
                            </p:childTnLst>
                          </p:cTn>
                        </p:par>
                        <p:par>
                          <p:cTn id="57" fill="hold">
                            <p:stCondLst>
                              <p:cond delay="1500"/>
                            </p:stCondLst>
                            <p:childTnLst>
                              <p:par>
                                <p:cTn id="58" presetID="10" presetClass="exit" presetSubtype="0" fill="hold" nodeType="afterEffect">
                                  <p:stCondLst>
                                    <p:cond delay="1100"/>
                                  </p:stCondLst>
                                  <p:childTnLst>
                                    <p:animEffect transition="out" filter="fade">
                                      <p:cBhvr>
                                        <p:cTn id="59" dur="500"/>
                                        <p:tgtEl>
                                          <p:spTgt spid="28"/>
                                        </p:tgtEl>
                                      </p:cBhvr>
                                    </p:animEffect>
                                    <p:set>
                                      <p:cBhvr>
                                        <p:cTn id="60"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1" restart="whenNotActive" fill="hold" evtFilter="cancelBubble" nodeType="interactiveSeq">
                <p:stCondLst>
                  <p:cond evt="onClick" delay="0">
                    <p:tgtEl>
                      <p:spTgt spid="20"/>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500"/>
                                        <p:tgtEl>
                                          <p:spTgt spid="27"/>
                                        </p:tgtEl>
                                      </p:cBhvr>
                                    </p:animEffect>
                                  </p:childTnLst>
                                  <p:subTnLst>
                                    <p:audio>
                                      <p:cMediaNode>
                                        <p:cTn display="0" masterRel="sameClick">
                                          <p:stCondLst>
                                            <p:cond evt="begin" delay="0">
                                              <p:tn val="64"/>
                                            </p:cond>
                                          </p:stCondLst>
                                          <p:endCondLst>
                                            <p:cond evt="onStopAudio" delay="0">
                                              <p:tgtEl>
                                                <p:sldTgt/>
                                              </p:tgtEl>
                                            </p:cond>
                                          </p:endCondLst>
                                        </p:cTn>
                                        <p:tgtEl>
                                          <p:sndTgt r:embed="rId5" name="Am-thanh-tra-loi-dung-www_nhacchuongvui_com.wav"/>
                                        </p:tgtEl>
                                      </p:cMediaNode>
                                    </p:audio>
                                  </p:subTnLst>
                                </p:cTn>
                              </p:par>
                            </p:childTnLst>
                          </p:cTn>
                        </p:par>
                        <p:par>
                          <p:cTn id="67" fill="hold">
                            <p:stCondLst>
                              <p:cond delay="500"/>
                            </p:stCondLst>
                            <p:childTnLst>
                              <p:par>
                                <p:cTn id="68" presetID="10" presetClass="exit" presetSubtype="0" fill="hold" nodeType="afterEffect">
                                  <p:stCondLst>
                                    <p:cond delay="500"/>
                                  </p:stCondLst>
                                  <p:childTnLst>
                                    <p:animEffect transition="out" filter="fade">
                                      <p:cBhvr>
                                        <p:cTn id="69" dur="500"/>
                                        <p:tgtEl>
                                          <p:spTgt spid="26"/>
                                        </p:tgtEl>
                                      </p:cBhvr>
                                    </p:animEffect>
                                    <p:set>
                                      <p:cBhvr>
                                        <p:cTn id="70" dur="1" fill="hold">
                                          <p:stCondLst>
                                            <p:cond delay="499"/>
                                          </p:stCondLst>
                                        </p:cTn>
                                        <p:tgtEl>
                                          <p:spTgt spid="26"/>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28"/>
                                        </p:tgtEl>
                                      </p:cBhvr>
                                    </p:animEffect>
                                    <p:set>
                                      <p:cBhvr>
                                        <p:cTn id="73" dur="1" fill="hold">
                                          <p:stCondLst>
                                            <p:cond delay="499"/>
                                          </p:stCondLst>
                                        </p:cTn>
                                        <p:tgtEl>
                                          <p:spTgt spid="28"/>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24"/>
                                        </p:tgtEl>
                                      </p:cBhvr>
                                    </p:animEffect>
                                    <p:set>
                                      <p:cBhvr>
                                        <p:cTn id="76" dur="1" fill="hold">
                                          <p:stCondLst>
                                            <p:cond delay="499"/>
                                          </p:stCondLst>
                                        </p:cTn>
                                        <p:tgtEl>
                                          <p:spTgt spid="24"/>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25"/>
                                        </p:tgtEl>
                                      </p:cBhvr>
                                    </p:animEffect>
                                    <p:set>
                                      <p:cBhvr>
                                        <p:cTn id="79" dur="1" fill="hold">
                                          <p:stCondLst>
                                            <p:cond delay="499"/>
                                          </p:stCondLst>
                                        </p:cTn>
                                        <p:tgtEl>
                                          <p:spTgt spid="25"/>
                                        </p:tgtEl>
                                        <p:attrNameLst>
                                          <p:attrName>style.visibility</p:attrName>
                                        </p:attrNameLst>
                                      </p:cBhvr>
                                      <p:to>
                                        <p:strVal val="hidden"/>
                                      </p:to>
                                    </p:set>
                                  </p:childTnLst>
                                </p:cTn>
                              </p:par>
                              <p:par>
                                <p:cTn id="80" presetID="10" presetClass="exit" presetSubtype="0" fill="hold" nodeType="withEffect">
                                  <p:stCondLst>
                                    <p:cond delay="500"/>
                                  </p:stCondLst>
                                  <p:childTnLst>
                                    <p:animEffect transition="out" filter="fade">
                                      <p:cBhvr>
                                        <p:cTn id="81" dur="500"/>
                                        <p:tgtEl>
                                          <p:spTgt spid="27"/>
                                        </p:tgtEl>
                                      </p:cBhvr>
                                    </p:animEffect>
                                    <p:set>
                                      <p:cBhvr>
                                        <p:cTn id="82" dur="1" fill="hold">
                                          <p:stCondLst>
                                            <p:cond delay="499"/>
                                          </p:stCondLst>
                                        </p:cTn>
                                        <p:tgtEl>
                                          <p:spTgt spid="27"/>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19"/>
                                        </p:tgtEl>
                                      </p:cBhvr>
                                    </p:animEffect>
                                    <p:set>
                                      <p:cBhvr>
                                        <p:cTn id="85" dur="1" fill="hold">
                                          <p:stCondLst>
                                            <p:cond delay="499"/>
                                          </p:stCondLst>
                                        </p:cTn>
                                        <p:tgtEl>
                                          <p:spTgt spid="19"/>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20"/>
                                        </p:tgtEl>
                                      </p:cBhvr>
                                    </p:animEffect>
                                    <p:set>
                                      <p:cBhvr>
                                        <p:cTn id="88" dur="1" fill="hold">
                                          <p:stCondLst>
                                            <p:cond delay="499"/>
                                          </p:stCondLst>
                                        </p:cTn>
                                        <p:tgtEl>
                                          <p:spTgt spid="20"/>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21"/>
                                        </p:tgtEl>
                                      </p:cBhvr>
                                    </p:animEffect>
                                    <p:set>
                                      <p:cBhvr>
                                        <p:cTn id="91" dur="1" fill="hold">
                                          <p:stCondLst>
                                            <p:cond delay="499"/>
                                          </p:stCondLst>
                                        </p:cTn>
                                        <p:tgtEl>
                                          <p:spTgt spid="21"/>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22"/>
                                        </p:tgtEl>
                                      </p:cBhvr>
                                    </p:animEffect>
                                    <p:set>
                                      <p:cBhvr>
                                        <p:cTn id="94" dur="1" fill="hold">
                                          <p:stCondLst>
                                            <p:cond delay="499"/>
                                          </p:stCondLst>
                                        </p:cTn>
                                        <p:tgtEl>
                                          <p:spTgt spid="22"/>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23"/>
                                        </p:tgtEl>
                                      </p:cBhvr>
                                    </p:animEffect>
                                    <p:set>
                                      <p:cBhvr>
                                        <p:cTn id="97" dur="1" fill="hold">
                                          <p:stCondLst>
                                            <p:cond delay="499"/>
                                          </p:stCondLst>
                                        </p:cTn>
                                        <p:tgtEl>
                                          <p:spTgt spid="23"/>
                                        </p:tgtEl>
                                        <p:attrNameLst>
                                          <p:attrName>style.visibility</p:attrName>
                                        </p:attrNameLst>
                                      </p:cBhvr>
                                      <p:to>
                                        <p:strVal val="hidden"/>
                                      </p:to>
                                    </p:set>
                                  </p:childTnLst>
                                </p:cTn>
                              </p:par>
                              <p:par>
                                <p:cTn id="98" presetID="10" presetClass="exit" presetSubtype="0" fill="hold" grpId="0" nodeType="withEffect">
                                  <p:stCondLst>
                                    <p:cond delay="500"/>
                                  </p:stCondLst>
                                  <p:childTnLst>
                                    <p:animEffect transition="out" filter="fade">
                                      <p:cBhvr>
                                        <p:cTn id="99" dur="500"/>
                                        <p:tgtEl>
                                          <p:spTgt spid="29"/>
                                        </p:tgtEl>
                                      </p:cBhvr>
                                    </p:animEffect>
                                    <p:set>
                                      <p:cBhvr>
                                        <p:cTn id="100" dur="1" fill="hold">
                                          <p:stCondLst>
                                            <p:cond delay="499"/>
                                          </p:stCondLst>
                                        </p:cTn>
                                        <p:tgtEl>
                                          <p:spTgt spid="29"/>
                                        </p:tgtEl>
                                        <p:attrNameLst>
                                          <p:attrName>style.visibility</p:attrName>
                                        </p:attrNameLst>
                                      </p:cBhvr>
                                      <p:to>
                                        <p:strVal val="hidden"/>
                                      </p:to>
                                    </p:set>
                                  </p:childTnLst>
                                </p:cTn>
                              </p:par>
                            </p:childTnLst>
                          </p:cTn>
                        </p:par>
                        <p:par>
                          <p:cTn id="101" fill="hold">
                            <p:stCondLst>
                              <p:cond delay="1500"/>
                            </p:stCondLst>
                            <p:childTnLst>
                              <p:par>
                                <p:cTn id="102" presetID="10" presetClass="exit" presetSubtype="0" fill="hold" nodeType="afterEffect">
                                  <p:stCondLst>
                                    <p:cond delay="0"/>
                                  </p:stCondLst>
                                  <p:childTnLst>
                                    <p:animEffect transition="out" filter="fade">
                                      <p:cBhvr>
                                        <p:cTn id="103" dur="500"/>
                                        <p:tgtEl>
                                          <p:spTgt spid="9"/>
                                        </p:tgtEl>
                                      </p:cBhvr>
                                    </p:animEffect>
                                    <p:set>
                                      <p:cBhvr>
                                        <p:cTn id="104" dur="1" fill="hold">
                                          <p:stCondLst>
                                            <p:cond delay="499"/>
                                          </p:stCondLst>
                                        </p:cTn>
                                        <p:tgtEl>
                                          <p:spTgt spid="9"/>
                                        </p:tgtEl>
                                        <p:attrNameLst>
                                          <p:attrName>style.visibility</p:attrName>
                                        </p:attrNameLst>
                                      </p:cBhvr>
                                      <p:to>
                                        <p:strVal val="hidden"/>
                                      </p:to>
                                    </p:set>
                                  </p:childTnLst>
                                </p:cTn>
                              </p:par>
                            </p:childTnLst>
                          </p:cTn>
                        </p:par>
                        <p:par>
                          <p:cTn id="105" fill="hold">
                            <p:stCondLst>
                              <p:cond delay="2000"/>
                            </p:stCondLst>
                            <p:childTnLst>
                              <p:par>
                                <p:cTn id="106" presetID="35" presetClass="path" presetSubtype="0" fill="hold" nodeType="afterEffect">
                                  <p:stCondLst>
                                    <p:cond delay="0"/>
                                  </p:stCondLst>
                                  <p:childTnLst>
                                    <p:animMotion origin="layout" path="M 0 -2.96296E-6 L -1 -2.96296E-6 " pathEditMode="relative" rAng="0" ptsTypes="AA">
                                      <p:cBhvr>
                                        <p:cTn id="107" dur="3000" fill="hold"/>
                                        <p:tgtEl>
                                          <p:spTgt spid="31"/>
                                        </p:tgtEl>
                                        <p:attrNameLst>
                                          <p:attrName>ppt_x</p:attrName>
                                          <p:attrName>ppt_y</p:attrName>
                                        </p:attrNameLst>
                                      </p:cBhvr>
                                      <p:rCtr x="-50000" y="0"/>
                                    </p:animMotion>
                                  </p:childTnLst>
                                </p:cTn>
                              </p:par>
                              <p:par>
                                <p:cTn id="108" presetID="35" presetClass="path" presetSubtype="0" fill="hold" nodeType="withEffect">
                                  <p:stCondLst>
                                    <p:cond delay="0"/>
                                  </p:stCondLst>
                                  <p:childTnLst>
                                    <p:animMotion origin="layout" path="M -1.04167E-6 -4.81481E-6 L -1 -4.81481E-6 " pathEditMode="relative" rAng="0" ptsTypes="AA">
                                      <p:cBhvr>
                                        <p:cTn id="109" dur="3000" fill="hold"/>
                                        <p:tgtEl>
                                          <p:spTgt spid="34"/>
                                        </p:tgtEl>
                                        <p:attrNameLst>
                                          <p:attrName>ppt_x</p:attrName>
                                          <p:attrName>ppt_y</p:attrName>
                                        </p:attrNameLst>
                                      </p:cBhvr>
                                      <p:rCtr x="-50000" y="0"/>
                                    </p:animMotion>
                                  </p:childTnLst>
                                </p:cTn>
                              </p:par>
                              <p:par>
                                <p:cTn id="110" presetID="35" presetClass="path" presetSubtype="0" fill="hold" nodeType="withEffect">
                                  <p:stCondLst>
                                    <p:cond delay="0"/>
                                  </p:stCondLst>
                                  <p:childTnLst>
                                    <p:animMotion origin="layout" path="M 4.58333E-6 3.7037E-6 L -1 3.7037E-6 " pathEditMode="relative" rAng="0" ptsTypes="AA">
                                      <p:cBhvr>
                                        <p:cTn id="111"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audio>
              <p:cMediaNode vol="80000">
                <p:cTn id="112" fill="hold" display="0">
                  <p:stCondLst>
                    <p:cond delay="indefinite"/>
                  </p:stCondLst>
                  <p:endCondLst>
                    <p:cond evt="onStopAudio" delay="0">
                      <p:tgtEl>
                        <p:sldTgt/>
                      </p:tgtEl>
                    </p:cond>
                  </p:endCondLst>
                </p:cTn>
                <p:tgtEl>
                  <p:spTgt spid="11"/>
                </p:tgtEl>
              </p:cMediaNode>
            </p:audio>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45721" y="4954"/>
            <a:ext cx="18288000" cy="5138546"/>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sp>
        <p:nvSpPr>
          <p:cNvPr id="2" name="Title 1"/>
          <p:cNvSpPr>
            <a:spLocks noGrp="1"/>
          </p:cNvSpPr>
          <p:nvPr>
            <p:ph type="title"/>
          </p:nvPr>
        </p:nvSpPr>
        <p:spPr/>
        <p:txBody>
          <a:bodyPr/>
          <a:lstStyle/>
          <a:p>
            <a:endParaRPr lang="en-US" b="1"/>
          </a:p>
        </p:txBody>
      </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4054" y="3231160"/>
            <a:ext cx="2280557" cy="1557620"/>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97880" y="3375244"/>
            <a:ext cx="3048819" cy="2034071"/>
          </a:xfrm>
          <a:prstGeom prst="rect">
            <a:avLst/>
          </a:prstGeom>
        </p:spPr>
      </p:pic>
      <p:sp>
        <p:nvSpPr>
          <p:cNvPr id="19" name="Rectangle 18"/>
          <p:cNvSpPr/>
          <p:nvPr/>
        </p:nvSpPr>
        <p:spPr>
          <a:xfrm>
            <a:off x="45722" y="100806"/>
            <a:ext cx="8671996" cy="200968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b="1" dirty="0"/>
          </a:p>
        </p:txBody>
      </p:sp>
      <p:sp>
        <p:nvSpPr>
          <p:cNvPr id="20" name="Rectangle 19"/>
          <p:cNvSpPr/>
          <p:nvPr/>
        </p:nvSpPr>
        <p:spPr>
          <a:xfrm>
            <a:off x="4831754" y="3288334"/>
            <a:ext cx="3683596" cy="6816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3300" b="1" dirty="0">
                <a:solidFill>
                  <a:schemeClr val="bg1"/>
                </a:solidFill>
                <a:latin typeface="Times New Roman" panose="02020603050405020304" pitchFamily="18" charset="0"/>
                <a:cs typeface="Times New Roman" panose="02020603050405020304" pitchFamily="18" charset="0"/>
              </a:rPr>
              <a:t>B. 6N</a:t>
            </a:r>
            <a:endParaRPr lang="en-US" sz="3300" b="1" dirty="0">
              <a:latin typeface="Times New Roman" panose="02020603050405020304" pitchFamily="18" charset="0"/>
              <a:cs typeface="Times New Roman" panose="02020603050405020304" pitchFamily="18" charset="0"/>
            </a:endParaRPr>
          </a:p>
        </p:txBody>
      </p:sp>
      <p:sp>
        <p:nvSpPr>
          <p:cNvPr id="21" name="Rectangle 20"/>
          <p:cNvSpPr/>
          <p:nvPr/>
        </p:nvSpPr>
        <p:spPr>
          <a:xfrm>
            <a:off x="329926" y="4180717"/>
            <a:ext cx="3512852" cy="55215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3300" b="1" dirty="0">
                <a:latin typeface="Times New Roman" panose="02020603050405020304" pitchFamily="18" charset="0"/>
                <a:cs typeface="Times New Roman" panose="02020603050405020304" pitchFamily="18" charset="0"/>
              </a:rPr>
              <a:t>C. 3N</a:t>
            </a:r>
          </a:p>
        </p:txBody>
      </p:sp>
      <p:sp>
        <p:nvSpPr>
          <p:cNvPr id="22" name="Rectangle 21"/>
          <p:cNvSpPr/>
          <p:nvPr/>
        </p:nvSpPr>
        <p:spPr>
          <a:xfrm>
            <a:off x="4902091" y="4130808"/>
            <a:ext cx="3512852" cy="57422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3300" b="1" dirty="0">
                <a:solidFill>
                  <a:schemeClr val="bg1"/>
                </a:solidFill>
                <a:latin typeface="Times New Roman" panose="02020603050405020304" pitchFamily="18" charset="0"/>
                <a:cs typeface="Times New Roman" panose="02020603050405020304" pitchFamily="18" charset="0"/>
              </a:rPr>
              <a:t>D. 5N</a:t>
            </a:r>
            <a:endParaRPr lang="en-US" sz="3300" b="1" dirty="0">
              <a:latin typeface="Times New Roman" panose="02020603050405020304" pitchFamily="18" charset="0"/>
              <a:cs typeface="Times New Roman" panose="02020603050405020304" pitchFamily="18" charset="0"/>
            </a:endParaRPr>
          </a:p>
        </p:txBody>
      </p:sp>
      <p:sp>
        <p:nvSpPr>
          <p:cNvPr id="23" name="Rectangle 22"/>
          <p:cNvSpPr/>
          <p:nvPr/>
        </p:nvSpPr>
        <p:spPr>
          <a:xfrm>
            <a:off x="301152" y="3369416"/>
            <a:ext cx="3541626" cy="5675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3300" b="1" dirty="0">
                <a:solidFill>
                  <a:schemeClr val="bg1"/>
                </a:solidFill>
                <a:latin typeface="Times New Roman" panose="02020603050405020304" pitchFamily="18" charset="0"/>
                <a:cs typeface="Times New Roman" panose="02020603050405020304" pitchFamily="18" charset="0"/>
              </a:rPr>
              <a:t>A. </a:t>
            </a:r>
            <a:r>
              <a:rPr lang="en-US" sz="3600" b="1" dirty="0">
                <a:solidFill>
                  <a:schemeClr val="bg1"/>
                </a:solidFill>
                <a:latin typeface="Times New Roman" panose="02020603050405020304" pitchFamily="18" charset="0"/>
                <a:cs typeface="Times New Roman" panose="02020603050405020304" pitchFamily="18" charset="0"/>
              </a:rPr>
              <a:t>4N</a:t>
            </a:r>
          </a:p>
        </p:txBody>
      </p:sp>
      <p:pic>
        <p:nvPicPr>
          <p:cNvPr id="24"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81622" y="3129251"/>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98567" y="395459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97258" y="387488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22036" y="3086968"/>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2181001" y="1409314"/>
            <a:ext cx="3323555" cy="332355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602159" y="218184"/>
            <a:ext cx="7699211" cy="954107"/>
          </a:xfrm>
          <a:prstGeom prst="rect">
            <a:avLst/>
          </a:prstGeom>
          <a:noFill/>
        </p:spPr>
        <p:txBody>
          <a:bodyPr wrap="square" rtlCol="0">
            <a:spAutoFit/>
          </a:bodyPr>
          <a:lstStyle/>
          <a:p>
            <a:r>
              <a:rPr lang="en-US" sz="2700" b="1" dirty="0" err="1">
                <a:solidFill>
                  <a:schemeClr val="bg1"/>
                </a:solidFill>
                <a:latin typeface="Times New Roman" panose="02020603050405020304" pitchFamily="18" charset="0"/>
                <a:cs typeface="Times New Roman" panose="02020603050405020304" pitchFamily="18" charset="0"/>
              </a:rPr>
              <a:t>Câu</a:t>
            </a:r>
            <a:r>
              <a:rPr lang="en-US" sz="2700" b="1" dirty="0">
                <a:solidFill>
                  <a:schemeClr val="bg1"/>
                </a:solidFill>
                <a:latin typeface="Times New Roman" panose="02020603050405020304" pitchFamily="18" charset="0"/>
                <a:cs typeface="Times New Roman" panose="02020603050405020304" pitchFamily="18" charset="0"/>
              </a:rPr>
              <a:t> 4. </a:t>
            </a:r>
            <a:r>
              <a:rPr lang="en-US" sz="2800" b="1" dirty="0" err="1">
                <a:solidFill>
                  <a:schemeClr val="bg1"/>
                </a:solidFill>
                <a:latin typeface="Times New Roman" panose="02020603050405020304" pitchFamily="18" charset="0"/>
                <a:cs typeface="Times New Roman" panose="02020603050405020304" pitchFamily="18" charset="0"/>
              </a:rPr>
              <a:t>Để</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đo</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một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lực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có</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độ</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lớn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khoảng</a:t>
            </a:r>
            <a:r>
              <a:rPr lang="en-US" sz="2800" b="1" dirty="0">
                <a:solidFill>
                  <a:schemeClr val="bg1"/>
                </a:solidFill>
                <a:latin typeface="Times New Roman" panose="02020603050405020304" pitchFamily="18" charset="0"/>
                <a:cs typeface="Times New Roman" panose="02020603050405020304" pitchFamily="18" charset="0"/>
              </a:rPr>
              <a:t> 5N ta </a:t>
            </a:r>
            <a:r>
              <a:rPr lang="en-US" sz="2800" b="1" dirty="0" err="1">
                <a:solidFill>
                  <a:schemeClr val="bg1"/>
                </a:solidFill>
                <a:latin typeface="Times New Roman" panose="02020603050405020304" pitchFamily="18" charset="0"/>
                <a:cs typeface="Times New Roman" panose="02020603050405020304" pitchFamily="18" charset="0"/>
              </a:rPr>
              <a:t>có</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thể</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chọn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lực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kế</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có</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giới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hạn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đo</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là</a:t>
            </a:r>
            <a:r>
              <a:rPr lang="en-US" sz="2800" b="1" dirty="0">
                <a:solidFill>
                  <a:schemeClr val="bg1"/>
                </a:solidFill>
                <a:latin typeface="Times New Roman" panose="02020603050405020304" pitchFamily="18" charset="0"/>
                <a:cs typeface="Times New Roman" panose="02020603050405020304" pitchFamily="18" charset="0"/>
              </a:rPr>
              <a:t>:</a:t>
            </a:r>
            <a:endParaRPr lang="en-US" b="1" dirty="0">
              <a:solidFill>
                <a:schemeClr val="bg1"/>
              </a:solidFill>
              <a:latin typeface="Times New Roman" panose="02020603050405020304" pitchFamily="18" charset="0"/>
              <a:cs typeface="Times New Roman" panose="02020603050405020304" pitchFamily="18" charset="0"/>
            </a:endParaRP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172671" y="2864174"/>
            <a:ext cx="2309129" cy="2180844"/>
          </a:xfrm>
          <a:prstGeom prst="rect">
            <a:avLst/>
          </a:prstGeom>
        </p:spPr>
      </p:pic>
      <p:pic>
        <p:nvPicPr>
          <p:cNvPr id="34" name="c2 2">
            <a:hlinkClick r:id="rId14"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873113" y="3659825"/>
            <a:ext cx="964582" cy="972897"/>
          </a:xfrm>
          <a:prstGeom prst="rect">
            <a:avLst/>
          </a:prstGeom>
        </p:spPr>
      </p:pic>
      <p:pic>
        <p:nvPicPr>
          <p:cNvPr id="6" name="cau 4">
            <a:hlinkClick r:id="" action="ppaction://media"/>
            <a:extLst>
              <a:ext uri="{FF2B5EF4-FFF2-40B4-BE49-F238E27FC236}">
                <a16:creationId xmlns:a16="http://schemas.microsoft.com/office/drawing/2014/main" id="{52A10C8A-4D47-41B8-8FA8-10098C1B4607}"/>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16"/>
          <a:stretch>
            <a:fillRect/>
          </a:stretch>
        </p:blipFill>
        <p:spPr>
          <a:xfrm>
            <a:off x="1398988" y="2227699"/>
            <a:ext cx="304800" cy="304800"/>
          </a:xfrm>
        </p:spPr>
      </p:pic>
    </p:spTree>
    <p:extLst>
      <p:ext uri="{BB962C8B-B14F-4D97-AF65-F5344CB8AC3E}">
        <p14:creationId xmlns:p14="http://schemas.microsoft.com/office/powerpoint/2010/main" val="19822382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par>
                                <p:cTn id="23" presetID="1" presetClass="mediacall" presetSubtype="0" fill="hold" nodeType="withEffect">
                                  <p:stCondLst>
                                    <p:cond delay="0"/>
                                  </p:stCondLst>
                                  <p:childTnLst>
                                    <p:cmd type="call" cmd="playFrom(0.0)">
                                      <p:cBhvr>
                                        <p:cTn id="24" dur="173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1"/>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5" name="Am-thanh-tra-loi-sai-www_nhacchuongvui_com.wav"/>
                                        </p:tgtEl>
                                      </p:cMediaNode>
                                    </p:audio>
                                  </p:subTnLst>
                                </p:cTn>
                              </p:par>
                            </p:childTnLst>
                          </p:cTn>
                        </p:par>
                        <p:par>
                          <p:cTn id="30" fill="hold">
                            <p:stCondLst>
                              <p:cond delay="0"/>
                            </p:stCondLst>
                            <p:childTnLst>
                              <p:par>
                                <p:cTn id="31" presetID="1" presetClass="entr" presetSubtype="0" fill="hold" nodeType="afterEffect">
                                  <p:stCondLst>
                                    <p:cond delay="1500"/>
                                  </p:stCondLst>
                                  <p:childTnLst>
                                    <p:set>
                                      <p:cBhvr>
                                        <p:cTn id="32" dur="1" fill="hold">
                                          <p:stCondLst>
                                            <p:cond delay="0"/>
                                          </p:stCondLst>
                                        </p:cTn>
                                        <p:tgtEl>
                                          <p:spTgt spid="28"/>
                                        </p:tgtEl>
                                        <p:attrNameLst>
                                          <p:attrName>style.visibility</p:attrName>
                                        </p:attrNameLst>
                                      </p:cBhvr>
                                      <p:to>
                                        <p:strVal val="visible"/>
                                      </p:to>
                                    </p:set>
                                  </p:childTnLst>
                                </p:cTn>
                              </p:par>
                            </p:childTnLst>
                          </p:cTn>
                        </p:par>
                        <p:par>
                          <p:cTn id="33" fill="hold">
                            <p:stCondLst>
                              <p:cond delay="1500"/>
                            </p:stCondLst>
                            <p:childTnLst>
                              <p:par>
                                <p:cTn id="34" presetID="10" presetClass="exit" presetSubtype="0" fill="hold" nodeType="afterEffect">
                                  <p:stCondLst>
                                    <p:cond delay="900"/>
                                  </p:stCondLst>
                                  <p:childTnLst>
                                    <p:animEffect transition="out" filter="fade">
                                      <p:cBhvr>
                                        <p:cTn id="35" dur="500"/>
                                        <p:tgtEl>
                                          <p:spTgt spid="28"/>
                                        </p:tgtEl>
                                      </p:cBhvr>
                                    </p:animEffect>
                                    <p:set>
                                      <p:cBhvr>
                                        <p:cTn id="36"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7" restart="whenNotActive" fill="hold" evtFilter="cancelBubble" nodeType="interactiveSeq">
                <p:stCondLst>
                  <p:cond evt="onClick" delay="0">
                    <p:tgtEl>
                      <p:spTgt spid="23"/>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Am-thanh-tra-loi-sai-www_nhacchuongvui_com.wav"/>
                                        </p:tgtEl>
                                      </p:cMediaNode>
                                    </p:audio>
                                  </p:subTnLst>
                                </p:cTn>
                              </p:par>
                            </p:childTnLst>
                          </p:cTn>
                        </p:par>
                        <p:par>
                          <p:cTn id="42" fill="hold">
                            <p:stCondLst>
                              <p:cond delay="0"/>
                            </p:stCondLst>
                            <p:childTnLst>
                              <p:par>
                                <p:cTn id="43" presetID="1" presetClass="entr" presetSubtype="0" fill="hold" nodeType="afterEffect">
                                  <p:stCondLst>
                                    <p:cond delay="1500"/>
                                  </p:stCondLst>
                                  <p:childTnLst>
                                    <p:set>
                                      <p:cBhvr>
                                        <p:cTn id="44" dur="1" fill="hold">
                                          <p:stCondLst>
                                            <p:cond delay="0"/>
                                          </p:stCondLst>
                                        </p:cTn>
                                        <p:tgtEl>
                                          <p:spTgt spid="28"/>
                                        </p:tgtEl>
                                        <p:attrNameLst>
                                          <p:attrName>style.visibility</p:attrName>
                                        </p:attrNameLst>
                                      </p:cBhvr>
                                      <p:to>
                                        <p:strVal val="visible"/>
                                      </p:to>
                                    </p:set>
                                  </p:childTnLst>
                                </p:cTn>
                              </p:par>
                            </p:childTnLst>
                          </p:cTn>
                        </p:par>
                        <p:par>
                          <p:cTn id="45" fill="hold">
                            <p:stCondLst>
                              <p:cond delay="1500"/>
                            </p:stCondLst>
                            <p:childTnLst>
                              <p:par>
                                <p:cTn id="46" presetID="10" presetClass="exit" presetSubtype="0" fill="hold" nodeType="afterEffect">
                                  <p:stCondLst>
                                    <p:cond delay="1100"/>
                                  </p:stCondLst>
                                  <p:childTnLst>
                                    <p:animEffect transition="out" filter="fade">
                                      <p:cBhvr>
                                        <p:cTn id="47" dur="500"/>
                                        <p:tgtEl>
                                          <p:spTgt spid="28"/>
                                        </p:tgtEl>
                                      </p:cBhvr>
                                    </p:animEffect>
                                    <p:set>
                                      <p:cBhvr>
                                        <p:cTn id="4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22"/>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5" name="Am-thanh-tra-loi-sai-www_nhacchuongvui_com.wav"/>
                                        </p:tgtEl>
                                      </p:cMediaNode>
                                    </p:audio>
                                  </p:subTnLst>
                                </p:cTn>
                              </p:par>
                            </p:childTnLst>
                          </p:cTn>
                        </p:par>
                        <p:par>
                          <p:cTn id="54" fill="hold">
                            <p:stCondLst>
                              <p:cond delay="0"/>
                            </p:stCondLst>
                            <p:childTnLst>
                              <p:par>
                                <p:cTn id="55" presetID="1" presetClass="entr" presetSubtype="0" fill="hold" nodeType="afterEffect">
                                  <p:stCondLst>
                                    <p:cond delay="1500"/>
                                  </p:stCondLst>
                                  <p:childTnLst>
                                    <p:set>
                                      <p:cBhvr>
                                        <p:cTn id="56" dur="1" fill="hold">
                                          <p:stCondLst>
                                            <p:cond delay="0"/>
                                          </p:stCondLst>
                                        </p:cTn>
                                        <p:tgtEl>
                                          <p:spTgt spid="28"/>
                                        </p:tgtEl>
                                        <p:attrNameLst>
                                          <p:attrName>style.visibility</p:attrName>
                                        </p:attrNameLst>
                                      </p:cBhvr>
                                      <p:to>
                                        <p:strVal val="visible"/>
                                      </p:to>
                                    </p:set>
                                  </p:childTnLst>
                                </p:cTn>
                              </p:par>
                            </p:childTnLst>
                          </p:cTn>
                        </p:par>
                        <p:par>
                          <p:cTn id="57" fill="hold">
                            <p:stCondLst>
                              <p:cond delay="1500"/>
                            </p:stCondLst>
                            <p:childTnLst>
                              <p:par>
                                <p:cTn id="58" presetID="10" presetClass="exit" presetSubtype="0" fill="hold" nodeType="afterEffect">
                                  <p:stCondLst>
                                    <p:cond delay="1100"/>
                                  </p:stCondLst>
                                  <p:childTnLst>
                                    <p:animEffect transition="out" filter="fade">
                                      <p:cBhvr>
                                        <p:cTn id="59" dur="500"/>
                                        <p:tgtEl>
                                          <p:spTgt spid="28"/>
                                        </p:tgtEl>
                                      </p:cBhvr>
                                    </p:animEffect>
                                    <p:set>
                                      <p:cBhvr>
                                        <p:cTn id="60"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1" restart="whenNotActive" fill="hold" evtFilter="cancelBubble" nodeType="interactiveSeq">
                <p:stCondLst>
                  <p:cond evt="onClick" delay="0">
                    <p:tgtEl>
                      <p:spTgt spid="20"/>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500"/>
                                        <p:tgtEl>
                                          <p:spTgt spid="27"/>
                                        </p:tgtEl>
                                      </p:cBhvr>
                                    </p:animEffect>
                                  </p:childTnLst>
                                  <p:subTnLst>
                                    <p:audio>
                                      <p:cMediaNode>
                                        <p:cTn display="0" masterRel="sameClick">
                                          <p:stCondLst>
                                            <p:cond evt="begin" delay="0">
                                              <p:tn val="64"/>
                                            </p:cond>
                                          </p:stCondLst>
                                          <p:endCondLst>
                                            <p:cond evt="onStopAudio" delay="0">
                                              <p:tgtEl>
                                                <p:sldTgt/>
                                              </p:tgtEl>
                                            </p:cond>
                                          </p:endCondLst>
                                        </p:cTn>
                                        <p:tgtEl>
                                          <p:sndTgt r:embed="rId6" name="Am-thanh-tra-loi-dung-www_nhacchuongvui_com.wav"/>
                                        </p:tgtEl>
                                      </p:cMediaNode>
                                    </p:audio>
                                  </p:subTnLst>
                                </p:cTn>
                              </p:par>
                            </p:childTnLst>
                          </p:cTn>
                        </p:par>
                        <p:par>
                          <p:cTn id="67" fill="hold">
                            <p:stCondLst>
                              <p:cond delay="500"/>
                            </p:stCondLst>
                            <p:childTnLst>
                              <p:par>
                                <p:cTn id="68" presetID="10" presetClass="exit" presetSubtype="0" fill="hold" nodeType="afterEffect">
                                  <p:stCondLst>
                                    <p:cond delay="500"/>
                                  </p:stCondLst>
                                  <p:childTnLst>
                                    <p:animEffect transition="out" filter="fade">
                                      <p:cBhvr>
                                        <p:cTn id="69" dur="500"/>
                                        <p:tgtEl>
                                          <p:spTgt spid="26"/>
                                        </p:tgtEl>
                                      </p:cBhvr>
                                    </p:animEffect>
                                    <p:set>
                                      <p:cBhvr>
                                        <p:cTn id="70" dur="1" fill="hold">
                                          <p:stCondLst>
                                            <p:cond delay="499"/>
                                          </p:stCondLst>
                                        </p:cTn>
                                        <p:tgtEl>
                                          <p:spTgt spid="26"/>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28"/>
                                        </p:tgtEl>
                                      </p:cBhvr>
                                    </p:animEffect>
                                    <p:set>
                                      <p:cBhvr>
                                        <p:cTn id="73" dur="1" fill="hold">
                                          <p:stCondLst>
                                            <p:cond delay="499"/>
                                          </p:stCondLst>
                                        </p:cTn>
                                        <p:tgtEl>
                                          <p:spTgt spid="28"/>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24"/>
                                        </p:tgtEl>
                                      </p:cBhvr>
                                    </p:animEffect>
                                    <p:set>
                                      <p:cBhvr>
                                        <p:cTn id="76" dur="1" fill="hold">
                                          <p:stCondLst>
                                            <p:cond delay="499"/>
                                          </p:stCondLst>
                                        </p:cTn>
                                        <p:tgtEl>
                                          <p:spTgt spid="24"/>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25"/>
                                        </p:tgtEl>
                                      </p:cBhvr>
                                    </p:animEffect>
                                    <p:set>
                                      <p:cBhvr>
                                        <p:cTn id="79" dur="1" fill="hold">
                                          <p:stCondLst>
                                            <p:cond delay="499"/>
                                          </p:stCondLst>
                                        </p:cTn>
                                        <p:tgtEl>
                                          <p:spTgt spid="25"/>
                                        </p:tgtEl>
                                        <p:attrNameLst>
                                          <p:attrName>style.visibility</p:attrName>
                                        </p:attrNameLst>
                                      </p:cBhvr>
                                      <p:to>
                                        <p:strVal val="hidden"/>
                                      </p:to>
                                    </p:set>
                                  </p:childTnLst>
                                </p:cTn>
                              </p:par>
                              <p:par>
                                <p:cTn id="80" presetID="10" presetClass="exit" presetSubtype="0" fill="hold" nodeType="withEffect">
                                  <p:stCondLst>
                                    <p:cond delay="500"/>
                                  </p:stCondLst>
                                  <p:childTnLst>
                                    <p:animEffect transition="out" filter="fade">
                                      <p:cBhvr>
                                        <p:cTn id="81" dur="500"/>
                                        <p:tgtEl>
                                          <p:spTgt spid="27"/>
                                        </p:tgtEl>
                                      </p:cBhvr>
                                    </p:animEffect>
                                    <p:set>
                                      <p:cBhvr>
                                        <p:cTn id="82" dur="1" fill="hold">
                                          <p:stCondLst>
                                            <p:cond delay="499"/>
                                          </p:stCondLst>
                                        </p:cTn>
                                        <p:tgtEl>
                                          <p:spTgt spid="27"/>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19"/>
                                        </p:tgtEl>
                                      </p:cBhvr>
                                    </p:animEffect>
                                    <p:set>
                                      <p:cBhvr>
                                        <p:cTn id="85" dur="1" fill="hold">
                                          <p:stCondLst>
                                            <p:cond delay="499"/>
                                          </p:stCondLst>
                                        </p:cTn>
                                        <p:tgtEl>
                                          <p:spTgt spid="19"/>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20"/>
                                        </p:tgtEl>
                                      </p:cBhvr>
                                    </p:animEffect>
                                    <p:set>
                                      <p:cBhvr>
                                        <p:cTn id="88" dur="1" fill="hold">
                                          <p:stCondLst>
                                            <p:cond delay="499"/>
                                          </p:stCondLst>
                                        </p:cTn>
                                        <p:tgtEl>
                                          <p:spTgt spid="20"/>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21"/>
                                        </p:tgtEl>
                                      </p:cBhvr>
                                    </p:animEffect>
                                    <p:set>
                                      <p:cBhvr>
                                        <p:cTn id="91" dur="1" fill="hold">
                                          <p:stCondLst>
                                            <p:cond delay="499"/>
                                          </p:stCondLst>
                                        </p:cTn>
                                        <p:tgtEl>
                                          <p:spTgt spid="21"/>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22"/>
                                        </p:tgtEl>
                                      </p:cBhvr>
                                    </p:animEffect>
                                    <p:set>
                                      <p:cBhvr>
                                        <p:cTn id="94" dur="1" fill="hold">
                                          <p:stCondLst>
                                            <p:cond delay="499"/>
                                          </p:stCondLst>
                                        </p:cTn>
                                        <p:tgtEl>
                                          <p:spTgt spid="22"/>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23"/>
                                        </p:tgtEl>
                                      </p:cBhvr>
                                    </p:animEffect>
                                    <p:set>
                                      <p:cBhvr>
                                        <p:cTn id="97" dur="1" fill="hold">
                                          <p:stCondLst>
                                            <p:cond delay="499"/>
                                          </p:stCondLst>
                                        </p:cTn>
                                        <p:tgtEl>
                                          <p:spTgt spid="23"/>
                                        </p:tgtEl>
                                        <p:attrNameLst>
                                          <p:attrName>style.visibility</p:attrName>
                                        </p:attrNameLst>
                                      </p:cBhvr>
                                      <p:to>
                                        <p:strVal val="hidden"/>
                                      </p:to>
                                    </p:set>
                                  </p:childTnLst>
                                </p:cTn>
                              </p:par>
                              <p:par>
                                <p:cTn id="98" presetID="10" presetClass="exit" presetSubtype="0" fill="hold" grpId="0" nodeType="withEffect">
                                  <p:stCondLst>
                                    <p:cond delay="500"/>
                                  </p:stCondLst>
                                  <p:childTnLst>
                                    <p:animEffect transition="out" filter="fade">
                                      <p:cBhvr>
                                        <p:cTn id="99" dur="500"/>
                                        <p:tgtEl>
                                          <p:spTgt spid="29"/>
                                        </p:tgtEl>
                                      </p:cBhvr>
                                    </p:animEffect>
                                    <p:set>
                                      <p:cBhvr>
                                        <p:cTn id="100" dur="1" fill="hold">
                                          <p:stCondLst>
                                            <p:cond delay="499"/>
                                          </p:stCondLst>
                                        </p:cTn>
                                        <p:tgtEl>
                                          <p:spTgt spid="29"/>
                                        </p:tgtEl>
                                        <p:attrNameLst>
                                          <p:attrName>style.visibility</p:attrName>
                                        </p:attrNameLst>
                                      </p:cBhvr>
                                      <p:to>
                                        <p:strVal val="hidden"/>
                                      </p:to>
                                    </p:set>
                                  </p:childTnLst>
                                </p:cTn>
                              </p:par>
                            </p:childTnLst>
                          </p:cTn>
                        </p:par>
                        <p:par>
                          <p:cTn id="101" fill="hold">
                            <p:stCondLst>
                              <p:cond delay="1500"/>
                            </p:stCondLst>
                            <p:childTnLst>
                              <p:par>
                                <p:cTn id="102" presetID="10" presetClass="exit" presetSubtype="0" fill="hold" nodeType="afterEffect">
                                  <p:stCondLst>
                                    <p:cond delay="0"/>
                                  </p:stCondLst>
                                  <p:childTnLst>
                                    <p:animEffect transition="out" filter="fade">
                                      <p:cBhvr>
                                        <p:cTn id="103" dur="500"/>
                                        <p:tgtEl>
                                          <p:spTgt spid="9"/>
                                        </p:tgtEl>
                                      </p:cBhvr>
                                    </p:animEffect>
                                    <p:set>
                                      <p:cBhvr>
                                        <p:cTn id="104" dur="1" fill="hold">
                                          <p:stCondLst>
                                            <p:cond delay="499"/>
                                          </p:stCondLst>
                                        </p:cTn>
                                        <p:tgtEl>
                                          <p:spTgt spid="9"/>
                                        </p:tgtEl>
                                        <p:attrNameLst>
                                          <p:attrName>style.visibility</p:attrName>
                                        </p:attrNameLst>
                                      </p:cBhvr>
                                      <p:to>
                                        <p:strVal val="hidden"/>
                                      </p:to>
                                    </p:set>
                                  </p:childTnLst>
                                </p:cTn>
                              </p:par>
                            </p:childTnLst>
                          </p:cTn>
                        </p:par>
                        <p:par>
                          <p:cTn id="105" fill="hold">
                            <p:stCondLst>
                              <p:cond delay="2000"/>
                            </p:stCondLst>
                            <p:childTnLst>
                              <p:par>
                                <p:cTn id="106" presetID="35" presetClass="path" presetSubtype="0" fill="hold" nodeType="afterEffect">
                                  <p:stCondLst>
                                    <p:cond delay="0"/>
                                  </p:stCondLst>
                                  <p:childTnLst>
                                    <p:animMotion origin="layout" path="M -4.72222E-6 1.35802E-6 L -1 1.35802E-6 " pathEditMode="relative" rAng="0" ptsTypes="AA">
                                      <p:cBhvr>
                                        <p:cTn id="107" dur="3000" fill="hold"/>
                                        <p:tgtEl>
                                          <p:spTgt spid="31"/>
                                        </p:tgtEl>
                                        <p:attrNameLst>
                                          <p:attrName>ppt_x</p:attrName>
                                          <p:attrName>ppt_y</p:attrName>
                                        </p:attrNameLst>
                                      </p:cBhvr>
                                      <p:rCtr x="-50000" y="0"/>
                                    </p:animMotion>
                                  </p:childTnLst>
                                </p:cTn>
                              </p:par>
                              <p:par>
                                <p:cTn id="108" presetID="35" presetClass="path" presetSubtype="0" fill="hold" nodeType="withEffect">
                                  <p:stCondLst>
                                    <p:cond delay="0"/>
                                  </p:stCondLst>
                                  <p:childTnLst>
                                    <p:animMotion origin="layout" path="M 3.125E-6 1.48148E-6 L -1 1.48148E-6 " pathEditMode="relative" rAng="0" ptsTypes="AA">
                                      <p:cBhvr>
                                        <p:cTn id="109" dur="3000" fill="hold"/>
                                        <p:tgtEl>
                                          <p:spTgt spid="34"/>
                                        </p:tgtEl>
                                        <p:attrNameLst>
                                          <p:attrName>ppt_x</p:attrName>
                                          <p:attrName>ppt_y</p:attrName>
                                        </p:attrNameLst>
                                      </p:cBhvr>
                                      <p:rCtr x="-50000" y="0"/>
                                    </p:animMotion>
                                  </p:childTnLst>
                                </p:cTn>
                              </p:par>
                              <p:par>
                                <p:cTn id="110" presetID="35" presetClass="path" presetSubtype="0" fill="hold" nodeType="withEffect">
                                  <p:stCondLst>
                                    <p:cond delay="0"/>
                                  </p:stCondLst>
                                  <p:childTnLst>
                                    <p:animMotion origin="layout" path="M -1.875E-6 1.11022E-16 L -1 1.11022E-16 " pathEditMode="relative" rAng="0" ptsTypes="AA">
                                      <p:cBhvr>
                                        <p:cTn id="111"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audio>
              <p:cMediaNode vol="80000">
                <p:cTn id="112" fill="hold" display="0">
                  <p:stCondLst>
                    <p:cond delay="indefinite"/>
                  </p:stCondLst>
                  <p:endCondLst>
                    <p:cond evt="onStopAudio" delay="0">
                      <p:tgtEl>
                        <p:sldTgt/>
                      </p:tgtEl>
                    </p:cond>
                  </p:endCondLst>
                </p:cTn>
                <p:tgtEl>
                  <p:spTgt spid="6"/>
                </p:tgtEl>
              </p:cMediaNode>
            </p:audio>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4954"/>
            <a:ext cx="18288000" cy="5138546"/>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65664" y="3181952"/>
            <a:ext cx="2992745" cy="2111320"/>
          </a:xfrm>
          <a:prstGeom prst="rect">
            <a:avLst/>
          </a:prstGeom>
        </p:spPr>
      </p:pic>
      <p:pic>
        <p:nvPicPr>
          <p:cNvPr id="4" name="cau 5">
            <a:hlinkClick r:id="" action="ppaction://media"/>
            <a:extLst>
              <a:ext uri="{FF2B5EF4-FFF2-40B4-BE49-F238E27FC236}">
                <a16:creationId xmlns:a16="http://schemas.microsoft.com/office/drawing/2014/main" id="{107F856C-A708-4270-B12B-F6E9FA670CA3}"/>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10"/>
          <a:stretch>
            <a:fillRect/>
          </a:stretch>
        </p:blipFill>
        <p:spPr>
          <a:xfrm>
            <a:off x="1154651" y="1632513"/>
            <a:ext cx="304800" cy="304800"/>
          </a:xfrm>
        </p:spPr>
      </p:pic>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1319" y="3514176"/>
            <a:ext cx="2280557" cy="1557620"/>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58574" y="3220583"/>
            <a:ext cx="2309195" cy="2180907"/>
          </a:xfrm>
          <a:prstGeom prst="rect">
            <a:avLst/>
          </a:prstGeom>
        </p:spPr>
      </p:pic>
      <p:sp>
        <p:nvSpPr>
          <p:cNvPr id="19" name="Rectangle 18"/>
          <p:cNvSpPr/>
          <p:nvPr/>
        </p:nvSpPr>
        <p:spPr>
          <a:xfrm>
            <a:off x="347894" y="323919"/>
            <a:ext cx="8284315" cy="11223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b="1" dirty="0"/>
          </a:p>
        </p:txBody>
      </p:sp>
      <p:sp>
        <p:nvSpPr>
          <p:cNvPr id="20" name="Rectangle 19"/>
          <p:cNvSpPr/>
          <p:nvPr/>
        </p:nvSpPr>
        <p:spPr>
          <a:xfrm>
            <a:off x="5155972" y="2555214"/>
            <a:ext cx="3512852" cy="97809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400" b="1" dirty="0">
                <a:latin typeface="Times New Roman" panose="02020603050405020304" pitchFamily="18" charset="0"/>
                <a:cs typeface="Times New Roman" panose="02020603050405020304" pitchFamily="18" charset="0"/>
              </a:rPr>
              <a:t>C. </a:t>
            </a:r>
            <a:r>
              <a:rPr lang="en-US" sz="2400" b="1" dirty="0" err="1">
                <a:latin typeface="Times New Roman" panose="02020603050405020304" pitchFamily="18" charset="0"/>
                <a:cs typeface="Times New Roman" panose="02020603050405020304" pitchFamily="18" charset="0"/>
              </a:rPr>
              <a:t>làm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vật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vừa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đổi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chuyển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vừa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dạng</a:t>
            </a:r>
            <a:endParaRPr lang="en-US" sz="2400" b="1" dirty="0">
              <a:latin typeface="Times New Roman" panose="02020603050405020304" pitchFamily="18" charset="0"/>
              <a:cs typeface="Times New Roman" panose="02020603050405020304" pitchFamily="18" charset="0"/>
            </a:endParaRPr>
          </a:p>
        </p:txBody>
      </p:sp>
      <p:sp>
        <p:nvSpPr>
          <p:cNvPr id="21" name="Rectangle 20"/>
          <p:cNvSpPr/>
          <p:nvPr/>
        </p:nvSpPr>
        <p:spPr>
          <a:xfrm>
            <a:off x="294425" y="4053248"/>
            <a:ext cx="3512852" cy="83014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400" b="1" dirty="0">
                <a:solidFill>
                  <a:schemeClr val="bg1"/>
                </a:solidFill>
                <a:latin typeface="Times New Roman" panose="02020603050405020304" pitchFamily="18" charset="0"/>
                <a:cs typeface="Times New Roman" panose="02020603050405020304" pitchFamily="18" charset="0"/>
              </a:rPr>
              <a:t>B. </a:t>
            </a:r>
            <a:r>
              <a:rPr lang="en-US" sz="2400" b="1" dirty="0" err="1">
                <a:solidFill>
                  <a:schemeClr val="bg1"/>
                </a:solidFill>
                <a:latin typeface="Times New Roman" panose="02020603050405020304" pitchFamily="18" charset="0"/>
                <a:cs typeface="Times New Roman" panose="02020603050405020304" pitchFamily="18" charset="0"/>
              </a:rPr>
              <a:t>Làm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cho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vật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bị</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biến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dạng</a:t>
            </a:r>
            <a:endParaRPr lang="en-US" sz="2400" b="1" dirty="0">
              <a:latin typeface="Times New Roman" panose="02020603050405020304" pitchFamily="18" charset="0"/>
              <a:cs typeface="Times New Roman" panose="02020603050405020304" pitchFamily="18" charset="0"/>
            </a:endParaRPr>
          </a:p>
        </p:txBody>
      </p:sp>
      <p:sp>
        <p:nvSpPr>
          <p:cNvPr id="22" name="Rectangle 21"/>
          <p:cNvSpPr/>
          <p:nvPr/>
        </p:nvSpPr>
        <p:spPr>
          <a:xfrm>
            <a:off x="5057287" y="3870998"/>
            <a:ext cx="3512852" cy="101239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400" b="1" dirty="0">
                <a:latin typeface="Times New Roman" panose="02020603050405020304" pitchFamily="18" charset="0"/>
                <a:cs typeface="Times New Roman" panose="02020603050405020304" pitchFamily="18" charset="0"/>
              </a:rPr>
              <a:t>D. </a:t>
            </a:r>
            <a:r>
              <a:rPr lang="en-US" sz="2400" b="1" dirty="0" err="1">
                <a:latin typeface="Times New Roman" panose="02020603050405020304" pitchFamily="18" charset="0"/>
                <a:cs typeface="Times New Roman" panose="02020603050405020304" pitchFamily="18" charset="0"/>
              </a:rPr>
              <a:t>Làm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vật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chỉ</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đổi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hướng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chuyển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endParaRPr lang="en-US" sz="2400" b="1" dirty="0">
              <a:latin typeface="Times New Roman" panose="02020603050405020304" pitchFamily="18" charset="0"/>
              <a:cs typeface="Times New Roman" panose="02020603050405020304" pitchFamily="18" charset="0"/>
            </a:endParaRPr>
          </a:p>
        </p:txBody>
      </p:sp>
      <p:sp>
        <p:nvSpPr>
          <p:cNvPr id="23" name="Rectangle 22"/>
          <p:cNvSpPr/>
          <p:nvPr/>
        </p:nvSpPr>
        <p:spPr>
          <a:xfrm>
            <a:off x="254640" y="2579462"/>
            <a:ext cx="3512852" cy="106657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400" b="1" dirty="0">
                <a:solidFill>
                  <a:schemeClr val="bg1"/>
                </a:solidFill>
                <a:latin typeface="Times New Roman" panose="02020603050405020304" pitchFamily="18" charset="0"/>
                <a:cs typeface="Times New Roman" panose="02020603050405020304" pitchFamily="18" charset="0"/>
              </a:rPr>
              <a:t>A. </a:t>
            </a:r>
            <a:r>
              <a:rPr lang="en-US" sz="2400" b="1" dirty="0" err="1">
                <a:solidFill>
                  <a:schemeClr val="bg1"/>
                </a:solidFill>
                <a:latin typeface="Times New Roman" panose="02020603050405020304" pitchFamily="18" charset="0"/>
                <a:cs typeface="Times New Roman" panose="02020603050405020304" pitchFamily="18" charset="0"/>
              </a:rPr>
              <a:t>Làm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cho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vật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bị</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biến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đổi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chuyển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động</a:t>
            </a:r>
            <a:r>
              <a:rPr lang="en-US" sz="2400" b="1" dirty="0">
                <a:solidFill>
                  <a:schemeClr val="bg1"/>
                </a:solidFill>
                <a:latin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p:txBody>
      </p:sp>
      <p:pic>
        <p:nvPicPr>
          <p:cNvPr id="24"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898887" y="3412268"/>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115832" y="4237612"/>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814523" y="415790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139301" y="3369984"/>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006436" y="1819945"/>
            <a:ext cx="3323555" cy="332355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465240" y="526731"/>
            <a:ext cx="8126863" cy="830997"/>
          </a:xfrm>
          <a:prstGeom prst="rect">
            <a:avLst/>
          </a:prstGeom>
          <a:noFill/>
        </p:spPr>
        <p:txBody>
          <a:bodyPr wrap="square" rtlCol="0">
            <a:spAutoFit/>
          </a:bodyPr>
          <a:lstStyle/>
          <a:p>
            <a:r>
              <a:rPr lang="en-US" sz="2400" b="1" dirty="0" err="1">
                <a:solidFill>
                  <a:schemeClr val="bg1"/>
                </a:solidFill>
                <a:latin typeface="Times New Roman" panose="02020603050405020304" pitchFamily="18" charset="0"/>
                <a:cs typeface="Times New Roman" panose="02020603050405020304" pitchFamily="18" charset="0"/>
              </a:rPr>
              <a:t>Câu</a:t>
            </a:r>
            <a:r>
              <a:rPr lang="en-US" sz="2400" b="1" dirty="0">
                <a:solidFill>
                  <a:schemeClr val="bg1"/>
                </a:solidFill>
                <a:latin typeface="Times New Roman" panose="02020603050405020304" pitchFamily="18" charset="0"/>
                <a:cs typeface="Times New Roman" panose="02020603050405020304" pitchFamily="18" charset="0"/>
              </a:rPr>
              <a:t> 5. Khi </a:t>
            </a:r>
            <a:r>
              <a:rPr lang="en-US" sz="2400" b="1" dirty="0" err="1">
                <a:solidFill>
                  <a:schemeClr val="bg1"/>
                </a:solidFill>
                <a:latin typeface="Times New Roman" panose="02020603050405020304" pitchFamily="18" charset="0"/>
                <a:cs typeface="Times New Roman" panose="02020603050405020304" pitchFamily="18" charset="0"/>
              </a:rPr>
              <a:t>lực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tác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dụng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lên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vật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thì</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lực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có</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thể</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gây</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ra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các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tác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dụng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nào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dưới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đây</a:t>
            </a:r>
            <a:r>
              <a:rPr lang="en-US" sz="2400" b="1" dirty="0">
                <a:solidFill>
                  <a:schemeClr val="bg1"/>
                </a:solidFill>
                <a:latin typeface="Times New Roman" panose="02020603050405020304" pitchFamily="18" charset="0"/>
                <a:cs typeface="Times New Roman" panose="02020603050405020304" pitchFamily="18" charset="0"/>
              </a:rPr>
              <a:t>?  </a:t>
            </a:r>
          </a:p>
        </p:txBody>
      </p:sp>
      <p:pic>
        <p:nvPicPr>
          <p:cNvPr id="35" name="Picture 12" descr="Káº¿t quáº£ hÃ¬nh áº£nh cho win text gif"/>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3976510" y="-933966"/>
            <a:ext cx="3638119" cy="3638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395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08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1"/>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5" name="Am-thanh-tra-loi-sai-www_nhacchuongvui_com.wav"/>
                                        </p:tgtEl>
                                      </p:cMediaNode>
                                    </p:audio>
                                  </p:subTnLst>
                                </p:cTn>
                              </p:par>
                            </p:childTnLst>
                          </p:cTn>
                        </p:par>
                        <p:par>
                          <p:cTn id="32" fill="hold">
                            <p:stCondLst>
                              <p:cond delay="0"/>
                            </p:stCondLst>
                            <p:childTnLst>
                              <p:par>
                                <p:cTn id="33" presetID="1" presetClass="entr" presetSubtype="0" fill="hold" nodeType="afterEffect">
                                  <p:stCondLst>
                                    <p:cond delay="1500"/>
                                  </p:stCondLst>
                                  <p:childTnLst>
                                    <p:set>
                                      <p:cBhvr>
                                        <p:cTn id="34" dur="1" fill="hold">
                                          <p:stCondLst>
                                            <p:cond delay="0"/>
                                          </p:stCondLst>
                                        </p:cTn>
                                        <p:tgtEl>
                                          <p:spTgt spid="28"/>
                                        </p:tgtEl>
                                        <p:attrNameLst>
                                          <p:attrName>style.visibility</p:attrName>
                                        </p:attrNameLst>
                                      </p:cBhvr>
                                      <p:to>
                                        <p:strVal val="visible"/>
                                      </p:to>
                                    </p:set>
                                  </p:childTnLst>
                                </p:cTn>
                              </p:par>
                            </p:childTnLst>
                          </p:cTn>
                        </p:par>
                        <p:par>
                          <p:cTn id="35" fill="hold">
                            <p:stCondLst>
                              <p:cond delay="1500"/>
                            </p:stCondLst>
                            <p:childTnLst>
                              <p:par>
                                <p:cTn id="36" presetID="10" presetClass="exit" presetSubtype="0" fill="hold" nodeType="afterEffect">
                                  <p:stCondLst>
                                    <p:cond delay="900"/>
                                  </p:stCondLst>
                                  <p:childTnLst>
                                    <p:animEffect transition="out" filter="fade">
                                      <p:cBhvr>
                                        <p:cTn id="37" dur="500"/>
                                        <p:tgtEl>
                                          <p:spTgt spid="28"/>
                                        </p:tgtEl>
                                      </p:cBhvr>
                                    </p:animEffect>
                                    <p:set>
                                      <p:cBhvr>
                                        <p:cTn id="3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9" restart="whenNotActive" fill="hold" evtFilter="cancelBubble" nodeType="interactiveSeq">
                <p:stCondLst>
                  <p:cond evt="onClick" delay="0">
                    <p:tgtEl>
                      <p:spTgt spid="23"/>
                    </p:tgtEl>
                  </p:cond>
                </p:stCondLst>
                <p:endSync evt="end" delay="0">
                  <p:rtn val="all"/>
                </p:endSync>
                <p:childTnLst>
                  <p:par>
                    <p:cTn id="40" fill="hold">
                      <p:stCondLst>
                        <p:cond delay="0"/>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5" name="Am-thanh-tra-loi-sai-www_nhacchuongvui_com.wav"/>
                                        </p:tgtEl>
                                      </p:cMediaNode>
                                    </p:audio>
                                  </p:subTnLst>
                                </p:cTn>
                              </p:par>
                            </p:childTnLst>
                          </p:cTn>
                        </p:par>
                        <p:par>
                          <p:cTn id="44" fill="hold">
                            <p:stCondLst>
                              <p:cond delay="0"/>
                            </p:stCondLst>
                            <p:childTnLst>
                              <p:par>
                                <p:cTn id="45" presetID="1" presetClass="entr" presetSubtype="0" fill="hold" nodeType="afterEffect">
                                  <p:stCondLst>
                                    <p:cond delay="1500"/>
                                  </p:stCondLst>
                                  <p:childTnLst>
                                    <p:set>
                                      <p:cBhvr>
                                        <p:cTn id="46" dur="1" fill="hold">
                                          <p:stCondLst>
                                            <p:cond delay="0"/>
                                          </p:stCondLst>
                                        </p:cTn>
                                        <p:tgtEl>
                                          <p:spTgt spid="28"/>
                                        </p:tgtEl>
                                        <p:attrNameLst>
                                          <p:attrName>style.visibility</p:attrName>
                                        </p:attrNameLst>
                                      </p:cBhvr>
                                      <p:to>
                                        <p:strVal val="visible"/>
                                      </p:to>
                                    </p:set>
                                  </p:childTnLst>
                                </p:cTn>
                              </p:par>
                            </p:childTnLst>
                          </p:cTn>
                        </p:par>
                        <p:par>
                          <p:cTn id="47" fill="hold">
                            <p:stCondLst>
                              <p:cond delay="1500"/>
                            </p:stCondLst>
                            <p:childTnLst>
                              <p:par>
                                <p:cTn id="48" presetID="10" presetClass="exit" presetSubtype="0" fill="hold" nodeType="afterEffect">
                                  <p:stCondLst>
                                    <p:cond delay="1100"/>
                                  </p:stCondLst>
                                  <p:childTnLst>
                                    <p:animEffect transition="out" filter="fade">
                                      <p:cBhvr>
                                        <p:cTn id="49" dur="500"/>
                                        <p:tgtEl>
                                          <p:spTgt spid="28"/>
                                        </p:tgtEl>
                                      </p:cBhvr>
                                    </p:animEffect>
                                    <p:set>
                                      <p:cBhvr>
                                        <p:cTn id="50"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1" restart="whenNotActive" fill="hold" evtFilter="cancelBubble" nodeType="interactiveSeq">
                <p:stCondLst>
                  <p:cond evt="onClick" delay="0">
                    <p:tgtEl>
                      <p:spTgt spid="22"/>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Am-thanh-tra-loi-sai-www_nhacchuongvui_com.wav"/>
                                        </p:tgtEl>
                                      </p:cMediaNode>
                                    </p:audio>
                                  </p:subTnLst>
                                </p:cTn>
                              </p:par>
                            </p:childTnLst>
                          </p:cTn>
                        </p:par>
                        <p:par>
                          <p:cTn id="56" fill="hold">
                            <p:stCondLst>
                              <p:cond delay="0"/>
                            </p:stCondLst>
                            <p:childTnLst>
                              <p:par>
                                <p:cTn id="57" presetID="1" presetClass="entr" presetSubtype="0" fill="hold" nodeType="afterEffect">
                                  <p:stCondLst>
                                    <p:cond delay="1500"/>
                                  </p:stCondLst>
                                  <p:childTnLst>
                                    <p:set>
                                      <p:cBhvr>
                                        <p:cTn id="58" dur="1" fill="hold">
                                          <p:stCondLst>
                                            <p:cond delay="0"/>
                                          </p:stCondLst>
                                        </p:cTn>
                                        <p:tgtEl>
                                          <p:spTgt spid="28"/>
                                        </p:tgtEl>
                                        <p:attrNameLst>
                                          <p:attrName>style.visibility</p:attrName>
                                        </p:attrNameLst>
                                      </p:cBhvr>
                                      <p:to>
                                        <p:strVal val="visible"/>
                                      </p:to>
                                    </p:set>
                                  </p:childTnLst>
                                </p:cTn>
                              </p:par>
                            </p:childTnLst>
                          </p:cTn>
                        </p:par>
                        <p:par>
                          <p:cTn id="59" fill="hold">
                            <p:stCondLst>
                              <p:cond delay="1500"/>
                            </p:stCondLst>
                            <p:childTnLst>
                              <p:par>
                                <p:cTn id="60" presetID="10" presetClass="exit" presetSubtype="0" fill="hold" nodeType="afterEffect">
                                  <p:stCondLst>
                                    <p:cond delay="1100"/>
                                  </p:stCondLst>
                                  <p:childTnLst>
                                    <p:animEffect transition="out" filter="fade">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3" restart="whenNotActive" fill="hold" evtFilter="cancelBubble" nodeType="interactiveSeq">
                <p:stCondLst>
                  <p:cond evt="onClick" delay="0">
                    <p:tgtEl>
                      <p:spTgt spid="20"/>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500"/>
                                        <p:tgtEl>
                                          <p:spTgt spid="27"/>
                                        </p:tgtEl>
                                      </p:cBhvr>
                                    </p:animEffect>
                                  </p:childTnLst>
                                  <p:subTnLst>
                                    <p:audio>
                                      <p:cMediaNode>
                                        <p:cTn display="0" masterRel="sameClick">
                                          <p:stCondLst>
                                            <p:cond evt="begin" delay="0">
                                              <p:tn val="66"/>
                                            </p:cond>
                                          </p:stCondLst>
                                          <p:endCondLst>
                                            <p:cond evt="onStopAudio" delay="0">
                                              <p:tgtEl>
                                                <p:sldTgt/>
                                              </p:tgtEl>
                                            </p:cond>
                                          </p:endCondLst>
                                        </p:cTn>
                                        <p:tgtEl>
                                          <p:sndTgt r:embed="rId6" name="Am-thanh-tra-loi-dung-www_nhacchuongvui_com.wav"/>
                                        </p:tgtEl>
                                      </p:cMediaNode>
                                    </p:audio>
                                  </p:subTnLst>
                                </p:cTn>
                              </p:par>
                            </p:childTnLst>
                          </p:cTn>
                        </p:par>
                        <p:par>
                          <p:cTn id="69" fill="hold">
                            <p:stCondLst>
                              <p:cond delay="500"/>
                            </p:stCondLst>
                            <p:childTnLst>
                              <p:par>
                                <p:cTn id="70" presetID="10" presetClass="exit" presetSubtype="0" fill="hold" nodeType="afterEffect">
                                  <p:stCondLst>
                                    <p:cond delay="500"/>
                                  </p:stCondLst>
                                  <p:childTnLst>
                                    <p:animEffect transition="out" filter="fade">
                                      <p:cBhvr>
                                        <p:cTn id="71" dur="500"/>
                                        <p:tgtEl>
                                          <p:spTgt spid="26"/>
                                        </p:tgtEl>
                                      </p:cBhvr>
                                    </p:animEffect>
                                    <p:set>
                                      <p:cBhvr>
                                        <p:cTn id="72" dur="1" fill="hold">
                                          <p:stCondLst>
                                            <p:cond delay="499"/>
                                          </p:stCondLst>
                                        </p:cTn>
                                        <p:tgtEl>
                                          <p:spTgt spid="26"/>
                                        </p:tgtEl>
                                        <p:attrNameLst>
                                          <p:attrName>style.visibility</p:attrName>
                                        </p:attrNameLst>
                                      </p:cBhvr>
                                      <p:to>
                                        <p:strVal val="hidden"/>
                                      </p:to>
                                    </p:set>
                                  </p:childTnLst>
                                </p:cTn>
                              </p:par>
                              <p:par>
                                <p:cTn id="73" presetID="10" presetClass="exit" presetSubtype="0" fill="hold" nodeType="withEffect">
                                  <p:stCondLst>
                                    <p:cond delay="500"/>
                                  </p:stCondLst>
                                  <p:childTnLst>
                                    <p:animEffect transition="out" filter="fade">
                                      <p:cBhvr>
                                        <p:cTn id="74" dur="500"/>
                                        <p:tgtEl>
                                          <p:spTgt spid="28"/>
                                        </p:tgtEl>
                                      </p:cBhvr>
                                    </p:animEffect>
                                    <p:set>
                                      <p:cBhvr>
                                        <p:cTn id="75" dur="1" fill="hold">
                                          <p:stCondLst>
                                            <p:cond delay="499"/>
                                          </p:stCondLst>
                                        </p:cTn>
                                        <p:tgtEl>
                                          <p:spTgt spid="28"/>
                                        </p:tgtEl>
                                        <p:attrNameLst>
                                          <p:attrName>style.visibility</p:attrName>
                                        </p:attrNameLst>
                                      </p:cBhvr>
                                      <p:to>
                                        <p:strVal val="hidden"/>
                                      </p:to>
                                    </p:set>
                                  </p:childTnLst>
                                </p:cTn>
                              </p:par>
                              <p:par>
                                <p:cTn id="76" presetID="10" presetClass="exit" presetSubtype="0" fill="hold" nodeType="withEffect">
                                  <p:stCondLst>
                                    <p:cond delay="500"/>
                                  </p:stCondLst>
                                  <p:childTnLst>
                                    <p:animEffect transition="out" filter="fade">
                                      <p:cBhvr>
                                        <p:cTn id="77" dur="500"/>
                                        <p:tgtEl>
                                          <p:spTgt spid="24"/>
                                        </p:tgtEl>
                                      </p:cBhvr>
                                    </p:animEffect>
                                    <p:set>
                                      <p:cBhvr>
                                        <p:cTn id="78" dur="1" fill="hold">
                                          <p:stCondLst>
                                            <p:cond delay="499"/>
                                          </p:stCondLst>
                                        </p:cTn>
                                        <p:tgtEl>
                                          <p:spTgt spid="24"/>
                                        </p:tgtEl>
                                        <p:attrNameLst>
                                          <p:attrName>style.visibility</p:attrName>
                                        </p:attrNameLst>
                                      </p:cBhvr>
                                      <p:to>
                                        <p:strVal val="hidden"/>
                                      </p:to>
                                    </p:set>
                                  </p:childTnLst>
                                </p:cTn>
                              </p:par>
                              <p:par>
                                <p:cTn id="79" presetID="10" presetClass="exit" presetSubtype="0" fill="hold" nodeType="withEffect">
                                  <p:stCondLst>
                                    <p:cond delay="500"/>
                                  </p:stCondLst>
                                  <p:childTnLst>
                                    <p:animEffect transition="out" filter="fade">
                                      <p:cBhvr>
                                        <p:cTn id="80" dur="500"/>
                                        <p:tgtEl>
                                          <p:spTgt spid="25"/>
                                        </p:tgtEl>
                                      </p:cBhvr>
                                    </p:animEffect>
                                    <p:set>
                                      <p:cBhvr>
                                        <p:cTn id="81" dur="1" fill="hold">
                                          <p:stCondLst>
                                            <p:cond delay="499"/>
                                          </p:stCondLst>
                                        </p:cTn>
                                        <p:tgtEl>
                                          <p:spTgt spid="25"/>
                                        </p:tgtEl>
                                        <p:attrNameLst>
                                          <p:attrName>style.visibility</p:attrName>
                                        </p:attrNameLst>
                                      </p:cBhvr>
                                      <p:to>
                                        <p:strVal val="hidden"/>
                                      </p:to>
                                    </p:set>
                                  </p:childTnLst>
                                </p:cTn>
                              </p:par>
                              <p:par>
                                <p:cTn id="82" presetID="10" presetClass="exit" presetSubtype="0" fill="hold" nodeType="withEffect">
                                  <p:stCondLst>
                                    <p:cond delay="500"/>
                                  </p:stCondLst>
                                  <p:childTnLst>
                                    <p:animEffect transition="out" filter="fade">
                                      <p:cBhvr>
                                        <p:cTn id="83" dur="500"/>
                                        <p:tgtEl>
                                          <p:spTgt spid="27"/>
                                        </p:tgtEl>
                                      </p:cBhvr>
                                    </p:animEffect>
                                    <p:set>
                                      <p:cBhvr>
                                        <p:cTn id="84" dur="1" fill="hold">
                                          <p:stCondLst>
                                            <p:cond delay="499"/>
                                          </p:stCondLst>
                                        </p:cTn>
                                        <p:tgtEl>
                                          <p:spTgt spid="27"/>
                                        </p:tgtEl>
                                        <p:attrNameLst>
                                          <p:attrName>style.visibility</p:attrName>
                                        </p:attrNameLst>
                                      </p:cBhvr>
                                      <p:to>
                                        <p:strVal val="hidden"/>
                                      </p:to>
                                    </p:set>
                                  </p:childTnLst>
                                </p:cTn>
                              </p:par>
                              <p:par>
                                <p:cTn id="85" presetID="10" presetClass="exit" presetSubtype="0" fill="hold" grpId="0" nodeType="withEffect">
                                  <p:stCondLst>
                                    <p:cond delay="500"/>
                                  </p:stCondLst>
                                  <p:childTnLst>
                                    <p:animEffect transition="out" filter="fade">
                                      <p:cBhvr>
                                        <p:cTn id="86" dur="500"/>
                                        <p:tgtEl>
                                          <p:spTgt spid="19"/>
                                        </p:tgtEl>
                                      </p:cBhvr>
                                    </p:animEffect>
                                    <p:set>
                                      <p:cBhvr>
                                        <p:cTn id="87" dur="1" fill="hold">
                                          <p:stCondLst>
                                            <p:cond delay="499"/>
                                          </p:stCondLst>
                                        </p:cTn>
                                        <p:tgtEl>
                                          <p:spTgt spid="19"/>
                                        </p:tgtEl>
                                        <p:attrNameLst>
                                          <p:attrName>style.visibility</p:attrName>
                                        </p:attrNameLst>
                                      </p:cBhvr>
                                      <p:to>
                                        <p:strVal val="hidden"/>
                                      </p:to>
                                    </p:set>
                                  </p:childTnLst>
                                </p:cTn>
                              </p:par>
                              <p:par>
                                <p:cTn id="88" presetID="10" presetClass="exit" presetSubtype="0" fill="hold" grpId="0" nodeType="withEffect">
                                  <p:stCondLst>
                                    <p:cond delay="500"/>
                                  </p:stCondLst>
                                  <p:childTnLst>
                                    <p:animEffect transition="out" filter="fade">
                                      <p:cBhvr>
                                        <p:cTn id="89" dur="500"/>
                                        <p:tgtEl>
                                          <p:spTgt spid="20"/>
                                        </p:tgtEl>
                                      </p:cBhvr>
                                    </p:animEffect>
                                    <p:set>
                                      <p:cBhvr>
                                        <p:cTn id="90" dur="1" fill="hold">
                                          <p:stCondLst>
                                            <p:cond delay="499"/>
                                          </p:stCondLst>
                                        </p:cTn>
                                        <p:tgtEl>
                                          <p:spTgt spid="20"/>
                                        </p:tgtEl>
                                        <p:attrNameLst>
                                          <p:attrName>style.visibility</p:attrName>
                                        </p:attrNameLst>
                                      </p:cBhvr>
                                      <p:to>
                                        <p:strVal val="hidden"/>
                                      </p:to>
                                    </p:set>
                                  </p:childTnLst>
                                </p:cTn>
                              </p:par>
                              <p:par>
                                <p:cTn id="91" presetID="10" presetClass="exit" presetSubtype="0" fill="hold" grpId="0" nodeType="withEffect">
                                  <p:stCondLst>
                                    <p:cond delay="500"/>
                                  </p:stCondLst>
                                  <p:childTnLst>
                                    <p:animEffect transition="out" filter="fade">
                                      <p:cBhvr>
                                        <p:cTn id="92" dur="500"/>
                                        <p:tgtEl>
                                          <p:spTgt spid="21"/>
                                        </p:tgtEl>
                                      </p:cBhvr>
                                    </p:animEffect>
                                    <p:set>
                                      <p:cBhvr>
                                        <p:cTn id="93" dur="1" fill="hold">
                                          <p:stCondLst>
                                            <p:cond delay="499"/>
                                          </p:stCondLst>
                                        </p:cTn>
                                        <p:tgtEl>
                                          <p:spTgt spid="21"/>
                                        </p:tgtEl>
                                        <p:attrNameLst>
                                          <p:attrName>style.visibility</p:attrName>
                                        </p:attrNameLst>
                                      </p:cBhvr>
                                      <p:to>
                                        <p:strVal val="hidden"/>
                                      </p:to>
                                    </p:set>
                                  </p:childTnLst>
                                </p:cTn>
                              </p:par>
                              <p:par>
                                <p:cTn id="94" presetID="10" presetClass="exit" presetSubtype="0" fill="hold" grpId="0" nodeType="withEffect">
                                  <p:stCondLst>
                                    <p:cond delay="500"/>
                                  </p:stCondLst>
                                  <p:childTnLst>
                                    <p:animEffect transition="out" filter="fade">
                                      <p:cBhvr>
                                        <p:cTn id="95" dur="500"/>
                                        <p:tgtEl>
                                          <p:spTgt spid="22"/>
                                        </p:tgtEl>
                                      </p:cBhvr>
                                    </p:animEffect>
                                    <p:set>
                                      <p:cBhvr>
                                        <p:cTn id="96" dur="1" fill="hold">
                                          <p:stCondLst>
                                            <p:cond delay="499"/>
                                          </p:stCondLst>
                                        </p:cTn>
                                        <p:tgtEl>
                                          <p:spTgt spid="22"/>
                                        </p:tgtEl>
                                        <p:attrNameLst>
                                          <p:attrName>style.visibility</p:attrName>
                                        </p:attrNameLst>
                                      </p:cBhvr>
                                      <p:to>
                                        <p:strVal val="hidden"/>
                                      </p:to>
                                    </p:set>
                                  </p:childTnLst>
                                </p:cTn>
                              </p:par>
                              <p:par>
                                <p:cTn id="97" presetID="10" presetClass="exit" presetSubtype="0" fill="hold" grpId="0" nodeType="withEffect">
                                  <p:stCondLst>
                                    <p:cond delay="500"/>
                                  </p:stCondLst>
                                  <p:childTnLst>
                                    <p:animEffect transition="out" filter="fade">
                                      <p:cBhvr>
                                        <p:cTn id="98" dur="500"/>
                                        <p:tgtEl>
                                          <p:spTgt spid="23"/>
                                        </p:tgtEl>
                                      </p:cBhvr>
                                    </p:animEffect>
                                    <p:set>
                                      <p:cBhvr>
                                        <p:cTn id="99" dur="1" fill="hold">
                                          <p:stCondLst>
                                            <p:cond delay="499"/>
                                          </p:stCondLst>
                                        </p:cTn>
                                        <p:tgtEl>
                                          <p:spTgt spid="23"/>
                                        </p:tgtEl>
                                        <p:attrNameLst>
                                          <p:attrName>style.visibility</p:attrName>
                                        </p:attrNameLst>
                                      </p:cBhvr>
                                      <p:to>
                                        <p:strVal val="hidden"/>
                                      </p:to>
                                    </p:set>
                                  </p:childTnLst>
                                </p:cTn>
                              </p:par>
                              <p:par>
                                <p:cTn id="100" presetID="10" presetClass="exit" presetSubtype="0" fill="hold" grpId="0" nodeType="withEffect">
                                  <p:stCondLst>
                                    <p:cond delay="500"/>
                                  </p:stCondLst>
                                  <p:childTnLst>
                                    <p:animEffect transition="out" filter="fade">
                                      <p:cBhvr>
                                        <p:cTn id="101" dur="500"/>
                                        <p:tgtEl>
                                          <p:spTgt spid="29"/>
                                        </p:tgtEl>
                                      </p:cBhvr>
                                    </p:animEffect>
                                    <p:set>
                                      <p:cBhvr>
                                        <p:cTn id="102" dur="1" fill="hold">
                                          <p:stCondLst>
                                            <p:cond delay="499"/>
                                          </p:stCondLst>
                                        </p:cTn>
                                        <p:tgtEl>
                                          <p:spTgt spid="29"/>
                                        </p:tgtEl>
                                        <p:attrNameLst>
                                          <p:attrName>style.visibility</p:attrName>
                                        </p:attrNameLst>
                                      </p:cBhvr>
                                      <p:to>
                                        <p:strVal val="hidden"/>
                                      </p:to>
                                    </p:set>
                                  </p:childTnLst>
                                </p:cTn>
                              </p:par>
                            </p:childTnLst>
                          </p:cTn>
                        </p:par>
                        <p:par>
                          <p:cTn id="103" fill="hold">
                            <p:stCondLst>
                              <p:cond delay="1500"/>
                            </p:stCondLst>
                            <p:childTnLst>
                              <p:par>
                                <p:cTn id="104" presetID="10" presetClass="exit" presetSubtype="0" fill="hold" nodeType="afterEffect">
                                  <p:stCondLst>
                                    <p:cond delay="0"/>
                                  </p:stCondLst>
                                  <p:childTnLst>
                                    <p:animEffect transition="out" filter="fade">
                                      <p:cBhvr>
                                        <p:cTn id="105" dur="500"/>
                                        <p:tgtEl>
                                          <p:spTgt spid="9"/>
                                        </p:tgtEl>
                                      </p:cBhvr>
                                    </p:animEffect>
                                    <p:set>
                                      <p:cBhvr>
                                        <p:cTn id="106" dur="1" fill="hold">
                                          <p:stCondLst>
                                            <p:cond delay="499"/>
                                          </p:stCondLst>
                                        </p:cTn>
                                        <p:tgtEl>
                                          <p:spTgt spid="9"/>
                                        </p:tgtEl>
                                        <p:attrNameLst>
                                          <p:attrName>style.visibility</p:attrName>
                                        </p:attrNameLst>
                                      </p:cBhvr>
                                      <p:to>
                                        <p:strVal val="hidden"/>
                                      </p:to>
                                    </p:set>
                                  </p:childTnLst>
                                </p:cTn>
                              </p:par>
                            </p:childTnLst>
                          </p:cTn>
                        </p:par>
                        <p:par>
                          <p:cTn id="107" fill="hold">
                            <p:stCondLst>
                              <p:cond delay="2000"/>
                            </p:stCondLst>
                            <p:childTnLst>
                              <p:par>
                                <p:cTn id="108" presetID="35" presetClass="path" presetSubtype="0" fill="hold" nodeType="afterEffect">
                                  <p:stCondLst>
                                    <p:cond delay="0"/>
                                  </p:stCondLst>
                                  <p:childTnLst>
                                    <p:animMotion origin="layout" path="M 0 -2.96296E-6 L -1 -2.96296E-6 " pathEditMode="relative" rAng="0" ptsTypes="AA">
                                      <p:cBhvr>
                                        <p:cTn id="109" dur="3000" fill="hold"/>
                                        <p:tgtEl>
                                          <p:spTgt spid="31"/>
                                        </p:tgtEl>
                                        <p:attrNameLst>
                                          <p:attrName>ppt_x</p:attrName>
                                          <p:attrName>ppt_y</p:attrName>
                                        </p:attrNameLst>
                                      </p:cBhvr>
                                      <p:rCtr x="-50000" y="0"/>
                                    </p:animMotion>
                                  </p:childTnLst>
                                </p:cTn>
                              </p:par>
                              <p:par>
                                <p:cTn id="110" presetID="35" presetClass="path" presetSubtype="0" fill="hold" nodeType="withEffect">
                                  <p:stCondLst>
                                    <p:cond delay="0"/>
                                  </p:stCondLst>
                                  <p:childTnLst>
                                    <p:animMotion origin="layout" path="M 2.5E-6 1.11022E-16 L -1 1.11022E-16 " pathEditMode="relative" rAng="0" ptsTypes="AA">
                                      <p:cBhvr>
                                        <p:cTn id="111" dur="3000" fill="hold"/>
                                        <p:tgtEl>
                                          <p:spTgt spid="30"/>
                                        </p:tgtEl>
                                        <p:attrNameLst>
                                          <p:attrName>ppt_x</p:attrName>
                                          <p:attrName>ppt_y</p:attrName>
                                        </p:attrNameLst>
                                      </p:cBhvr>
                                      <p:rCtr x="-50000" y="0"/>
                                    </p:animMotion>
                                  </p:childTnLst>
                                </p:cTn>
                              </p:par>
                              <p:par>
                                <p:cTn id="112" presetID="63" presetClass="path" presetSubtype="0" accel="50000" decel="50000" fill="hold" nodeType="withEffect">
                                  <p:stCondLst>
                                    <p:cond delay="0"/>
                                  </p:stCondLst>
                                  <p:childTnLst>
                                    <p:animMotion origin="layout" path="M 0 0 L 0.25 0 E" pathEditMode="relative" ptsTypes="">
                                      <p:cBhvr>
                                        <p:cTn id="113" dur="2000" fill="hold"/>
                                        <p:tgtEl>
                                          <p:spTgt spid="8"/>
                                        </p:tgtEl>
                                        <p:attrNameLst>
                                          <p:attrName>ppt_x</p:attrName>
                                          <p:attrName>ppt_y</p:attrName>
                                        </p:attrNameLst>
                                      </p:cBhvr>
                                    </p:animMotion>
                                  </p:childTnLst>
                                </p:cTn>
                              </p:par>
                            </p:childTnLst>
                          </p:cTn>
                        </p:par>
                        <p:par>
                          <p:cTn id="114" fill="hold">
                            <p:stCondLst>
                              <p:cond delay="5000"/>
                            </p:stCondLst>
                            <p:childTnLst>
                              <p:par>
                                <p:cTn id="115" presetID="10" presetClass="entr" presetSubtype="0" fill="hold" nodeType="afterEffect">
                                  <p:stCondLst>
                                    <p:cond delay="0"/>
                                  </p:stCondLst>
                                  <p:childTnLst>
                                    <p:set>
                                      <p:cBhvr>
                                        <p:cTn id="116" dur="1" fill="hold">
                                          <p:stCondLst>
                                            <p:cond delay="0"/>
                                          </p:stCondLst>
                                        </p:cTn>
                                        <p:tgtEl>
                                          <p:spTgt spid="35"/>
                                        </p:tgtEl>
                                        <p:attrNameLst>
                                          <p:attrName>style.visibility</p:attrName>
                                        </p:attrNameLst>
                                      </p:cBhvr>
                                      <p:to>
                                        <p:strVal val="visible"/>
                                      </p:to>
                                    </p:set>
                                    <p:animEffect transition="in" filter="fade">
                                      <p:cBhvr>
                                        <p:cTn id="117" dur="500"/>
                                        <p:tgtEl>
                                          <p:spTgt spid="35"/>
                                        </p:tgtEl>
                                      </p:cBhvr>
                                    </p:animEffect>
                                  </p:childTnLst>
                                  <p:subTnLst>
                                    <p:audio>
                                      <p:cMediaNode>
                                        <p:cTn display="0" masterRel="sameClick">
                                          <p:stCondLst>
                                            <p:cond evt="begin" delay="0">
                                              <p:tn val="115"/>
                                            </p:cond>
                                          </p:stCondLst>
                                          <p:endCondLst>
                                            <p:cond evt="onStopAudio" delay="0">
                                              <p:tgtEl>
                                                <p:sldTgt/>
                                              </p:tgtEl>
                                            </p:cond>
                                          </p:endCondLst>
                                        </p:cTn>
                                        <p:tgtEl>
                                          <p:sndTgt r:embed="rId7" name="Tieng-yeah-tre-con-www_nhacchuongvui_com.wav"/>
                                        </p:tgtEl>
                                      </p:cMediaNode>
                                    </p:audio>
                                  </p:subTnLst>
                                </p:cTn>
                              </p:par>
                            </p:childTnLst>
                          </p:cTn>
                        </p:par>
                      </p:childTnLst>
                    </p:cTn>
                  </p:par>
                </p:childTnLst>
              </p:cTn>
              <p:nextCondLst>
                <p:cond evt="onClick" delay="0">
                  <p:tgtEl>
                    <p:spTgt spid="20"/>
                  </p:tgtEl>
                </p:cond>
              </p:nextCondLst>
            </p:seq>
            <p:audio>
              <p:cMediaNode vol="80000">
                <p:cTn id="118" fill="hold" display="0">
                  <p:stCondLst>
                    <p:cond delay="indefinite"/>
                  </p:stCondLst>
                  <p:endCondLst>
                    <p:cond evt="onStopAudio" delay="0">
                      <p:tgtEl>
                        <p:sldTgt/>
                      </p:tgtEl>
                    </p:cond>
                  </p:endCondLst>
                </p:cTn>
                <p:tgtEl>
                  <p:spTgt spid="4"/>
                </p:tgtEl>
              </p:cMediaNode>
            </p:audio>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9284A8-7B1B-3420-588E-9205560C3DA2}"/>
              </a:ext>
            </a:extLst>
          </p:cNvPr>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33</a:t>
            </a:fld>
            <a:endParaRPr lang="en"/>
          </a:p>
        </p:txBody>
      </p:sp>
      <p:sp>
        <p:nvSpPr>
          <p:cNvPr id="4" name="TextBox 3">
            <a:extLst>
              <a:ext uri="{FF2B5EF4-FFF2-40B4-BE49-F238E27FC236}">
                <a16:creationId xmlns:a16="http://schemas.microsoft.com/office/drawing/2014/main" id="{D4E83AE3-618E-5843-05A7-FC43BE07266C}"/>
              </a:ext>
            </a:extLst>
          </p:cNvPr>
          <p:cNvSpPr txBox="1"/>
          <p:nvPr/>
        </p:nvSpPr>
        <p:spPr>
          <a:xfrm>
            <a:off x="1170432" y="1133856"/>
            <a:ext cx="6803136" cy="2585323"/>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Hướng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dẫn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tự</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học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Ôn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lại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kiến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thức</a:t>
            </a:r>
            <a:endParaRPr lang="en-US" sz="2400" b="1" dirty="0">
              <a:solidFill>
                <a:srgbClr val="FF0000"/>
              </a:solidFill>
              <a:latin typeface="Times New Roman" panose="02020603050405020304" pitchFamily="18" charset="0"/>
              <a:cs typeface="Times New Roman" panose="02020603050405020304" pitchFamily="18" charset="0"/>
            </a:endParaRPr>
          </a:p>
          <a:p>
            <a:pPr marL="342900" indent="-342900">
              <a:buFontTx/>
              <a:buChar char="-"/>
            </a:pPr>
            <a:r>
              <a:rPr lang="en-US" sz="2400" b="1" dirty="0" err="1">
                <a:latin typeface="Times New Roman" panose="02020603050405020304" pitchFamily="18" charset="0"/>
                <a:cs typeface="Times New Roman" panose="02020603050405020304" pitchFamily="18" charset="0"/>
              </a:rPr>
              <a:t>Độ</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lớn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lực</a:t>
            </a:r>
            <a:endParaRPr lang="en-US" sz="2400" b="1" dirty="0">
              <a:latin typeface="Times New Roman" panose="02020603050405020304" pitchFamily="18" charset="0"/>
              <a:cs typeface="Times New Roman" panose="02020603050405020304" pitchFamily="18" charset="0"/>
            </a:endParaRPr>
          </a:p>
          <a:p>
            <a:pPr marL="342900" indent="-342900">
              <a:buFontTx/>
              <a:buChar char="-"/>
            </a:pPr>
            <a:r>
              <a:rPr lang="en-US" sz="2400" b="1" dirty="0" err="1">
                <a:latin typeface="Times New Roman" panose="02020603050405020304" pitchFamily="18" charset="0"/>
                <a:cs typeface="Times New Roman" panose="02020603050405020304" pitchFamily="18" charset="0"/>
              </a:rPr>
              <a:t>Đơn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lực</a:t>
            </a:r>
            <a:endParaRPr lang="en-US" sz="2400" b="1" dirty="0">
              <a:latin typeface="Times New Roman" panose="02020603050405020304" pitchFamily="18" charset="0"/>
              <a:cs typeface="Times New Roman" panose="02020603050405020304" pitchFamily="18" charset="0"/>
            </a:endParaRPr>
          </a:p>
          <a:p>
            <a:pPr marL="342900" indent="-342900">
              <a:buFontTx/>
              <a:buChar char="-"/>
            </a:pPr>
            <a:r>
              <a:rPr lang="en-US" sz="2400" b="1" dirty="0" err="1">
                <a:latin typeface="Times New Roman" panose="02020603050405020304" pitchFamily="18" charset="0"/>
                <a:cs typeface="Times New Roman" panose="02020603050405020304" pitchFamily="18" charset="0"/>
              </a:rPr>
              <a:t>Cách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lực</a:t>
            </a:r>
            <a:endParaRPr lang="en-US" sz="2400" b="1" dirty="0">
              <a:latin typeface="Times New Roman" panose="02020603050405020304" pitchFamily="18" charset="0"/>
              <a:cs typeface="Times New Roman" panose="02020603050405020304" pitchFamily="18" charset="0"/>
            </a:endParaRPr>
          </a:p>
          <a:p>
            <a:pPr marL="342900" indent="-342900">
              <a:buFontTx/>
              <a:buChar char="-"/>
            </a:pPr>
            <a:r>
              <a:rPr lang="en-US" sz="2400" b="1" dirty="0" err="1">
                <a:effectLst/>
                <a:latin typeface="Times New Roman" panose="02020603050405020304" pitchFamily="18" charset="0"/>
                <a:ea typeface="Times New Roman" panose="02020603050405020304" pitchFamily="18" charset="0"/>
                <a:cs typeface="Arial" panose="020B0604020202020204" pitchFamily="34" charset="0"/>
              </a:rPr>
              <a:t>Làm</a:t>
            </a:r>
            <a:r>
              <a:rPr lang="en-US" sz="24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2400" b="1" dirty="0" err="1">
                <a:effectLst/>
                <a:latin typeface="Times New Roman" panose="02020603050405020304" pitchFamily="18" charset="0"/>
                <a:ea typeface="Times New Roman" panose="02020603050405020304" pitchFamily="18" charset="0"/>
                <a:cs typeface="Arial" panose="020B0604020202020204" pitchFamily="34" charset="0"/>
              </a:rPr>
              <a:t>bài</a:t>
            </a:r>
            <a:r>
              <a:rPr lang="en-US" sz="2400" b="1" dirty="0">
                <a:effectLst/>
                <a:latin typeface="Times New Roman" panose="02020603050405020304" pitchFamily="18" charset="0"/>
                <a:ea typeface="Times New Roman" panose="02020603050405020304" pitchFamily="18" charset="0"/>
                <a:cs typeface="Arial" panose="020B0604020202020204" pitchFamily="34" charset="0"/>
              </a:rPr>
              <a:t> 26.1 - 26.4/71/SBT.</a:t>
            </a:r>
            <a:endParaRPr lang="en-US" sz="2400" b="1" dirty="0">
              <a:latin typeface="Times New Roman" panose="02020603050405020304" pitchFamily="18" charset="0"/>
              <a:cs typeface="Times New Roman" panose="02020603050405020304" pitchFamily="18" charset="0"/>
            </a:endParaRPr>
          </a:p>
          <a:p>
            <a:pPr marL="342900" indent="-342900">
              <a:buFontTx/>
              <a:buChar char="-"/>
            </a:pPr>
            <a:endParaRPr lang="en-US" sz="2400" b="1"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6961362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88A7DD-201A-38F1-A6DE-D3367BEB64C3}"/>
              </a:ext>
            </a:extLst>
          </p:cNvPr>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34</a:t>
            </a:fld>
            <a:endParaRPr lang="en"/>
          </a:p>
        </p:txBody>
      </p:sp>
    </p:spTree>
    <p:extLst>
      <p:ext uri="{BB962C8B-B14F-4D97-AF65-F5344CB8AC3E}">
        <p14:creationId xmlns:p14="http://schemas.microsoft.com/office/powerpoint/2010/main" val="41609284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980FC-2B66-9594-C5ED-51F0B0CDB560}"/>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533FF18-31D4-081D-5E39-448CB856ACA3}"/>
              </a:ext>
            </a:extLst>
          </p:cNvPr>
          <p:cNvGraphicFramePr>
            <a:graphicFrameLocks noGrp="1"/>
          </p:cNvGraphicFramePr>
          <p:nvPr>
            <p:extLst>
              <p:ext uri="{D42A27DB-BD31-4B8C-83A1-F6EECF244321}">
                <p14:modId xmlns:p14="http://schemas.microsoft.com/office/powerpoint/2010/main" val="1572547193"/>
              </p:ext>
            </p:extLst>
          </p:nvPr>
        </p:nvGraphicFramePr>
        <p:xfrm>
          <a:off x="196596" y="801659"/>
          <a:ext cx="1655064" cy="3895343"/>
        </p:xfrm>
        <a:graphic>
          <a:graphicData uri="http://schemas.openxmlformats.org/drawingml/2006/table">
            <a:tbl>
              <a:tblPr firstRow="1" bandRow="1">
                <a:tableStyleId>{9698151E-0C3A-494B-B26B-37D62C383CFE}</a:tableStyleId>
              </a:tblPr>
              <a:tblGrid>
                <a:gridCol w="1655064">
                  <a:extLst>
                    <a:ext uri="{9D8B030D-6E8A-4147-A177-3AD203B41FA5}">
                      <a16:colId xmlns:a16="http://schemas.microsoft.com/office/drawing/2014/main" val="1066436369"/>
                    </a:ext>
                  </a:extLst>
                </a:gridCol>
              </a:tblGrid>
              <a:tr h="472163">
                <a:tc>
                  <a:txBody>
                    <a:bodyPr/>
                    <a:lstStyle/>
                    <a:p>
                      <a:pPr algn="ctr"/>
                      <a:r>
                        <a:rPr lang="en-US" sz="2400" b="1" kern="1200" dirty="0" err="1">
                          <a:solidFill>
                            <a:srgbClr val="0070C0"/>
                          </a:solidFill>
                          <a:latin typeface="Times New Roman" panose="02020603050405020304" pitchFamily="18" charset="0"/>
                          <a:cs typeface="Times New Roman" panose="02020603050405020304" pitchFamily="18" charset="0"/>
                        </a:rPr>
                        <a:t>Cột</a:t>
                      </a:r>
                      <a:r>
                        <a:rPr lang="en-US" sz="2400" b="1" kern="1200" dirty="0">
                          <a:solidFill>
                            <a:srgbClr val="0070C0"/>
                          </a:solidFill>
                          <a:latin typeface="Times New Roman" panose="02020603050405020304" pitchFamily="18" charset="0"/>
                          <a:cs typeface="Times New Roman" panose="02020603050405020304" pitchFamily="18" charset="0"/>
                        </a:rPr>
                        <a:t> A</a:t>
                      </a:r>
                    </a:p>
                  </a:txBody>
                  <a:tcPr/>
                </a:tc>
                <a:extLst>
                  <a:ext uri="{0D108BD9-81ED-4DB2-BD59-A6C34878D82A}">
                    <a16:rowId xmlns:a16="http://schemas.microsoft.com/office/drawing/2014/main" val="2844245043"/>
                  </a:ext>
                </a:extLst>
              </a:tr>
              <a:tr h="68463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2400" b="1" kern="1200" dirty="0" err="1">
                          <a:solidFill>
                            <a:srgbClr val="0070C0"/>
                          </a:solidFill>
                          <a:latin typeface="Times New Roman" panose="02020603050405020304" pitchFamily="18" charset="0"/>
                          <a:cs typeface="Times New Roman" panose="02020603050405020304" pitchFamily="18" charset="0"/>
                        </a:rPr>
                        <a:t>Bước</a:t>
                      </a:r>
                      <a:r>
                        <a:rPr lang="en-GB" sz="2400" b="1" kern="1200" dirty="0">
                          <a:solidFill>
                            <a:srgbClr val="0070C0"/>
                          </a:solidFill>
                          <a:latin typeface="Times New Roman" panose="02020603050405020304" pitchFamily="18" charset="0"/>
                          <a:cs typeface="Times New Roman" panose="02020603050405020304" pitchFamily="18" charset="0"/>
                        </a:rPr>
                        <a:t> 1</a:t>
                      </a:r>
                      <a:endParaRPr lang="en-US" sz="2400" b="1" kern="1200" dirty="0">
                        <a:solidFill>
                          <a:srgbClr val="0070C0"/>
                        </a:solidFill>
                        <a:latin typeface="Times New Roman" panose="02020603050405020304" pitchFamily="18" charset="0"/>
                        <a:cs typeface="Times New Roman" panose="02020603050405020304" pitchFamily="18" charset="0"/>
                      </a:endParaRPr>
                    </a:p>
                    <a:p>
                      <a:pPr algn="ctr"/>
                      <a:endParaRPr lang="en-US" dirty="0">
                        <a:solidFill>
                          <a:srgbClr val="0070C0"/>
                        </a:solidFill>
                      </a:endParaRPr>
                    </a:p>
                  </a:txBody>
                  <a:tcPr/>
                </a:tc>
                <a:extLst>
                  <a:ext uri="{0D108BD9-81ED-4DB2-BD59-A6C34878D82A}">
                    <a16:rowId xmlns:a16="http://schemas.microsoft.com/office/drawing/2014/main" val="1395348059"/>
                  </a:ext>
                </a:extLst>
              </a:tr>
              <a:tr h="68463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2400" b="1" kern="1200" dirty="0" err="1">
                          <a:solidFill>
                            <a:srgbClr val="0070C0"/>
                          </a:solidFill>
                          <a:latin typeface="Times New Roman" panose="02020603050405020304" pitchFamily="18" charset="0"/>
                          <a:cs typeface="Times New Roman" panose="02020603050405020304" pitchFamily="18" charset="0"/>
                        </a:rPr>
                        <a:t>Bước</a:t>
                      </a:r>
                      <a:r>
                        <a:rPr lang="en-GB" sz="2400" b="1" kern="1200" dirty="0">
                          <a:solidFill>
                            <a:srgbClr val="0070C0"/>
                          </a:solidFill>
                          <a:latin typeface="Times New Roman" panose="02020603050405020304" pitchFamily="18" charset="0"/>
                          <a:cs typeface="Times New Roman" panose="02020603050405020304" pitchFamily="18" charset="0"/>
                        </a:rPr>
                        <a:t> 2</a:t>
                      </a:r>
                      <a:endParaRPr lang="en-US" sz="2400" b="1" kern="1200" dirty="0">
                        <a:solidFill>
                          <a:srgbClr val="0070C0"/>
                        </a:solidFill>
                        <a:latin typeface="Times New Roman" panose="02020603050405020304" pitchFamily="18" charset="0"/>
                        <a:cs typeface="Times New Roman" panose="02020603050405020304" pitchFamily="18" charset="0"/>
                      </a:endParaRPr>
                    </a:p>
                    <a:p>
                      <a:pPr algn="ctr"/>
                      <a:endParaRPr lang="en-US" dirty="0">
                        <a:solidFill>
                          <a:srgbClr val="0070C0"/>
                        </a:solidFill>
                      </a:endParaRPr>
                    </a:p>
                  </a:txBody>
                  <a:tcPr/>
                </a:tc>
                <a:extLst>
                  <a:ext uri="{0D108BD9-81ED-4DB2-BD59-A6C34878D82A}">
                    <a16:rowId xmlns:a16="http://schemas.microsoft.com/office/drawing/2014/main" val="1234069484"/>
                  </a:ext>
                </a:extLst>
              </a:tr>
              <a:tr h="68463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2400" b="1" kern="1200" dirty="0" err="1">
                          <a:solidFill>
                            <a:srgbClr val="0070C0"/>
                          </a:solidFill>
                          <a:latin typeface="Times New Roman" panose="02020603050405020304" pitchFamily="18" charset="0"/>
                          <a:cs typeface="Times New Roman" panose="02020603050405020304" pitchFamily="18" charset="0"/>
                        </a:rPr>
                        <a:t>Bước</a:t>
                      </a:r>
                      <a:r>
                        <a:rPr lang="en-GB" sz="2400" b="1" kern="1200" dirty="0">
                          <a:solidFill>
                            <a:srgbClr val="0070C0"/>
                          </a:solidFill>
                          <a:latin typeface="Times New Roman" panose="02020603050405020304" pitchFamily="18" charset="0"/>
                          <a:cs typeface="Times New Roman" panose="02020603050405020304" pitchFamily="18" charset="0"/>
                        </a:rPr>
                        <a:t> 3</a:t>
                      </a:r>
                      <a:endParaRPr lang="en-US" sz="2400" b="1" kern="1200" dirty="0">
                        <a:solidFill>
                          <a:srgbClr val="0070C0"/>
                        </a:solidFill>
                        <a:latin typeface="Times New Roman" panose="02020603050405020304" pitchFamily="18" charset="0"/>
                        <a:cs typeface="Times New Roman" panose="02020603050405020304" pitchFamily="18" charset="0"/>
                      </a:endParaRPr>
                    </a:p>
                    <a:p>
                      <a:pPr algn="ctr"/>
                      <a:endParaRPr lang="en-US" dirty="0">
                        <a:solidFill>
                          <a:srgbClr val="0070C0"/>
                        </a:solidFill>
                      </a:endParaRPr>
                    </a:p>
                  </a:txBody>
                  <a:tcPr/>
                </a:tc>
                <a:extLst>
                  <a:ext uri="{0D108BD9-81ED-4DB2-BD59-A6C34878D82A}">
                    <a16:rowId xmlns:a16="http://schemas.microsoft.com/office/drawing/2014/main" val="538864896"/>
                  </a:ext>
                </a:extLst>
              </a:tr>
              <a:tr h="68463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2400" b="1" kern="1200" dirty="0" err="1">
                          <a:solidFill>
                            <a:srgbClr val="0070C0"/>
                          </a:solidFill>
                          <a:latin typeface="Times New Roman" panose="02020603050405020304" pitchFamily="18" charset="0"/>
                          <a:cs typeface="Times New Roman" panose="02020603050405020304" pitchFamily="18" charset="0"/>
                        </a:rPr>
                        <a:t>Bước</a:t>
                      </a:r>
                      <a:r>
                        <a:rPr lang="en-GB" sz="2400" b="1" kern="1200" dirty="0">
                          <a:solidFill>
                            <a:srgbClr val="0070C0"/>
                          </a:solidFill>
                          <a:latin typeface="Times New Roman" panose="02020603050405020304" pitchFamily="18" charset="0"/>
                          <a:cs typeface="Times New Roman" panose="02020603050405020304" pitchFamily="18" charset="0"/>
                        </a:rPr>
                        <a:t> 4</a:t>
                      </a:r>
                      <a:endParaRPr lang="en-US" sz="2400" b="1" kern="1200" dirty="0">
                        <a:solidFill>
                          <a:srgbClr val="0070C0"/>
                        </a:solidFill>
                        <a:latin typeface="Times New Roman" panose="02020603050405020304" pitchFamily="18" charset="0"/>
                        <a:cs typeface="Times New Roman" panose="02020603050405020304" pitchFamily="18" charset="0"/>
                      </a:endParaRPr>
                    </a:p>
                    <a:p>
                      <a:pPr algn="ctr"/>
                      <a:endParaRPr lang="en-US" dirty="0">
                        <a:solidFill>
                          <a:srgbClr val="0070C0"/>
                        </a:solidFill>
                      </a:endParaRPr>
                    </a:p>
                  </a:txBody>
                  <a:tcPr/>
                </a:tc>
                <a:extLst>
                  <a:ext uri="{0D108BD9-81ED-4DB2-BD59-A6C34878D82A}">
                    <a16:rowId xmlns:a16="http://schemas.microsoft.com/office/drawing/2014/main" val="2748846506"/>
                  </a:ext>
                </a:extLst>
              </a:tr>
              <a:tr h="684636">
                <a:tc>
                  <a:txBody>
                    <a:bodyPr/>
                    <a:lstStyle/>
                    <a:p>
                      <a:pPr marL="0" marR="0" lvl="0" indent="0" algn="ctr" defTabSz="685800" rtl="0" eaLnBrk="1" fontAlgn="auto" latinLnBrk="0" hangingPunct="1">
                        <a:lnSpc>
                          <a:spcPct val="100000"/>
                        </a:lnSpc>
                        <a:spcBef>
                          <a:spcPts val="1800"/>
                        </a:spcBef>
                        <a:spcAft>
                          <a:spcPts val="0"/>
                        </a:spcAft>
                        <a:buClrTx/>
                        <a:buSzTx/>
                        <a:buFontTx/>
                        <a:buNone/>
                        <a:tabLst/>
                        <a:defRPr/>
                      </a:pPr>
                      <a:r>
                        <a:rPr lang="en-GB" sz="2400" b="1" kern="1200" spc="30" baseline="0" dirty="0" err="1">
                          <a:solidFill>
                            <a:srgbClr val="0070C0"/>
                          </a:solidFill>
                          <a:latin typeface="Times New Roman" panose="02020603050405020304" pitchFamily="18" charset="0"/>
                          <a:cs typeface="Times New Roman" panose="02020603050405020304" pitchFamily="18" charset="0"/>
                        </a:rPr>
                        <a:t>Bước</a:t>
                      </a:r>
                      <a:r>
                        <a:rPr lang="en-GB" sz="2400" b="1" kern="1200" spc="30" baseline="0" dirty="0">
                          <a:solidFill>
                            <a:srgbClr val="0070C0"/>
                          </a:solidFill>
                          <a:latin typeface="Times New Roman" panose="02020603050405020304" pitchFamily="18" charset="0"/>
                          <a:cs typeface="Times New Roman" panose="02020603050405020304" pitchFamily="18" charset="0"/>
                        </a:rPr>
                        <a:t> 5</a:t>
                      </a:r>
                      <a:endParaRPr lang="en-US" sz="2400" b="1" kern="1200" spc="30" baseline="0" dirty="0">
                        <a:solidFill>
                          <a:srgbClr val="0070C0"/>
                        </a:solidFill>
                        <a:latin typeface="Times New Roman" panose="02020603050405020304" pitchFamily="18" charset="0"/>
                        <a:cs typeface="Times New Roman" panose="02020603050405020304" pitchFamily="18" charset="0"/>
                      </a:endParaRPr>
                    </a:p>
                    <a:p>
                      <a:pPr algn="ctr"/>
                      <a:endParaRPr lang="en-US" dirty="0">
                        <a:solidFill>
                          <a:srgbClr val="0070C0"/>
                        </a:solidFill>
                      </a:endParaRPr>
                    </a:p>
                  </a:txBody>
                  <a:tcPr/>
                </a:tc>
                <a:extLst>
                  <a:ext uri="{0D108BD9-81ED-4DB2-BD59-A6C34878D82A}">
                    <a16:rowId xmlns:a16="http://schemas.microsoft.com/office/drawing/2014/main" val="1136059536"/>
                  </a:ext>
                </a:extLst>
              </a:tr>
            </a:tbl>
          </a:graphicData>
        </a:graphic>
      </p:graphicFrame>
      <p:sp>
        <p:nvSpPr>
          <p:cNvPr id="8" name="TextBox 7">
            <a:extLst>
              <a:ext uri="{FF2B5EF4-FFF2-40B4-BE49-F238E27FC236}">
                <a16:creationId xmlns:a16="http://schemas.microsoft.com/office/drawing/2014/main" id="{D92BDFB7-3203-D9F5-CBFF-E8389C14E6C2}"/>
              </a:ext>
            </a:extLst>
          </p:cNvPr>
          <p:cNvSpPr txBox="1"/>
          <p:nvPr/>
        </p:nvSpPr>
        <p:spPr>
          <a:xfrm>
            <a:off x="-201168" y="339994"/>
            <a:ext cx="9820656" cy="461665"/>
          </a:xfrm>
          <a:prstGeom prst="rect">
            <a:avLst/>
          </a:prstGeom>
          <a:noFill/>
        </p:spPr>
        <p:txBody>
          <a:bodyPr wrap="square" rtlCol="0">
            <a:spAutoFit/>
          </a:bodyPr>
          <a:lstStyle/>
          <a:p>
            <a:pPr algn="ctr" defTabSz="685800"/>
            <a:r>
              <a:rPr lang="en-US" sz="2300" b="1" dirty="0" err="1">
                <a:solidFill>
                  <a:srgbClr val="FF0000"/>
                </a:solidFill>
                <a:latin typeface="Times New Roman" panose="02020603050405020304" pitchFamily="18" charset="0"/>
                <a:cs typeface="Times New Roman" panose="02020603050405020304" pitchFamily="18" charset="0"/>
              </a:rPr>
              <a:t>Ghép</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mỗi</a:t>
            </a:r>
            <a:r>
              <a:rPr lang="en-US" sz="2300" b="1" dirty="0">
                <a:solidFill>
                  <a:srgbClr val="FF0000"/>
                </a:solidFill>
                <a:latin typeface="Times New Roman" panose="02020603050405020304" pitchFamily="18" charset="0"/>
                <a:cs typeface="Times New Roman" panose="02020603050405020304" pitchFamily="18" charset="0"/>
              </a:rPr>
              <a:t> ý ở </a:t>
            </a:r>
            <a:r>
              <a:rPr lang="en-US" sz="2300" b="1" dirty="0" err="1">
                <a:solidFill>
                  <a:srgbClr val="FF0000"/>
                </a:solidFill>
                <a:latin typeface="Times New Roman" panose="02020603050405020304" pitchFamily="18" charset="0"/>
                <a:cs typeface="Times New Roman" panose="02020603050405020304" pitchFamily="18" charset="0"/>
              </a:rPr>
              <a:t>cột</a:t>
            </a:r>
            <a:r>
              <a:rPr lang="en-US" sz="2300" b="1" dirty="0">
                <a:solidFill>
                  <a:srgbClr val="FF0000"/>
                </a:solidFill>
                <a:latin typeface="Times New Roman" panose="02020603050405020304" pitchFamily="18" charset="0"/>
                <a:cs typeface="Times New Roman" panose="02020603050405020304" pitchFamily="18" charset="0"/>
              </a:rPr>
              <a:t> B </a:t>
            </a:r>
            <a:r>
              <a:rPr lang="en-US" sz="2300" b="1" dirty="0" err="1">
                <a:solidFill>
                  <a:srgbClr val="FF0000"/>
                </a:solidFill>
                <a:latin typeface="Times New Roman" panose="02020603050405020304" pitchFamily="18" charset="0"/>
                <a:cs typeface="Times New Roman" panose="02020603050405020304" pitchFamily="18" charset="0"/>
              </a:rPr>
              <a:t>với</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mỗi</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bước</a:t>
            </a:r>
            <a:r>
              <a:rPr lang="en-US" sz="2300" b="1" dirty="0">
                <a:solidFill>
                  <a:srgbClr val="FF0000"/>
                </a:solidFill>
                <a:latin typeface="Times New Roman" panose="02020603050405020304" pitchFamily="18" charset="0"/>
                <a:cs typeface="Times New Roman" panose="02020603050405020304" pitchFamily="18" charset="0"/>
              </a:rPr>
              <a:t> ở </a:t>
            </a:r>
            <a:r>
              <a:rPr lang="en-US" sz="2300" b="1" dirty="0" err="1">
                <a:solidFill>
                  <a:srgbClr val="FF0000"/>
                </a:solidFill>
                <a:latin typeface="Times New Roman" panose="02020603050405020304" pitchFamily="18" charset="0"/>
                <a:cs typeface="Times New Roman" panose="02020603050405020304" pitchFamily="18" charset="0"/>
              </a:rPr>
              <a:t>cột</a:t>
            </a:r>
            <a:r>
              <a:rPr lang="en-US" sz="2300" b="1" dirty="0">
                <a:solidFill>
                  <a:srgbClr val="FF0000"/>
                </a:solidFill>
                <a:latin typeface="Times New Roman" panose="02020603050405020304" pitchFamily="18" charset="0"/>
                <a:cs typeface="Times New Roman" panose="02020603050405020304" pitchFamily="18" charset="0"/>
              </a:rPr>
              <a:t> A </a:t>
            </a:r>
            <a:r>
              <a:rPr lang="en-US" sz="2300" b="1" dirty="0" err="1">
                <a:solidFill>
                  <a:srgbClr val="FF0000"/>
                </a:solidFill>
                <a:latin typeface="Times New Roman" panose="02020603050405020304" pitchFamily="18" charset="0"/>
                <a:cs typeface="Times New Roman" panose="02020603050405020304" pitchFamily="18" charset="0"/>
              </a:rPr>
              <a:t>để</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được</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quy</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trình</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đo</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lực</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đúng</a:t>
            </a:r>
            <a:r>
              <a:rPr lang="en-US" sz="2300" b="1" dirty="0">
                <a:solidFill>
                  <a:srgbClr val="FF0000"/>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FCDB6F07-D628-9F6B-34C8-0EFD47FD42A3}"/>
              </a:ext>
            </a:extLst>
          </p:cNvPr>
          <p:cNvSpPr txBox="1"/>
          <p:nvPr/>
        </p:nvSpPr>
        <p:spPr>
          <a:xfrm>
            <a:off x="489204" y="4712391"/>
            <a:ext cx="8165592" cy="446276"/>
          </a:xfrm>
          <a:prstGeom prst="rect">
            <a:avLst/>
          </a:prstGeom>
          <a:noFill/>
        </p:spPr>
        <p:txBody>
          <a:bodyPr wrap="square" rtlCol="0">
            <a:spAutoFit/>
          </a:bodyPr>
          <a:lstStyle/>
          <a:p>
            <a:pPr algn="ctr" defTabSz="685800"/>
            <a:r>
              <a:rPr lang="en-US" sz="2300" b="1" dirty="0" err="1">
                <a:solidFill>
                  <a:srgbClr val="FF0000"/>
                </a:solidFill>
                <a:latin typeface="Times New Roman" panose="02020603050405020304" pitchFamily="18" charset="0"/>
                <a:cs typeface="Times New Roman" panose="02020603050405020304" pitchFamily="18" charset="0"/>
              </a:rPr>
              <a:t>Đáp</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án</a:t>
            </a:r>
            <a:r>
              <a:rPr lang="en-US" sz="2300" b="1" dirty="0">
                <a:solidFill>
                  <a:srgbClr val="FF0000"/>
                </a:solidFill>
                <a:latin typeface="Times New Roman" panose="02020603050405020304" pitchFamily="18" charset="0"/>
                <a:cs typeface="Times New Roman" panose="02020603050405020304" pitchFamily="18" charset="0"/>
              </a:rPr>
              <a:t>:  1-…....;    2-…….;    3-…..;    4-………;    5-……. </a:t>
            </a:r>
          </a:p>
        </p:txBody>
      </p:sp>
      <p:graphicFrame>
        <p:nvGraphicFramePr>
          <p:cNvPr id="5" name="Object 4">
            <a:extLst>
              <a:ext uri="{FF2B5EF4-FFF2-40B4-BE49-F238E27FC236}">
                <a16:creationId xmlns:a16="http://schemas.microsoft.com/office/drawing/2014/main" id="{0A4C95D8-C696-3B9D-B502-2C40166F3571}"/>
              </a:ext>
            </a:extLst>
          </p:cNvPr>
          <p:cNvGraphicFramePr>
            <a:graphicFrameLocks noChangeAspect="1"/>
          </p:cNvGraphicFramePr>
          <p:nvPr/>
        </p:nvGraphicFramePr>
        <p:xfrm>
          <a:off x="3959225" y="2384425"/>
          <a:ext cx="1225550" cy="374650"/>
        </p:xfrm>
        <a:graphic>
          <a:graphicData uri="http://schemas.openxmlformats.org/presentationml/2006/ole">
            <mc:AlternateContent xmlns:mc="http://schemas.openxmlformats.org/markup-compatibility/2006">
              <mc:Choice xmlns:v="urn:schemas-microsoft-com:vml" Requires="v">
                <p:oleObj name="Worksheet" r:id="rId3" imgW="1225513" imgH="374825" progId="Excel.Sheet.12">
                  <p:embed/>
                </p:oleObj>
              </mc:Choice>
              <mc:Fallback>
                <p:oleObj name="Worksheet" r:id="rId3" imgW="1225513" imgH="374825" progId="Excel.Sheet.12">
                  <p:embed/>
                  <p:pic>
                    <p:nvPicPr>
                      <p:cNvPr id="5" name="Object 4">
                        <a:extLst>
                          <a:ext uri="{FF2B5EF4-FFF2-40B4-BE49-F238E27FC236}">
                            <a16:creationId xmlns:a16="http://schemas.microsoft.com/office/drawing/2014/main" id="{0816D47C-270E-0787-0FE5-37A1BB194828}"/>
                          </a:ext>
                        </a:extLst>
                      </p:cNvPr>
                      <p:cNvPicPr/>
                      <p:nvPr/>
                    </p:nvPicPr>
                    <p:blipFill>
                      <a:blip r:embed="rId4"/>
                      <a:stretch>
                        <a:fillRect/>
                      </a:stretch>
                    </p:blipFill>
                    <p:spPr>
                      <a:xfrm>
                        <a:off x="3959225" y="2384425"/>
                        <a:ext cx="1225550" cy="374650"/>
                      </a:xfrm>
                      <a:prstGeom prst="rect">
                        <a:avLst/>
                      </a:prstGeom>
                    </p:spPr>
                  </p:pic>
                </p:oleObj>
              </mc:Fallback>
            </mc:AlternateContent>
          </a:graphicData>
        </a:graphic>
      </p:graphicFrame>
      <p:graphicFrame>
        <p:nvGraphicFramePr>
          <p:cNvPr id="10" name="Table 9">
            <a:extLst>
              <a:ext uri="{FF2B5EF4-FFF2-40B4-BE49-F238E27FC236}">
                <a16:creationId xmlns:a16="http://schemas.microsoft.com/office/drawing/2014/main" id="{D2BE8DC2-2B1C-7264-FABA-4C3F7B846F25}"/>
              </a:ext>
            </a:extLst>
          </p:cNvPr>
          <p:cNvGraphicFramePr>
            <a:graphicFrameLocks noGrp="1"/>
          </p:cNvGraphicFramePr>
          <p:nvPr>
            <p:extLst>
              <p:ext uri="{D42A27DB-BD31-4B8C-83A1-F6EECF244321}">
                <p14:modId xmlns:p14="http://schemas.microsoft.com/office/powerpoint/2010/main" val="2936426974"/>
              </p:ext>
            </p:extLst>
          </p:nvPr>
        </p:nvGraphicFramePr>
        <p:xfrm>
          <a:off x="2770632" y="801659"/>
          <a:ext cx="6176772" cy="3895344"/>
        </p:xfrm>
        <a:graphic>
          <a:graphicData uri="http://schemas.openxmlformats.org/drawingml/2006/table">
            <a:tbl>
              <a:tblPr firstRow="1" bandRow="1">
                <a:tableStyleId>{9698151E-0C3A-494B-B26B-37D62C383CFE}</a:tableStyleId>
              </a:tblPr>
              <a:tblGrid>
                <a:gridCol w="6176772">
                  <a:extLst>
                    <a:ext uri="{9D8B030D-6E8A-4147-A177-3AD203B41FA5}">
                      <a16:colId xmlns:a16="http://schemas.microsoft.com/office/drawing/2014/main" val="2905916997"/>
                    </a:ext>
                  </a:extLst>
                </a:gridCol>
              </a:tblGrid>
              <a:tr h="422137">
                <a:tc>
                  <a:txBody>
                    <a:bodyPr/>
                    <a:lstStyle/>
                    <a:p>
                      <a:pPr algn="ctr"/>
                      <a:r>
                        <a:rPr lang="en-US" sz="2400" b="1" kern="1200" dirty="0" err="1">
                          <a:solidFill>
                            <a:srgbClr val="0070C0"/>
                          </a:solidFill>
                          <a:latin typeface="Times New Roman" panose="02020603050405020304" pitchFamily="18" charset="0"/>
                          <a:cs typeface="Times New Roman" panose="02020603050405020304" pitchFamily="18" charset="0"/>
                        </a:rPr>
                        <a:t>Cột</a:t>
                      </a:r>
                      <a:r>
                        <a:rPr lang="en-US" sz="2400" b="1" kern="1200" dirty="0">
                          <a:solidFill>
                            <a:srgbClr val="0070C0"/>
                          </a:solidFill>
                          <a:latin typeface="Times New Roman" panose="02020603050405020304" pitchFamily="18" charset="0"/>
                          <a:cs typeface="Times New Roman" panose="02020603050405020304" pitchFamily="18" charset="0"/>
                        </a:rPr>
                        <a:t> B</a:t>
                      </a:r>
                    </a:p>
                  </a:txBody>
                  <a:tcPr/>
                </a:tc>
                <a:extLst>
                  <a:ext uri="{0D108BD9-81ED-4DB2-BD59-A6C34878D82A}">
                    <a16:rowId xmlns:a16="http://schemas.microsoft.com/office/drawing/2014/main" val="1249153265"/>
                  </a:ext>
                </a:extLst>
              </a:tr>
              <a:tr h="75984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2400" b="1" kern="1200" dirty="0">
                          <a:solidFill>
                            <a:srgbClr val="0070C0"/>
                          </a:solidFill>
                          <a:latin typeface="Times New Roman" panose="02020603050405020304" pitchFamily="18" charset="0"/>
                          <a:cs typeface="Times New Roman" panose="02020603050405020304" pitchFamily="18" charset="0"/>
                        </a:rPr>
                        <a:t>a. </a:t>
                      </a:r>
                      <a:r>
                        <a:rPr lang="en-GB" sz="2400" b="1" kern="1200" dirty="0" err="1">
                          <a:solidFill>
                            <a:srgbClr val="0070C0"/>
                          </a:solidFill>
                          <a:latin typeface="Times New Roman" panose="02020603050405020304" pitchFamily="18" charset="0"/>
                          <a:cs typeface="Times New Roman" panose="02020603050405020304" pitchFamily="18" charset="0"/>
                        </a:rPr>
                        <a:t>Điều</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chỉnh</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cái</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chỉ</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vạch</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của</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lực</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kế</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chỉ</a:t>
                      </a:r>
                      <a:r>
                        <a:rPr lang="en-GB" sz="2400" b="1" dirty="0">
                          <a:solidFill>
                            <a:srgbClr val="0070C0"/>
                          </a:solidFill>
                          <a:latin typeface="Times New Roman" panose="02020603050405020304" pitchFamily="18" charset="0"/>
                          <a:cs typeface="Times New Roman" panose="02020603050405020304" pitchFamily="18" charset="0"/>
                        </a:rPr>
                        <a:t> </a:t>
                      </a:r>
                      <a:r>
                        <a:rPr lang="en-GB" sz="2400" b="1" dirty="0" err="1">
                          <a:solidFill>
                            <a:srgbClr val="0070C0"/>
                          </a:solidFill>
                          <a:latin typeface="Times New Roman" panose="02020603050405020304" pitchFamily="18" charset="0"/>
                          <a:cs typeface="Times New Roman" panose="02020603050405020304" pitchFamily="18" charset="0"/>
                        </a:rPr>
                        <a:t>vạch</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số</a:t>
                      </a:r>
                      <a:r>
                        <a:rPr lang="en-GB" sz="2400" b="1" kern="1200" dirty="0">
                          <a:solidFill>
                            <a:srgbClr val="0070C0"/>
                          </a:solidFill>
                          <a:latin typeface="Times New Roman" panose="02020603050405020304" pitchFamily="18" charset="0"/>
                          <a:cs typeface="Times New Roman" panose="02020603050405020304" pitchFamily="18" charset="0"/>
                        </a:rPr>
                        <a:t> 0.</a:t>
                      </a:r>
                      <a:endParaRPr lang="en-US" sz="2400" b="1" kern="1200" dirty="0">
                        <a:solidFill>
                          <a:srgbClr val="0070C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53756397"/>
                  </a:ext>
                </a:extLst>
              </a:tr>
              <a:tr h="388366">
                <a:tc>
                  <a:txBody>
                    <a:bodyPr/>
                    <a:lstStyle/>
                    <a:p>
                      <a:pPr marL="0" lvl="1" indent="0" algn="l" defTabSz="977900">
                        <a:lnSpc>
                          <a:spcPct val="90000"/>
                        </a:lnSpc>
                        <a:spcBef>
                          <a:spcPct val="0"/>
                        </a:spcBef>
                        <a:spcAft>
                          <a:spcPct val="15000"/>
                        </a:spcAft>
                        <a:buNone/>
                      </a:pPr>
                      <a:r>
                        <a:rPr lang="en-GB" sz="2400" b="1" kern="1200" dirty="0">
                          <a:solidFill>
                            <a:srgbClr val="0070C0"/>
                          </a:solidFill>
                          <a:latin typeface="Times New Roman" panose="02020603050405020304" pitchFamily="18" charset="0"/>
                          <a:cs typeface="Times New Roman" panose="02020603050405020304" pitchFamily="18" charset="0"/>
                        </a:rPr>
                        <a:t>b. </a:t>
                      </a:r>
                      <a:r>
                        <a:rPr lang="en-GB" sz="2400" b="1" kern="1200" dirty="0" err="1">
                          <a:solidFill>
                            <a:srgbClr val="0070C0"/>
                          </a:solidFill>
                          <a:latin typeface="Times New Roman" panose="02020603050405020304" pitchFamily="18" charset="0"/>
                          <a:cs typeface="Times New Roman" panose="02020603050405020304" pitchFamily="18" charset="0"/>
                        </a:rPr>
                        <a:t>Ước</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lượng</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độ</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lớn</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của</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lực</a:t>
                      </a:r>
                      <a:r>
                        <a:rPr lang="en-GB" sz="2400" b="1" kern="1200" dirty="0">
                          <a:solidFill>
                            <a:srgbClr val="0070C0"/>
                          </a:solidFill>
                          <a:latin typeface="Times New Roman" panose="02020603050405020304" pitchFamily="18" charset="0"/>
                          <a:cs typeface="Times New Roman" panose="02020603050405020304" pitchFamily="18" charset="0"/>
                        </a:rPr>
                        <a:t>.</a:t>
                      </a:r>
                      <a:endParaRPr lang="en-US" sz="2400" b="1" kern="1200" dirty="0">
                        <a:solidFill>
                          <a:srgbClr val="0070C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47557099"/>
                  </a:ext>
                </a:extLst>
              </a:tr>
              <a:tr h="42213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b="1" kern="1200" dirty="0">
                          <a:solidFill>
                            <a:srgbClr val="0070C0"/>
                          </a:solidFill>
                          <a:latin typeface="Times New Roman" panose="02020603050405020304" pitchFamily="18" charset="0"/>
                          <a:cs typeface="Times New Roman" panose="02020603050405020304" pitchFamily="18" charset="0"/>
                        </a:rPr>
                        <a:t>c. Đ</a:t>
                      </a:r>
                      <a:r>
                        <a:rPr lang="en-GB" sz="2400" b="1" kern="1200" dirty="0" err="1">
                          <a:solidFill>
                            <a:srgbClr val="0070C0"/>
                          </a:solidFill>
                          <a:latin typeface="Times New Roman" panose="02020603050405020304" pitchFamily="18" charset="0"/>
                          <a:cs typeface="Times New Roman" panose="02020603050405020304" pitchFamily="18" charset="0"/>
                        </a:rPr>
                        <a:t>ọc</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và</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ghi</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kết</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quả</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đo</a:t>
                      </a:r>
                      <a:r>
                        <a:rPr lang="en-GB" sz="2400" b="1" kern="1200" dirty="0">
                          <a:solidFill>
                            <a:srgbClr val="0070C0"/>
                          </a:solidFill>
                          <a:latin typeface="Times New Roman" panose="02020603050405020304" pitchFamily="18" charset="0"/>
                          <a:cs typeface="Times New Roman" panose="02020603050405020304" pitchFamily="18" charset="0"/>
                        </a:rPr>
                        <a:t>.</a:t>
                      </a:r>
                      <a:endParaRPr lang="en-US" sz="2400" b="1" kern="1200" dirty="0">
                        <a:solidFill>
                          <a:srgbClr val="0070C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21555400"/>
                  </a:ext>
                </a:extLst>
              </a:tr>
              <a:tr h="42213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2400" b="1" kern="1200" dirty="0">
                          <a:solidFill>
                            <a:srgbClr val="0070C0"/>
                          </a:solidFill>
                          <a:latin typeface="Times New Roman" panose="02020603050405020304" pitchFamily="18" charset="0"/>
                          <a:cs typeface="Times New Roman" panose="02020603050405020304" pitchFamily="18" charset="0"/>
                        </a:rPr>
                        <a:t>d.</a:t>
                      </a:r>
                      <a:r>
                        <a:rPr lang="en-GB" sz="2400" b="1" kern="1200" baseline="0" dirty="0">
                          <a:solidFill>
                            <a:srgbClr val="0070C0"/>
                          </a:solidFill>
                          <a:latin typeface="Times New Roman" panose="02020603050405020304" pitchFamily="18" charset="0"/>
                          <a:cs typeface="Times New Roman" panose="02020603050405020304" pitchFamily="18" charset="0"/>
                        </a:rPr>
                        <a:t> </a:t>
                      </a:r>
                      <a:r>
                        <a:rPr lang="en-GB" sz="2400" b="1" kern="1200" baseline="0" dirty="0" err="1">
                          <a:solidFill>
                            <a:srgbClr val="0070C0"/>
                          </a:solidFill>
                          <a:latin typeface="Times New Roman" panose="02020603050405020304" pitchFamily="18" charset="0"/>
                          <a:cs typeface="Times New Roman" panose="02020603050405020304" pitchFamily="18" charset="0"/>
                        </a:rPr>
                        <a:t>C</a:t>
                      </a:r>
                      <a:r>
                        <a:rPr lang="en-GB" sz="2400" b="1" kern="1200" dirty="0" err="1">
                          <a:solidFill>
                            <a:srgbClr val="0070C0"/>
                          </a:solidFill>
                          <a:latin typeface="Times New Roman" panose="02020603050405020304" pitchFamily="18" charset="0"/>
                          <a:cs typeface="Times New Roman" panose="02020603050405020304" pitchFamily="18" charset="0"/>
                        </a:rPr>
                        <a:t>họn</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lực</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kế</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có</a:t>
                      </a:r>
                      <a:r>
                        <a:rPr lang="en-GB" sz="2400" b="1" kern="1200" dirty="0">
                          <a:solidFill>
                            <a:srgbClr val="0070C0"/>
                          </a:solidFill>
                          <a:latin typeface="Times New Roman" panose="02020603050405020304" pitchFamily="18" charset="0"/>
                          <a:cs typeface="Times New Roman" panose="02020603050405020304" pitchFamily="18" charset="0"/>
                        </a:rPr>
                        <a:t> GHĐ </a:t>
                      </a:r>
                      <a:r>
                        <a:rPr lang="en-GB" sz="2400" b="1" kern="1200" dirty="0" err="1">
                          <a:solidFill>
                            <a:srgbClr val="0070C0"/>
                          </a:solidFill>
                          <a:latin typeface="Times New Roman" panose="02020603050405020304" pitchFamily="18" charset="0"/>
                          <a:cs typeface="Times New Roman" panose="02020603050405020304" pitchFamily="18" charset="0"/>
                        </a:rPr>
                        <a:t>và</a:t>
                      </a:r>
                      <a:r>
                        <a:rPr lang="en-GB" sz="2400" b="1" kern="1200" dirty="0">
                          <a:solidFill>
                            <a:srgbClr val="0070C0"/>
                          </a:solidFill>
                          <a:latin typeface="Times New Roman" panose="02020603050405020304" pitchFamily="18" charset="0"/>
                          <a:cs typeface="Times New Roman" panose="02020603050405020304" pitchFamily="18" charset="0"/>
                        </a:rPr>
                        <a:t> ĐCNN </a:t>
                      </a:r>
                      <a:r>
                        <a:rPr lang="en-GB" sz="2400" b="1" kern="1200" dirty="0" err="1">
                          <a:solidFill>
                            <a:srgbClr val="0070C0"/>
                          </a:solidFill>
                          <a:latin typeface="Times New Roman" panose="02020603050405020304" pitchFamily="18" charset="0"/>
                          <a:cs typeface="Times New Roman" panose="02020603050405020304" pitchFamily="18" charset="0"/>
                        </a:rPr>
                        <a:t>thích</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hợp</a:t>
                      </a:r>
                      <a:r>
                        <a:rPr lang="en-GB" sz="2400" b="1" kern="1200" dirty="0">
                          <a:solidFill>
                            <a:srgbClr val="0070C0"/>
                          </a:solidFill>
                          <a:latin typeface="Times New Roman" panose="02020603050405020304" pitchFamily="18" charset="0"/>
                          <a:cs typeface="Times New Roman" panose="02020603050405020304" pitchFamily="18" charset="0"/>
                        </a:rPr>
                        <a:t>.</a:t>
                      </a:r>
                      <a:endParaRPr lang="en-US" sz="2400" b="1" kern="1200" dirty="0">
                        <a:solidFill>
                          <a:srgbClr val="0070C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19109735"/>
                  </a:ext>
                </a:extLst>
              </a:tr>
              <a:tr h="759846">
                <a:tc>
                  <a:txBody>
                    <a:bodyPr/>
                    <a:lstStyle/>
                    <a:p>
                      <a:r>
                        <a:rPr lang="en-US" sz="2400" b="1" kern="1200" dirty="0">
                          <a:solidFill>
                            <a:srgbClr val="0070C0"/>
                          </a:solidFill>
                          <a:latin typeface="Times New Roman" panose="02020603050405020304" pitchFamily="18" charset="0"/>
                          <a:cs typeface="Times New Roman" panose="02020603050405020304" pitchFamily="18" charset="0"/>
                        </a:rPr>
                        <a:t>e. </a:t>
                      </a:r>
                      <a:r>
                        <a:rPr lang="en-GB" sz="2400" b="1" kern="1200" baseline="0" dirty="0" err="1">
                          <a:solidFill>
                            <a:srgbClr val="0070C0"/>
                          </a:solidFill>
                          <a:latin typeface="Times New Roman" panose="02020603050405020304" pitchFamily="18" charset="0"/>
                          <a:cs typeface="Times New Roman" panose="02020603050405020304" pitchFamily="18" charset="0"/>
                        </a:rPr>
                        <a:t>M</a:t>
                      </a:r>
                      <a:r>
                        <a:rPr lang="en-GB" sz="2400" b="1" kern="1200" dirty="0" err="1">
                          <a:solidFill>
                            <a:srgbClr val="0070C0"/>
                          </a:solidFill>
                          <a:latin typeface="Times New Roman" panose="02020603050405020304" pitchFamily="18" charset="0"/>
                          <a:cs typeface="Times New Roman" panose="02020603050405020304" pitchFamily="18" charset="0"/>
                        </a:rPr>
                        <a:t>óc</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vật</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vào</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lực</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kế</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đặt</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lực</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kế</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nằm</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dọc</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theo</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phương</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của</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lực</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cần</a:t>
                      </a:r>
                      <a:r>
                        <a:rPr lang="en-GB" sz="2400" b="1" kern="1200" dirty="0">
                          <a:solidFill>
                            <a:srgbClr val="0070C0"/>
                          </a:solidFill>
                          <a:latin typeface="Times New Roman" panose="02020603050405020304" pitchFamily="18" charset="0"/>
                          <a:cs typeface="Times New Roman" panose="02020603050405020304" pitchFamily="18" charset="0"/>
                        </a:rPr>
                        <a:t> </a:t>
                      </a:r>
                      <a:r>
                        <a:rPr lang="en-GB" sz="2400" b="1" kern="1200" dirty="0" err="1">
                          <a:solidFill>
                            <a:srgbClr val="0070C0"/>
                          </a:solidFill>
                          <a:latin typeface="Times New Roman" panose="02020603050405020304" pitchFamily="18" charset="0"/>
                          <a:cs typeface="Times New Roman" panose="02020603050405020304" pitchFamily="18" charset="0"/>
                        </a:rPr>
                        <a:t>đo</a:t>
                      </a:r>
                      <a:r>
                        <a:rPr lang="en-GB" sz="2400" b="1" kern="1200" dirty="0">
                          <a:solidFill>
                            <a:srgbClr val="0070C0"/>
                          </a:solidFill>
                          <a:latin typeface="Times New Roman" panose="02020603050405020304" pitchFamily="18" charset="0"/>
                          <a:cs typeface="Times New Roman" panose="02020603050405020304" pitchFamily="18" charset="0"/>
                        </a:rPr>
                        <a:t>.</a:t>
                      </a:r>
                      <a:endParaRPr lang="en-US" sz="2400" b="1" kern="1200" dirty="0">
                        <a:solidFill>
                          <a:srgbClr val="0070C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26444508"/>
                  </a:ext>
                </a:extLst>
              </a:tr>
              <a:tr h="422137">
                <a:tc>
                  <a:txBody>
                    <a:bodyPr/>
                    <a:lstStyle/>
                    <a:p>
                      <a:r>
                        <a:rPr lang="en-US" sz="2400" b="1" kern="1200" baseline="0" dirty="0">
                          <a:solidFill>
                            <a:srgbClr val="0070C0"/>
                          </a:solidFill>
                          <a:latin typeface="Times New Roman" panose="02020603050405020304" pitchFamily="18" charset="0"/>
                          <a:cs typeface="Times New Roman" panose="02020603050405020304" pitchFamily="18" charset="0"/>
                        </a:rPr>
                        <a:t>f. </a:t>
                      </a:r>
                      <a:r>
                        <a:rPr lang="en-US" sz="2400" b="1" kern="1200" baseline="0" dirty="0" err="1">
                          <a:solidFill>
                            <a:srgbClr val="0070C0"/>
                          </a:solidFill>
                          <a:latin typeface="Times New Roman" panose="02020603050405020304" pitchFamily="18" charset="0"/>
                          <a:cs typeface="Times New Roman" panose="02020603050405020304" pitchFamily="18" charset="0"/>
                        </a:rPr>
                        <a:t>Móc</a:t>
                      </a:r>
                      <a:r>
                        <a:rPr lang="en-US" sz="2400" b="1" kern="1200" baseline="0" dirty="0">
                          <a:solidFill>
                            <a:srgbClr val="0070C0"/>
                          </a:solidFill>
                          <a:latin typeface="Times New Roman" panose="02020603050405020304" pitchFamily="18" charset="0"/>
                          <a:cs typeface="Times New Roman" panose="02020603050405020304" pitchFamily="18" charset="0"/>
                        </a:rPr>
                        <a:t> </a:t>
                      </a:r>
                      <a:r>
                        <a:rPr lang="en-US" sz="2400" b="1" kern="1200" baseline="0" dirty="0" err="1">
                          <a:solidFill>
                            <a:srgbClr val="0070C0"/>
                          </a:solidFill>
                          <a:latin typeface="Times New Roman" panose="02020603050405020304" pitchFamily="18" charset="0"/>
                          <a:cs typeface="Times New Roman" panose="02020603050405020304" pitchFamily="18" charset="0"/>
                        </a:rPr>
                        <a:t>vật</a:t>
                      </a:r>
                      <a:r>
                        <a:rPr lang="en-US" sz="2400" b="1" kern="1200" baseline="0" dirty="0">
                          <a:solidFill>
                            <a:srgbClr val="0070C0"/>
                          </a:solidFill>
                          <a:latin typeface="Times New Roman" panose="02020603050405020304" pitchFamily="18" charset="0"/>
                          <a:cs typeface="Times New Roman" panose="02020603050405020304" pitchFamily="18" charset="0"/>
                        </a:rPr>
                        <a:t> </a:t>
                      </a:r>
                      <a:r>
                        <a:rPr lang="en-US" sz="2400" b="1" kern="1200" baseline="0" dirty="0" err="1">
                          <a:solidFill>
                            <a:srgbClr val="0070C0"/>
                          </a:solidFill>
                          <a:latin typeface="Times New Roman" panose="02020603050405020304" pitchFamily="18" charset="0"/>
                          <a:cs typeface="Times New Roman" panose="02020603050405020304" pitchFamily="18" charset="0"/>
                        </a:rPr>
                        <a:t>vào</a:t>
                      </a:r>
                      <a:r>
                        <a:rPr lang="en-US" sz="2400" b="1" kern="1200" baseline="0" dirty="0">
                          <a:solidFill>
                            <a:srgbClr val="0070C0"/>
                          </a:solidFill>
                          <a:latin typeface="Times New Roman" panose="02020603050405020304" pitchFamily="18" charset="0"/>
                          <a:cs typeface="Times New Roman" panose="02020603050405020304" pitchFamily="18" charset="0"/>
                        </a:rPr>
                        <a:t> </a:t>
                      </a:r>
                      <a:r>
                        <a:rPr lang="en-US" sz="2400" b="1" kern="1200" baseline="0" dirty="0" err="1">
                          <a:solidFill>
                            <a:srgbClr val="0070C0"/>
                          </a:solidFill>
                          <a:latin typeface="Times New Roman" panose="02020603050405020304" pitchFamily="18" charset="0"/>
                          <a:cs typeface="Times New Roman" panose="02020603050405020304" pitchFamily="18" charset="0"/>
                        </a:rPr>
                        <a:t>lực</a:t>
                      </a:r>
                      <a:r>
                        <a:rPr lang="en-US" sz="2400" b="1" kern="1200" baseline="0" dirty="0">
                          <a:solidFill>
                            <a:srgbClr val="0070C0"/>
                          </a:solidFill>
                          <a:latin typeface="Times New Roman" panose="02020603050405020304" pitchFamily="18" charset="0"/>
                          <a:cs typeface="Times New Roman" panose="02020603050405020304" pitchFamily="18" charset="0"/>
                        </a:rPr>
                        <a:t> </a:t>
                      </a:r>
                      <a:r>
                        <a:rPr lang="en-US" sz="2400" b="1" kern="1200" baseline="0" dirty="0" err="1">
                          <a:solidFill>
                            <a:srgbClr val="0070C0"/>
                          </a:solidFill>
                          <a:latin typeface="Times New Roman" panose="02020603050405020304" pitchFamily="18" charset="0"/>
                          <a:cs typeface="Times New Roman" panose="02020603050405020304" pitchFamily="18" charset="0"/>
                        </a:rPr>
                        <a:t>kế</a:t>
                      </a:r>
                      <a:r>
                        <a:rPr lang="en-US" sz="2400" b="1" kern="1200" baseline="0" dirty="0">
                          <a:solidFill>
                            <a:srgbClr val="0070C0"/>
                          </a:solidFill>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1653424041"/>
                  </a:ext>
                </a:extLst>
              </a:tr>
            </a:tbl>
          </a:graphicData>
        </a:graphic>
      </p:graphicFrame>
      <p:sp>
        <p:nvSpPr>
          <p:cNvPr id="2" name="TextBox 1">
            <a:extLst>
              <a:ext uri="{FF2B5EF4-FFF2-40B4-BE49-F238E27FC236}">
                <a16:creationId xmlns:a16="http://schemas.microsoft.com/office/drawing/2014/main" id="{AD36D538-E8A2-9A56-9EEB-61F7C29B773E}"/>
              </a:ext>
            </a:extLst>
          </p:cNvPr>
          <p:cNvSpPr txBox="1"/>
          <p:nvPr/>
        </p:nvSpPr>
        <p:spPr>
          <a:xfrm>
            <a:off x="2770632" y="0"/>
            <a:ext cx="4315968" cy="369332"/>
          </a:xfrm>
          <a:prstGeom prst="rect">
            <a:avLst/>
          </a:prstGeom>
          <a:noFill/>
        </p:spPr>
        <p:txBody>
          <a:bodyPr wrap="square" rtlCol="0">
            <a:spAutoFit/>
          </a:bodyPr>
          <a:lstStyle/>
          <a:p>
            <a:r>
              <a:rPr lang="en-US" b="1" dirty="0" err="1">
                <a:solidFill>
                  <a:srgbClr val="00B0F0"/>
                </a:solidFill>
                <a:latin typeface="Times New Roman" panose="02020603050405020304" pitchFamily="18" charset="0"/>
                <a:cs typeface="Times New Roman" panose="02020603050405020304" pitchFamily="18" charset="0"/>
              </a:rPr>
              <a:t>Nhóm</a:t>
            </a:r>
            <a:r>
              <a:rPr lang="en-US" b="1" dirty="0">
                <a:solidFill>
                  <a:srgbClr val="00B0F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89447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AB09E-CB23-C386-479E-BB827F9A0A9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D627B5-428E-DA3E-9282-3B2B440763FD}"/>
              </a:ext>
            </a:extLst>
          </p:cNvPr>
          <p:cNvSpPr>
            <a:spLocks noGrp="1"/>
          </p:cNvSpPr>
          <p:nvPr>
            <p:ph idx="1"/>
          </p:nvPr>
        </p:nvSpPr>
        <p:spPr>
          <a:xfrm>
            <a:off x="342900" y="0"/>
            <a:ext cx="8458200" cy="4695444"/>
          </a:xfrm>
        </p:spPr>
        <p:txBody>
          <a:bodyPr>
            <a:normAutofit fontScale="25000" lnSpcReduction="20000"/>
          </a:bodyPr>
          <a:lstStyle/>
          <a:p>
            <a:pPr marL="0" indent="0" algn="ctr" fontAlgn="base">
              <a:lnSpc>
                <a:spcPct val="170000"/>
              </a:lnSpc>
              <a:spcBef>
                <a:spcPts val="0"/>
              </a:spcBef>
              <a:buNone/>
            </a:pPr>
            <a:r>
              <a:rPr lang="en-US" sz="8000" b="1" dirty="0" err="1">
                <a:solidFill>
                  <a:srgbClr val="FF0000"/>
                </a:solidFill>
                <a:latin typeface="Times New Roman" panose="02020603050405020304" pitchFamily="18" charset="0"/>
                <a:cs typeface="Times New Roman" panose="02020603050405020304" pitchFamily="18" charset="0"/>
              </a:rPr>
              <a:t>Nhóm</a:t>
            </a:r>
            <a:r>
              <a:rPr lang="en-US" sz="8000" b="1" dirty="0">
                <a:solidFill>
                  <a:srgbClr val="FF0000"/>
                </a:solidFill>
                <a:latin typeface="Times New Roman" panose="02020603050405020304" pitchFamily="18" charset="0"/>
                <a:cs typeface="Times New Roman" panose="02020603050405020304" pitchFamily="18" charset="0"/>
              </a:rPr>
              <a:t> </a:t>
            </a:r>
            <a:r>
              <a:rPr lang="en-US" sz="8000" b="1" dirty="0" err="1">
                <a:solidFill>
                  <a:srgbClr val="FF0000"/>
                </a:solidFill>
                <a:latin typeface="Times New Roman" panose="02020603050405020304" pitchFamily="18" charset="0"/>
                <a:cs typeface="Times New Roman" panose="02020603050405020304" pitchFamily="18" charset="0"/>
              </a:rPr>
              <a:t>tổ</a:t>
            </a:r>
            <a:r>
              <a:rPr lang="en-US" sz="8000" b="1" dirty="0">
                <a:solidFill>
                  <a:srgbClr val="FF0000"/>
                </a:solidFill>
                <a:latin typeface="Times New Roman" panose="02020603050405020304" pitchFamily="18" charset="0"/>
                <a:cs typeface="Times New Roman" panose="02020603050405020304" pitchFamily="18" charset="0"/>
              </a:rPr>
              <a:t>:……………………………………………..</a:t>
            </a:r>
            <a:r>
              <a:rPr lang="vi-VN" sz="8000" b="1" dirty="0">
                <a:solidFill>
                  <a:srgbClr val="FF0000"/>
                </a:solidFill>
                <a:latin typeface="Times New Roman" panose="02020603050405020304" pitchFamily="18" charset="0"/>
                <a:cs typeface="Times New Roman" panose="02020603050405020304" pitchFamily="18" charset="0"/>
              </a:rPr>
              <a:t> </a:t>
            </a:r>
            <a:endParaRPr lang="en-US" sz="8000" b="1" dirty="0">
              <a:solidFill>
                <a:srgbClr val="FF0000"/>
              </a:solidFill>
              <a:latin typeface="Times New Roman" panose="02020603050405020304" pitchFamily="18" charset="0"/>
              <a:cs typeface="Times New Roman" panose="02020603050405020304" pitchFamily="18" charset="0"/>
            </a:endParaRPr>
          </a:p>
          <a:p>
            <a:pPr marL="0" indent="0" algn="ctr" fontAlgn="base">
              <a:lnSpc>
                <a:spcPct val="170000"/>
              </a:lnSpc>
              <a:spcBef>
                <a:spcPts val="0"/>
              </a:spcBef>
              <a:buNone/>
            </a:pPr>
            <a:r>
              <a:rPr lang="en-GB" sz="8000" b="1" dirty="0" err="1">
                <a:solidFill>
                  <a:srgbClr val="0070C0"/>
                </a:solidFill>
                <a:latin typeface="Times New Roman" panose="02020603050405020304" pitchFamily="18" charset="0"/>
                <a:cs typeface="Times New Roman" panose="02020603050405020304" pitchFamily="18" charset="0"/>
              </a:rPr>
              <a:t>Thực</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hành</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đo</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lực</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kéo</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một</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vật</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nặng</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chuyển</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động</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trên</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mặt</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bàn</a:t>
            </a:r>
            <a:r>
              <a:rPr lang="en-GB" sz="8000" b="1" dirty="0">
                <a:solidFill>
                  <a:srgbClr val="0070C0"/>
                </a:solidFill>
                <a:latin typeface="Times New Roman" panose="02020603050405020304" pitchFamily="18" charset="0"/>
                <a:cs typeface="Times New Roman" panose="02020603050405020304" pitchFamily="18" charset="0"/>
              </a:rPr>
              <a:t>.</a:t>
            </a:r>
            <a:endParaRPr lang="vi-VN" sz="8000" dirty="0">
              <a:latin typeface="+mj-lt"/>
            </a:endParaRPr>
          </a:p>
          <a:p>
            <a:pPr marL="0" indent="0" fontAlgn="base">
              <a:lnSpc>
                <a:spcPct val="170000"/>
              </a:lnSpc>
              <a:spcBef>
                <a:spcPts val="0"/>
              </a:spcBef>
              <a:buNone/>
            </a:pPr>
            <a:r>
              <a:rPr lang="vi-VN" sz="8000" b="1" dirty="0">
                <a:latin typeface="+mj-lt"/>
              </a:rPr>
              <a:t>1.</a:t>
            </a:r>
            <a:r>
              <a:rPr lang="en-US" sz="8000" b="1" dirty="0">
                <a:latin typeface="+mj-lt"/>
              </a:rPr>
              <a:t> </a:t>
            </a:r>
            <a:r>
              <a:rPr lang="vi-VN" sz="8000" b="1" dirty="0">
                <a:latin typeface="+mj-lt"/>
              </a:rPr>
              <a:t>Chuẩn bị</a:t>
            </a:r>
            <a:r>
              <a:rPr lang="vi-VN" sz="8000" dirty="0">
                <a:latin typeface="+mj-lt"/>
              </a:rPr>
              <a:t>: .....................</a:t>
            </a:r>
          </a:p>
          <a:p>
            <a:pPr marL="0" indent="0" fontAlgn="base">
              <a:lnSpc>
                <a:spcPct val="170000"/>
              </a:lnSpc>
              <a:spcBef>
                <a:spcPts val="0"/>
              </a:spcBef>
              <a:buNone/>
            </a:pPr>
            <a:r>
              <a:rPr lang="vi-VN" sz="8000" b="1" dirty="0">
                <a:latin typeface="+mj-lt"/>
              </a:rPr>
              <a:t>2.</a:t>
            </a:r>
            <a:r>
              <a:rPr lang="en-US" sz="8000" b="1" dirty="0">
                <a:latin typeface="+mj-lt"/>
              </a:rPr>
              <a:t> </a:t>
            </a:r>
            <a:r>
              <a:rPr lang="vi-VN" sz="8000" b="1" dirty="0">
                <a:latin typeface="+mj-lt"/>
              </a:rPr>
              <a:t>Các bước tiến hành đo </a:t>
            </a:r>
            <a:r>
              <a:rPr lang="vi-VN" sz="8000" dirty="0">
                <a:latin typeface="+mj-lt"/>
              </a:rPr>
              <a:t>: </a:t>
            </a:r>
          </a:p>
          <a:p>
            <a:pPr marL="0" indent="0" fontAlgn="base">
              <a:lnSpc>
                <a:spcPct val="170000"/>
              </a:lnSpc>
              <a:spcBef>
                <a:spcPts val="0"/>
              </a:spcBef>
              <a:buNone/>
            </a:pP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Bước</a:t>
            </a:r>
            <a:r>
              <a:rPr lang="en-US" sz="8000" b="1" dirty="0">
                <a:latin typeface="Times New Roman" panose="02020603050405020304" pitchFamily="18" charset="0"/>
                <a:cs typeface="Times New Roman" panose="02020603050405020304" pitchFamily="18" charset="0"/>
              </a:rPr>
              <a:t> 1: </a:t>
            </a:r>
            <a:r>
              <a:rPr lang="en-US" sz="8000" dirty="0" err="1">
                <a:latin typeface="Times New Roman" panose="02020603050405020304" pitchFamily="18" charset="0"/>
                <a:cs typeface="Times New Roman" panose="02020603050405020304" pitchFamily="18" charset="0"/>
              </a:rPr>
              <a:t>Ước</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lượng</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độ</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lớn</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của</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lực</a:t>
            </a:r>
            <a:endParaRPr lang="en-US" sz="8000" dirty="0">
              <a:latin typeface="Times New Roman" panose="02020603050405020304" pitchFamily="18" charset="0"/>
              <a:cs typeface="Times New Roman" panose="02020603050405020304" pitchFamily="18" charset="0"/>
            </a:endParaRPr>
          </a:p>
          <a:p>
            <a:pPr marL="0" indent="0" fontAlgn="base">
              <a:lnSpc>
                <a:spcPct val="170000"/>
              </a:lnSpc>
              <a:spcBef>
                <a:spcPts val="0"/>
              </a:spcBef>
              <a:buNone/>
            </a:pPr>
            <a:r>
              <a:rPr lang="vi-VN" sz="8000" b="1" dirty="0">
                <a:latin typeface="+mj-lt"/>
              </a:rPr>
              <a:t>+ </a:t>
            </a:r>
            <a:r>
              <a:rPr lang="vi-VN" sz="8000" b="1" dirty="0">
                <a:latin typeface="Times New Roman" panose="02020603050405020304" pitchFamily="18" charset="0"/>
                <a:cs typeface="Times New Roman" panose="02020603050405020304" pitchFamily="18" charset="0"/>
              </a:rPr>
              <a:t>Bước 2 </a:t>
            </a:r>
            <a:r>
              <a:rPr lang="vi-VN" sz="8000" dirty="0">
                <a:latin typeface="+mj-lt"/>
              </a:rPr>
              <a:t>: Chọn lực kế có GHĐ ............, có ĐCNN.......... </a:t>
            </a:r>
          </a:p>
          <a:p>
            <a:pPr marL="0" indent="0" fontAlgn="base">
              <a:lnSpc>
                <a:spcPct val="170000"/>
              </a:lnSpc>
              <a:spcBef>
                <a:spcPts val="0"/>
              </a:spcBef>
              <a:buNone/>
            </a:pPr>
            <a:r>
              <a:rPr lang="vi-VN" sz="8000" b="1" dirty="0">
                <a:latin typeface="+mj-lt"/>
              </a:rPr>
              <a:t>+ Bước </a:t>
            </a:r>
            <a:r>
              <a:rPr lang="en-US" sz="8000" b="1" dirty="0">
                <a:latin typeface="Times New Roman" panose="02020603050405020304" pitchFamily="18" charset="0"/>
                <a:cs typeface="Times New Roman" panose="02020603050405020304" pitchFamily="18" charset="0"/>
              </a:rPr>
              <a:t>3</a:t>
            </a:r>
            <a:r>
              <a:rPr lang="vi-VN" sz="8000" b="1" dirty="0">
                <a:latin typeface="+mj-lt"/>
              </a:rPr>
              <a:t>: </a:t>
            </a:r>
            <a:r>
              <a:rPr lang="vi-VN" sz="8000" dirty="0">
                <a:latin typeface="+mj-lt"/>
              </a:rPr>
              <a:t>Điều chỉnh cho cái chỉ thị của lực kế chỉ đúng số 0.</a:t>
            </a:r>
          </a:p>
          <a:p>
            <a:pPr marL="0" indent="0" fontAlgn="base">
              <a:lnSpc>
                <a:spcPct val="170000"/>
              </a:lnSpc>
              <a:spcBef>
                <a:spcPts val="0"/>
              </a:spcBef>
              <a:buNone/>
            </a:pPr>
            <a:r>
              <a:rPr lang="vi-VN" sz="8000" b="1" dirty="0">
                <a:latin typeface="+mj-lt"/>
              </a:rPr>
              <a:t>+ Bước </a:t>
            </a:r>
            <a:r>
              <a:rPr lang="en-US" sz="8000" b="1" dirty="0">
                <a:latin typeface="Times New Roman" panose="02020603050405020304" pitchFamily="18" charset="0"/>
                <a:cs typeface="Times New Roman" panose="02020603050405020304" pitchFamily="18" charset="0"/>
              </a:rPr>
              <a:t>4</a:t>
            </a:r>
            <a:r>
              <a:rPr lang="vi-VN" sz="8000" b="1" dirty="0">
                <a:latin typeface="+mj-lt"/>
              </a:rPr>
              <a:t>: </a:t>
            </a:r>
            <a:r>
              <a:rPr lang="vi-VN" sz="8000" dirty="0">
                <a:latin typeface="+mj-lt"/>
              </a:rPr>
              <a:t>Cho .............móc vào đầu móc của lực kế. Giữ cố định phần thân của lực kế sao cho lực kế nằm dọc theo phương .......... và tác dụng lực kéo vào vật .</a:t>
            </a:r>
          </a:p>
          <a:p>
            <a:pPr marL="0" indent="0" fontAlgn="base">
              <a:lnSpc>
                <a:spcPct val="170000"/>
              </a:lnSpc>
              <a:spcBef>
                <a:spcPts val="0"/>
              </a:spcBef>
              <a:buNone/>
            </a:pPr>
            <a:r>
              <a:rPr lang="vi-VN" sz="8000" b="1" dirty="0">
                <a:latin typeface="+mj-lt"/>
              </a:rPr>
              <a:t>+ Bước </a:t>
            </a:r>
            <a:r>
              <a:rPr lang="en-US" sz="8000" b="1" dirty="0">
                <a:latin typeface="Times New Roman" panose="02020603050405020304" pitchFamily="18" charset="0"/>
                <a:cs typeface="Times New Roman" panose="02020603050405020304" pitchFamily="18" charset="0"/>
              </a:rPr>
              <a:t>5</a:t>
            </a:r>
            <a:r>
              <a:rPr lang="vi-VN" sz="8000" b="1" dirty="0">
                <a:latin typeface="Times New Roman" panose="02020603050405020304" pitchFamily="18" charset="0"/>
                <a:cs typeface="Times New Roman" panose="02020603050405020304" pitchFamily="18" charset="0"/>
              </a:rPr>
              <a:t>: </a:t>
            </a:r>
            <a:r>
              <a:rPr lang="vi-VN" sz="8000" dirty="0">
                <a:latin typeface="+mj-lt"/>
              </a:rPr>
              <a:t>Đọc và ghi kết quả theo vạch chia gần nhất với chỗ đánh dấu của cái chỉ thị. Ta đo được lực kéo có giá trị bằng .......N.</a:t>
            </a:r>
          </a:p>
          <a:p>
            <a:pPr marL="0">
              <a:lnSpc>
                <a:spcPct val="120000"/>
              </a:lnSpc>
              <a:spcBef>
                <a:spcPts val="0"/>
              </a:spcBef>
            </a:pPr>
            <a:endParaRPr lang="en-US" dirty="0"/>
          </a:p>
        </p:txBody>
      </p:sp>
    </p:spTree>
    <p:extLst>
      <p:ext uri="{BB962C8B-B14F-4D97-AF65-F5344CB8AC3E}">
        <p14:creationId xmlns:p14="http://schemas.microsoft.com/office/powerpoint/2010/main" val="42523310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3825F-DE2F-D0F3-6F57-D2BB7A39D0B5}"/>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DE9D1039-6A38-E136-A4FE-8B2F73C0016B}"/>
              </a:ext>
            </a:extLst>
          </p:cNvPr>
          <p:cNvSpPr/>
          <p:nvPr/>
        </p:nvSpPr>
        <p:spPr>
          <a:xfrm>
            <a:off x="88039" y="405157"/>
            <a:ext cx="7701343" cy="869469"/>
          </a:xfrm>
          <a:prstGeom prst="rect">
            <a:avLst/>
          </a:prstGeom>
          <a:noFill/>
        </p:spPr>
        <p:txBody>
          <a:bodyPr wrap="square">
            <a:spAutoFit/>
          </a:bodyPr>
          <a:lstStyle/>
          <a:p>
            <a:pPr>
              <a:lnSpc>
                <a:spcPct val="120000"/>
              </a:lnSpc>
              <a:spcBef>
                <a:spcPts val="600"/>
              </a:spcBef>
              <a:spcAft>
                <a:spcPts val="600"/>
              </a:spcAft>
            </a:pPr>
            <a:r>
              <a:rPr lang="en-US" sz="2200" b="1" dirty="0" err="1">
                <a:solidFill>
                  <a:srgbClr val="FF0000"/>
                </a:solidFill>
                <a:latin typeface="Times New Roman" pitchFamily="18" charset="0"/>
                <a:cs typeface="Times New Roman" pitchFamily="18" charset="0"/>
              </a:rPr>
              <a:t>Đo</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lực</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kéo</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một</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vật</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theo</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phương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thẳng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đứng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như</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hình</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sau</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Hãy</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điền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dấu</a:t>
            </a:r>
            <a:r>
              <a:rPr lang="en-US" sz="2200" b="1" dirty="0">
                <a:solidFill>
                  <a:srgbClr val="FF0000"/>
                </a:solidFill>
                <a:latin typeface="Times New Roman" pitchFamily="18" charset="0"/>
                <a:cs typeface="Times New Roman" pitchFamily="18" charset="0"/>
              </a:rPr>
              <a:t> X </a:t>
            </a:r>
            <a:r>
              <a:rPr lang="en-US" sz="2200" b="1" dirty="0" err="1">
                <a:solidFill>
                  <a:srgbClr val="FF0000"/>
                </a:solidFill>
                <a:latin typeface="Times New Roman" pitchFamily="18" charset="0"/>
                <a:cs typeface="Times New Roman" pitchFamily="18" charset="0"/>
              </a:rPr>
              <a:t>vào</a:t>
            </a:r>
            <a:r>
              <a:rPr lang="en-US" sz="2200" b="1" dirty="0">
                <a:solidFill>
                  <a:srgbClr val="FF0000"/>
                </a:solidFill>
                <a:latin typeface="Times New Roman" pitchFamily="18" charset="0"/>
                <a:cs typeface="Times New Roman" pitchFamily="18" charset="0"/>
              </a:rPr>
              <a:t> ô </a:t>
            </a:r>
            <a:r>
              <a:rPr lang="en-US" sz="2200" b="1" dirty="0" err="1">
                <a:solidFill>
                  <a:srgbClr val="FF0000"/>
                </a:solidFill>
                <a:latin typeface="Times New Roman" pitchFamily="18" charset="0"/>
                <a:cs typeface="Times New Roman" pitchFamily="18" charset="0"/>
              </a:rPr>
              <a:t>thích</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hợp</a:t>
            </a:r>
            <a:r>
              <a:rPr lang="en-US" sz="2200" b="1" dirty="0">
                <a:solidFill>
                  <a:srgbClr val="FF0000"/>
                </a:solidFill>
                <a:latin typeface="Times New Roman" pitchFamily="18" charset="0"/>
                <a:cs typeface="Times New Roman" pitchFamily="18" charset="0"/>
              </a:rPr>
              <a:t>.</a:t>
            </a:r>
          </a:p>
        </p:txBody>
      </p:sp>
      <p:graphicFrame>
        <p:nvGraphicFramePr>
          <p:cNvPr id="17" name="Table 16">
            <a:extLst>
              <a:ext uri="{FF2B5EF4-FFF2-40B4-BE49-F238E27FC236}">
                <a16:creationId xmlns:a16="http://schemas.microsoft.com/office/drawing/2014/main" id="{4F79A248-0738-58C0-D34B-996B48CB7141}"/>
              </a:ext>
            </a:extLst>
          </p:cNvPr>
          <p:cNvGraphicFramePr>
            <a:graphicFrameLocks noGrp="1"/>
          </p:cNvGraphicFramePr>
          <p:nvPr/>
        </p:nvGraphicFramePr>
        <p:xfrm>
          <a:off x="158684" y="1225978"/>
          <a:ext cx="6969317" cy="3653486"/>
        </p:xfrm>
        <a:graphic>
          <a:graphicData uri="http://schemas.openxmlformats.org/drawingml/2006/table">
            <a:tbl>
              <a:tblPr firstRow="1" bandRow="1">
                <a:tableStyleId>{5A111915-BE36-4E01-A7E5-04B1672EAD32}</a:tableStyleId>
              </a:tblPr>
              <a:tblGrid>
                <a:gridCol w="668336">
                  <a:extLst>
                    <a:ext uri="{9D8B030D-6E8A-4147-A177-3AD203B41FA5}">
                      <a16:colId xmlns:a16="http://schemas.microsoft.com/office/drawing/2014/main" val="2250083854"/>
                    </a:ext>
                  </a:extLst>
                </a:gridCol>
                <a:gridCol w="4824431">
                  <a:extLst>
                    <a:ext uri="{9D8B030D-6E8A-4147-A177-3AD203B41FA5}">
                      <a16:colId xmlns:a16="http://schemas.microsoft.com/office/drawing/2014/main" val="7475668"/>
                    </a:ext>
                  </a:extLst>
                </a:gridCol>
                <a:gridCol w="867850">
                  <a:extLst>
                    <a:ext uri="{9D8B030D-6E8A-4147-A177-3AD203B41FA5}">
                      <a16:colId xmlns:a16="http://schemas.microsoft.com/office/drawing/2014/main" val="976184477"/>
                    </a:ext>
                  </a:extLst>
                </a:gridCol>
                <a:gridCol w="608700">
                  <a:extLst>
                    <a:ext uri="{9D8B030D-6E8A-4147-A177-3AD203B41FA5}">
                      <a16:colId xmlns:a16="http://schemas.microsoft.com/office/drawing/2014/main" val="1939588048"/>
                    </a:ext>
                  </a:extLst>
                </a:gridCol>
              </a:tblGrid>
              <a:tr h="897710">
                <a:tc>
                  <a:txBody>
                    <a:bodyPr/>
                    <a:lstStyle/>
                    <a:p>
                      <a:pPr algn="l"/>
                      <a:r>
                        <a:rPr lang="en-US" sz="2100" b="1" dirty="0" err="1">
                          <a:solidFill>
                            <a:srgbClr val="0070C0"/>
                          </a:solidFill>
                          <a:latin typeface="Times New Roman" pitchFamily="18" charset="0"/>
                          <a:cs typeface="Times New Roman" pitchFamily="18" charset="0"/>
                        </a:rPr>
                        <a:t>Câu</a:t>
                      </a:r>
                      <a:endParaRPr lang="en-US" sz="2100" b="1" dirty="0">
                        <a:solidFill>
                          <a:srgbClr val="0070C0"/>
                        </a:solidFill>
                        <a:latin typeface="Times New Roman" pitchFamily="18" charset="0"/>
                        <a:cs typeface="Times New Roman" pitchFamily="18" charset="0"/>
                      </a:endParaRPr>
                    </a:p>
                  </a:txBody>
                  <a:tcPr marL="68580" marR="68580" anchor="ctr">
                    <a:lnR w="12700" cap="flat" cmpd="sng" algn="ctr">
                      <a:solidFill>
                        <a:schemeClr val="tx1"/>
                      </a:solidFill>
                      <a:prstDash val="solid"/>
                      <a:round/>
                      <a:headEnd type="none" w="med" len="med"/>
                      <a:tailEnd type="none" w="med" len="med"/>
                    </a:lnR>
                    <a:noFill/>
                  </a:tcPr>
                </a:tc>
                <a:tc>
                  <a:txBody>
                    <a:bodyPr/>
                    <a:lstStyle/>
                    <a:p>
                      <a:pPr algn="ctr"/>
                      <a:r>
                        <a:rPr lang="en-GB" sz="2100" b="1" dirty="0" err="1">
                          <a:solidFill>
                            <a:srgbClr val="0070C0"/>
                          </a:solidFill>
                          <a:latin typeface="Times New Roman" pitchFamily="18" charset="0"/>
                          <a:cs typeface="Times New Roman" pitchFamily="18" charset="0"/>
                        </a:rPr>
                        <a:t>Nội</a:t>
                      </a:r>
                      <a:r>
                        <a:rPr lang="en-GB" sz="2100" b="1" baseline="0" dirty="0">
                          <a:solidFill>
                            <a:srgbClr val="0070C0"/>
                          </a:solidFill>
                          <a:latin typeface="Times New Roman" pitchFamily="18" charset="0"/>
                          <a:cs typeface="Times New Roman" pitchFamily="18" charset="0"/>
                        </a:rPr>
                        <a:t> dung</a:t>
                      </a:r>
                      <a:endParaRPr lang="en-US" sz="2100" b="1" dirty="0">
                        <a:solidFill>
                          <a:srgbClr val="0070C0"/>
                        </a:solidFill>
                        <a:latin typeface="Times New Roman" pitchFamily="18" charset="0"/>
                        <a:cs typeface="Times New Roman" pitchFamily="18" charset="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2100" b="1" dirty="0" err="1">
                          <a:solidFill>
                            <a:srgbClr val="0070C0"/>
                          </a:solidFill>
                          <a:latin typeface="Times New Roman" pitchFamily="18" charset="0"/>
                          <a:cs typeface="Times New Roman" pitchFamily="18" charset="0"/>
                        </a:rPr>
                        <a:t>Đúng</a:t>
                      </a:r>
                      <a:endParaRPr lang="en-US" sz="2100" b="1" dirty="0">
                        <a:solidFill>
                          <a:srgbClr val="0070C0"/>
                        </a:solidFill>
                        <a:latin typeface="Times New Roman" pitchFamily="18" charset="0"/>
                        <a:cs typeface="Times New Roman" pitchFamily="18" charset="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2100" b="1" dirty="0" err="1">
                          <a:solidFill>
                            <a:srgbClr val="0070C0"/>
                          </a:solidFill>
                          <a:latin typeface="Times New Roman" pitchFamily="18" charset="0"/>
                          <a:cs typeface="Times New Roman" pitchFamily="18" charset="0"/>
                        </a:rPr>
                        <a:t>Sai</a:t>
                      </a:r>
                      <a:endParaRPr lang="en-US" sz="2100" b="1" dirty="0">
                        <a:solidFill>
                          <a:srgbClr val="0070C0"/>
                        </a:solidFill>
                        <a:latin typeface="Times New Roman" pitchFamily="18" charset="0"/>
                        <a:cs typeface="Times New Roman" pitchFamily="18" charset="0"/>
                      </a:endParaRPr>
                    </a:p>
                  </a:txBody>
                  <a:tcPr marL="68580" marR="68580" anchor="ct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2291175979"/>
                  </a:ext>
                </a:extLst>
              </a:tr>
              <a:tr h="455110">
                <a:tc>
                  <a:txBody>
                    <a:bodyPr/>
                    <a:lstStyle/>
                    <a:p>
                      <a:pPr algn="ctr"/>
                      <a:r>
                        <a:rPr lang="en-GB" sz="2100" b="1" dirty="0">
                          <a:solidFill>
                            <a:srgbClr val="0070C0"/>
                          </a:solidFill>
                          <a:latin typeface="Times New Roman" pitchFamily="18" charset="0"/>
                          <a:cs typeface="Times New Roman" pitchFamily="18" charset="0"/>
                        </a:rPr>
                        <a:t>a</a:t>
                      </a:r>
                      <a:endParaRPr lang="en-US" sz="2100" b="1" dirty="0">
                        <a:solidFill>
                          <a:srgbClr val="0070C0"/>
                        </a:solidFill>
                        <a:latin typeface="Times New Roman" pitchFamily="18" charset="0"/>
                        <a:cs typeface="Times New Roman" pitchFamily="18" charset="0"/>
                      </a:endParaRPr>
                    </a:p>
                  </a:txBody>
                  <a:tcPr marL="68580" marR="68580" anchor="ctr">
                    <a:lnR w="12700" cap="flat" cmpd="sng" algn="ctr">
                      <a:solidFill>
                        <a:schemeClr val="tx1"/>
                      </a:solidFill>
                      <a:prstDash val="solid"/>
                      <a:round/>
                      <a:headEnd type="none" w="med" len="med"/>
                      <a:tailEnd type="none" w="med" len="med"/>
                    </a:lnR>
                  </a:tcPr>
                </a:tc>
                <a:tc>
                  <a:txBody>
                    <a:bodyPr/>
                    <a:lstStyle/>
                    <a:p>
                      <a:pPr algn="just"/>
                      <a:r>
                        <a:rPr lang="en-GB" sz="2100" b="1" dirty="0" err="1">
                          <a:solidFill>
                            <a:srgbClr val="0070C0"/>
                          </a:solidFill>
                          <a:latin typeface="Times New Roman" pitchFamily="18" charset="0"/>
                          <a:cs typeface="Times New Roman" pitchFamily="18" charset="0"/>
                        </a:rPr>
                        <a:t>Độ</a:t>
                      </a:r>
                      <a:r>
                        <a:rPr lang="en-GB" sz="2100" b="1" dirty="0">
                          <a:solidFill>
                            <a:srgbClr val="0070C0"/>
                          </a:solidFill>
                          <a:latin typeface="Times New Roman" pitchFamily="18" charset="0"/>
                          <a:cs typeface="Times New Roman" pitchFamily="18" charset="0"/>
                        </a:rPr>
                        <a:t> </a:t>
                      </a:r>
                      <a:r>
                        <a:rPr lang="en-GB" sz="2100" b="1" dirty="0" err="1">
                          <a:solidFill>
                            <a:srgbClr val="0070C0"/>
                          </a:solidFill>
                          <a:latin typeface="Times New Roman" pitchFamily="18" charset="0"/>
                          <a:cs typeface="Times New Roman" pitchFamily="18" charset="0"/>
                        </a:rPr>
                        <a:t>lớn</a:t>
                      </a:r>
                      <a:r>
                        <a:rPr lang="en-GB" sz="2100" b="1" dirty="0">
                          <a:solidFill>
                            <a:srgbClr val="0070C0"/>
                          </a:solidFill>
                          <a:latin typeface="Times New Roman" pitchFamily="18" charset="0"/>
                          <a:cs typeface="Times New Roman" pitchFamily="18" charset="0"/>
                        </a:rPr>
                        <a:t> </a:t>
                      </a:r>
                      <a:r>
                        <a:rPr lang="en-GB" sz="2100" b="1" dirty="0" err="1">
                          <a:solidFill>
                            <a:srgbClr val="0070C0"/>
                          </a:solidFill>
                          <a:latin typeface="Times New Roman" pitchFamily="18" charset="0"/>
                          <a:cs typeface="Times New Roman" pitchFamily="18" charset="0"/>
                        </a:rPr>
                        <a:t>lực</a:t>
                      </a:r>
                      <a:r>
                        <a:rPr lang="en-GB" sz="2100" b="1" dirty="0">
                          <a:solidFill>
                            <a:srgbClr val="0070C0"/>
                          </a:solidFill>
                          <a:latin typeface="Times New Roman" pitchFamily="18" charset="0"/>
                          <a:cs typeface="Times New Roman" pitchFamily="18" charset="0"/>
                        </a:rPr>
                        <a:t> </a:t>
                      </a:r>
                      <a:r>
                        <a:rPr lang="en-GB" sz="2100" b="1" dirty="0" err="1">
                          <a:solidFill>
                            <a:srgbClr val="0070C0"/>
                          </a:solidFill>
                          <a:latin typeface="Times New Roman" pitchFamily="18" charset="0"/>
                          <a:cs typeface="Times New Roman" pitchFamily="18" charset="0"/>
                        </a:rPr>
                        <a:t>kéo</a:t>
                      </a:r>
                      <a:r>
                        <a:rPr lang="en-GB" sz="2100" b="1" dirty="0">
                          <a:solidFill>
                            <a:srgbClr val="0070C0"/>
                          </a:solidFill>
                          <a:latin typeface="Times New Roman" pitchFamily="18" charset="0"/>
                          <a:cs typeface="Times New Roman" pitchFamily="18" charset="0"/>
                        </a:rPr>
                        <a:t> </a:t>
                      </a:r>
                      <a:r>
                        <a:rPr lang="en-GB" sz="2100" b="1" dirty="0" err="1">
                          <a:solidFill>
                            <a:srgbClr val="0070C0"/>
                          </a:solidFill>
                          <a:latin typeface="Times New Roman" pitchFamily="18" charset="0"/>
                          <a:cs typeface="Times New Roman" pitchFamily="18" charset="0"/>
                        </a:rPr>
                        <a:t>là</a:t>
                      </a:r>
                      <a:r>
                        <a:rPr lang="en-GB" sz="2100" b="1" dirty="0">
                          <a:solidFill>
                            <a:srgbClr val="0070C0"/>
                          </a:solidFill>
                          <a:latin typeface="Times New Roman" pitchFamily="18" charset="0"/>
                          <a:cs typeface="Times New Roman" pitchFamily="18" charset="0"/>
                        </a:rPr>
                        <a:t> 2,5N</a:t>
                      </a:r>
                      <a:endParaRPr lang="en-US" sz="2100" b="1" dirty="0">
                        <a:solidFill>
                          <a:srgbClr val="0070C0"/>
                        </a:solidFill>
                        <a:latin typeface="Times New Roman" pitchFamily="18" charset="0"/>
                        <a:cs typeface="Times New Roman" pitchFamily="18" charset="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2100" b="1" dirty="0">
                        <a:solidFill>
                          <a:srgbClr val="0070C0"/>
                        </a:solidFill>
                        <a:latin typeface="Times New Roman" pitchFamily="18" charset="0"/>
                        <a:cs typeface="Times New Roman" pitchFamily="18" charset="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2100" b="1">
                        <a:solidFill>
                          <a:srgbClr val="0070C0"/>
                        </a:solidFill>
                        <a:latin typeface="Times New Roman" pitchFamily="18" charset="0"/>
                        <a:cs typeface="Times New Roman" pitchFamily="18" charset="0"/>
                      </a:endParaRPr>
                    </a:p>
                  </a:txBody>
                  <a:tcPr marL="68580" marR="6858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900162747"/>
                  </a:ext>
                </a:extLst>
              </a:tr>
              <a:tr h="809083">
                <a:tc>
                  <a:txBody>
                    <a:bodyPr/>
                    <a:lstStyle/>
                    <a:p>
                      <a:pPr algn="ctr"/>
                      <a:r>
                        <a:rPr lang="en-GB" sz="2100" b="1" dirty="0">
                          <a:solidFill>
                            <a:srgbClr val="0070C0"/>
                          </a:solidFill>
                          <a:latin typeface="Times New Roman" pitchFamily="18" charset="0"/>
                          <a:cs typeface="Times New Roman" pitchFamily="18" charset="0"/>
                        </a:rPr>
                        <a:t>b</a:t>
                      </a:r>
                      <a:endParaRPr lang="en-US" sz="2100" b="1" dirty="0">
                        <a:solidFill>
                          <a:srgbClr val="0070C0"/>
                        </a:solidFill>
                        <a:latin typeface="Times New Roman" pitchFamily="18" charset="0"/>
                        <a:cs typeface="Times New Roman" pitchFamily="18" charset="0"/>
                      </a:endParaRPr>
                    </a:p>
                  </a:txBody>
                  <a:tcPr marL="68580" marR="68580" anchor="ctr">
                    <a:lnR w="12700" cap="flat" cmpd="sng" algn="ctr">
                      <a:solidFill>
                        <a:schemeClr val="tx1"/>
                      </a:solidFill>
                      <a:prstDash val="solid"/>
                      <a:round/>
                      <a:headEnd type="none" w="med" len="med"/>
                      <a:tailEnd type="none" w="med" len="med"/>
                    </a:lnR>
                  </a:tcPr>
                </a:tc>
                <a:tc>
                  <a:txBody>
                    <a:bodyPr/>
                    <a:lstStyle/>
                    <a:p>
                      <a:pPr algn="just"/>
                      <a:r>
                        <a:rPr lang="en-GB" sz="2100" b="1" baseline="0" dirty="0" err="1">
                          <a:solidFill>
                            <a:srgbClr val="0070C0"/>
                          </a:solidFill>
                          <a:latin typeface="Times New Roman" pitchFamily="18" charset="0"/>
                          <a:cs typeface="Times New Roman" pitchFamily="18" charset="0"/>
                        </a:rPr>
                        <a:t>Để</a:t>
                      </a:r>
                      <a:r>
                        <a:rPr lang="en-GB" sz="2100" b="1" baseline="0" dirty="0">
                          <a:solidFill>
                            <a:srgbClr val="0070C0"/>
                          </a:solidFill>
                          <a:latin typeface="Times New Roman" pitchFamily="18" charset="0"/>
                          <a:cs typeface="Times New Roman" pitchFamily="18" charset="0"/>
                        </a:rPr>
                        <a:t> </a:t>
                      </a:r>
                      <a:r>
                        <a:rPr lang="en-GB" sz="2100" b="1" baseline="0" dirty="0" err="1">
                          <a:solidFill>
                            <a:srgbClr val="0070C0"/>
                          </a:solidFill>
                          <a:latin typeface="Times New Roman" pitchFamily="18" charset="0"/>
                          <a:cs typeface="Times New Roman" pitchFamily="18" charset="0"/>
                        </a:rPr>
                        <a:t>đo</a:t>
                      </a:r>
                      <a:r>
                        <a:rPr lang="en-GB" sz="2100" b="1" baseline="0" dirty="0">
                          <a:solidFill>
                            <a:srgbClr val="0070C0"/>
                          </a:solidFill>
                          <a:latin typeface="Times New Roman" pitchFamily="18" charset="0"/>
                          <a:cs typeface="Times New Roman" pitchFamily="18" charset="0"/>
                        </a:rPr>
                        <a:t> </a:t>
                      </a:r>
                      <a:r>
                        <a:rPr lang="en-GB" sz="2100" b="1" baseline="0" dirty="0" err="1">
                          <a:solidFill>
                            <a:srgbClr val="0070C0"/>
                          </a:solidFill>
                          <a:latin typeface="Times New Roman" pitchFamily="18" charset="0"/>
                          <a:cs typeface="Times New Roman" pitchFamily="18" charset="0"/>
                        </a:rPr>
                        <a:t>lực</a:t>
                      </a:r>
                      <a:r>
                        <a:rPr lang="en-GB" sz="2100" b="1" baseline="0" dirty="0">
                          <a:solidFill>
                            <a:srgbClr val="0070C0"/>
                          </a:solidFill>
                          <a:latin typeface="Times New Roman" pitchFamily="18" charset="0"/>
                          <a:cs typeface="Times New Roman" pitchFamily="18" charset="0"/>
                        </a:rPr>
                        <a:t> </a:t>
                      </a:r>
                      <a:r>
                        <a:rPr lang="en-GB" sz="2100" b="1" baseline="0" dirty="0" err="1">
                          <a:solidFill>
                            <a:srgbClr val="0070C0"/>
                          </a:solidFill>
                          <a:latin typeface="Times New Roman" pitchFamily="18" charset="0"/>
                          <a:cs typeface="Times New Roman" pitchFamily="18" charset="0"/>
                        </a:rPr>
                        <a:t>kéo</a:t>
                      </a:r>
                      <a:r>
                        <a:rPr lang="en-GB" sz="2100" b="1" baseline="0" dirty="0">
                          <a:solidFill>
                            <a:srgbClr val="0070C0"/>
                          </a:solidFill>
                          <a:latin typeface="Times New Roman" pitchFamily="18" charset="0"/>
                          <a:cs typeface="Times New Roman" pitchFamily="18" charset="0"/>
                        </a:rPr>
                        <a:t> </a:t>
                      </a:r>
                      <a:r>
                        <a:rPr lang="en-GB" sz="2100" b="1" baseline="0" dirty="0" err="1">
                          <a:solidFill>
                            <a:srgbClr val="0070C0"/>
                          </a:solidFill>
                          <a:latin typeface="Times New Roman" pitchFamily="18" charset="0"/>
                          <a:cs typeface="Times New Roman" pitchFamily="18" charset="0"/>
                        </a:rPr>
                        <a:t>trên</a:t>
                      </a:r>
                      <a:r>
                        <a:rPr lang="en-GB" sz="2100" b="1" baseline="0" dirty="0">
                          <a:solidFill>
                            <a:srgbClr val="0070C0"/>
                          </a:solidFill>
                          <a:latin typeface="Times New Roman" pitchFamily="18" charset="0"/>
                          <a:cs typeface="Times New Roman" pitchFamily="18" charset="0"/>
                        </a:rPr>
                        <a:t> </a:t>
                      </a:r>
                      <a:r>
                        <a:rPr lang="en-GB" sz="2100" b="1" baseline="0" dirty="0" err="1">
                          <a:solidFill>
                            <a:srgbClr val="0070C0"/>
                          </a:solidFill>
                          <a:latin typeface="Times New Roman" pitchFamily="18" charset="0"/>
                          <a:cs typeface="Times New Roman" pitchFamily="18" charset="0"/>
                        </a:rPr>
                        <a:t>có</a:t>
                      </a:r>
                      <a:r>
                        <a:rPr lang="en-GB" sz="2100" b="1" baseline="0" dirty="0">
                          <a:solidFill>
                            <a:srgbClr val="0070C0"/>
                          </a:solidFill>
                          <a:latin typeface="Times New Roman" pitchFamily="18" charset="0"/>
                          <a:cs typeface="Times New Roman" pitchFamily="18" charset="0"/>
                        </a:rPr>
                        <a:t> </a:t>
                      </a:r>
                      <a:r>
                        <a:rPr lang="en-GB" sz="2100" b="1" baseline="0" dirty="0" err="1">
                          <a:solidFill>
                            <a:srgbClr val="0070C0"/>
                          </a:solidFill>
                          <a:latin typeface="Times New Roman" pitchFamily="18" charset="0"/>
                          <a:cs typeface="Times New Roman" pitchFamily="18" charset="0"/>
                        </a:rPr>
                        <a:t>thể</a:t>
                      </a:r>
                      <a:r>
                        <a:rPr lang="en-GB" sz="2100" b="1" baseline="0" dirty="0">
                          <a:solidFill>
                            <a:srgbClr val="0070C0"/>
                          </a:solidFill>
                          <a:latin typeface="Times New Roman" pitchFamily="18" charset="0"/>
                          <a:cs typeface="Times New Roman" pitchFamily="18" charset="0"/>
                        </a:rPr>
                        <a:t> </a:t>
                      </a:r>
                      <a:r>
                        <a:rPr lang="en-GB" sz="2100" b="1" baseline="0" dirty="0" err="1">
                          <a:solidFill>
                            <a:srgbClr val="0070C0"/>
                          </a:solidFill>
                          <a:latin typeface="Times New Roman" pitchFamily="18" charset="0"/>
                          <a:cs typeface="Times New Roman" pitchFamily="18" charset="0"/>
                        </a:rPr>
                        <a:t>chọn</a:t>
                      </a:r>
                      <a:r>
                        <a:rPr lang="en-GB" sz="2100" b="1" baseline="0" dirty="0">
                          <a:solidFill>
                            <a:srgbClr val="0070C0"/>
                          </a:solidFill>
                          <a:latin typeface="Times New Roman" pitchFamily="18" charset="0"/>
                          <a:cs typeface="Times New Roman" pitchFamily="18" charset="0"/>
                        </a:rPr>
                        <a:t> </a:t>
                      </a:r>
                      <a:r>
                        <a:rPr lang="en-GB" sz="2100" b="1" baseline="0" dirty="0" err="1">
                          <a:solidFill>
                            <a:srgbClr val="0070C0"/>
                          </a:solidFill>
                          <a:latin typeface="Times New Roman" pitchFamily="18" charset="0"/>
                          <a:cs typeface="Times New Roman" pitchFamily="18" charset="0"/>
                        </a:rPr>
                        <a:t>lực</a:t>
                      </a:r>
                      <a:r>
                        <a:rPr lang="en-GB" sz="2100" b="1" baseline="0" dirty="0">
                          <a:solidFill>
                            <a:srgbClr val="0070C0"/>
                          </a:solidFill>
                          <a:latin typeface="Times New Roman" pitchFamily="18" charset="0"/>
                          <a:cs typeface="Times New Roman" pitchFamily="18" charset="0"/>
                        </a:rPr>
                        <a:t> </a:t>
                      </a:r>
                      <a:r>
                        <a:rPr lang="en-GB" sz="2100" b="1" baseline="0" dirty="0" err="1">
                          <a:solidFill>
                            <a:srgbClr val="0070C0"/>
                          </a:solidFill>
                          <a:latin typeface="Times New Roman" pitchFamily="18" charset="0"/>
                          <a:cs typeface="Times New Roman" pitchFamily="18" charset="0"/>
                        </a:rPr>
                        <a:t>kế</a:t>
                      </a:r>
                      <a:r>
                        <a:rPr lang="en-GB" sz="2100" b="1" baseline="0" dirty="0">
                          <a:solidFill>
                            <a:srgbClr val="0070C0"/>
                          </a:solidFill>
                          <a:latin typeface="Times New Roman" pitchFamily="18" charset="0"/>
                          <a:cs typeface="Times New Roman" pitchFamily="18" charset="0"/>
                        </a:rPr>
                        <a:t> </a:t>
                      </a:r>
                      <a:r>
                        <a:rPr lang="en-GB" sz="2100" b="1" baseline="0" dirty="0" err="1">
                          <a:solidFill>
                            <a:srgbClr val="0070C0"/>
                          </a:solidFill>
                          <a:latin typeface="Times New Roman" pitchFamily="18" charset="0"/>
                          <a:cs typeface="Times New Roman" pitchFamily="18" charset="0"/>
                        </a:rPr>
                        <a:t>có</a:t>
                      </a:r>
                      <a:r>
                        <a:rPr lang="en-GB" sz="2100" b="1" baseline="0" dirty="0">
                          <a:solidFill>
                            <a:srgbClr val="0070C0"/>
                          </a:solidFill>
                          <a:latin typeface="Times New Roman" pitchFamily="18" charset="0"/>
                          <a:cs typeface="Times New Roman" pitchFamily="18" charset="0"/>
                        </a:rPr>
                        <a:t> </a:t>
                      </a:r>
                      <a:r>
                        <a:rPr lang="en-GB" sz="2100" b="1" baseline="0" dirty="0" err="1">
                          <a:solidFill>
                            <a:srgbClr val="0070C0"/>
                          </a:solidFill>
                          <a:latin typeface="Times New Roman" pitchFamily="18" charset="0"/>
                          <a:cs typeface="Times New Roman" pitchFamily="18" charset="0"/>
                        </a:rPr>
                        <a:t>giới</a:t>
                      </a:r>
                      <a:r>
                        <a:rPr lang="en-GB" sz="2100" b="1" baseline="0" dirty="0">
                          <a:solidFill>
                            <a:srgbClr val="0070C0"/>
                          </a:solidFill>
                          <a:latin typeface="Times New Roman" pitchFamily="18" charset="0"/>
                          <a:cs typeface="Times New Roman" pitchFamily="18" charset="0"/>
                        </a:rPr>
                        <a:t> </a:t>
                      </a:r>
                      <a:r>
                        <a:rPr lang="en-GB" sz="2100" b="1" baseline="0" dirty="0" err="1">
                          <a:solidFill>
                            <a:srgbClr val="0070C0"/>
                          </a:solidFill>
                          <a:latin typeface="Times New Roman" pitchFamily="18" charset="0"/>
                          <a:cs typeface="Times New Roman" pitchFamily="18" charset="0"/>
                        </a:rPr>
                        <a:t>hạn</a:t>
                      </a:r>
                      <a:r>
                        <a:rPr lang="en-GB" sz="2100" b="1" baseline="0" dirty="0">
                          <a:solidFill>
                            <a:srgbClr val="0070C0"/>
                          </a:solidFill>
                          <a:latin typeface="Times New Roman" pitchFamily="18" charset="0"/>
                          <a:cs typeface="Times New Roman" pitchFamily="18" charset="0"/>
                        </a:rPr>
                        <a:t> </a:t>
                      </a:r>
                      <a:r>
                        <a:rPr lang="en-GB" sz="2100" b="1" baseline="0" dirty="0" err="1">
                          <a:solidFill>
                            <a:srgbClr val="0070C0"/>
                          </a:solidFill>
                          <a:latin typeface="Times New Roman" pitchFamily="18" charset="0"/>
                          <a:cs typeface="Times New Roman" pitchFamily="18" charset="0"/>
                        </a:rPr>
                        <a:t>đo</a:t>
                      </a:r>
                      <a:r>
                        <a:rPr lang="en-GB" sz="2100" b="1" baseline="0" dirty="0">
                          <a:solidFill>
                            <a:srgbClr val="0070C0"/>
                          </a:solidFill>
                          <a:latin typeface="Times New Roman" pitchFamily="18" charset="0"/>
                          <a:cs typeface="Times New Roman" pitchFamily="18" charset="0"/>
                        </a:rPr>
                        <a:t> 2N</a:t>
                      </a:r>
                      <a:endParaRPr lang="en-US" sz="2100" b="1" dirty="0">
                        <a:solidFill>
                          <a:srgbClr val="0070C0"/>
                        </a:solidFill>
                        <a:latin typeface="Times New Roman" pitchFamily="18" charset="0"/>
                        <a:cs typeface="Times New Roman" pitchFamily="18" charset="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2100" b="1" dirty="0">
                        <a:solidFill>
                          <a:srgbClr val="0070C0"/>
                        </a:solidFill>
                        <a:latin typeface="Times New Roman" pitchFamily="18" charset="0"/>
                        <a:cs typeface="Times New Roman" pitchFamily="18" charset="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2100" b="1" dirty="0">
                        <a:solidFill>
                          <a:srgbClr val="0070C0"/>
                        </a:solidFill>
                        <a:latin typeface="Times New Roman" pitchFamily="18" charset="0"/>
                        <a:cs typeface="Times New Roman" pitchFamily="18" charset="0"/>
                      </a:endParaRPr>
                    </a:p>
                  </a:txBody>
                  <a:tcPr marL="68580" marR="6858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94683551"/>
                  </a:ext>
                </a:extLst>
              </a:tr>
              <a:tr h="760063">
                <a:tc>
                  <a:txBody>
                    <a:bodyPr/>
                    <a:lstStyle/>
                    <a:p>
                      <a:pPr algn="ctr"/>
                      <a:r>
                        <a:rPr lang="en-GB" sz="2100" b="1" dirty="0">
                          <a:solidFill>
                            <a:srgbClr val="0070C0"/>
                          </a:solidFill>
                          <a:latin typeface="Times New Roman" pitchFamily="18" charset="0"/>
                          <a:cs typeface="Times New Roman" pitchFamily="18" charset="0"/>
                        </a:rPr>
                        <a:t>c</a:t>
                      </a:r>
                      <a:endParaRPr lang="en-US" sz="2100" b="1" dirty="0">
                        <a:solidFill>
                          <a:srgbClr val="0070C0"/>
                        </a:solidFill>
                        <a:latin typeface="Times New Roman" pitchFamily="18" charset="0"/>
                        <a:cs typeface="Times New Roman" pitchFamily="18" charset="0"/>
                      </a:endParaRPr>
                    </a:p>
                  </a:txBody>
                  <a:tcPr marL="68580" marR="68580" anchor="ctr">
                    <a:lnR w="12700" cap="flat" cmpd="sng" algn="ctr">
                      <a:solidFill>
                        <a:schemeClr val="tx1"/>
                      </a:solidFill>
                      <a:prstDash val="solid"/>
                      <a:round/>
                      <a:headEnd type="none" w="med" len="med"/>
                      <a:tailEnd type="none" w="med" len="med"/>
                    </a:lnR>
                  </a:tcPr>
                </a:tc>
                <a:tc>
                  <a:txBody>
                    <a:bodyPr/>
                    <a:lstStyle/>
                    <a:p>
                      <a:pPr algn="just"/>
                      <a:r>
                        <a:rPr lang="en-GB" sz="2100" b="1" dirty="0" err="1">
                          <a:solidFill>
                            <a:srgbClr val="0070C0"/>
                          </a:solidFill>
                          <a:latin typeface="Times New Roman" pitchFamily="18" charset="0"/>
                          <a:cs typeface="Times New Roman" pitchFamily="18" charset="0"/>
                        </a:rPr>
                        <a:t>Lực</a:t>
                      </a:r>
                      <a:r>
                        <a:rPr lang="en-GB" sz="2100" b="1" dirty="0">
                          <a:solidFill>
                            <a:srgbClr val="0070C0"/>
                          </a:solidFill>
                          <a:latin typeface="Times New Roman" pitchFamily="18" charset="0"/>
                          <a:cs typeface="Times New Roman" pitchFamily="18" charset="0"/>
                        </a:rPr>
                        <a:t> </a:t>
                      </a:r>
                      <a:r>
                        <a:rPr lang="en-GB" sz="2100" b="1" dirty="0" err="1">
                          <a:solidFill>
                            <a:srgbClr val="0070C0"/>
                          </a:solidFill>
                          <a:latin typeface="Times New Roman" pitchFamily="18" charset="0"/>
                          <a:cs typeface="Times New Roman" pitchFamily="18" charset="0"/>
                        </a:rPr>
                        <a:t>kéo</a:t>
                      </a:r>
                      <a:r>
                        <a:rPr lang="en-GB" sz="2100" b="1" dirty="0">
                          <a:solidFill>
                            <a:srgbClr val="0070C0"/>
                          </a:solidFill>
                          <a:latin typeface="Times New Roman" pitchFamily="18" charset="0"/>
                          <a:cs typeface="Times New Roman" pitchFamily="18" charset="0"/>
                        </a:rPr>
                        <a:t> </a:t>
                      </a:r>
                      <a:r>
                        <a:rPr lang="en-GB" sz="2100" b="1" dirty="0" err="1">
                          <a:solidFill>
                            <a:srgbClr val="0070C0"/>
                          </a:solidFill>
                          <a:latin typeface="Times New Roman" pitchFamily="18" charset="0"/>
                          <a:cs typeface="Times New Roman" pitchFamily="18" charset="0"/>
                        </a:rPr>
                        <a:t>có</a:t>
                      </a:r>
                      <a:r>
                        <a:rPr lang="en-GB" sz="2100" b="1" dirty="0">
                          <a:solidFill>
                            <a:srgbClr val="0070C0"/>
                          </a:solidFill>
                          <a:latin typeface="Times New Roman" pitchFamily="18" charset="0"/>
                          <a:cs typeface="Times New Roman" pitchFamily="18" charset="0"/>
                        </a:rPr>
                        <a:t> </a:t>
                      </a:r>
                      <a:r>
                        <a:rPr lang="en-GB" sz="2100" b="1" dirty="0" err="1">
                          <a:solidFill>
                            <a:srgbClr val="0070C0"/>
                          </a:solidFill>
                          <a:latin typeface="Times New Roman" pitchFamily="18" charset="0"/>
                          <a:cs typeface="Times New Roman" pitchFamily="18" charset="0"/>
                        </a:rPr>
                        <a:t>phương</a:t>
                      </a:r>
                      <a:r>
                        <a:rPr lang="en-GB" sz="2100" b="1" dirty="0">
                          <a:solidFill>
                            <a:srgbClr val="0070C0"/>
                          </a:solidFill>
                          <a:latin typeface="Times New Roman" pitchFamily="18" charset="0"/>
                          <a:cs typeface="Times New Roman" pitchFamily="18" charset="0"/>
                        </a:rPr>
                        <a:t> </a:t>
                      </a:r>
                      <a:r>
                        <a:rPr lang="en-GB" sz="2100" b="1" dirty="0" err="1">
                          <a:solidFill>
                            <a:srgbClr val="0070C0"/>
                          </a:solidFill>
                          <a:latin typeface="Times New Roman" pitchFamily="18" charset="0"/>
                          <a:cs typeface="Times New Roman" pitchFamily="18" charset="0"/>
                        </a:rPr>
                        <a:t>thẳng</a:t>
                      </a:r>
                      <a:r>
                        <a:rPr lang="en-GB" sz="2100" b="1" dirty="0">
                          <a:solidFill>
                            <a:srgbClr val="0070C0"/>
                          </a:solidFill>
                          <a:latin typeface="Times New Roman" pitchFamily="18" charset="0"/>
                          <a:cs typeface="Times New Roman" pitchFamily="18" charset="0"/>
                        </a:rPr>
                        <a:t> </a:t>
                      </a:r>
                      <a:r>
                        <a:rPr lang="en-GB" sz="2100" b="1" dirty="0" err="1">
                          <a:solidFill>
                            <a:srgbClr val="0070C0"/>
                          </a:solidFill>
                          <a:latin typeface="Times New Roman" pitchFamily="18" charset="0"/>
                          <a:cs typeface="Times New Roman" pitchFamily="18" charset="0"/>
                        </a:rPr>
                        <a:t>đứng</a:t>
                      </a:r>
                      <a:r>
                        <a:rPr lang="en-GB" sz="2100" b="1" dirty="0">
                          <a:solidFill>
                            <a:srgbClr val="0070C0"/>
                          </a:solidFill>
                          <a:latin typeface="Times New Roman" pitchFamily="18" charset="0"/>
                          <a:cs typeface="Times New Roman" pitchFamily="18" charset="0"/>
                        </a:rPr>
                        <a:t>, </a:t>
                      </a:r>
                      <a:r>
                        <a:rPr lang="en-GB" sz="2100" b="1" dirty="0" err="1">
                          <a:solidFill>
                            <a:srgbClr val="0070C0"/>
                          </a:solidFill>
                          <a:latin typeface="Times New Roman" pitchFamily="18" charset="0"/>
                          <a:cs typeface="Times New Roman" pitchFamily="18" charset="0"/>
                        </a:rPr>
                        <a:t>chiều</a:t>
                      </a:r>
                      <a:r>
                        <a:rPr lang="en-GB" sz="2100" b="1" dirty="0">
                          <a:solidFill>
                            <a:srgbClr val="0070C0"/>
                          </a:solidFill>
                          <a:latin typeface="Times New Roman" pitchFamily="18" charset="0"/>
                          <a:cs typeface="Times New Roman" pitchFamily="18" charset="0"/>
                        </a:rPr>
                        <a:t> </a:t>
                      </a:r>
                      <a:r>
                        <a:rPr lang="en-GB" sz="2100" b="1" dirty="0" err="1">
                          <a:solidFill>
                            <a:srgbClr val="0070C0"/>
                          </a:solidFill>
                          <a:latin typeface="Times New Roman" pitchFamily="18" charset="0"/>
                          <a:cs typeface="Times New Roman" pitchFamily="18" charset="0"/>
                        </a:rPr>
                        <a:t>từ</a:t>
                      </a:r>
                      <a:r>
                        <a:rPr lang="en-GB" sz="2100" b="1" dirty="0">
                          <a:solidFill>
                            <a:srgbClr val="0070C0"/>
                          </a:solidFill>
                          <a:latin typeface="Times New Roman" pitchFamily="18" charset="0"/>
                          <a:cs typeface="Times New Roman" pitchFamily="18" charset="0"/>
                        </a:rPr>
                        <a:t> </a:t>
                      </a:r>
                      <a:r>
                        <a:rPr lang="en-GB" sz="2100" b="1" dirty="0" err="1">
                          <a:solidFill>
                            <a:srgbClr val="0070C0"/>
                          </a:solidFill>
                          <a:latin typeface="Times New Roman" pitchFamily="18" charset="0"/>
                          <a:cs typeface="Times New Roman" pitchFamily="18" charset="0"/>
                        </a:rPr>
                        <a:t>trên</a:t>
                      </a:r>
                      <a:r>
                        <a:rPr lang="en-GB" sz="2100" b="1" dirty="0">
                          <a:solidFill>
                            <a:srgbClr val="0070C0"/>
                          </a:solidFill>
                          <a:latin typeface="Times New Roman" pitchFamily="18" charset="0"/>
                          <a:cs typeface="Times New Roman" pitchFamily="18" charset="0"/>
                        </a:rPr>
                        <a:t> </a:t>
                      </a:r>
                      <a:r>
                        <a:rPr lang="en-GB" sz="2100" b="1" dirty="0" err="1">
                          <a:solidFill>
                            <a:srgbClr val="0070C0"/>
                          </a:solidFill>
                          <a:latin typeface="Times New Roman" pitchFamily="18" charset="0"/>
                          <a:cs typeface="Times New Roman" pitchFamily="18" charset="0"/>
                        </a:rPr>
                        <a:t>xuống</a:t>
                      </a:r>
                      <a:r>
                        <a:rPr lang="en-GB" sz="2100" b="1" dirty="0">
                          <a:solidFill>
                            <a:srgbClr val="0070C0"/>
                          </a:solidFill>
                          <a:latin typeface="Times New Roman" pitchFamily="18" charset="0"/>
                          <a:cs typeface="Times New Roman" pitchFamily="18" charset="0"/>
                        </a:rPr>
                        <a:t> </a:t>
                      </a:r>
                      <a:r>
                        <a:rPr lang="en-GB" sz="2100" b="1" dirty="0" err="1">
                          <a:solidFill>
                            <a:srgbClr val="0070C0"/>
                          </a:solidFill>
                          <a:latin typeface="Times New Roman" pitchFamily="18" charset="0"/>
                          <a:cs typeface="Times New Roman" pitchFamily="18" charset="0"/>
                        </a:rPr>
                        <a:t>dưới</a:t>
                      </a:r>
                      <a:r>
                        <a:rPr lang="en-GB" sz="2100" b="1" dirty="0">
                          <a:solidFill>
                            <a:srgbClr val="0070C0"/>
                          </a:solidFill>
                          <a:latin typeface="Times New Roman" pitchFamily="18" charset="0"/>
                          <a:cs typeface="Times New Roman" pitchFamily="18" charset="0"/>
                        </a:rPr>
                        <a:t>.</a:t>
                      </a:r>
                      <a:endParaRPr lang="en-US" sz="2100" b="1" dirty="0">
                        <a:solidFill>
                          <a:srgbClr val="0070C0"/>
                        </a:solidFill>
                        <a:latin typeface="Times New Roman" pitchFamily="18" charset="0"/>
                        <a:cs typeface="Times New Roman" pitchFamily="18" charset="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2100" b="1" dirty="0">
                        <a:solidFill>
                          <a:srgbClr val="0070C0"/>
                        </a:solidFill>
                        <a:latin typeface="Times New Roman" pitchFamily="18" charset="0"/>
                        <a:cs typeface="Times New Roman" pitchFamily="18" charset="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2100" b="1" dirty="0">
                        <a:solidFill>
                          <a:srgbClr val="0070C0"/>
                        </a:solidFill>
                        <a:latin typeface="Times New Roman" pitchFamily="18" charset="0"/>
                        <a:cs typeface="Times New Roman" pitchFamily="18" charset="0"/>
                      </a:endParaRPr>
                    </a:p>
                    <a:p>
                      <a:pPr algn="ctr"/>
                      <a:r>
                        <a:rPr lang="en-US" sz="2100" b="1" dirty="0">
                          <a:solidFill>
                            <a:srgbClr val="0070C0"/>
                          </a:solidFill>
                          <a:latin typeface="Times New Roman" pitchFamily="18" charset="0"/>
                          <a:cs typeface="Times New Roman" pitchFamily="18" charset="0"/>
                        </a:rPr>
                        <a:t> </a:t>
                      </a:r>
                    </a:p>
                  </a:txBody>
                  <a:tcPr marL="68580" marR="6858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593554831"/>
                  </a:ext>
                </a:extLst>
              </a:tr>
              <a:tr h="659576">
                <a:tc>
                  <a:txBody>
                    <a:bodyPr/>
                    <a:lstStyle/>
                    <a:p>
                      <a:pPr algn="ctr"/>
                      <a:r>
                        <a:rPr lang="en-GB" sz="2100" b="1" dirty="0">
                          <a:solidFill>
                            <a:srgbClr val="0070C0"/>
                          </a:solidFill>
                          <a:latin typeface="Times New Roman" pitchFamily="18" charset="0"/>
                          <a:cs typeface="Times New Roman" pitchFamily="18" charset="0"/>
                        </a:rPr>
                        <a:t>d</a:t>
                      </a:r>
                      <a:endParaRPr lang="en-US" sz="2100" b="1" dirty="0">
                        <a:solidFill>
                          <a:srgbClr val="0070C0"/>
                        </a:solidFill>
                        <a:latin typeface="Times New Roman" pitchFamily="18" charset="0"/>
                        <a:cs typeface="Times New Roman" pitchFamily="18" charset="0"/>
                      </a:endParaRPr>
                    </a:p>
                  </a:txBody>
                  <a:tcPr marL="68580" marR="68580" anchor="ctr">
                    <a:lnR w="12700" cap="flat" cmpd="sng" algn="ctr">
                      <a:solidFill>
                        <a:schemeClr val="tx1"/>
                      </a:solidFill>
                      <a:prstDash val="solid"/>
                      <a:round/>
                      <a:headEnd type="none" w="med" len="med"/>
                      <a:tailEnd type="none" w="med" len="med"/>
                    </a:lnR>
                  </a:tcPr>
                </a:tc>
                <a:tc>
                  <a:txBody>
                    <a:bodyPr/>
                    <a:lstStyle/>
                    <a:p>
                      <a:pPr algn="l"/>
                      <a:r>
                        <a:rPr lang="en-GB" sz="2100" b="1" baseline="0" dirty="0">
                          <a:solidFill>
                            <a:srgbClr val="0070C0"/>
                          </a:solidFill>
                          <a:latin typeface="Times New Roman" pitchFamily="18" charset="0"/>
                          <a:cs typeface="Times New Roman" pitchFamily="18" charset="0"/>
                        </a:rPr>
                        <a:t>Khi </a:t>
                      </a:r>
                      <a:r>
                        <a:rPr lang="en-GB" sz="2100" b="1" baseline="0" dirty="0" err="1">
                          <a:solidFill>
                            <a:srgbClr val="0070C0"/>
                          </a:solidFill>
                          <a:latin typeface="Times New Roman" pitchFamily="18" charset="0"/>
                          <a:cs typeface="Times New Roman" pitchFamily="18" charset="0"/>
                        </a:rPr>
                        <a:t>đọc</a:t>
                      </a:r>
                      <a:r>
                        <a:rPr lang="en-GB" sz="2100" b="1" baseline="0" dirty="0">
                          <a:solidFill>
                            <a:srgbClr val="0070C0"/>
                          </a:solidFill>
                          <a:latin typeface="Times New Roman" pitchFamily="18" charset="0"/>
                          <a:cs typeface="Times New Roman" pitchFamily="18" charset="0"/>
                        </a:rPr>
                        <a:t> </a:t>
                      </a:r>
                      <a:r>
                        <a:rPr lang="en-GB" sz="2100" b="1" baseline="0" dirty="0" err="1">
                          <a:solidFill>
                            <a:srgbClr val="0070C0"/>
                          </a:solidFill>
                          <a:latin typeface="Times New Roman" pitchFamily="18" charset="0"/>
                          <a:cs typeface="Times New Roman" pitchFamily="18" charset="0"/>
                        </a:rPr>
                        <a:t>giá</a:t>
                      </a:r>
                      <a:r>
                        <a:rPr lang="en-GB" sz="2100" b="1" baseline="0" dirty="0">
                          <a:solidFill>
                            <a:srgbClr val="0070C0"/>
                          </a:solidFill>
                          <a:latin typeface="Times New Roman" pitchFamily="18" charset="0"/>
                          <a:cs typeface="Times New Roman" pitchFamily="18" charset="0"/>
                        </a:rPr>
                        <a:t> </a:t>
                      </a:r>
                      <a:r>
                        <a:rPr lang="en-GB" sz="2100" b="1" baseline="0" dirty="0" err="1">
                          <a:solidFill>
                            <a:srgbClr val="0070C0"/>
                          </a:solidFill>
                          <a:latin typeface="Times New Roman" pitchFamily="18" charset="0"/>
                          <a:cs typeface="Times New Roman" pitchFamily="18" charset="0"/>
                        </a:rPr>
                        <a:t>trị</a:t>
                      </a:r>
                      <a:r>
                        <a:rPr lang="en-GB" sz="2100" b="1" baseline="0" dirty="0">
                          <a:solidFill>
                            <a:srgbClr val="0070C0"/>
                          </a:solidFill>
                          <a:latin typeface="Times New Roman" pitchFamily="18" charset="0"/>
                          <a:cs typeface="Times New Roman" pitchFamily="18" charset="0"/>
                        </a:rPr>
                        <a:t> </a:t>
                      </a:r>
                      <a:r>
                        <a:rPr lang="en-GB" sz="2100" b="1" baseline="0" dirty="0" err="1">
                          <a:solidFill>
                            <a:srgbClr val="0070C0"/>
                          </a:solidFill>
                          <a:latin typeface="Times New Roman" pitchFamily="18" charset="0"/>
                          <a:cs typeface="Times New Roman" pitchFamily="18" charset="0"/>
                        </a:rPr>
                        <a:t>trên</a:t>
                      </a:r>
                      <a:r>
                        <a:rPr lang="en-GB" sz="2100" b="1" baseline="0" dirty="0">
                          <a:solidFill>
                            <a:srgbClr val="0070C0"/>
                          </a:solidFill>
                          <a:latin typeface="Times New Roman" pitchFamily="18" charset="0"/>
                          <a:cs typeface="Times New Roman" pitchFamily="18" charset="0"/>
                        </a:rPr>
                        <a:t> thang </a:t>
                      </a:r>
                      <a:r>
                        <a:rPr lang="en-GB" sz="2100" b="1" baseline="0" dirty="0" err="1">
                          <a:solidFill>
                            <a:srgbClr val="0070C0"/>
                          </a:solidFill>
                          <a:latin typeface="Times New Roman" pitchFamily="18" charset="0"/>
                          <a:cs typeface="Times New Roman" pitchFamily="18" charset="0"/>
                        </a:rPr>
                        <a:t>đo</a:t>
                      </a:r>
                      <a:r>
                        <a:rPr lang="en-GB" sz="2100" b="1" baseline="0" dirty="0">
                          <a:solidFill>
                            <a:srgbClr val="0070C0"/>
                          </a:solidFill>
                          <a:latin typeface="Times New Roman" pitchFamily="18" charset="0"/>
                          <a:cs typeface="Times New Roman" pitchFamily="18" charset="0"/>
                        </a:rPr>
                        <a:t> </a:t>
                      </a:r>
                      <a:r>
                        <a:rPr lang="en-GB" sz="2100" b="1" baseline="0" dirty="0" err="1">
                          <a:solidFill>
                            <a:srgbClr val="0070C0"/>
                          </a:solidFill>
                          <a:latin typeface="Times New Roman" pitchFamily="18" charset="0"/>
                          <a:cs typeface="Times New Roman" pitchFamily="18" charset="0"/>
                        </a:rPr>
                        <a:t>cần</a:t>
                      </a:r>
                      <a:r>
                        <a:rPr lang="en-GB" sz="2100" b="1" baseline="0" dirty="0">
                          <a:solidFill>
                            <a:srgbClr val="0070C0"/>
                          </a:solidFill>
                          <a:latin typeface="Times New Roman" pitchFamily="18" charset="0"/>
                          <a:cs typeface="Times New Roman" pitchFamily="18" charset="0"/>
                        </a:rPr>
                        <a:t> </a:t>
                      </a:r>
                      <a:r>
                        <a:rPr lang="en-GB" sz="2100" b="1" baseline="0" dirty="0" err="1">
                          <a:solidFill>
                            <a:srgbClr val="0070C0"/>
                          </a:solidFill>
                          <a:latin typeface="Times New Roman" pitchFamily="18" charset="0"/>
                          <a:cs typeface="Times New Roman" pitchFamily="18" charset="0"/>
                        </a:rPr>
                        <a:t>đặt</a:t>
                      </a:r>
                      <a:r>
                        <a:rPr lang="en-GB" sz="2100" b="1" baseline="0" dirty="0">
                          <a:solidFill>
                            <a:srgbClr val="0070C0"/>
                          </a:solidFill>
                          <a:latin typeface="Times New Roman" pitchFamily="18" charset="0"/>
                          <a:cs typeface="Times New Roman" pitchFamily="18" charset="0"/>
                        </a:rPr>
                        <a:t> </a:t>
                      </a:r>
                      <a:r>
                        <a:rPr lang="en-GB" sz="2100" b="1" baseline="0" dirty="0" err="1">
                          <a:solidFill>
                            <a:srgbClr val="0070C0"/>
                          </a:solidFill>
                          <a:latin typeface="Times New Roman" pitchFamily="18" charset="0"/>
                          <a:cs typeface="Times New Roman" pitchFamily="18" charset="0"/>
                        </a:rPr>
                        <a:t>mắt</a:t>
                      </a:r>
                      <a:r>
                        <a:rPr lang="en-GB" sz="2100" b="1" baseline="0" dirty="0">
                          <a:solidFill>
                            <a:srgbClr val="0070C0"/>
                          </a:solidFill>
                          <a:latin typeface="Times New Roman" pitchFamily="18" charset="0"/>
                          <a:cs typeface="Times New Roman" pitchFamily="18" charset="0"/>
                        </a:rPr>
                        <a:t> </a:t>
                      </a:r>
                      <a:r>
                        <a:rPr lang="en-GB" sz="2100" b="1" baseline="0" dirty="0" err="1">
                          <a:solidFill>
                            <a:srgbClr val="0070C0"/>
                          </a:solidFill>
                          <a:latin typeface="Times New Roman" pitchFamily="18" charset="0"/>
                          <a:cs typeface="Times New Roman" pitchFamily="18" charset="0"/>
                        </a:rPr>
                        <a:t>vuông</a:t>
                      </a:r>
                      <a:r>
                        <a:rPr lang="en-GB" sz="2100" b="1" baseline="0" dirty="0">
                          <a:solidFill>
                            <a:srgbClr val="0070C0"/>
                          </a:solidFill>
                          <a:latin typeface="Times New Roman" pitchFamily="18" charset="0"/>
                          <a:cs typeface="Times New Roman" pitchFamily="18" charset="0"/>
                        </a:rPr>
                        <a:t> </a:t>
                      </a:r>
                      <a:r>
                        <a:rPr lang="en-GB" sz="2100" b="1" baseline="0" dirty="0" err="1">
                          <a:solidFill>
                            <a:srgbClr val="0070C0"/>
                          </a:solidFill>
                          <a:latin typeface="Times New Roman" pitchFamily="18" charset="0"/>
                          <a:cs typeface="Times New Roman" pitchFamily="18" charset="0"/>
                        </a:rPr>
                        <a:t>góc</a:t>
                      </a:r>
                      <a:r>
                        <a:rPr lang="en-GB" sz="2100" b="1" baseline="0" dirty="0">
                          <a:solidFill>
                            <a:srgbClr val="0070C0"/>
                          </a:solidFill>
                          <a:latin typeface="Times New Roman" pitchFamily="18" charset="0"/>
                          <a:cs typeface="Times New Roman" pitchFamily="18" charset="0"/>
                        </a:rPr>
                        <a:t> </a:t>
                      </a:r>
                      <a:r>
                        <a:rPr lang="en-GB" sz="2100" b="1" baseline="0" dirty="0" err="1">
                          <a:solidFill>
                            <a:srgbClr val="0070C0"/>
                          </a:solidFill>
                          <a:latin typeface="Times New Roman" pitchFamily="18" charset="0"/>
                          <a:cs typeface="Times New Roman" pitchFamily="18" charset="0"/>
                        </a:rPr>
                        <a:t>với</a:t>
                      </a:r>
                      <a:r>
                        <a:rPr lang="en-GB" sz="2100" b="1" baseline="0" dirty="0">
                          <a:solidFill>
                            <a:srgbClr val="0070C0"/>
                          </a:solidFill>
                          <a:latin typeface="Times New Roman" pitchFamily="18" charset="0"/>
                          <a:cs typeface="Times New Roman" pitchFamily="18" charset="0"/>
                        </a:rPr>
                        <a:t> </a:t>
                      </a:r>
                      <a:r>
                        <a:rPr lang="en-GB" sz="2100" b="1" baseline="0" dirty="0" err="1">
                          <a:solidFill>
                            <a:srgbClr val="0070C0"/>
                          </a:solidFill>
                          <a:latin typeface="Times New Roman" pitchFamily="18" charset="0"/>
                          <a:cs typeface="Times New Roman" pitchFamily="18" charset="0"/>
                        </a:rPr>
                        <a:t>cái</a:t>
                      </a:r>
                      <a:r>
                        <a:rPr lang="en-GB" sz="2100" b="1" baseline="0" dirty="0">
                          <a:solidFill>
                            <a:srgbClr val="0070C0"/>
                          </a:solidFill>
                          <a:latin typeface="Times New Roman" pitchFamily="18" charset="0"/>
                          <a:cs typeface="Times New Roman" pitchFamily="18" charset="0"/>
                        </a:rPr>
                        <a:t> </a:t>
                      </a:r>
                      <a:r>
                        <a:rPr lang="en-GB" sz="2100" b="1" baseline="0" dirty="0" err="1">
                          <a:solidFill>
                            <a:srgbClr val="0070C0"/>
                          </a:solidFill>
                          <a:latin typeface="Times New Roman" pitchFamily="18" charset="0"/>
                          <a:cs typeface="Times New Roman" pitchFamily="18" charset="0"/>
                        </a:rPr>
                        <a:t>chỉ</a:t>
                      </a:r>
                      <a:r>
                        <a:rPr lang="en-GB" sz="2100" b="1" baseline="0" dirty="0">
                          <a:solidFill>
                            <a:srgbClr val="0070C0"/>
                          </a:solidFill>
                          <a:latin typeface="Times New Roman" pitchFamily="18" charset="0"/>
                          <a:cs typeface="Times New Roman" pitchFamily="18" charset="0"/>
                        </a:rPr>
                        <a:t> </a:t>
                      </a:r>
                      <a:r>
                        <a:rPr lang="en-GB" sz="2100" b="1" baseline="0" dirty="0" err="1">
                          <a:solidFill>
                            <a:srgbClr val="0070C0"/>
                          </a:solidFill>
                          <a:latin typeface="Times New Roman" pitchFamily="18" charset="0"/>
                          <a:cs typeface="Times New Roman" pitchFamily="18" charset="0"/>
                        </a:rPr>
                        <a:t>vạch</a:t>
                      </a:r>
                      <a:r>
                        <a:rPr lang="en-GB" sz="2100" b="1" baseline="0" dirty="0">
                          <a:solidFill>
                            <a:srgbClr val="0070C0"/>
                          </a:solidFill>
                          <a:latin typeface="Times New Roman" pitchFamily="18" charset="0"/>
                          <a:cs typeface="Times New Roman" pitchFamily="18" charset="0"/>
                        </a:rPr>
                        <a:t>.</a:t>
                      </a:r>
                      <a:endParaRPr lang="en-US" sz="2100" b="1" dirty="0">
                        <a:solidFill>
                          <a:srgbClr val="0070C0"/>
                        </a:solidFill>
                        <a:latin typeface="Times New Roman" pitchFamily="18" charset="0"/>
                        <a:cs typeface="Times New Roman" pitchFamily="18" charset="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2100" b="1" dirty="0">
                        <a:solidFill>
                          <a:srgbClr val="0070C0"/>
                        </a:solidFill>
                        <a:latin typeface="Times New Roman" pitchFamily="18" charset="0"/>
                        <a:cs typeface="Times New Roman" pitchFamily="18" charset="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2100" b="1" dirty="0">
                        <a:solidFill>
                          <a:srgbClr val="0070C0"/>
                        </a:solidFill>
                        <a:latin typeface="Times New Roman" pitchFamily="18" charset="0"/>
                        <a:cs typeface="Times New Roman" pitchFamily="18" charset="0"/>
                      </a:endParaRPr>
                    </a:p>
                  </a:txBody>
                  <a:tcPr marL="68580" marR="6858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762654110"/>
                  </a:ext>
                </a:extLst>
              </a:tr>
            </a:tbl>
          </a:graphicData>
        </a:graphic>
      </p:graphicFrame>
      <p:pic>
        <p:nvPicPr>
          <p:cNvPr id="6" name="Picture 5">
            <a:extLst>
              <a:ext uri="{FF2B5EF4-FFF2-40B4-BE49-F238E27FC236}">
                <a16:creationId xmlns:a16="http://schemas.microsoft.com/office/drawing/2014/main" id="{3019907F-1557-B25E-82F7-4B0752011834}"/>
              </a:ext>
            </a:extLst>
          </p:cNvPr>
          <p:cNvPicPr>
            <a:picLocks noChangeAspect="1"/>
          </p:cNvPicPr>
          <p:nvPr/>
        </p:nvPicPr>
        <p:blipFill>
          <a:blip r:embed="rId3"/>
          <a:srcRect l="13887" t="5785" r="17826" b="7599"/>
          <a:stretch/>
        </p:blipFill>
        <p:spPr>
          <a:xfrm>
            <a:off x="7433057" y="-100584"/>
            <a:ext cx="1622904" cy="5244084"/>
          </a:xfrm>
          <a:prstGeom prst="rect">
            <a:avLst/>
          </a:prstGeom>
        </p:spPr>
      </p:pic>
      <p:cxnSp>
        <p:nvCxnSpPr>
          <p:cNvPr id="8" name="Straight Connector 7">
            <a:extLst>
              <a:ext uri="{FF2B5EF4-FFF2-40B4-BE49-F238E27FC236}">
                <a16:creationId xmlns:a16="http://schemas.microsoft.com/office/drawing/2014/main" id="{0417D338-0E6C-8DB5-4FB8-274F250D380B}"/>
              </a:ext>
            </a:extLst>
          </p:cNvPr>
          <p:cNvCxnSpPr>
            <a:cxnSpLocks/>
          </p:cNvCxnSpPr>
          <p:nvPr/>
        </p:nvCxnSpPr>
        <p:spPr>
          <a:xfrm>
            <a:off x="8061457" y="2335434"/>
            <a:ext cx="346230" cy="0"/>
          </a:xfrm>
          <a:prstGeom prst="line">
            <a:avLst/>
          </a:prstGeom>
          <a:ln w="50800">
            <a:solidFill>
              <a:srgbClr val="FF0000"/>
            </a:solidFill>
          </a:ln>
        </p:spPr>
        <p:style>
          <a:lnRef idx="3">
            <a:schemeClr val="accent2"/>
          </a:lnRef>
          <a:fillRef idx="0">
            <a:schemeClr val="accent2"/>
          </a:fillRef>
          <a:effectRef idx="2">
            <a:schemeClr val="accent2"/>
          </a:effectRef>
          <a:fontRef idx="minor">
            <a:schemeClr val="tx1"/>
          </a:fontRef>
        </p:style>
      </p:cxnSp>
      <p:sp>
        <p:nvSpPr>
          <p:cNvPr id="2" name="TextBox 1">
            <a:extLst>
              <a:ext uri="{FF2B5EF4-FFF2-40B4-BE49-F238E27FC236}">
                <a16:creationId xmlns:a16="http://schemas.microsoft.com/office/drawing/2014/main" id="{EF0E8D2A-EA39-F1F0-6E56-340E2D2897F1}"/>
              </a:ext>
            </a:extLst>
          </p:cNvPr>
          <p:cNvSpPr txBox="1"/>
          <p:nvPr/>
        </p:nvSpPr>
        <p:spPr>
          <a:xfrm>
            <a:off x="658367" y="0"/>
            <a:ext cx="7205473"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Họ</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tên</a:t>
            </a:r>
            <a:r>
              <a:rPr lang="en-US" sz="24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0223670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F44890-873F-96AF-E0C2-D0972D0C2636}"/>
              </a:ext>
            </a:extLst>
          </p:cNvPr>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38</a:t>
            </a:fld>
            <a:endParaRPr lang="en"/>
          </a:p>
        </p:txBody>
      </p:sp>
      <p:pic>
        <p:nvPicPr>
          <p:cNvPr id="3" name="Countdown 5 minutes-Nho">
            <a:hlinkClick r:id="" action="ppaction://media"/>
            <a:extLst>
              <a:ext uri="{FF2B5EF4-FFF2-40B4-BE49-F238E27FC236}">
                <a16:creationId xmlns:a16="http://schemas.microsoft.com/office/drawing/2014/main" id="{DFA99153-22F8-2174-73BF-F244D16AB64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6081" b="6081"/>
          <a:stretch/>
        </p:blipFill>
        <p:spPr>
          <a:xfrm>
            <a:off x="-48292" y="3188311"/>
            <a:ext cx="2755773" cy="1360550"/>
          </a:xfrm>
          <a:prstGeom prst="rect">
            <a:avLst/>
          </a:prstGeom>
        </p:spPr>
      </p:pic>
    </p:spTree>
    <p:extLst>
      <p:ext uri="{BB962C8B-B14F-4D97-AF65-F5344CB8AC3E}">
        <p14:creationId xmlns:p14="http://schemas.microsoft.com/office/powerpoint/2010/main" val="266864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9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2CAEA3C-49B0-667F-825C-C0D1A5E9FBBF}"/>
              </a:ext>
            </a:extLst>
          </p:cNvPr>
          <p:cNvSpPr txBox="1"/>
          <p:nvPr/>
        </p:nvSpPr>
        <p:spPr>
          <a:xfrm>
            <a:off x="1133856" y="144071"/>
            <a:ext cx="4553712"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HOẠT ĐỘNG KHỞI ĐỘNG</a:t>
            </a:r>
          </a:p>
        </p:txBody>
      </p:sp>
      <p:sp>
        <p:nvSpPr>
          <p:cNvPr id="7" name="TextBox 6">
            <a:extLst>
              <a:ext uri="{FF2B5EF4-FFF2-40B4-BE49-F238E27FC236}">
                <a16:creationId xmlns:a16="http://schemas.microsoft.com/office/drawing/2014/main" id="{B910B46F-AADA-5853-BEEC-5A2994E653EC}"/>
              </a:ext>
            </a:extLst>
          </p:cNvPr>
          <p:cNvSpPr txBox="1"/>
          <p:nvPr/>
        </p:nvSpPr>
        <p:spPr>
          <a:xfrm>
            <a:off x="0" y="635401"/>
            <a:ext cx="8750808" cy="4524315"/>
          </a:xfrm>
          <a:prstGeom prst="rect">
            <a:avLst/>
          </a:prstGeom>
          <a:noFill/>
        </p:spPr>
        <p:txBody>
          <a:bodyPr wrap="square" rtlCol="0">
            <a:spAutoFit/>
          </a:bodyPr>
          <a:lstStyle/>
          <a:p>
            <a:r>
              <a:rPr lang="en-US" sz="2400" b="1" dirty="0">
                <a:solidFill>
                  <a:srgbClr val="0070C0"/>
                </a:solidFill>
                <a:latin typeface="Times New Roman" panose="02020603050405020304" pitchFamily="18" charset="0"/>
                <a:cs typeface="Times New Roman" panose="02020603050405020304" pitchFamily="18" charset="0"/>
              </a:rPr>
              <a:t>Khi </a:t>
            </a:r>
            <a:r>
              <a:rPr lang="en-US" sz="2400" b="1" dirty="0" err="1">
                <a:solidFill>
                  <a:srgbClr val="0070C0"/>
                </a:solidFill>
                <a:latin typeface="Times New Roman" panose="02020603050405020304" pitchFamily="18" charset="0"/>
                <a:cs typeface="Times New Roman" panose="02020603050405020304" pitchFamily="18" charset="0"/>
              </a:rPr>
              <a:t>hai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đội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kéo</a:t>
            </a:r>
            <a:r>
              <a:rPr lang="en-US" sz="2400" b="1" dirty="0">
                <a:solidFill>
                  <a:srgbClr val="0070C0"/>
                </a:solidFill>
                <a:latin typeface="Times New Roman" panose="02020603050405020304" pitchFamily="18" charset="0"/>
                <a:cs typeface="Times New Roman" panose="02020603050405020304" pitchFamily="18" charset="0"/>
              </a:rPr>
              <a:t> co (clip </a:t>
            </a:r>
            <a:r>
              <a:rPr lang="en-US" sz="2400" b="1" dirty="0" err="1">
                <a:solidFill>
                  <a:srgbClr val="0070C0"/>
                </a:solidFill>
                <a:latin typeface="Times New Roman" panose="02020603050405020304" pitchFamily="18" charset="0"/>
                <a:cs typeface="Times New Roman" panose="02020603050405020304" pitchFamily="18" charset="0"/>
              </a:rPr>
              <a:t>dưới</a:t>
            </a:r>
            <a:r>
              <a:rPr lang="en-US" sz="2400" b="1" dirty="0">
                <a:solidFill>
                  <a:srgbClr val="0070C0"/>
                </a:solidFill>
                <a:latin typeface="Times New Roman" panose="02020603050405020304" pitchFamily="18" charset="0"/>
                <a:cs typeface="Times New Roman" panose="02020603050405020304" pitchFamily="18" charset="0"/>
              </a:rPr>
              <a:t>):</a:t>
            </a:r>
          </a:p>
          <a:p>
            <a:r>
              <a:rPr lang="en-US" sz="2400" b="1" dirty="0" err="1">
                <a:solidFill>
                  <a:srgbClr val="0070C0"/>
                </a:solidFill>
                <a:latin typeface="Times New Roman" panose="02020603050405020304" pitchFamily="18" charset="0"/>
                <a:cs typeface="Times New Roman" panose="02020603050405020304" pitchFamily="18" charset="0"/>
              </a:rPr>
              <a:t>Câu</a:t>
            </a:r>
            <a:r>
              <a:rPr lang="en-US" sz="2400" b="1" dirty="0">
                <a:solidFill>
                  <a:srgbClr val="0070C0"/>
                </a:solidFill>
                <a:latin typeface="Times New Roman" panose="02020603050405020304" pitchFamily="18" charset="0"/>
                <a:cs typeface="Times New Roman" panose="02020603050405020304" pitchFamily="18" charset="0"/>
              </a:rPr>
              <a:t> 1. Khi </a:t>
            </a:r>
            <a:r>
              <a:rPr lang="en-US" sz="2400" b="1" dirty="0" err="1">
                <a:solidFill>
                  <a:srgbClr val="0070C0"/>
                </a:solidFill>
                <a:latin typeface="Times New Roman" panose="02020603050405020304" pitchFamily="18" charset="0"/>
                <a:cs typeface="Times New Roman" panose="02020603050405020304" pitchFamily="18" charset="0"/>
              </a:rPr>
              <a:t>trọng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tài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phất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cờ</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tín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hiệu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lực</a:t>
            </a:r>
            <a:r>
              <a:rPr lang="en-US" sz="2400" b="1" dirty="0">
                <a:solidFill>
                  <a:srgbClr val="0070C0"/>
                </a:solidFill>
                <a:latin typeface="Times New Roman" panose="02020603050405020304" pitchFamily="18" charset="0"/>
                <a:cs typeface="Times New Roman" panose="02020603050405020304" pitchFamily="18" charset="0"/>
              </a:rPr>
              <a:t> do </a:t>
            </a:r>
            <a:r>
              <a:rPr lang="en-US" sz="2400" b="1" dirty="0" err="1">
                <a:solidFill>
                  <a:srgbClr val="0070C0"/>
                </a:solidFill>
                <a:latin typeface="Times New Roman" panose="02020603050405020304" pitchFamily="18" charset="0"/>
                <a:cs typeface="Times New Roman" panose="02020603050405020304" pitchFamily="18" charset="0"/>
              </a:rPr>
              <a:t>tay</a:t>
            </a:r>
            <a:r>
              <a:rPr lang="en-US" sz="2400" b="1" dirty="0">
                <a:solidFill>
                  <a:srgbClr val="0070C0"/>
                </a:solidFill>
                <a:latin typeface="Times New Roman" panose="02020603050405020304" pitchFamily="18" charset="0"/>
                <a:cs typeface="Times New Roman" panose="02020603050405020304" pitchFamily="18" charset="0"/>
              </a:rPr>
              <a:t> </a:t>
            </a:r>
          </a:p>
          <a:p>
            <a:r>
              <a:rPr lang="en-US" sz="2400" b="1" dirty="0" err="1">
                <a:solidFill>
                  <a:srgbClr val="0070C0"/>
                </a:solidFill>
                <a:latin typeface="Times New Roman" panose="02020603050405020304" pitchFamily="18" charset="0"/>
                <a:cs typeface="Times New Roman" panose="02020603050405020304" pitchFamily="18" charset="0"/>
              </a:rPr>
              <a:t>tác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dụng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làm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lá</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cờ</a:t>
            </a:r>
            <a:r>
              <a:rPr lang="en-US" sz="2400" b="1" dirty="0">
                <a:solidFill>
                  <a:srgbClr val="0070C0"/>
                </a:solidFill>
                <a:latin typeface="Times New Roman" panose="02020603050405020304" pitchFamily="18" charset="0"/>
                <a:cs typeface="Times New Roman" panose="02020603050405020304" pitchFamily="18" charset="0"/>
              </a:rPr>
              <a:t>…………………………</a:t>
            </a:r>
          </a:p>
          <a:p>
            <a:endParaRPr lang="en-US" sz="2400" b="1" dirty="0">
              <a:solidFill>
                <a:srgbClr val="0070C0"/>
              </a:solidFill>
              <a:latin typeface="Times New Roman" panose="02020603050405020304" pitchFamily="18" charset="0"/>
              <a:cs typeface="Times New Roman" panose="02020603050405020304" pitchFamily="18" charset="0"/>
            </a:endParaRPr>
          </a:p>
          <a:p>
            <a:r>
              <a:rPr lang="en-US" sz="2400" b="1" dirty="0" err="1">
                <a:solidFill>
                  <a:srgbClr val="0070C0"/>
                </a:solidFill>
                <a:latin typeface="Times New Roman" panose="02020603050405020304" pitchFamily="18" charset="0"/>
                <a:cs typeface="Times New Roman" panose="02020603050405020304" pitchFamily="18" charset="0"/>
              </a:rPr>
              <a:t>Câu</a:t>
            </a:r>
            <a:r>
              <a:rPr lang="en-US" sz="2400" b="1" dirty="0">
                <a:solidFill>
                  <a:srgbClr val="0070C0"/>
                </a:solidFill>
                <a:latin typeface="Times New Roman" panose="02020603050405020304" pitchFamily="18" charset="0"/>
                <a:cs typeface="Times New Roman" panose="02020603050405020304" pitchFamily="18" charset="0"/>
              </a:rPr>
              <a:t> 2. </a:t>
            </a:r>
            <a:r>
              <a:rPr lang="en-US" sz="2400" b="1" dirty="0" err="1">
                <a:solidFill>
                  <a:srgbClr val="0070C0"/>
                </a:solidFill>
                <a:latin typeface="Times New Roman" panose="02020603050405020304" pitchFamily="18" charset="0"/>
                <a:cs typeface="Times New Roman" panose="02020603050405020304" pitchFamily="18" charset="0"/>
              </a:rPr>
              <a:t>Đội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xanh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đã</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tác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dụng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vào</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dây</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một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lực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gì</a:t>
            </a:r>
            <a:r>
              <a:rPr lang="en-US" sz="2400" b="1" dirty="0">
                <a:solidFill>
                  <a:srgbClr val="0070C0"/>
                </a:solidFill>
                <a:latin typeface="Times New Roman" panose="02020603050405020304" pitchFamily="18" charset="0"/>
                <a:cs typeface="Times New Roman" panose="02020603050405020304" pitchFamily="18" charset="0"/>
              </a:rPr>
              <a:t>?</a:t>
            </a:r>
          </a:p>
          <a:p>
            <a:pPr marL="457200" indent="-457200">
              <a:buAutoNum type="alphaUcPeriod"/>
            </a:pPr>
            <a:r>
              <a:rPr lang="en-US" sz="2400" b="1" dirty="0" err="1">
                <a:solidFill>
                  <a:srgbClr val="0070C0"/>
                </a:solidFill>
                <a:latin typeface="Times New Roman" panose="02020603050405020304" pitchFamily="18" charset="0"/>
                <a:cs typeface="Times New Roman" panose="02020603050405020304" pitchFamily="18" charset="0"/>
              </a:rPr>
              <a:t>Lực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nén</a:t>
            </a:r>
            <a:r>
              <a:rPr lang="en-US" sz="2400" b="1" dirty="0">
                <a:solidFill>
                  <a:srgbClr val="0070C0"/>
                </a:solidFill>
                <a:latin typeface="Times New Roman" panose="02020603050405020304" pitchFamily="18" charset="0"/>
                <a:cs typeface="Times New Roman" panose="02020603050405020304" pitchFamily="18" charset="0"/>
              </a:rPr>
              <a:t>             B. </a:t>
            </a:r>
            <a:r>
              <a:rPr lang="en-US" sz="2400" b="1" dirty="0" err="1">
                <a:solidFill>
                  <a:srgbClr val="0070C0"/>
                </a:solidFill>
                <a:latin typeface="Times New Roman" panose="02020603050405020304" pitchFamily="18" charset="0"/>
                <a:cs typeface="Times New Roman" panose="02020603050405020304" pitchFamily="18" charset="0"/>
              </a:rPr>
              <a:t>Lực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hút</a:t>
            </a:r>
            <a:r>
              <a:rPr lang="en-US" sz="2400" b="1" dirty="0">
                <a:solidFill>
                  <a:srgbClr val="0070C0"/>
                </a:solidFill>
                <a:latin typeface="Times New Roman" panose="02020603050405020304" pitchFamily="18" charset="0"/>
                <a:cs typeface="Times New Roman" panose="02020603050405020304" pitchFamily="18" charset="0"/>
              </a:rPr>
              <a:t>         C. </a:t>
            </a:r>
            <a:r>
              <a:rPr lang="en-US" sz="2400" b="1" dirty="0" err="1">
                <a:solidFill>
                  <a:srgbClr val="0070C0"/>
                </a:solidFill>
                <a:latin typeface="Times New Roman" panose="02020603050405020304" pitchFamily="18" charset="0"/>
                <a:cs typeface="Times New Roman" panose="02020603050405020304" pitchFamily="18" charset="0"/>
              </a:rPr>
              <a:t>Lực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kéo</a:t>
            </a:r>
            <a:r>
              <a:rPr lang="en-US" sz="2400" b="1" dirty="0">
                <a:solidFill>
                  <a:srgbClr val="0070C0"/>
                </a:solidFill>
                <a:latin typeface="Times New Roman" panose="02020603050405020304" pitchFamily="18" charset="0"/>
                <a:cs typeface="Times New Roman" panose="02020603050405020304" pitchFamily="18" charset="0"/>
              </a:rPr>
              <a:t>         D. </a:t>
            </a:r>
            <a:r>
              <a:rPr lang="en-US" sz="2400" b="1" dirty="0" err="1">
                <a:solidFill>
                  <a:srgbClr val="0070C0"/>
                </a:solidFill>
                <a:latin typeface="Times New Roman" panose="02020603050405020304" pitchFamily="18" charset="0"/>
                <a:cs typeface="Times New Roman" panose="02020603050405020304" pitchFamily="18" charset="0"/>
              </a:rPr>
              <a:t>Lực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đẩy</a:t>
            </a:r>
            <a:endParaRPr lang="en-US" sz="2400" b="1" dirty="0">
              <a:solidFill>
                <a:srgbClr val="0070C0"/>
              </a:solidFill>
              <a:latin typeface="Times New Roman" panose="02020603050405020304" pitchFamily="18" charset="0"/>
              <a:cs typeface="Times New Roman" panose="02020603050405020304" pitchFamily="18" charset="0"/>
            </a:endParaRPr>
          </a:p>
          <a:p>
            <a:r>
              <a:rPr lang="en-US" sz="2400" b="1" dirty="0" err="1">
                <a:solidFill>
                  <a:srgbClr val="0070C0"/>
                </a:solidFill>
                <a:latin typeface="Times New Roman" panose="02020603050405020304" pitchFamily="18" charset="0"/>
                <a:cs typeface="Times New Roman" panose="02020603050405020304" pitchFamily="18" charset="0"/>
              </a:rPr>
              <a:t>Câu</a:t>
            </a:r>
            <a:r>
              <a:rPr lang="en-US" sz="2400" b="1" dirty="0">
                <a:solidFill>
                  <a:srgbClr val="0070C0"/>
                </a:solidFill>
                <a:latin typeface="Times New Roman" panose="02020603050405020304" pitchFamily="18" charset="0"/>
                <a:cs typeface="Times New Roman" panose="02020603050405020304" pitchFamily="18" charset="0"/>
              </a:rPr>
              <a:t> 3. </a:t>
            </a:r>
            <a:r>
              <a:rPr lang="en-US" sz="2400" b="1" dirty="0" err="1">
                <a:solidFill>
                  <a:srgbClr val="0070C0"/>
                </a:solidFill>
                <a:latin typeface="Times New Roman" panose="02020603050405020304" pitchFamily="18" charset="0"/>
                <a:cs typeface="Times New Roman" panose="02020603050405020304" pitchFamily="18" charset="0"/>
              </a:rPr>
              <a:t>Lực</a:t>
            </a:r>
            <a:r>
              <a:rPr lang="en-US" sz="2400" b="1" dirty="0">
                <a:solidFill>
                  <a:srgbClr val="0070C0"/>
                </a:solidFill>
                <a:latin typeface="Times New Roman" panose="02020603050405020304" pitchFamily="18" charset="0"/>
                <a:cs typeface="Times New Roman" panose="02020603050405020304" pitchFamily="18" charset="0"/>
              </a:rPr>
              <a:t> do </a:t>
            </a:r>
            <a:r>
              <a:rPr lang="en-US" sz="2400" b="1" dirty="0" err="1">
                <a:solidFill>
                  <a:srgbClr val="0070C0"/>
                </a:solidFill>
                <a:latin typeface="Times New Roman" panose="02020603050405020304" pitchFamily="18" charset="0"/>
                <a:cs typeface="Times New Roman" panose="02020603050405020304" pitchFamily="18" charset="0"/>
              </a:rPr>
              <a:t>đội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vàng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tác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dụng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vào</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dây</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có</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phương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và</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chiều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là</a:t>
            </a:r>
            <a:r>
              <a:rPr lang="en-US" sz="2400" b="1" dirty="0">
                <a:solidFill>
                  <a:srgbClr val="0070C0"/>
                </a:solidFill>
                <a:latin typeface="Times New Roman" panose="02020603050405020304" pitchFamily="18" charset="0"/>
                <a:cs typeface="Times New Roman" panose="02020603050405020304" pitchFamily="18" charset="0"/>
              </a:rPr>
              <a:t>:</a:t>
            </a:r>
          </a:p>
          <a:p>
            <a:pPr marL="457200" indent="-457200">
              <a:buAutoNum type="alphaUcPeriod"/>
            </a:pPr>
            <a:r>
              <a:rPr lang="en-US" sz="2400" b="1" dirty="0" err="1">
                <a:solidFill>
                  <a:srgbClr val="0070C0"/>
                </a:solidFill>
                <a:latin typeface="Times New Roman" panose="02020603050405020304" pitchFamily="18" charset="0"/>
                <a:cs typeface="Times New Roman" panose="02020603050405020304" pitchFamily="18" charset="0"/>
              </a:rPr>
              <a:t>Phương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thẳng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đứng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chiều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từ</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trên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xuống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dưới</a:t>
            </a:r>
            <a:r>
              <a:rPr lang="en-US" sz="2400" b="1" dirty="0">
                <a:solidFill>
                  <a:srgbClr val="0070C0"/>
                </a:solidFill>
                <a:latin typeface="Times New Roman" panose="02020603050405020304" pitchFamily="18" charset="0"/>
                <a:cs typeface="Times New Roman" panose="02020603050405020304" pitchFamily="18" charset="0"/>
              </a:rPr>
              <a:t>.</a:t>
            </a:r>
          </a:p>
          <a:p>
            <a:pPr marL="457200" indent="-457200">
              <a:buAutoNum type="alphaUcPeriod"/>
            </a:pPr>
            <a:r>
              <a:rPr lang="en-US" sz="2400" b="1" dirty="0" err="1">
                <a:solidFill>
                  <a:srgbClr val="0070C0"/>
                </a:solidFill>
                <a:latin typeface="Times New Roman" panose="02020603050405020304" pitchFamily="18" charset="0"/>
                <a:cs typeface="Times New Roman" panose="02020603050405020304" pitchFamily="18" charset="0"/>
              </a:rPr>
              <a:t>Phương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thẳng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đứng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chiều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từ</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dưới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lên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trên</a:t>
            </a:r>
            <a:r>
              <a:rPr lang="en-US" sz="2400" b="1" dirty="0">
                <a:solidFill>
                  <a:srgbClr val="0070C0"/>
                </a:solidFill>
                <a:latin typeface="Times New Roman" panose="02020603050405020304" pitchFamily="18" charset="0"/>
                <a:cs typeface="Times New Roman" panose="02020603050405020304" pitchFamily="18" charset="0"/>
              </a:rPr>
              <a:t>.</a:t>
            </a:r>
          </a:p>
          <a:p>
            <a:pPr marL="457200" indent="-457200">
              <a:buAutoNum type="alphaUcPeriod"/>
            </a:pPr>
            <a:r>
              <a:rPr lang="en-US" sz="2400" b="1" dirty="0" err="1">
                <a:solidFill>
                  <a:srgbClr val="0070C0"/>
                </a:solidFill>
                <a:latin typeface="Times New Roman" panose="02020603050405020304" pitchFamily="18" charset="0"/>
                <a:cs typeface="Times New Roman" panose="02020603050405020304" pitchFamily="18" charset="0"/>
              </a:rPr>
              <a:t>Phương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nằm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ngang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chiều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từ</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trái</a:t>
            </a:r>
            <a:r>
              <a:rPr lang="en-US" sz="2400" b="1" dirty="0">
                <a:solidFill>
                  <a:srgbClr val="0070C0"/>
                </a:solidFill>
                <a:latin typeface="Times New Roman" panose="02020603050405020304" pitchFamily="18" charset="0"/>
                <a:cs typeface="Times New Roman" panose="02020603050405020304" pitchFamily="18" charset="0"/>
              </a:rPr>
              <a:t> qua </a:t>
            </a:r>
            <a:r>
              <a:rPr lang="en-US" sz="2400" b="1" dirty="0" err="1">
                <a:solidFill>
                  <a:srgbClr val="0070C0"/>
                </a:solidFill>
                <a:latin typeface="Times New Roman" panose="02020603050405020304" pitchFamily="18" charset="0"/>
                <a:cs typeface="Times New Roman" panose="02020603050405020304" pitchFamily="18" charset="0"/>
              </a:rPr>
              <a:t>phải</a:t>
            </a:r>
            <a:r>
              <a:rPr lang="en-US" sz="2400" b="1" dirty="0">
                <a:solidFill>
                  <a:srgbClr val="0070C0"/>
                </a:solidFill>
                <a:latin typeface="Times New Roman" panose="02020603050405020304" pitchFamily="18" charset="0"/>
                <a:cs typeface="Times New Roman" panose="02020603050405020304" pitchFamily="18" charset="0"/>
              </a:rPr>
              <a:t>.</a:t>
            </a:r>
          </a:p>
          <a:p>
            <a:pPr marL="457200" indent="-457200">
              <a:buAutoNum type="alphaUcPeriod"/>
            </a:pPr>
            <a:r>
              <a:rPr lang="en-US" sz="2400" b="1" dirty="0" err="1">
                <a:solidFill>
                  <a:srgbClr val="0070C0"/>
                </a:solidFill>
                <a:latin typeface="Times New Roman" panose="02020603050405020304" pitchFamily="18" charset="0"/>
                <a:cs typeface="Times New Roman" panose="02020603050405020304" pitchFamily="18" charset="0"/>
              </a:rPr>
              <a:t>Phương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nằm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ngang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chiều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từ</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phải</a:t>
            </a:r>
            <a:r>
              <a:rPr lang="en-US" sz="2400" b="1" dirty="0">
                <a:solidFill>
                  <a:srgbClr val="0070C0"/>
                </a:solidFill>
                <a:latin typeface="Times New Roman" panose="02020603050405020304" pitchFamily="18" charset="0"/>
                <a:cs typeface="Times New Roman" panose="02020603050405020304" pitchFamily="18" charset="0"/>
              </a:rPr>
              <a:t> qua </a:t>
            </a:r>
            <a:r>
              <a:rPr lang="en-US" sz="2400" b="1" dirty="0" err="1">
                <a:solidFill>
                  <a:srgbClr val="0070C0"/>
                </a:solidFill>
                <a:latin typeface="Times New Roman" panose="02020603050405020304" pitchFamily="18" charset="0"/>
                <a:cs typeface="Times New Roman" panose="02020603050405020304" pitchFamily="18" charset="0"/>
              </a:rPr>
              <a:t>trái</a:t>
            </a:r>
            <a:r>
              <a:rPr lang="en-US" sz="2400" b="1" dirty="0">
                <a:solidFill>
                  <a:srgbClr val="0070C0"/>
                </a:solidFill>
                <a:latin typeface="Times New Roman" panose="02020603050405020304" pitchFamily="18" charset="0"/>
                <a:cs typeface="Times New Roman" panose="02020603050405020304" pitchFamily="18" charset="0"/>
              </a:rPr>
              <a:t>.</a:t>
            </a:r>
          </a:p>
          <a:p>
            <a:endParaRPr lang="en-US" sz="2400" b="1" dirty="0">
              <a:solidFill>
                <a:srgbClr val="0070C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331B338-12A8-C30B-37A6-FAF7AAF546E9}"/>
              </a:ext>
            </a:extLst>
          </p:cNvPr>
          <p:cNvPicPr>
            <a:picLocks noChangeAspect="1"/>
          </p:cNvPicPr>
          <p:nvPr/>
        </p:nvPicPr>
        <p:blipFill>
          <a:blip r:embed="rId2"/>
          <a:stretch>
            <a:fillRect/>
          </a:stretch>
        </p:blipFill>
        <p:spPr>
          <a:xfrm>
            <a:off x="6665842" y="228600"/>
            <a:ext cx="2231270" cy="2048256"/>
          </a:xfrm>
          <a:prstGeom prst="rect">
            <a:avLst/>
          </a:prstGeom>
        </p:spPr>
      </p:pic>
    </p:spTree>
    <p:extLst>
      <p:ext uri="{BB962C8B-B14F-4D97-AF65-F5344CB8AC3E}">
        <p14:creationId xmlns:p14="http://schemas.microsoft.com/office/powerpoint/2010/main" val="829764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768766" y="110075"/>
            <a:ext cx="6709603" cy="1360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nSpc>
                <a:spcPct val="120000"/>
              </a:lnSpc>
            </a:pPr>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1. </a:t>
            </a:r>
            <a:r>
              <a:rPr lang="en-US" sz="2400" b="1" dirty="0" err="1">
                <a:solidFill>
                  <a:srgbClr val="FF0000"/>
                </a:solidFill>
                <a:latin typeface="Times New Roman" panose="02020603050405020304" pitchFamily="18" charset="0"/>
                <a:cs typeface="Times New Roman" panose="02020603050405020304" pitchFamily="18" charset="0"/>
              </a:rPr>
              <a:t>Đội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nam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đã</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dụng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dây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một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lực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gì</a:t>
            </a:r>
            <a:r>
              <a:rPr lang="en-US" sz="2400" b="1" dirty="0">
                <a:solidFill>
                  <a:srgbClr val="FF0000"/>
                </a:solidFill>
                <a:latin typeface="Times New Roman" panose="02020603050405020304" pitchFamily="18" charset="0"/>
                <a:cs typeface="Times New Roman" panose="02020603050405020304" pitchFamily="18" charset="0"/>
              </a:rPr>
              <a:t>?</a:t>
            </a:r>
            <a:endParaRPr lang="en-US" sz="2400" b="1" dirty="0">
              <a:solidFill>
                <a:srgbClr val="0070C0"/>
              </a:solidFill>
              <a:latin typeface="Times New Roman" panose="02020603050405020304" pitchFamily="18" charset="0"/>
              <a:cs typeface="Times New Roman" panose="02020603050405020304" pitchFamily="18" charset="0"/>
            </a:endParaRPr>
          </a:p>
          <a:p>
            <a:pPr>
              <a:lnSpc>
                <a:spcPct val="120000"/>
              </a:lnSpc>
            </a:pPr>
            <a:r>
              <a:rPr lang="en-US" sz="2400" b="1" dirty="0">
                <a:solidFill>
                  <a:srgbClr val="0070C0"/>
                </a:solidFill>
                <a:latin typeface="Times New Roman" panose="02020603050405020304" pitchFamily="18" charset="0"/>
                <a:cs typeface="Times New Roman" panose="02020603050405020304" pitchFamily="18" charset="0"/>
              </a:rPr>
              <a:t>A. </a:t>
            </a:r>
            <a:r>
              <a:rPr lang="en-US" sz="2400" b="1" dirty="0" err="1">
                <a:solidFill>
                  <a:srgbClr val="0070C0"/>
                </a:solidFill>
                <a:latin typeface="Times New Roman" panose="02020603050405020304" pitchFamily="18" charset="0"/>
                <a:cs typeface="Times New Roman" panose="02020603050405020304" pitchFamily="18" charset="0"/>
              </a:rPr>
              <a:t>Lực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nén</a:t>
            </a:r>
            <a:r>
              <a:rPr lang="en-US" sz="2400" b="1" dirty="0">
                <a:solidFill>
                  <a:srgbClr val="0070C0"/>
                </a:solidFill>
                <a:latin typeface="Times New Roman" panose="02020603050405020304" pitchFamily="18" charset="0"/>
                <a:cs typeface="Times New Roman" panose="02020603050405020304" pitchFamily="18" charset="0"/>
              </a:rPr>
              <a:t>                              B. </a:t>
            </a:r>
            <a:r>
              <a:rPr lang="en-US" sz="2400" b="1" dirty="0" err="1">
                <a:solidFill>
                  <a:srgbClr val="0070C0"/>
                </a:solidFill>
                <a:latin typeface="Times New Roman" panose="02020603050405020304" pitchFamily="18" charset="0"/>
                <a:cs typeface="Times New Roman" panose="02020603050405020304" pitchFamily="18" charset="0"/>
              </a:rPr>
              <a:t>Lực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hút</a:t>
            </a:r>
            <a:r>
              <a:rPr lang="en-US" sz="2400" b="1" dirty="0">
                <a:solidFill>
                  <a:srgbClr val="0070C0"/>
                </a:solidFill>
                <a:latin typeface="Times New Roman" panose="02020603050405020304" pitchFamily="18" charset="0"/>
                <a:cs typeface="Times New Roman" panose="02020603050405020304" pitchFamily="18" charset="0"/>
              </a:rPr>
              <a:t>        </a:t>
            </a:r>
          </a:p>
          <a:p>
            <a:pPr>
              <a:lnSpc>
                <a:spcPct val="120000"/>
              </a:lnSpc>
            </a:pPr>
            <a:r>
              <a:rPr lang="en-US" sz="2400" b="1" dirty="0">
                <a:solidFill>
                  <a:srgbClr val="0070C0"/>
                </a:solidFill>
                <a:latin typeface="Times New Roman" panose="02020603050405020304" pitchFamily="18" charset="0"/>
                <a:cs typeface="Times New Roman" panose="02020603050405020304" pitchFamily="18" charset="0"/>
              </a:rPr>
              <a:t>C. </a:t>
            </a:r>
            <a:r>
              <a:rPr lang="en-US" sz="2400" b="1" dirty="0" err="1">
                <a:solidFill>
                  <a:srgbClr val="0070C0"/>
                </a:solidFill>
                <a:latin typeface="Times New Roman" panose="02020603050405020304" pitchFamily="18" charset="0"/>
                <a:cs typeface="Times New Roman" panose="02020603050405020304" pitchFamily="18" charset="0"/>
              </a:rPr>
              <a:t>Lực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kéo</a:t>
            </a:r>
            <a:r>
              <a:rPr lang="en-US" sz="2400" b="1" dirty="0">
                <a:solidFill>
                  <a:srgbClr val="0070C0"/>
                </a:solidFill>
                <a:latin typeface="Times New Roman" panose="02020603050405020304" pitchFamily="18" charset="0"/>
                <a:cs typeface="Times New Roman" panose="02020603050405020304" pitchFamily="18" charset="0"/>
              </a:rPr>
              <a:t>                              D. </a:t>
            </a:r>
            <a:r>
              <a:rPr lang="en-US" sz="2400" b="1" dirty="0" err="1">
                <a:solidFill>
                  <a:srgbClr val="0070C0"/>
                </a:solidFill>
                <a:latin typeface="Times New Roman" panose="02020603050405020304" pitchFamily="18" charset="0"/>
                <a:cs typeface="Times New Roman" panose="02020603050405020304" pitchFamily="18" charset="0"/>
              </a:rPr>
              <a:t>Lực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đẩy</a:t>
            </a:r>
            <a:endParaRPr lang="en-US" sz="2400" b="1" dirty="0">
              <a:solidFill>
                <a:srgbClr val="0070C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6484" y="1022366"/>
            <a:ext cx="500827" cy="50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6352788308826">
            <a:hlinkClick r:id="" action="ppaction://media"/>
            <a:extLst>
              <a:ext uri="{FF2B5EF4-FFF2-40B4-BE49-F238E27FC236}">
                <a16:creationId xmlns:a16="http://schemas.microsoft.com/office/drawing/2014/main" id="{AD10A22D-7F44-ED44-46C8-EA15998B132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9862" y="1530326"/>
            <a:ext cx="7284276" cy="3166585"/>
          </a:xfrm>
          <a:prstGeom prst="rect">
            <a:avLst/>
          </a:prstGeom>
        </p:spPr>
      </p:pic>
      <p:sp>
        <p:nvSpPr>
          <p:cNvPr id="3" name="Arrow: Curved Up 2">
            <a:hlinkClick r:id="rId6" action="ppaction://hlinksldjump"/>
            <a:extLst>
              <a:ext uri="{FF2B5EF4-FFF2-40B4-BE49-F238E27FC236}">
                <a16:creationId xmlns:a16="http://schemas.microsoft.com/office/drawing/2014/main" id="{5075B1A5-ADD3-DFE7-6CB6-9CD382E24402}"/>
              </a:ext>
            </a:extLst>
          </p:cNvPr>
          <p:cNvSpPr/>
          <p:nvPr/>
        </p:nvSpPr>
        <p:spPr>
          <a:xfrm>
            <a:off x="8422546" y="4707272"/>
            <a:ext cx="419449" cy="234891"/>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5839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33"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0">
                <p:cTn id="13" fill="hold" display="0">
                  <p:stCondLst>
                    <p:cond delay="indefinite"/>
                  </p:stCondLst>
                </p:cTn>
                <p:tgtEl>
                  <p:spTgt spid="8"/>
                </p:tgtEl>
              </p:cMediaNode>
            </p:vide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40</a:t>
            </a:fld>
            <a:endParaRPr lang="en"/>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55121" y="653143"/>
            <a:ext cx="8703129" cy="4490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263757" y="102393"/>
            <a:ext cx="7449241" cy="461665"/>
          </a:xfrm>
          <a:prstGeom prst="rect">
            <a:avLst/>
          </a:prstGeom>
          <a:noFill/>
        </p:spPr>
        <p:txBody>
          <a:bodyPr wrap="square">
            <a:spAutoFit/>
          </a:bodyPr>
          <a:lstStyle/>
          <a:p>
            <a:pPr algn="just"/>
            <a:r>
              <a:rPr lang="en-US" sz="2400" b="1" dirty="0" err="1">
                <a:solidFill>
                  <a:srgbClr val="006600"/>
                </a:solidFill>
              </a:rPr>
              <a:t>Nêu</a:t>
            </a:r>
            <a:r>
              <a:rPr lang="en-US" sz="2400" b="1" dirty="0">
                <a:solidFill>
                  <a:srgbClr val="006600"/>
                </a:solidFill>
              </a:rPr>
              <a:t> </a:t>
            </a:r>
            <a:r>
              <a:rPr lang="en-US" sz="2400" b="1" dirty="0" err="1">
                <a:solidFill>
                  <a:srgbClr val="006600"/>
                </a:solidFill>
              </a:rPr>
              <a:t>ví</a:t>
            </a:r>
            <a:r>
              <a:rPr lang="en-US" sz="2400" b="1" dirty="0">
                <a:solidFill>
                  <a:srgbClr val="006600"/>
                </a:solidFill>
              </a:rPr>
              <a:t> </a:t>
            </a:r>
            <a:r>
              <a:rPr lang="en-US" sz="2400" b="1" dirty="0" err="1">
                <a:solidFill>
                  <a:srgbClr val="006600"/>
                </a:solidFill>
              </a:rPr>
              <a:t>dụ</a:t>
            </a:r>
            <a:r>
              <a:rPr lang="en-US" sz="2400" b="1" dirty="0">
                <a:solidFill>
                  <a:srgbClr val="006600"/>
                </a:solidFill>
              </a:rPr>
              <a:t> </a:t>
            </a:r>
            <a:r>
              <a:rPr lang="en-US" sz="2400" b="1" dirty="0" err="1">
                <a:solidFill>
                  <a:srgbClr val="006600"/>
                </a:solidFill>
              </a:rPr>
              <a:t>về</a:t>
            </a:r>
            <a:r>
              <a:rPr lang="en-US" sz="2400" b="1" dirty="0">
                <a:solidFill>
                  <a:srgbClr val="006600"/>
                </a:solidFill>
              </a:rPr>
              <a:t> </a:t>
            </a:r>
            <a:r>
              <a:rPr lang="en-US" sz="2400" b="1" dirty="0" err="1">
                <a:solidFill>
                  <a:srgbClr val="006600"/>
                </a:solidFill>
              </a:rPr>
              <a:t>các</a:t>
            </a:r>
            <a:r>
              <a:rPr lang="en-US" sz="2400" b="1" dirty="0">
                <a:solidFill>
                  <a:srgbClr val="006600"/>
                </a:solidFill>
              </a:rPr>
              <a:t> </a:t>
            </a:r>
            <a:r>
              <a:rPr lang="en-US" sz="2400" b="1" dirty="0" err="1">
                <a:solidFill>
                  <a:srgbClr val="006600"/>
                </a:solidFill>
              </a:rPr>
              <a:t>lực</a:t>
            </a:r>
            <a:r>
              <a:rPr lang="en-US" sz="2400" b="1" dirty="0">
                <a:solidFill>
                  <a:srgbClr val="006600"/>
                </a:solidFill>
              </a:rPr>
              <a:t> </a:t>
            </a:r>
            <a:r>
              <a:rPr lang="en-US" sz="2400" b="1" dirty="0" err="1">
                <a:solidFill>
                  <a:srgbClr val="006600"/>
                </a:solidFill>
              </a:rPr>
              <a:t>có</a:t>
            </a:r>
            <a:r>
              <a:rPr lang="en-US" sz="2400" b="1" dirty="0">
                <a:solidFill>
                  <a:srgbClr val="006600"/>
                </a:solidFill>
              </a:rPr>
              <a:t> </a:t>
            </a:r>
            <a:r>
              <a:rPr lang="en-US" sz="2400" b="1" dirty="0" err="1">
                <a:solidFill>
                  <a:srgbClr val="006600"/>
                </a:solidFill>
              </a:rPr>
              <a:t>độ</a:t>
            </a:r>
            <a:r>
              <a:rPr lang="en-US" sz="2400" b="1" dirty="0">
                <a:solidFill>
                  <a:srgbClr val="006600"/>
                </a:solidFill>
              </a:rPr>
              <a:t> </a:t>
            </a:r>
            <a:r>
              <a:rPr lang="en-US" sz="2400" b="1" dirty="0" err="1">
                <a:solidFill>
                  <a:srgbClr val="006600"/>
                </a:solidFill>
              </a:rPr>
              <a:t>mạnh</a:t>
            </a:r>
            <a:r>
              <a:rPr lang="en-US" sz="2400" b="1" dirty="0">
                <a:solidFill>
                  <a:srgbClr val="006600"/>
                </a:solidFill>
              </a:rPr>
              <a:t> </a:t>
            </a:r>
            <a:r>
              <a:rPr lang="en-US" sz="2400" b="1" dirty="0" err="1">
                <a:solidFill>
                  <a:srgbClr val="006600"/>
                </a:solidFill>
              </a:rPr>
              <a:t>yếu</a:t>
            </a:r>
            <a:r>
              <a:rPr lang="en-US" sz="2400" b="1" dirty="0">
                <a:solidFill>
                  <a:srgbClr val="006600"/>
                </a:solidFill>
              </a:rPr>
              <a:t> </a:t>
            </a:r>
            <a:r>
              <a:rPr lang="en-US" sz="2400" b="1" dirty="0" err="1">
                <a:solidFill>
                  <a:srgbClr val="006600"/>
                </a:solidFill>
              </a:rPr>
              <a:t>khác</a:t>
            </a:r>
            <a:r>
              <a:rPr lang="en-US" sz="2400" b="1" dirty="0">
                <a:solidFill>
                  <a:srgbClr val="006600"/>
                </a:solidFill>
              </a:rPr>
              <a:t> </a:t>
            </a:r>
            <a:r>
              <a:rPr lang="en-US" sz="2400" b="1" dirty="0" err="1">
                <a:solidFill>
                  <a:srgbClr val="006600"/>
                </a:solidFill>
              </a:rPr>
              <a:t>nhau</a:t>
            </a:r>
            <a:r>
              <a:rPr lang="en-US" sz="2400" b="1" dirty="0">
                <a:solidFill>
                  <a:srgbClr val="006600"/>
                </a:solidFill>
              </a:rPr>
              <a:t>.</a:t>
            </a:r>
          </a:p>
        </p:txBody>
      </p:sp>
    </p:spTree>
    <p:extLst>
      <p:ext uri="{BB962C8B-B14F-4D97-AF65-F5344CB8AC3E}">
        <p14:creationId xmlns:p14="http://schemas.microsoft.com/office/powerpoint/2010/main" val="28344751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1"/>
          <p:cNvSpPr txBox="1">
            <a:spLocks noGrp="1"/>
          </p:cNvSpPr>
          <p:nvPr>
            <p:ph type="ctrTitle"/>
          </p:nvPr>
        </p:nvSpPr>
        <p:spPr>
          <a:xfrm>
            <a:off x="178983" y="1552073"/>
            <a:ext cx="8965017" cy="1924404"/>
          </a:xfrm>
          <a:prstGeom prst="rect">
            <a:avLst/>
          </a:prstGeom>
        </p:spPr>
        <p:txBody>
          <a:bodyPr spcFirstLastPara="1" wrap="square" lIns="91425" tIns="91425" rIns="91425" bIns="91425" anchor="ctr" anchorCtr="0">
            <a:noAutofit/>
          </a:bodyPr>
          <a:lstStyle/>
          <a:p>
            <a:pPr marL="0" lvl="0" indent="0" algn="ctr" rtl="0">
              <a:lnSpc>
                <a:spcPct val="135000"/>
              </a:lnSpc>
              <a:spcBef>
                <a:spcPts val="600"/>
              </a:spcBef>
              <a:spcAft>
                <a:spcPts val="600"/>
              </a:spcAft>
              <a:buNone/>
            </a:pPr>
            <a:r>
              <a:rPr lang="en-GB" sz="4600">
                <a:latin typeface="Arial" panose="020B0604020202020204" pitchFamily="34" charset="0"/>
                <a:cs typeface="Arial" panose="020B0604020202020204" pitchFamily="34" charset="0"/>
              </a:rPr>
              <a:t>TIẾT 103 - BÀI 26:</a:t>
            </a:r>
            <a:br>
              <a:rPr lang="vi-VN" sz="4600">
                <a:latin typeface="Arial" panose="020B0604020202020204" pitchFamily="34" charset="0"/>
                <a:cs typeface="Arial" panose="020B0604020202020204" pitchFamily="34" charset="0"/>
              </a:rPr>
            </a:br>
            <a:r>
              <a:rPr lang="en-GB" sz="4600">
                <a:latin typeface="Arial" panose="020B0604020202020204" pitchFamily="34" charset="0"/>
                <a:cs typeface="Arial" panose="020B0604020202020204" pitchFamily="34" charset="0"/>
              </a:rPr>
              <a:t>LỰC VÀ TÁC DỤNG CỦA LỰC (T4)</a:t>
            </a:r>
            <a:endParaRPr lang="vi-VN" sz="4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31376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42</a:t>
            </a:fld>
            <a:endParaRPr lang="en"/>
          </a:p>
        </p:txBody>
      </p:sp>
      <p:sp>
        <p:nvSpPr>
          <p:cNvPr id="5" name="Google Shape;137;p16"/>
          <p:cNvSpPr txBox="1">
            <a:spLocks/>
          </p:cNvSpPr>
          <p:nvPr/>
        </p:nvSpPr>
        <p:spPr>
          <a:xfrm>
            <a:off x="730239" y="2179073"/>
            <a:ext cx="7370700" cy="857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600"/>
              <a:buFont typeface="Raleway"/>
              <a:buNone/>
              <a:defRPr sz="3600" b="1" i="0" u="none" strike="noStrike" cap="none">
                <a:solidFill>
                  <a:srgbClr val="FFFFFF"/>
                </a:solidFill>
                <a:latin typeface="Raleway"/>
                <a:ea typeface="Raleway"/>
                <a:cs typeface="Raleway"/>
                <a:sym typeface="Raleway"/>
              </a:defRPr>
            </a:lvl1pPr>
            <a:lvl2pPr marR="0" lvl="1" algn="ctr" rtl="0">
              <a:lnSpc>
                <a:spcPct val="100000"/>
              </a:lnSpc>
              <a:spcBef>
                <a:spcPts val="0"/>
              </a:spcBef>
              <a:spcAft>
                <a:spcPts val="0"/>
              </a:spcAft>
              <a:buClr>
                <a:srgbClr val="FFFFFF"/>
              </a:buClr>
              <a:buSzPts val="3600"/>
              <a:buFont typeface="Raleway"/>
              <a:buNone/>
              <a:defRPr sz="3600" b="1" i="0" u="none" strike="noStrike" cap="none">
                <a:solidFill>
                  <a:srgbClr val="FFFFFF"/>
                </a:solidFill>
                <a:latin typeface="Raleway"/>
                <a:ea typeface="Raleway"/>
                <a:cs typeface="Raleway"/>
                <a:sym typeface="Raleway"/>
              </a:defRPr>
            </a:lvl2pPr>
            <a:lvl3pPr marR="0" lvl="2" algn="ctr" rtl="0">
              <a:lnSpc>
                <a:spcPct val="100000"/>
              </a:lnSpc>
              <a:spcBef>
                <a:spcPts val="0"/>
              </a:spcBef>
              <a:spcAft>
                <a:spcPts val="0"/>
              </a:spcAft>
              <a:buClr>
                <a:srgbClr val="FFFFFF"/>
              </a:buClr>
              <a:buSzPts val="3600"/>
              <a:buFont typeface="Raleway"/>
              <a:buNone/>
              <a:defRPr sz="3600" b="1" i="0" u="none" strike="noStrike" cap="none">
                <a:solidFill>
                  <a:srgbClr val="FFFFFF"/>
                </a:solidFill>
                <a:latin typeface="Raleway"/>
                <a:ea typeface="Raleway"/>
                <a:cs typeface="Raleway"/>
                <a:sym typeface="Raleway"/>
              </a:defRPr>
            </a:lvl3pPr>
            <a:lvl4pPr marR="0" lvl="3" algn="ctr" rtl="0">
              <a:lnSpc>
                <a:spcPct val="100000"/>
              </a:lnSpc>
              <a:spcBef>
                <a:spcPts val="0"/>
              </a:spcBef>
              <a:spcAft>
                <a:spcPts val="0"/>
              </a:spcAft>
              <a:buClr>
                <a:srgbClr val="FFFFFF"/>
              </a:buClr>
              <a:buSzPts val="3600"/>
              <a:buFont typeface="Raleway"/>
              <a:buNone/>
              <a:defRPr sz="3600" b="1" i="0" u="none" strike="noStrike" cap="none">
                <a:solidFill>
                  <a:srgbClr val="FFFFFF"/>
                </a:solidFill>
                <a:latin typeface="Raleway"/>
                <a:ea typeface="Raleway"/>
                <a:cs typeface="Raleway"/>
                <a:sym typeface="Raleway"/>
              </a:defRPr>
            </a:lvl4pPr>
            <a:lvl5pPr marR="0" lvl="4" algn="ctr" rtl="0">
              <a:lnSpc>
                <a:spcPct val="100000"/>
              </a:lnSpc>
              <a:spcBef>
                <a:spcPts val="0"/>
              </a:spcBef>
              <a:spcAft>
                <a:spcPts val="0"/>
              </a:spcAft>
              <a:buClr>
                <a:srgbClr val="FFFFFF"/>
              </a:buClr>
              <a:buSzPts val="3600"/>
              <a:buFont typeface="Raleway"/>
              <a:buNone/>
              <a:defRPr sz="3600" b="1" i="0" u="none" strike="noStrike" cap="none">
                <a:solidFill>
                  <a:srgbClr val="FFFFFF"/>
                </a:solidFill>
                <a:latin typeface="Raleway"/>
                <a:ea typeface="Raleway"/>
                <a:cs typeface="Raleway"/>
                <a:sym typeface="Raleway"/>
              </a:defRPr>
            </a:lvl5pPr>
            <a:lvl6pPr marR="0" lvl="5" algn="ctr" rtl="0">
              <a:lnSpc>
                <a:spcPct val="100000"/>
              </a:lnSpc>
              <a:spcBef>
                <a:spcPts val="0"/>
              </a:spcBef>
              <a:spcAft>
                <a:spcPts val="0"/>
              </a:spcAft>
              <a:buClr>
                <a:srgbClr val="FFFFFF"/>
              </a:buClr>
              <a:buSzPts val="3600"/>
              <a:buFont typeface="Raleway"/>
              <a:buNone/>
              <a:defRPr sz="3600" b="1" i="0" u="none" strike="noStrike" cap="none">
                <a:solidFill>
                  <a:srgbClr val="FFFFFF"/>
                </a:solidFill>
                <a:latin typeface="Raleway"/>
                <a:ea typeface="Raleway"/>
                <a:cs typeface="Raleway"/>
                <a:sym typeface="Raleway"/>
              </a:defRPr>
            </a:lvl6pPr>
            <a:lvl7pPr marR="0" lvl="6" algn="ctr" rtl="0">
              <a:lnSpc>
                <a:spcPct val="100000"/>
              </a:lnSpc>
              <a:spcBef>
                <a:spcPts val="0"/>
              </a:spcBef>
              <a:spcAft>
                <a:spcPts val="0"/>
              </a:spcAft>
              <a:buClr>
                <a:srgbClr val="FFFFFF"/>
              </a:buClr>
              <a:buSzPts val="3600"/>
              <a:buFont typeface="Raleway"/>
              <a:buNone/>
              <a:defRPr sz="3600" b="1" i="0" u="none" strike="noStrike" cap="none">
                <a:solidFill>
                  <a:srgbClr val="FFFFFF"/>
                </a:solidFill>
                <a:latin typeface="Raleway"/>
                <a:ea typeface="Raleway"/>
                <a:cs typeface="Raleway"/>
                <a:sym typeface="Raleway"/>
              </a:defRPr>
            </a:lvl7pPr>
            <a:lvl8pPr marR="0" lvl="7" algn="ctr" rtl="0">
              <a:lnSpc>
                <a:spcPct val="100000"/>
              </a:lnSpc>
              <a:spcBef>
                <a:spcPts val="0"/>
              </a:spcBef>
              <a:spcAft>
                <a:spcPts val="0"/>
              </a:spcAft>
              <a:buClr>
                <a:srgbClr val="FFFFFF"/>
              </a:buClr>
              <a:buSzPts val="3600"/>
              <a:buFont typeface="Raleway"/>
              <a:buNone/>
              <a:defRPr sz="3600" b="1" i="0" u="none" strike="noStrike" cap="none">
                <a:solidFill>
                  <a:srgbClr val="FFFFFF"/>
                </a:solidFill>
                <a:latin typeface="Raleway"/>
                <a:ea typeface="Raleway"/>
                <a:cs typeface="Raleway"/>
                <a:sym typeface="Raleway"/>
              </a:defRPr>
            </a:lvl8pPr>
            <a:lvl9pPr marR="0" lvl="8" algn="ctr" rtl="0">
              <a:lnSpc>
                <a:spcPct val="100000"/>
              </a:lnSpc>
              <a:spcBef>
                <a:spcPts val="0"/>
              </a:spcBef>
              <a:spcAft>
                <a:spcPts val="0"/>
              </a:spcAft>
              <a:buClr>
                <a:srgbClr val="FFFFFF"/>
              </a:buClr>
              <a:buSzPts val="3600"/>
              <a:buFont typeface="Raleway"/>
              <a:buNone/>
              <a:defRPr sz="3600" b="1" i="0" u="none" strike="noStrike" cap="none">
                <a:solidFill>
                  <a:srgbClr val="FFFFFF"/>
                </a:solidFill>
                <a:latin typeface="Raleway"/>
                <a:ea typeface="Raleway"/>
                <a:cs typeface="Raleway"/>
                <a:sym typeface="Raleway"/>
              </a:defRPr>
            </a:lvl9pPr>
          </a:lstStyle>
          <a:p>
            <a:pPr algn="l"/>
            <a:r>
              <a:rPr lang="en">
                <a:latin typeface="Arial" panose="020B0604020202020204" pitchFamily="34" charset="0"/>
                <a:cs typeface="Arial" panose="020B0604020202020204" pitchFamily="34" charset="0"/>
              </a:rPr>
              <a:t>III. </a:t>
            </a:r>
            <a:r>
              <a:rPr lang="en-US" dirty="0">
                <a:latin typeface="Arial" panose="020B0604020202020204" pitchFamily="34" charset="0"/>
                <a:cs typeface="Arial" panose="020B0604020202020204" pitchFamily="34" charset="0"/>
              </a:rPr>
              <a:t>BIỂU DIỄN LỰC</a:t>
            </a:r>
          </a:p>
        </p:txBody>
      </p:sp>
    </p:spTree>
    <p:extLst>
      <p:ext uri="{BB962C8B-B14F-4D97-AF65-F5344CB8AC3E}">
        <p14:creationId xmlns:p14="http://schemas.microsoft.com/office/powerpoint/2010/main" val="3201995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43</a:t>
            </a:fld>
            <a:endParaRPr lang="en"/>
          </a:p>
        </p:txBody>
      </p:sp>
      <p:sp>
        <p:nvSpPr>
          <p:cNvPr id="4" name="Rectangle 5" descr="Granite"/>
          <p:cNvSpPr>
            <a:spLocks noChangeArrowheads="1"/>
          </p:cNvSpPr>
          <p:nvPr/>
        </p:nvSpPr>
        <p:spPr bwMode="auto">
          <a:xfrm>
            <a:off x="0" y="3371453"/>
            <a:ext cx="9144000" cy="514946"/>
          </a:xfrm>
          <a:prstGeom prst="rect">
            <a:avLst/>
          </a:prstGeom>
          <a:blipFill dpi="0" rotWithShape="1">
            <a:blip r:embed="rId2"/>
            <a:srcRect/>
            <a:tile tx="0" ty="0" sx="100000" sy="100000" flip="none" algn="tl"/>
          </a:blipFill>
          <a:ln w="9525">
            <a:solidFill>
              <a:schemeClr val="tx1"/>
            </a:solidFill>
            <a:miter lim="800000"/>
            <a:headEnd/>
            <a:tailEnd/>
          </a:ln>
        </p:spPr>
        <p:txBody>
          <a:bodyPr wrap="none" lIns="87919" tIns="43960" rIns="87919" bIns="43960" anchor="ctr"/>
          <a:lstStyle/>
          <a:p>
            <a:pPr defTabSz="879078"/>
            <a:endParaRPr lang="en-US" altLang="en-US"/>
          </a:p>
        </p:txBody>
      </p:sp>
      <p:sp>
        <p:nvSpPr>
          <p:cNvPr id="5" name="AutoShape 6" descr="Green marble"/>
          <p:cNvSpPr>
            <a:spLocks noChangeArrowheads="1"/>
          </p:cNvSpPr>
          <p:nvPr/>
        </p:nvSpPr>
        <p:spPr bwMode="auto">
          <a:xfrm>
            <a:off x="3276203" y="2457649"/>
            <a:ext cx="1448594" cy="685601"/>
          </a:xfrm>
          <a:prstGeom prst="flowChartPunchedCard">
            <a:avLst/>
          </a:prstGeom>
          <a:blipFill dpi="0" rotWithShape="1">
            <a:blip r:embed="rId3"/>
            <a:srcRect/>
            <a:tile tx="0" ty="0" sx="100000" sy="100000" flip="none" algn="tl"/>
          </a:blipFill>
          <a:ln w="9525">
            <a:solidFill>
              <a:schemeClr val="tx1"/>
            </a:solidFill>
            <a:miter lim="800000"/>
            <a:headEnd/>
            <a:tailEnd/>
          </a:ln>
        </p:spPr>
        <p:txBody>
          <a:bodyPr wrap="none" lIns="87919" tIns="43960" rIns="87919" bIns="43960" anchor="ctr"/>
          <a:lstStyle/>
          <a:p>
            <a:pPr defTabSz="879078"/>
            <a:endParaRPr lang="en-US" altLang="en-US"/>
          </a:p>
        </p:txBody>
      </p:sp>
      <p:sp>
        <p:nvSpPr>
          <p:cNvPr id="6" name="Oval 7"/>
          <p:cNvSpPr>
            <a:spLocks noChangeArrowheads="1"/>
          </p:cNvSpPr>
          <p:nvPr/>
        </p:nvSpPr>
        <p:spPr bwMode="auto">
          <a:xfrm>
            <a:off x="3581797" y="3143250"/>
            <a:ext cx="304602" cy="228203"/>
          </a:xfrm>
          <a:prstGeom prst="ellipse">
            <a:avLst/>
          </a:prstGeom>
          <a:solidFill>
            <a:srgbClr val="990000"/>
          </a:solidFill>
          <a:ln w="9525">
            <a:solidFill>
              <a:schemeClr val="tx1"/>
            </a:solidFill>
            <a:round/>
            <a:headEnd/>
            <a:tailEnd/>
          </a:ln>
        </p:spPr>
        <p:txBody>
          <a:bodyPr wrap="none" lIns="87919" tIns="43960" rIns="87919" bIns="43960" anchor="ctr"/>
          <a:lstStyle/>
          <a:p>
            <a:pPr defTabSz="879078"/>
            <a:endParaRPr lang="en-US" altLang="en-US"/>
          </a:p>
        </p:txBody>
      </p:sp>
      <p:sp>
        <p:nvSpPr>
          <p:cNvPr id="7" name="Oval 8"/>
          <p:cNvSpPr>
            <a:spLocks noChangeArrowheads="1"/>
          </p:cNvSpPr>
          <p:nvPr/>
        </p:nvSpPr>
        <p:spPr bwMode="auto">
          <a:xfrm>
            <a:off x="4114602" y="3143250"/>
            <a:ext cx="304601" cy="228203"/>
          </a:xfrm>
          <a:prstGeom prst="ellipse">
            <a:avLst/>
          </a:prstGeom>
          <a:solidFill>
            <a:srgbClr val="990000"/>
          </a:solidFill>
          <a:ln w="9525">
            <a:solidFill>
              <a:schemeClr val="tx1"/>
            </a:solidFill>
            <a:round/>
            <a:headEnd/>
            <a:tailEnd/>
          </a:ln>
        </p:spPr>
        <p:txBody>
          <a:bodyPr wrap="none" lIns="87919" tIns="43960" rIns="87919" bIns="43960" anchor="ctr"/>
          <a:lstStyle/>
          <a:p>
            <a:pPr defTabSz="879078"/>
            <a:endParaRPr lang="en-US" altLang="en-US"/>
          </a:p>
        </p:txBody>
      </p:sp>
      <p:sp>
        <p:nvSpPr>
          <p:cNvPr id="8" name="Rectangle 9"/>
          <p:cNvSpPr>
            <a:spLocks noChangeArrowheads="1"/>
          </p:cNvSpPr>
          <p:nvPr/>
        </p:nvSpPr>
        <p:spPr bwMode="auto">
          <a:xfrm>
            <a:off x="5029399" y="2685852"/>
            <a:ext cx="1675804" cy="457398"/>
          </a:xfrm>
          <a:prstGeom prst="rect">
            <a:avLst/>
          </a:prstGeom>
          <a:solidFill>
            <a:schemeClr val="accent1"/>
          </a:solidFill>
          <a:ln w="9525">
            <a:solidFill>
              <a:schemeClr val="tx1"/>
            </a:solidFill>
            <a:miter lim="800000"/>
            <a:headEnd/>
            <a:tailEnd/>
          </a:ln>
        </p:spPr>
        <p:txBody>
          <a:bodyPr wrap="none" lIns="87919" tIns="43960" rIns="87919" bIns="43960" anchor="ctr"/>
          <a:lstStyle/>
          <a:p>
            <a:pPr defTabSz="879078"/>
            <a:endParaRPr lang="en-US" altLang="en-US"/>
          </a:p>
        </p:txBody>
      </p:sp>
      <p:sp>
        <p:nvSpPr>
          <p:cNvPr id="9" name="Oval 11"/>
          <p:cNvSpPr>
            <a:spLocks noChangeArrowheads="1"/>
          </p:cNvSpPr>
          <p:nvPr/>
        </p:nvSpPr>
        <p:spPr bwMode="auto">
          <a:xfrm>
            <a:off x="5181203" y="3143250"/>
            <a:ext cx="305594" cy="228203"/>
          </a:xfrm>
          <a:prstGeom prst="ellipse">
            <a:avLst/>
          </a:prstGeom>
          <a:solidFill>
            <a:srgbClr val="990000"/>
          </a:solidFill>
          <a:ln w="9525">
            <a:solidFill>
              <a:schemeClr val="tx1"/>
            </a:solidFill>
            <a:round/>
            <a:headEnd/>
            <a:tailEnd/>
          </a:ln>
        </p:spPr>
        <p:txBody>
          <a:bodyPr wrap="none" lIns="87919" tIns="43960" rIns="87919" bIns="43960" anchor="ctr"/>
          <a:lstStyle/>
          <a:p>
            <a:pPr defTabSz="879078"/>
            <a:endParaRPr lang="en-US" altLang="en-US"/>
          </a:p>
        </p:txBody>
      </p:sp>
      <p:sp>
        <p:nvSpPr>
          <p:cNvPr id="10" name="Oval 12"/>
          <p:cNvSpPr>
            <a:spLocks noChangeArrowheads="1"/>
          </p:cNvSpPr>
          <p:nvPr/>
        </p:nvSpPr>
        <p:spPr bwMode="auto">
          <a:xfrm>
            <a:off x="6096000" y="3143250"/>
            <a:ext cx="304602" cy="228203"/>
          </a:xfrm>
          <a:prstGeom prst="ellipse">
            <a:avLst/>
          </a:prstGeom>
          <a:solidFill>
            <a:srgbClr val="990000"/>
          </a:solidFill>
          <a:ln w="9525">
            <a:solidFill>
              <a:schemeClr val="tx1"/>
            </a:solidFill>
            <a:round/>
            <a:headEnd/>
            <a:tailEnd/>
          </a:ln>
        </p:spPr>
        <p:txBody>
          <a:bodyPr wrap="none" lIns="87919" tIns="43960" rIns="87919" bIns="43960" anchor="ctr"/>
          <a:lstStyle/>
          <a:p>
            <a:pPr defTabSz="879078"/>
            <a:endParaRPr lang="en-US" altLang="en-US"/>
          </a:p>
        </p:txBody>
      </p:sp>
      <p:sp>
        <p:nvSpPr>
          <p:cNvPr id="11" name="Rectangle 15"/>
          <p:cNvSpPr>
            <a:spLocks noChangeArrowheads="1"/>
          </p:cNvSpPr>
          <p:nvPr/>
        </p:nvSpPr>
        <p:spPr bwMode="auto">
          <a:xfrm>
            <a:off x="4724797" y="2971602"/>
            <a:ext cx="304602" cy="57547"/>
          </a:xfrm>
          <a:prstGeom prst="rect">
            <a:avLst/>
          </a:prstGeom>
          <a:solidFill>
            <a:schemeClr val="tx1"/>
          </a:solidFill>
          <a:ln w="9525">
            <a:solidFill>
              <a:schemeClr val="tx1"/>
            </a:solidFill>
            <a:miter lim="800000"/>
            <a:headEnd/>
            <a:tailEnd/>
          </a:ln>
        </p:spPr>
        <p:txBody>
          <a:bodyPr wrap="none" lIns="87919" tIns="43960" rIns="87919" bIns="43960" anchor="ctr"/>
          <a:lstStyle/>
          <a:p>
            <a:pPr defTabSz="879078"/>
            <a:endParaRPr lang="en-US" altLang="en-US"/>
          </a:p>
        </p:txBody>
      </p:sp>
      <p:sp>
        <p:nvSpPr>
          <p:cNvPr id="12" name="Text Box 16"/>
          <p:cNvSpPr txBox="1">
            <a:spLocks noChangeArrowheads="1"/>
          </p:cNvSpPr>
          <p:nvPr/>
        </p:nvSpPr>
        <p:spPr bwMode="auto">
          <a:xfrm>
            <a:off x="0" y="1486297"/>
            <a:ext cx="9144000" cy="915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19" tIns="43960" rIns="87919" bIns="43960">
            <a:spAutoFit/>
          </a:bodyPr>
          <a:lstStyle>
            <a:lvl1pPr defTabSz="1406525">
              <a:defRPr sz="3700">
                <a:solidFill>
                  <a:schemeClr val="tx1"/>
                </a:solidFill>
                <a:latin typeface="Times New Roman" pitchFamily="18" charset="0"/>
              </a:defRPr>
            </a:lvl1pPr>
            <a:lvl2pPr marL="742950" indent="-285750" defTabSz="1406525">
              <a:defRPr sz="3700">
                <a:solidFill>
                  <a:schemeClr val="tx1"/>
                </a:solidFill>
                <a:latin typeface="Times New Roman" pitchFamily="18" charset="0"/>
              </a:defRPr>
            </a:lvl2pPr>
            <a:lvl3pPr marL="1143000" indent="-228600" defTabSz="1406525">
              <a:defRPr sz="3700">
                <a:solidFill>
                  <a:schemeClr val="tx1"/>
                </a:solidFill>
                <a:latin typeface="Times New Roman" pitchFamily="18" charset="0"/>
              </a:defRPr>
            </a:lvl3pPr>
            <a:lvl4pPr marL="1600200" indent="-228600" defTabSz="1406525">
              <a:defRPr sz="3700">
                <a:solidFill>
                  <a:schemeClr val="tx1"/>
                </a:solidFill>
                <a:latin typeface="Times New Roman" pitchFamily="18" charset="0"/>
              </a:defRPr>
            </a:lvl4pPr>
            <a:lvl5pPr marL="2057400" indent="-228600" defTabSz="1406525">
              <a:defRPr sz="3700">
                <a:solidFill>
                  <a:schemeClr val="tx1"/>
                </a:solidFill>
                <a:latin typeface="Times New Roman" pitchFamily="18" charset="0"/>
              </a:defRPr>
            </a:lvl5pPr>
            <a:lvl6pPr marL="2514600" indent="-228600" defTabSz="1406525" eaLnBrk="0" fontAlgn="base" hangingPunct="0">
              <a:spcBef>
                <a:spcPct val="0"/>
              </a:spcBef>
              <a:spcAft>
                <a:spcPct val="0"/>
              </a:spcAft>
              <a:defRPr sz="3700">
                <a:solidFill>
                  <a:schemeClr val="tx1"/>
                </a:solidFill>
                <a:latin typeface="Times New Roman" pitchFamily="18" charset="0"/>
              </a:defRPr>
            </a:lvl6pPr>
            <a:lvl7pPr marL="2971800" indent="-228600" defTabSz="1406525" eaLnBrk="0" fontAlgn="base" hangingPunct="0">
              <a:spcBef>
                <a:spcPct val="0"/>
              </a:spcBef>
              <a:spcAft>
                <a:spcPct val="0"/>
              </a:spcAft>
              <a:defRPr sz="3700">
                <a:solidFill>
                  <a:schemeClr val="tx1"/>
                </a:solidFill>
                <a:latin typeface="Times New Roman" pitchFamily="18" charset="0"/>
              </a:defRPr>
            </a:lvl7pPr>
            <a:lvl8pPr marL="3429000" indent="-228600" defTabSz="1406525" eaLnBrk="0" fontAlgn="base" hangingPunct="0">
              <a:spcBef>
                <a:spcPct val="0"/>
              </a:spcBef>
              <a:spcAft>
                <a:spcPct val="0"/>
              </a:spcAft>
              <a:defRPr sz="3700">
                <a:solidFill>
                  <a:schemeClr val="tx1"/>
                </a:solidFill>
                <a:latin typeface="Times New Roman" pitchFamily="18" charset="0"/>
              </a:defRPr>
            </a:lvl8pPr>
            <a:lvl9pPr marL="3886200" indent="-228600" defTabSz="1406525" eaLnBrk="0" fontAlgn="base" hangingPunct="0">
              <a:spcBef>
                <a:spcPct val="0"/>
              </a:spcBef>
              <a:spcAft>
                <a:spcPct val="0"/>
              </a:spcAft>
              <a:defRPr sz="3700">
                <a:solidFill>
                  <a:schemeClr val="tx1"/>
                </a:solidFill>
                <a:latin typeface="Times New Roman" pitchFamily="18" charset="0"/>
              </a:defRPr>
            </a:lvl9pPr>
          </a:lstStyle>
          <a:p>
            <a:pPr algn="ctr" eaLnBrk="1" hangingPunct="1">
              <a:spcBef>
                <a:spcPct val="50000"/>
              </a:spcBef>
            </a:pPr>
            <a:r>
              <a:rPr lang="en-US" altLang="en-US" sz="2700" b="1"/>
              <a:t>Một đầu  kéo đang kéo  một thùng hàng lực kéo 500N, biểu diễn lực này như thế nào?</a:t>
            </a:r>
          </a:p>
        </p:txBody>
      </p:sp>
    </p:spTree>
    <p:extLst>
      <p:ext uri="{BB962C8B-B14F-4D97-AF65-F5344CB8AC3E}">
        <p14:creationId xmlns:p14="http://schemas.microsoft.com/office/powerpoint/2010/main" val="29573830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523875" y="142875"/>
            <a:ext cx="3580805" cy="365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19" tIns="43960" rIns="87919" bIns="43960">
            <a:spAutoFit/>
          </a:bodyPr>
          <a:lstStyle>
            <a:lvl1pPr defTabSz="1406525">
              <a:defRPr sz="3700">
                <a:solidFill>
                  <a:schemeClr val="tx1"/>
                </a:solidFill>
                <a:latin typeface="Times New Roman" pitchFamily="18" charset="0"/>
              </a:defRPr>
            </a:lvl1pPr>
            <a:lvl2pPr marL="742950" indent="-285750" defTabSz="1406525">
              <a:defRPr sz="3700">
                <a:solidFill>
                  <a:schemeClr val="tx1"/>
                </a:solidFill>
                <a:latin typeface="Times New Roman" pitchFamily="18" charset="0"/>
              </a:defRPr>
            </a:lvl2pPr>
            <a:lvl3pPr marL="1143000" indent="-228600" defTabSz="1406525">
              <a:defRPr sz="3700">
                <a:solidFill>
                  <a:schemeClr val="tx1"/>
                </a:solidFill>
                <a:latin typeface="Times New Roman" pitchFamily="18" charset="0"/>
              </a:defRPr>
            </a:lvl3pPr>
            <a:lvl4pPr marL="1600200" indent="-228600" defTabSz="1406525">
              <a:defRPr sz="3700">
                <a:solidFill>
                  <a:schemeClr val="tx1"/>
                </a:solidFill>
                <a:latin typeface="Times New Roman" pitchFamily="18" charset="0"/>
              </a:defRPr>
            </a:lvl4pPr>
            <a:lvl5pPr marL="2057400" indent="-228600" defTabSz="1406525">
              <a:defRPr sz="3700">
                <a:solidFill>
                  <a:schemeClr val="tx1"/>
                </a:solidFill>
                <a:latin typeface="Times New Roman" pitchFamily="18" charset="0"/>
              </a:defRPr>
            </a:lvl5pPr>
            <a:lvl6pPr marL="2514600" indent="-228600" defTabSz="1406525" eaLnBrk="0" fontAlgn="base" hangingPunct="0">
              <a:spcBef>
                <a:spcPct val="0"/>
              </a:spcBef>
              <a:spcAft>
                <a:spcPct val="0"/>
              </a:spcAft>
              <a:defRPr sz="3700">
                <a:solidFill>
                  <a:schemeClr val="tx1"/>
                </a:solidFill>
                <a:latin typeface="Times New Roman" pitchFamily="18" charset="0"/>
              </a:defRPr>
            </a:lvl6pPr>
            <a:lvl7pPr marL="2971800" indent="-228600" defTabSz="1406525" eaLnBrk="0" fontAlgn="base" hangingPunct="0">
              <a:spcBef>
                <a:spcPct val="0"/>
              </a:spcBef>
              <a:spcAft>
                <a:spcPct val="0"/>
              </a:spcAft>
              <a:defRPr sz="3700">
                <a:solidFill>
                  <a:schemeClr val="tx1"/>
                </a:solidFill>
                <a:latin typeface="Times New Roman" pitchFamily="18" charset="0"/>
              </a:defRPr>
            </a:lvl7pPr>
            <a:lvl8pPr marL="3429000" indent="-228600" defTabSz="1406525" eaLnBrk="0" fontAlgn="base" hangingPunct="0">
              <a:spcBef>
                <a:spcPct val="0"/>
              </a:spcBef>
              <a:spcAft>
                <a:spcPct val="0"/>
              </a:spcAft>
              <a:defRPr sz="3700">
                <a:solidFill>
                  <a:schemeClr val="tx1"/>
                </a:solidFill>
                <a:latin typeface="Times New Roman" pitchFamily="18" charset="0"/>
              </a:defRPr>
            </a:lvl8pPr>
            <a:lvl9pPr marL="3886200" indent="-228600" defTabSz="1406525" eaLnBrk="0" fontAlgn="base" hangingPunct="0">
              <a:spcBef>
                <a:spcPct val="0"/>
              </a:spcBef>
              <a:spcAft>
                <a:spcPct val="0"/>
              </a:spcAft>
              <a:defRPr sz="3700">
                <a:solidFill>
                  <a:schemeClr val="tx1"/>
                </a:solidFill>
                <a:latin typeface="Times New Roman" pitchFamily="18" charset="0"/>
              </a:defRPr>
            </a:lvl9pPr>
          </a:lstStyle>
          <a:p>
            <a:pPr eaLnBrk="1" hangingPunct="1">
              <a:spcBef>
                <a:spcPct val="50000"/>
              </a:spcBef>
            </a:pPr>
            <a:r>
              <a:rPr lang="en-US" altLang="en-US" sz="1800" b="1">
                <a:solidFill>
                  <a:srgbClr val="0070C0"/>
                </a:solidFill>
              </a:rPr>
              <a:t>III. </a:t>
            </a:r>
            <a:r>
              <a:rPr lang="en-US" altLang="en-US" sz="1800" b="1" u="sng">
                <a:solidFill>
                  <a:srgbClr val="0070C0"/>
                </a:solidFill>
              </a:rPr>
              <a:t>BIỂU DIỄN LỰC</a:t>
            </a:r>
            <a:r>
              <a:rPr lang="en-US" altLang="en-US" sz="1800" b="1">
                <a:solidFill>
                  <a:srgbClr val="0070C0"/>
                </a:solidFill>
              </a:rPr>
              <a:t>:</a:t>
            </a:r>
          </a:p>
        </p:txBody>
      </p:sp>
      <p:sp>
        <p:nvSpPr>
          <p:cNvPr id="27652" name="Text Box 4"/>
          <p:cNvSpPr txBox="1">
            <a:spLocks noChangeArrowheads="1"/>
          </p:cNvSpPr>
          <p:nvPr/>
        </p:nvSpPr>
        <p:spPr bwMode="auto">
          <a:xfrm>
            <a:off x="1095375" y="524821"/>
            <a:ext cx="7429500" cy="70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19" tIns="43960" rIns="87919" bIns="43960">
            <a:spAutoFit/>
          </a:bodyPr>
          <a:lstStyle>
            <a:lvl1pPr defTabSz="1406525">
              <a:defRPr sz="3700">
                <a:solidFill>
                  <a:schemeClr val="tx1"/>
                </a:solidFill>
                <a:latin typeface="Times New Roman" pitchFamily="18" charset="0"/>
              </a:defRPr>
            </a:lvl1pPr>
            <a:lvl2pPr marL="742950" indent="-285750" defTabSz="1406525">
              <a:defRPr sz="3700">
                <a:solidFill>
                  <a:schemeClr val="tx1"/>
                </a:solidFill>
                <a:latin typeface="Times New Roman" pitchFamily="18" charset="0"/>
              </a:defRPr>
            </a:lvl2pPr>
            <a:lvl3pPr marL="1143000" indent="-228600" defTabSz="1406525">
              <a:defRPr sz="3700">
                <a:solidFill>
                  <a:schemeClr val="tx1"/>
                </a:solidFill>
                <a:latin typeface="Times New Roman" pitchFamily="18" charset="0"/>
              </a:defRPr>
            </a:lvl3pPr>
            <a:lvl4pPr marL="1600200" indent="-228600" defTabSz="1406525">
              <a:defRPr sz="3700">
                <a:solidFill>
                  <a:schemeClr val="tx1"/>
                </a:solidFill>
                <a:latin typeface="Times New Roman" pitchFamily="18" charset="0"/>
              </a:defRPr>
            </a:lvl4pPr>
            <a:lvl5pPr marL="2057400" indent="-228600" defTabSz="1406525">
              <a:defRPr sz="3700">
                <a:solidFill>
                  <a:schemeClr val="tx1"/>
                </a:solidFill>
                <a:latin typeface="Times New Roman" pitchFamily="18" charset="0"/>
              </a:defRPr>
            </a:lvl5pPr>
            <a:lvl6pPr marL="2514600" indent="-228600" defTabSz="1406525" eaLnBrk="0" fontAlgn="base" hangingPunct="0">
              <a:spcBef>
                <a:spcPct val="0"/>
              </a:spcBef>
              <a:spcAft>
                <a:spcPct val="0"/>
              </a:spcAft>
              <a:defRPr sz="3700">
                <a:solidFill>
                  <a:schemeClr val="tx1"/>
                </a:solidFill>
                <a:latin typeface="Times New Roman" pitchFamily="18" charset="0"/>
              </a:defRPr>
            </a:lvl6pPr>
            <a:lvl7pPr marL="2971800" indent="-228600" defTabSz="1406525" eaLnBrk="0" fontAlgn="base" hangingPunct="0">
              <a:spcBef>
                <a:spcPct val="0"/>
              </a:spcBef>
              <a:spcAft>
                <a:spcPct val="0"/>
              </a:spcAft>
              <a:defRPr sz="3700">
                <a:solidFill>
                  <a:schemeClr val="tx1"/>
                </a:solidFill>
                <a:latin typeface="Times New Roman" pitchFamily="18" charset="0"/>
              </a:defRPr>
            </a:lvl7pPr>
            <a:lvl8pPr marL="3429000" indent="-228600" defTabSz="1406525" eaLnBrk="0" fontAlgn="base" hangingPunct="0">
              <a:spcBef>
                <a:spcPct val="0"/>
              </a:spcBef>
              <a:spcAft>
                <a:spcPct val="0"/>
              </a:spcAft>
              <a:defRPr sz="3700">
                <a:solidFill>
                  <a:schemeClr val="tx1"/>
                </a:solidFill>
                <a:latin typeface="Times New Roman" pitchFamily="18" charset="0"/>
              </a:defRPr>
            </a:lvl8pPr>
            <a:lvl9pPr marL="3886200" indent="-228600" defTabSz="1406525" eaLnBrk="0" fontAlgn="base" hangingPunct="0">
              <a:spcBef>
                <a:spcPct val="0"/>
              </a:spcBef>
              <a:spcAft>
                <a:spcPct val="0"/>
              </a:spcAft>
              <a:defRPr sz="3700">
                <a:solidFill>
                  <a:schemeClr val="tx1"/>
                </a:solidFill>
                <a:latin typeface="Times New Roman" pitchFamily="18" charset="0"/>
              </a:defRPr>
            </a:lvl9pPr>
          </a:lstStyle>
          <a:p>
            <a:pPr algn="just" eaLnBrk="1" hangingPunct="1">
              <a:spcBef>
                <a:spcPct val="50000"/>
              </a:spcBef>
            </a:pPr>
            <a:r>
              <a:rPr lang="en-US" altLang="en-US" sz="2000">
                <a:solidFill>
                  <a:srgbClr val="0000FF"/>
                </a:solidFill>
              </a:rPr>
              <a:t>  </a:t>
            </a:r>
            <a:r>
              <a:rPr lang="en-US" altLang="en-US" sz="2000" b="1">
                <a:solidFill>
                  <a:srgbClr val="0070C0"/>
                </a:solidFill>
              </a:rPr>
              <a:t>Lực là một đại lượng vừa có độ lớn vừa có phương và chiều (gọi là đại lượng véc tơ)  </a:t>
            </a:r>
            <a:endParaRPr lang="en-US" altLang="en-US" sz="2000">
              <a:solidFill>
                <a:srgbClr val="0000FF"/>
              </a:solidFill>
            </a:endParaRPr>
          </a:p>
        </p:txBody>
      </p:sp>
      <p:sp>
        <p:nvSpPr>
          <p:cNvPr id="27654" name="Text Box 6"/>
          <p:cNvSpPr txBox="1">
            <a:spLocks noChangeArrowheads="1"/>
          </p:cNvSpPr>
          <p:nvPr/>
        </p:nvSpPr>
        <p:spPr bwMode="auto">
          <a:xfrm>
            <a:off x="912597" y="1365561"/>
            <a:ext cx="4429125" cy="395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19" tIns="43960" rIns="87919" bIns="43960">
            <a:spAutoFit/>
          </a:bodyPr>
          <a:lstStyle>
            <a:lvl1pPr defTabSz="1406525">
              <a:defRPr sz="3700">
                <a:solidFill>
                  <a:schemeClr val="tx1"/>
                </a:solidFill>
                <a:latin typeface="Times New Roman" pitchFamily="18" charset="0"/>
              </a:defRPr>
            </a:lvl1pPr>
            <a:lvl2pPr marL="742950" indent="-285750" defTabSz="1406525">
              <a:defRPr sz="3700">
                <a:solidFill>
                  <a:schemeClr val="tx1"/>
                </a:solidFill>
                <a:latin typeface="Times New Roman" pitchFamily="18" charset="0"/>
              </a:defRPr>
            </a:lvl2pPr>
            <a:lvl3pPr marL="1143000" indent="-228600" defTabSz="1406525">
              <a:defRPr sz="3700">
                <a:solidFill>
                  <a:schemeClr val="tx1"/>
                </a:solidFill>
                <a:latin typeface="Times New Roman" pitchFamily="18" charset="0"/>
              </a:defRPr>
            </a:lvl3pPr>
            <a:lvl4pPr marL="1600200" indent="-228600" defTabSz="1406525">
              <a:defRPr sz="3700">
                <a:solidFill>
                  <a:schemeClr val="tx1"/>
                </a:solidFill>
                <a:latin typeface="Times New Roman" pitchFamily="18" charset="0"/>
              </a:defRPr>
            </a:lvl4pPr>
            <a:lvl5pPr marL="2057400" indent="-228600" defTabSz="1406525">
              <a:defRPr sz="3700">
                <a:solidFill>
                  <a:schemeClr val="tx1"/>
                </a:solidFill>
                <a:latin typeface="Times New Roman" pitchFamily="18" charset="0"/>
              </a:defRPr>
            </a:lvl5pPr>
            <a:lvl6pPr marL="2514600" indent="-228600" defTabSz="1406525" eaLnBrk="0" fontAlgn="base" hangingPunct="0">
              <a:spcBef>
                <a:spcPct val="0"/>
              </a:spcBef>
              <a:spcAft>
                <a:spcPct val="0"/>
              </a:spcAft>
              <a:defRPr sz="3700">
                <a:solidFill>
                  <a:schemeClr val="tx1"/>
                </a:solidFill>
                <a:latin typeface="Times New Roman" pitchFamily="18" charset="0"/>
              </a:defRPr>
            </a:lvl6pPr>
            <a:lvl7pPr marL="2971800" indent="-228600" defTabSz="1406525" eaLnBrk="0" fontAlgn="base" hangingPunct="0">
              <a:spcBef>
                <a:spcPct val="0"/>
              </a:spcBef>
              <a:spcAft>
                <a:spcPct val="0"/>
              </a:spcAft>
              <a:defRPr sz="3700">
                <a:solidFill>
                  <a:schemeClr val="tx1"/>
                </a:solidFill>
                <a:latin typeface="Times New Roman" pitchFamily="18" charset="0"/>
              </a:defRPr>
            </a:lvl7pPr>
            <a:lvl8pPr marL="3429000" indent="-228600" defTabSz="1406525" eaLnBrk="0" fontAlgn="base" hangingPunct="0">
              <a:spcBef>
                <a:spcPct val="0"/>
              </a:spcBef>
              <a:spcAft>
                <a:spcPct val="0"/>
              </a:spcAft>
              <a:defRPr sz="3700">
                <a:solidFill>
                  <a:schemeClr val="tx1"/>
                </a:solidFill>
                <a:latin typeface="Times New Roman" pitchFamily="18" charset="0"/>
              </a:defRPr>
            </a:lvl8pPr>
            <a:lvl9pPr marL="3886200" indent="-228600" defTabSz="1406525" eaLnBrk="0" fontAlgn="base" hangingPunct="0">
              <a:spcBef>
                <a:spcPct val="0"/>
              </a:spcBef>
              <a:spcAft>
                <a:spcPct val="0"/>
              </a:spcAft>
              <a:defRPr sz="3700">
                <a:solidFill>
                  <a:schemeClr val="tx1"/>
                </a:solidFill>
                <a:latin typeface="Times New Roman" pitchFamily="18" charset="0"/>
              </a:defRPr>
            </a:lvl9pPr>
          </a:lstStyle>
          <a:p>
            <a:pPr eaLnBrk="1" hangingPunct="1">
              <a:spcBef>
                <a:spcPct val="50000"/>
              </a:spcBef>
            </a:pPr>
            <a:r>
              <a:rPr lang="en-US" altLang="en-US" sz="2000" b="1">
                <a:solidFill>
                  <a:srgbClr val="FF0000"/>
                </a:solidFill>
              </a:rPr>
              <a:t>1. Cách biểu diễn lực</a:t>
            </a:r>
          </a:p>
        </p:txBody>
      </p:sp>
      <p:sp>
        <p:nvSpPr>
          <p:cNvPr id="5125" name="Text Box 7"/>
          <p:cNvSpPr txBox="1">
            <a:spLocks noChangeArrowheads="1"/>
          </p:cNvSpPr>
          <p:nvPr/>
        </p:nvSpPr>
        <p:spPr bwMode="auto">
          <a:xfrm>
            <a:off x="914797" y="3828852"/>
            <a:ext cx="1524000" cy="365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19" tIns="43960" rIns="87919" bIns="43960">
            <a:spAutoFit/>
          </a:bodyPr>
          <a:lstStyle>
            <a:lvl1pPr defTabSz="1406525">
              <a:defRPr sz="3700">
                <a:solidFill>
                  <a:schemeClr val="tx1"/>
                </a:solidFill>
                <a:latin typeface="Times New Roman" pitchFamily="18" charset="0"/>
              </a:defRPr>
            </a:lvl1pPr>
            <a:lvl2pPr marL="742950" indent="-285750" defTabSz="1406525">
              <a:defRPr sz="3700">
                <a:solidFill>
                  <a:schemeClr val="tx1"/>
                </a:solidFill>
                <a:latin typeface="Times New Roman" pitchFamily="18" charset="0"/>
              </a:defRPr>
            </a:lvl2pPr>
            <a:lvl3pPr marL="1143000" indent="-228600" defTabSz="1406525">
              <a:defRPr sz="3700">
                <a:solidFill>
                  <a:schemeClr val="tx1"/>
                </a:solidFill>
                <a:latin typeface="Times New Roman" pitchFamily="18" charset="0"/>
              </a:defRPr>
            </a:lvl3pPr>
            <a:lvl4pPr marL="1600200" indent="-228600" defTabSz="1406525">
              <a:defRPr sz="3700">
                <a:solidFill>
                  <a:schemeClr val="tx1"/>
                </a:solidFill>
                <a:latin typeface="Times New Roman" pitchFamily="18" charset="0"/>
              </a:defRPr>
            </a:lvl4pPr>
            <a:lvl5pPr marL="2057400" indent="-228600" defTabSz="1406525">
              <a:defRPr sz="3700">
                <a:solidFill>
                  <a:schemeClr val="tx1"/>
                </a:solidFill>
                <a:latin typeface="Times New Roman" pitchFamily="18" charset="0"/>
              </a:defRPr>
            </a:lvl5pPr>
            <a:lvl6pPr marL="2514600" indent="-228600" defTabSz="1406525" eaLnBrk="0" fontAlgn="base" hangingPunct="0">
              <a:spcBef>
                <a:spcPct val="0"/>
              </a:spcBef>
              <a:spcAft>
                <a:spcPct val="0"/>
              </a:spcAft>
              <a:defRPr sz="3700">
                <a:solidFill>
                  <a:schemeClr val="tx1"/>
                </a:solidFill>
                <a:latin typeface="Times New Roman" pitchFamily="18" charset="0"/>
              </a:defRPr>
            </a:lvl6pPr>
            <a:lvl7pPr marL="2971800" indent="-228600" defTabSz="1406525" eaLnBrk="0" fontAlgn="base" hangingPunct="0">
              <a:spcBef>
                <a:spcPct val="0"/>
              </a:spcBef>
              <a:spcAft>
                <a:spcPct val="0"/>
              </a:spcAft>
              <a:defRPr sz="3700">
                <a:solidFill>
                  <a:schemeClr val="tx1"/>
                </a:solidFill>
                <a:latin typeface="Times New Roman" pitchFamily="18" charset="0"/>
              </a:defRPr>
            </a:lvl7pPr>
            <a:lvl8pPr marL="3429000" indent="-228600" defTabSz="1406525" eaLnBrk="0" fontAlgn="base" hangingPunct="0">
              <a:spcBef>
                <a:spcPct val="0"/>
              </a:spcBef>
              <a:spcAft>
                <a:spcPct val="0"/>
              </a:spcAft>
              <a:defRPr sz="3700">
                <a:solidFill>
                  <a:schemeClr val="tx1"/>
                </a:solidFill>
                <a:latin typeface="Times New Roman" pitchFamily="18" charset="0"/>
              </a:defRPr>
            </a:lvl8pPr>
            <a:lvl9pPr marL="3886200" indent="-228600" defTabSz="1406525" eaLnBrk="0" fontAlgn="base" hangingPunct="0">
              <a:spcBef>
                <a:spcPct val="0"/>
              </a:spcBef>
              <a:spcAft>
                <a:spcPct val="0"/>
              </a:spcAft>
              <a:defRPr sz="3700">
                <a:solidFill>
                  <a:schemeClr val="tx1"/>
                </a:solidFill>
                <a:latin typeface="Times New Roman" pitchFamily="18" charset="0"/>
              </a:defRPr>
            </a:lvl9pPr>
          </a:lstStyle>
          <a:p>
            <a:pPr eaLnBrk="1" hangingPunct="1">
              <a:spcBef>
                <a:spcPct val="50000"/>
              </a:spcBef>
            </a:pPr>
            <a:endParaRPr lang="en-US" altLang="en-US" sz="1800">
              <a:latin typeface="Arial" charset="0"/>
            </a:endParaRPr>
          </a:p>
        </p:txBody>
      </p:sp>
      <p:sp>
        <p:nvSpPr>
          <p:cNvPr id="5126" name="Text Box 8"/>
          <p:cNvSpPr txBox="1">
            <a:spLocks noChangeArrowheads="1"/>
          </p:cNvSpPr>
          <p:nvPr/>
        </p:nvSpPr>
        <p:spPr bwMode="auto">
          <a:xfrm>
            <a:off x="2667000" y="4058047"/>
            <a:ext cx="1066602" cy="365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19" tIns="43960" rIns="87919" bIns="43960">
            <a:spAutoFit/>
          </a:bodyPr>
          <a:lstStyle>
            <a:lvl1pPr defTabSz="1406525">
              <a:defRPr sz="3700">
                <a:solidFill>
                  <a:schemeClr val="tx1"/>
                </a:solidFill>
                <a:latin typeface="Times New Roman" pitchFamily="18" charset="0"/>
              </a:defRPr>
            </a:lvl1pPr>
            <a:lvl2pPr marL="742950" indent="-285750" defTabSz="1406525">
              <a:defRPr sz="3700">
                <a:solidFill>
                  <a:schemeClr val="tx1"/>
                </a:solidFill>
                <a:latin typeface="Times New Roman" pitchFamily="18" charset="0"/>
              </a:defRPr>
            </a:lvl2pPr>
            <a:lvl3pPr marL="1143000" indent="-228600" defTabSz="1406525">
              <a:defRPr sz="3700">
                <a:solidFill>
                  <a:schemeClr val="tx1"/>
                </a:solidFill>
                <a:latin typeface="Times New Roman" pitchFamily="18" charset="0"/>
              </a:defRPr>
            </a:lvl3pPr>
            <a:lvl4pPr marL="1600200" indent="-228600" defTabSz="1406525">
              <a:defRPr sz="3700">
                <a:solidFill>
                  <a:schemeClr val="tx1"/>
                </a:solidFill>
                <a:latin typeface="Times New Roman" pitchFamily="18" charset="0"/>
              </a:defRPr>
            </a:lvl4pPr>
            <a:lvl5pPr marL="2057400" indent="-228600" defTabSz="1406525">
              <a:defRPr sz="3700">
                <a:solidFill>
                  <a:schemeClr val="tx1"/>
                </a:solidFill>
                <a:latin typeface="Times New Roman" pitchFamily="18" charset="0"/>
              </a:defRPr>
            </a:lvl5pPr>
            <a:lvl6pPr marL="2514600" indent="-228600" defTabSz="1406525" eaLnBrk="0" fontAlgn="base" hangingPunct="0">
              <a:spcBef>
                <a:spcPct val="0"/>
              </a:spcBef>
              <a:spcAft>
                <a:spcPct val="0"/>
              </a:spcAft>
              <a:defRPr sz="3700">
                <a:solidFill>
                  <a:schemeClr val="tx1"/>
                </a:solidFill>
                <a:latin typeface="Times New Roman" pitchFamily="18" charset="0"/>
              </a:defRPr>
            </a:lvl6pPr>
            <a:lvl7pPr marL="2971800" indent="-228600" defTabSz="1406525" eaLnBrk="0" fontAlgn="base" hangingPunct="0">
              <a:spcBef>
                <a:spcPct val="0"/>
              </a:spcBef>
              <a:spcAft>
                <a:spcPct val="0"/>
              </a:spcAft>
              <a:defRPr sz="3700">
                <a:solidFill>
                  <a:schemeClr val="tx1"/>
                </a:solidFill>
                <a:latin typeface="Times New Roman" pitchFamily="18" charset="0"/>
              </a:defRPr>
            </a:lvl7pPr>
            <a:lvl8pPr marL="3429000" indent="-228600" defTabSz="1406525" eaLnBrk="0" fontAlgn="base" hangingPunct="0">
              <a:spcBef>
                <a:spcPct val="0"/>
              </a:spcBef>
              <a:spcAft>
                <a:spcPct val="0"/>
              </a:spcAft>
              <a:defRPr sz="3700">
                <a:solidFill>
                  <a:schemeClr val="tx1"/>
                </a:solidFill>
                <a:latin typeface="Times New Roman" pitchFamily="18" charset="0"/>
              </a:defRPr>
            </a:lvl8pPr>
            <a:lvl9pPr marL="3886200" indent="-228600" defTabSz="1406525" eaLnBrk="0" fontAlgn="base" hangingPunct="0">
              <a:spcBef>
                <a:spcPct val="0"/>
              </a:spcBef>
              <a:spcAft>
                <a:spcPct val="0"/>
              </a:spcAft>
              <a:defRPr sz="3700">
                <a:solidFill>
                  <a:schemeClr val="tx1"/>
                </a:solidFill>
                <a:latin typeface="Times New Roman" pitchFamily="18" charset="0"/>
              </a:defRPr>
            </a:lvl9pPr>
          </a:lstStyle>
          <a:p>
            <a:pPr eaLnBrk="1" hangingPunct="1">
              <a:spcBef>
                <a:spcPct val="50000"/>
              </a:spcBef>
            </a:pPr>
            <a:endParaRPr lang="en-US" altLang="en-US" sz="1800">
              <a:latin typeface="Arial" charset="0"/>
            </a:endParaRPr>
          </a:p>
        </p:txBody>
      </p:sp>
      <p:sp>
        <p:nvSpPr>
          <p:cNvPr id="5127" name="Text Box 9"/>
          <p:cNvSpPr txBox="1">
            <a:spLocks noChangeArrowheads="1"/>
          </p:cNvSpPr>
          <p:nvPr/>
        </p:nvSpPr>
        <p:spPr bwMode="auto">
          <a:xfrm>
            <a:off x="1828602" y="4000500"/>
            <a:ext cx="991195" cy="365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19" tIns="43960" rIns="87919" bIns="43960">
            <a:spAutoFit/>
          </a:bodyPr>
          <a:lstStyle>
            <a:lvl1pPr defTabSz="1406525">
              <a:defRPr sz="3700">
                <a:solidFill>
                  <a:schemeClr val="tx1"/>
                </a:solidFill>
                <a:latin typeface="Times New Roman" pitchFamily="18" charset="0"/>
              </a:defRPr>
            </a:lvl1pPr>
            <a:lvl2pPr marL="742950" indent="-285750" defTabSz="1406525">
              <a:defRPr sz="3700">
                <a:solidFill>
                  <a:schemeClr val="tx1"/>
                </a:solidFill>
                <a:latin typeface="Times New Roman" pitchFamily="18" charset="0"/>
              </a:defRPr>
            </a:lvl2pPr>
            <a:lvl3pPr marL="1143000" indent="-228600" defTabSz="1406525">
              <a:defRPr sz="3700">
                <a:solidFill>
                  <a:schemeClr val="tx1"/>
                </a:solidFill>
                <a:latin typeface="Times New Roman" pitchFamily="18" charset="0"/>
              </a:defRPr>
            </a:lvl3pPr>
            <a:lvl4pPr marL="1600200" indent="-228600" defTabSz="1406525">
              <a:defRPr sz="3700">
                <a:solidFill>
                  <a:schemeClr val="tx1"/>
                </a:solidFill>
                <a:latin typeface="Times New Roman" pitchFamily="18" charset="0"/>
              </a:defRPr>
            </a:lvl4pPr>
            <a:lvl5pPr marL="2057400" indent="-228600" defTabSz="1406525">
              <a:defRPr sz="3700">
                <a:solidFill>
                  <a:schemeClr val="tx1"/>
                </a:solidFill>
                <a:latin typeface="Times New Roman" pitchFamily="18" charset="0"/>
              </a:defRPr>
            </a:lvl5pPr>
            <a:lvl6pPr marL="2514600" indent="-228600" defTabSz="1406525" eaLnBrk="0" fontAlgn="base" hangingPunct="0">
              <a:spcBef>
                <a:spcPct val="0"/>
              </a:spcBef>
              <a:spcAft>
                <a:spcPct val="0"/>
              </a:spcAft>
              <a:defRPr sz="3700">
                <a:solidFill>
                  <a:schemeClr val="tx1"/>
                </a:solidFill>
                <a:latin typeface="Times New Roman" pitchFamily="18" charset="0"/>
              </a:defRPr>
            </a:lvl6pPr>
            <a:lvl7pPr marL="2971800" indent="-228600" defTabSz="1406525" eaLnBrk="0" fontAlgn="base" hangingPunct="0">
              <a:spcBef>
                <a:spcPct val="0"/>
              </a:spcBef>
              <a:spcAft>
                <a:spcPct val="0"/>
              </a:spcAft>
              <a:defRPr sz="3700">
                <a:solidFill>
                  <a:schemeClr val="tx1"/>
                </a:solidFill>
                <a:latin typeface="Times New Roman" pitchFamily="18" charset="0"/>
              </a:defRPr>
            </a:lvl7pPr>
            <a:lvl8pPr marL="3429000" indent="-228600" defTabSz="1406525" eaLnBrk="0" fontAlgn="base" hangingPunct="0">
              <a:spcBef>
                <a:spcPct val="0"/>
              </a:spcBef>
              <a:spcAft>
                <a:spcPct val="0"/>
              </a:spcAft>
              <a:defRPr sz="3700">
                <a:solidFill>
                  <a:schemeClr val="tx1"/>
                </a:solidFill>
                <a:latin typeface="Times New Roman" pitchFamily="18" charset="0"/>
              </a:defRPr>
            </a:lvl8pPr>
            <a:lvl9pPr marL="3886200" indent="-228600" defTabSz="1406525" eaLnBrk="0" fontAlgn="base" hangingPunct="0">
              <a:spcBef>
                <a:spcPct val="0"/>
              </a:spcBef>
              <a:spcAft>
                <a:spcPct val="0"/>
              </a:spcAft>
              <a:defRPr sz="3700">
                <a:solidFill>
                  <a:schemeClr val="tx1"/>
                </a:solidFill>
                <a:latin typeface="Times New Roman" pitchFamily="18" charset="0"/>
              </a:defRPr>
            </a:lvl9pPr>
          </a:lstStyle>
          <a:p>
            <a:pPr eaLnBrk="1" hangingPunct="1">
              <a:spcBef>
                <a:spcPct val="50000"/>
              </a:spcBef>
            </a:pPr>
            <a:endParaRPr lang="en-US" altLang="en-US" sz="1800">
              <a:latin typeface="Arial" charset="0"/>
            </a:endParaRPr>
          </a:p>
        </p:txBody>
      </p:sp>
      <p:sp>
        <p:nvSpPr>
          <p:cNvPr id="27658" name="Text Box 10"/>
          <p:cNvSpPr txBox="1">
            <a:spLocks noChangeArrowheads="1"/>
          </p:cNvSpPr>
          <p:nvPr/>
        </p:nvSpPr>
        <p:spPr bwMode="auto">
          <a:xfrm>
            <a:off x="780852" y="1660922"/>
            <a:ext cx="7448351" cy="1319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19" tIns="43960" rIns="87919" bIns="43960">
            <a:spAutoFit/>
          </a:bodyPr>
          <a:lstStyle>
            <a:lvl1pPr defTabSz="1406525">
              <a:defRPr sz="3700">
                <a:solidFill>
                  <a:schemeClr val="tx1"/>
                </a:solidFill>
                <a:latin typeface="Times New Roman" pitchFamily="18" charset="0"/>
              </a:defRPr>
            </a:lvl1pPr>
            <a:lvl2pPr marL="742950" indent="-285750" defTabSz="1406525">
              <a:defRPr sz="3700">
                <a:solidFill>
                  <a:schemeClr val="tx1"/>
                </a:solidFill>
                <a:latin typeface="Times New Roman" pitchFamily="18" charset="0"/>
              </a:defRPr>
            </a:lvl2pPr>
            <a:lvl3pPr marL="1143000" indent="-228600" defTabSz="1406525">
              <a:defRPr sz="3700">
                <a:solidFill>
                  <a:schemeClr val="tx1"/>
                </a:solidFill>
                <a:latin typeface="Times New Roman" pitchFamily="18" charset="0"/>
              </a:defRPr>
            </a:lvl3pPr>
            <a:lvl4pPr marL="1600200" indent="-228600" defTabSz="1406525">
              <a:defRPr sz="3700">
                <a:solidFill>
                  <a:schemeClr val="tx1"/>
                </a:solidFill>
                <a:latin typeface="Times New Roman" pitchFamily="18" charset="0"/>
              </a:defRPr>
            </a:lvl4pPr>
            <a:lvl5pPr marL="2057400" indent="-228600" defTabSz="1406525">
              <a:defRPr sz="3700">
                <a:solidFill>
                  <a:schemeClr val="tx1"/>
                </a:solidFill>
                <a:latin typeface="Times New Roman" pitchFamily="18" charset="0"/>
              </a:defRPr>
            </a:lvl5pPr>
            <a:lvl6pPr marL="2514600" indent="-228600" defTabSz="1406525" eaLnBrk="0" fontAlgn="base" hangingPunct="0">
              <a:spcBef>
                <a:spcPct val="0"/>
              </a:spcBef>
              <a:spcAft>
                <a:spcPct val="0"/>
              </a:spcAft>
              <a:defRPr sz="3700">
                <a:solidFill>
                  <a:schemeClr val="tx1"/>
                </a:solidFill>
                <a:latin typeface="Times New Roman" pitchFamily="18" charset="0"/>
              </a:defRPr>
            </a:lvl6pPr>
            <a:lvl7pPr marL="2971800" indent="-228600" defTabSz="1406525" eaLnBrk="0" fontAlgn="base" hangingPunct="0">
              <a:spcBef>
                <a:spcPct val="0"/>
              </a:spcBef>
              <a:spcAft>
                <a:spcPct val="0"/>
              </a:spcAft>
              <a:defRPr sz="3700">
                <a:solidFill>
                  <a:schemeClr val="tx1"/>
                </a:solidFill>
                <a:latin typeface="Times New Roman" pitchFamily="18" charset="0"/>
              </a:defRPr>
            </a:lvl7pPr>
            <a:lvl8pPr marL="3429000" indent="-228600" defTabSz="1406525" eaLnBrk="0" fontAlgn="base" hangingPunct="0">
              <a:spcBef>
                <a:spcPct val="0"/>
              </a:spcBef>
              <a:spcAft>
                <a:spcPct val="0"/>
              </a:spcAft>
              <a:defRPr sz="3700">
                <a:solidFill>
                  <a:schemeClr val="tx1"/>
                </a:solidFill>
                <a:latin typeface="Times New Roman" pitchFamily="18" charset="0"/>
              </a:defRPr>
            </a:lvl8pPr>
            <a:lvl9pPr marL="3886200" indent="-228600" defTabSz="1406525" eaLnBrk="0" fontAlgn="base" hangingPunct="0">
              <a:spcBef>
                <a:spcPct val="0"/>
              </a:spcBef>
              <a:spcAft>
                <a:spcPct val="0"/>
              </a:spcAft>
              <a:defRPr sz="3700">
                <a:solidFill>
                  <a:schemeClr val="tx1"/>
                </a:solidFill>
                <a:latin typeface="Times New Roman" pitchFamily="18" charset="0"/>
              </a:defRPr>
            </a:lvl9pPr>
          </a:lstStyle>
          <a:p>
            <a:pPr algn="just"/>
            <a:r>
              <a:rPr lang="en-US" altLang="en-US" sz="2000" b="1">
                <a:solidFill>
                  <a:srgbClr val="0070C0"/>
                </a:solidFill>
              </a:rPr>
              <a:t>Lực  được biểu diễn bằng một mũi tên có:</a:t>
            </a:r>
          </a:p>
          <a:p>
            <a:pPr algn="just"/>
            <a:r>
              <a:rPr lang="en-US" altLang="en-US" sz="2000" b="1">
                <a:solidFill>
                  <a:srgbClr val="FF0000"/>
                </a:solidFill>
              </a:rPr>
              <a:t>+ Gốc (điểm đặt) của lực: đặt vào vật</a:t>
            </a:r>
          </a:p>
          <a:p>
            <a:pPr algn="just"/>
            <a:r>
              <a:rPr lang="en-US" altLang="en-US" sz="2000" b="1">
                <a:solidFill>
                  <a:srgbClr val="FF0000"/>
                </a:solidFill>
              </a:rPr>
              <a:t>+ Phương và chiều trùng với phương và chiều của lực.</a:t>
            </a:r>
          </a:p>
          <a:p>
            <a:pPr algn="just"/>
            <a:r>
              <a:rPr lang="en-US" altLang="en-US" sz="2000" b="1">
                <a:solidFill>
                  <a:srgbClr val="FF0000"/>
                </a:solidFill>
              </a:rPr>
              <a:t>+ Độ lớn của lực được biểu diễn qua độ dài của mũi tên .</a:t>
            </a:r>
          </a:p>
        </p:txBody>
      </p:sp>
      <p:sp>
        <p:nvSpPr>
          <p:cNvPr id="27660" name="AutoShape 12"/>
          <p:cNvSpPr>
            <a:spLocks noChangeArrowheads="1"/>
          </p:cNvSpPr>
          <p:nvPr/>
        </p:nvSpPr>
        <p:spPr bwMode="auto">
          <a:xfrm>
            <a:off x="2190750" y="3212703"/>
            <a:ext cx="5563196" cy="800696"/>
          </a:xfrm>
          <a:prstGeom prst="rightArrow">
            <a:avLst>
              <a:gd name="adj1" fmla="val 50000"/>
              <a:gd name="adj2" fmla="val 144749"/>
            </a:avLst>
          </a:prstGeom>
          <a:solidFill>
            <a:srgbClr val="FF0000"/>
          </a:solidFill>
          <a:ln w="9525">
            <a:solidFill>
              <a:schemeClr val="tx1"/>
            </a:solidFill>
            <a:miter lim="800000"/>
            <a:headEnd/>
            <a:tailEnd/>
          </a:ln>
        </p:spPr>
        <p:txBody>
          <a:bodyPr wrap="none" lIns="87919" tIns="43960" rIns="87919" bIns="43960" anchor="ctr"/>
          <a:lstStyle/>
          <a:p>
            <a:pPr defTabSz="879078"/>
            <a:endParaRPr lang="en-US" altLang="en-US"/>
          </a:p>
        </p:txBody>
      </p:sp>
      <p:sp>
        <p:nvSpPr>
          <p:cNvPr id="27661" name="Text Box 13"/>
          <p:cNvSpPr txBox="1">
            <a:spLocks noChangeArrowheads="1"/>
          </p:cNvSpPr>
          <p:nvPr/>
        </p:nvSpPr>
        <p:spPr bwMode="auto">
          <a:xfrm>
            <a:off x="1095375" y="3333750"/>
            <a:ext cx="952500" cy="64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19" tIns="43960" rIns="87919" bIns="43960">
            <a:spAutoFit/>
          </a:bodyPr>
          <a:lstStyle>
            <a:lvl1pPr defTabSz="1406525">
              <a:defRPr sz="3700">
                <a:solidFill>
                  <a:schemeClr val="tx1"/>
                </a:solidFill>
                <a:latin typeface="Times New Roman" pitchFamily="18" charset="0"/>
              </a:defRPr>
            </a:lvl1pPr>
            <a:lvl2pPr marL="742950" indent="-285750" defTabSz="1406525">
              <a:defRPr sz="3700">
                <a:solidFill>
                  <a:schemeClr val="tx1"/>
                </a:solidFill>
                <a:latin typeface="Times New Roman" pitchFamily="18" charset="0"/>
              </a:defRPr>
            </a:lvl2pPr>
            <a:lvl3pPr marL="1143000" indent="-228600" defTabSz="1406525">
              <a:defRPr sz="3700">
                <a:solidFill>
                  <a:schemeClr val="tx1"/>
                </a:solidFill>
                <a:latin typeface="Times New Roman" pitchFamily="18" charset="0"/>
              </a:defRPr>
            </a:lvl3pPr>
            <a:lvl4pPr marL="1600200" indent="-228600" defTabSz="1406525">
              <a:defRPr sz="3700">
                <a:solidFill>
                  <a:schemeClr val="tx1"/>
                </a:solidFill>
                <a:latin typeface="Times New Roman" pitchFamily="18" charset="0"/>
              </a:defRPr>
            </a:lvl4pPr>
            <a:lvl5pPr marL="2057400" indent="-228600" defTabSz="1406525">
              <a:defRPr sz="3700">
                <a:solidFill>
                  <a:schemeClr val="tx1"/>
                </a:solidFill>
                <a:latin typeface="Times New Roman" pitchFamily="18" charset="0"/>
              </a:defRPr>
            </a:lvl5pPr>
            <a:lvl6pPr marL="2514600" indent="-228600" defTabSz="1406525" eaLnBrk="0" fontAlgn="base" hangingPunct="0">
              <a:spcBef>
                <a:spcPct val="0"/>
              </a:spcBef>
              <a:spcAft>
                <a:spcPct val="0"/>
              </a:spcAft>
              <a:defRPr sz="3700">
                <a:solidFill>
                  <a:schemeClr val="tx1"/>
                </a:solidFill>
                <a:latin typeface="Times New Roman" pitchFamily="18" charset="0"/>
              </a:defRPr>
            </a:lvl6pPr>
            <a:lvl7pPr marL="2971800" indent="-228600" defTabSz="1406525" eaLnBrk="0" fontAlgn="base" hangingPunct="0">
              <a:spcBef>
                <a:spcPct val="0"/>
              </a:spcBef>
              <a:spcAft>
                <a:spcPct val="0"/>
              </a:spcAft>
              <a:defRPr sz="3700">
                <a:solidFill>
                  <a:schemeClr val="tx1"/>
                </a:solidFill>
                <a:latin typeface="Times New Roman" pitchFamily="18" charset="0"/>
              </a:defRPr>
            </a:lvl7pPr>
            <a:lvl8pPr marL="3429000" indent="-228600" defTabSz="1406525" eaLnBrk="0" fontAlgn="base" hangingPunct="0">
              <a:spcBef>
                <a:spcPct val="0"/>
              </a:spcBef>
              <a:spcAft>
                <a:spcPct val="0"/>
              </a:spcAft>
              <a:defRPr sz="3700">
                <a:solidFill>
                  <a:schemeClr val="tx1"/>
                </a:solidFill>
                <a:latin typeface="Times New Roman" pitchFamily="18" charset="0"/>
              </a:defRPr>
            </a:lvl8pPr>
            <a:lvl9pPr marL="3886200" indent="-228600" defTabSz="1406525" eaLnBrk="0" fontAlgn="base" hangingPunct="0">
              <a:spcBef>
                <a:spcPct val="0"/>
              </a:spcBef>
              <a:spcAft>
                <a:spcPct val="0"/>
              </a:spcAft>
              <a:defRPr sz="3700">
                <a:solidFill>
                  <a:schemeClr val="tx1"/>
                </a:solidFill>
                <a:latin typeface="Times New Roman" pitchFamily="18" charset="0"/>
              </a:defRPr>
            </a:lvl9pPr>
          </a:lstStyle>
          <a:p>
            <a:pPr algn="ctr" eaLnBrk="1" hangingPunct="1">
              <a:spcBef>
                <a:spcPct val="50000"/>
              </a:spcBef>
            </a:pPr>
            <a:r>
              <a:rPr lang="en-US" altLang="en-US" sz="1800" b="1">
                <a:solidFill>
                  <a:srgbClr val="990000"/>
                </a:solidFill>
              </a:rPr>
              <a:t>Điểm đặt</a:t>
            </a:r>
          </a:p>
        </p:txBody>
      </p:sp>
      <p:sp>
        <p:nvSpPr>
          <p:cNvPr id="27662" name="Text Box 14"/>
          <p:cNvSpPr txBox="1">
            <a:spLocks noChangeArrowheads="1"/>
          </p:cNvSpPr>
          <p:nvPr/>
        </p:nvSpPr>
        <p:spPr bwMode="auto">
          <a:xfrm>
            <a:off x="3810000" y="4058047"/>
            <a:ext cx="167679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19" tIns="43960" rIns="87919" bIns="43960">
            <a:spAutoFit/>
          </a:bodyPr>
          <a:lstStyle>
            <a:lvl1pPr defTabSz="1406525">
              <a:defRPr sz="3700">
                <a:solidFill>
                  <a:schemeClr val="tx1"/>
                </a:solidFill>
                <a:latin typeface="Times New Roman" pitchFamily="18" charset="0"/>
              </a:defRPr>
            </a:lvl1pPr>
            <a:lvl2pPr marL="742950" indent="-285750" defTabSz="1406525">
              <a:defRPr sz="3700">
                <a:solidFill>
                  <a:schemeClr val="tx1"/>
                </a:solidFill>
                <a:latin typeface="Times New Roman" pitchFamily="18" charset="0"/>
              </a:defRPr>
            </a:lvl2pPr>
            <a:lvl3pPr marL="1143000" indent="-228600" defTabSz="1406525">
              <a:defRPr sz="3700">
                <a:solidFill>
                  <a:schemeClr val="tx1"/>
                </a:solidFill>
                <a:latin typeface="Times New Roman" pitchFamily="18" charset="0"/>
              </a:defRPr>
            </a:lvl3pPr>
            <a:lvl4pPr marL="1600200" indent="-228600" defTabSz="1406525">
              <a:defRPr sz="3700">
                <a:solidFill>
                  <a:schemeClr val="tx1"/>
                </a:solidFill>
                <a:latin typeface="Times New Roman" pitchFamily="18" charset="0"/>
              </a:defRPr>
            </a:lvl4pPr>
            <a:lvl5pPr marL="2057400" indent="-228600" defTabSz="1406525">
              <a:defRPr sz="3700">
                <a:solidFill>
                  <a:schemeClr val="tx1"/>
                </a:solidFill>
                <a:latin typeface="Times New Roman" pitchFamily="18" charset="0"/>
              </a:defRPr>
            </a:lvl5pPr>
            <a:lvl6pPr marL="2514600" indent="-228600" defTabSz="1406525" eaLnBrk="0" fontAlgn="base" hangingPunct="0">
              <a:spcBef>
                <a:spcPct val="0"/>
              </a:spcBef>
              <a:spcAft>
                <a:spcPct val="0"/>
              </a:spcAft>
              <a:defRPr sz="3700">
                <a:solidFill>
                  <a:schemeClr val="tx1"/>
                </a:solidFill>
                <a:latin typeface="Times New Roman" pitchFamily="18" charset="0"/>
              </a:defRPr>
            </a:lvl6pPr>
            <a:lvl7pPr marL="2971800" indent="-228600" defTabSz="1406525" eaLnBrk="0" fontAlgn="base" hangingPunct="0">
              <a:spcBef>
                <a:spcPct val="0"/>
              </a:spcBef>
              <a:spcAft>
                <a:spcPct val="0"/>
              </a:spcAft>
              <a:defRPr sz="3700">
                <a:solidFill>
                  <a:schemeClr val="tx1"/>
                </a:solidFill>
                <a:latin typeface="Times New Roman" pitchFamily="18" charset="0"/>
              </a:defRPr>
            </a:lvl7pPr>
            <a:lvl8pPr marL="3429000" indent="-228600" defTabSz="1406525" eaLnBrk="0" fontAlgn="base" hangingPunct="0">
              <a:spcBef>
                <a:spcPct val="0"/>
              </a:spcBef>
              <a:spcAft>
                <a:spcPct val="0"/>
              </a:spcAft>
              <a:defRPr sz="3700">
                <a:solidFill>
                  <a:schemeClr val="tx1"/>
                </a:solidFill>
                <a:latin typeface="Times New Roman" pitchFamily="18" charset="0"/>
              </a:defRPr>
            </a:lvl8pPr>
            <a:lvl9pPr marL="3886200" indent="-228600" defTabSz="1406525" eaLnBrk="0" fontAlgn="base" hangingPunct="0">
              <a:spcBef>
                <a:spcPct val="0"/>
              </a:spcBef>
              <a:spcAft>
                <a:spcPct val="0"/>
              </a:spcAft>
              <a:defRPr sz="3700">
                <a:solidFill>
                  <a:schemeClr val="tx1"/>
                </a:solidFill>
                <a:latin typeface="Times New Roman" pitchFamily="18" charset="0"/>
              </a:defRPr>
            </a:lvl9pPr>
          </a:lstStyle>
          <a:p>
            <a:pPr eaLnBrk="1" hangingPunct="1">
              <a:spcBef>
                <a:spcPct val="50000"/>
              </a:spcBef>
            </a:pPr>
            <a:r>
              <a:rPr lang="en-US" altLang="en-US" sz="2000" b="1">
                <a:solidFill>
                  <a:srgbClr val="990000"/>
                </a:solidFill>
              </a:rPr>
              <a:t>Độ lớn</a:t>
            </a:r>
          </a:p>
        </p:txBody>
      </p:sp>
      <p:sp>
        <p:nvSpPr>
          <p:cNvPr id="27663" name="Rectangle 15"/>
          <p:cNvSpPr>
            <a:spLocks noChangeArrowheads="1"/>
          </p:cNvSpPr>
          <p:nvPr/>
        </p:nvSpPr>
        <p:spPr bwMode="auto">
          <a:xfrm>
            <a:off x="2133203" y="3412133"/>
            <a:ext cx="76399" cy="399851"/>
          </a:xfrm>
          <a:prstGeom prst="rect">
            <a:avLst/>
          </a:prstGeom>
          <a:solidFill>
            <a:srgbClr val="006600"/>
          </a:solidFill>
          <a:ln w="9525">
            <a:solidFill>
              <a:schemeClr val="tx1"/>
            </a:solidFill>
            <a:miter lim="800000"/>
            <a:headEnd/>
            <a:tailEnd/>
          </a:ln>
        </p:spPr>
        <p:txBody>
          <a:bodyPr wrap="none" lIns="87919" tIns="43960" rIns="87919" bIns="43960" anchor="ctr"/>
          <a:lstStyle/>
          <a:p>
            <a:pPr defTabSz="879078"/>
            <a:endParaRPr lang="en-US" altLang="en-US"/>
          </a:p>
        </p:txBody>
      </p:sp>
      <p:sp>
        <p:nvSpPr>
          <p:cNvPr id="27664" name="Rectangle 16"/>
          <p:cNvSpPr>
            <a:spLocks noChangeArrowheads="1"/>
          </p:cNvSpPr>
          <p:nvPr/>
        </p:nvSpPr>
        <p:spPr bwMode="auto">
          <a:xfrm>
            <a:off x="2217539" y="3412133"/>
            <a:ext cx="4381500" cy="399851"/>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7919" tIns="43960" rIns="87919" bIns="43960" anchor="ctr"/>
          <a:lstStyle/>
          <a:p>
            <a:pPr algn="ctr" defTabSz="879078"/>
            <a:endParaRPr lang="en-US" altLang="en-US" sz="1800"/>
          </a:p>
        </p:txBody>
      </p:sp>
      <p:sp>
        <p:nvSpPr>
          <p:cNvPr id="27665" name="Text Box 17"/>
          <p:cNvSpPr txBox="1">
            <a:spLocks noChangeArrowheads="1"/>
          </p:cNvSpPr>
          <p:nvPr/>
        </p:nvSpPr>
        <p:spPr bwMode="auto">
          <a:xfrm>
            <a:off x="3429000" y="3356571"/>
            <a:ext cx="1524000" cy="502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19" tIns="43960" rIns="87919" bIns="43960">
            <a:spAutoFit/>
          </a:bodyPr>
          <a:lstStyle>
            <a:lvl1pPr defTabSz="1406525">
              <a:defRPr sz="3700">
                <a:solidFill>
                  <a:schemeClr val="tx1"/>
                </a:solidFill>
                <a:latin typeface="Times New Roman" pitchFamily="18" charset="0"/>
              </a:defRPr>
            </a:lvl1pPr>
            <a:lvl2pPr marL="742950" indent="-285750" defTabSz="1406525">
              <a:defRPr sz="3700">
                <a:solidFill>
                  <a:schemeClr val="tx1"/>
                </a:solidFill>
                <a:latin typeface="Times New Roman" pitchFamily="18" charset="0"/>
              </a:defRPr>
            </a:lvl2pPr>
            <a:lvl3pPr marL="1143000" indent="-228600" defTabSz="1406525">
              <a:defRPr sz="3700">
                <a:solidFill>
                  <a:schemeClr val="tx1"/>
                </a:solidFill>
                <a:latin typeface="Times New Roman" pitchFamily="18" charset="0"/>
              </a:defRPr>
            </a:lvl3pPr>
            <a:lvl4pPr marL="1600200" indent="-228600" defTabSz="1406525">
              <a:defRPr sz="3700">
                <a:solidFill>
                  <a:schemeClr val="tx1"/>
                </a:solidFill>
                <a:latin typeface="Times New Roman" pitchFamily="18" charset="0"/>
              </a:defRPr>
            </a:lvl4pPr>
            <a:lvl5pPr marL="2057400" indent="-228600" defTabSz="1406525">
              <a:defRPr sz="3700">
                <a:solidFill>
                  <a:schemeClr val="tx1"/>
                </a:solidFill>
                <a:latin typeface="Times New Roman" pitchFamily="18" charset="0"/>
              </a:defRPr>
            </a:lvl5pPr>
            <a:lvl6pPr marL="2514600" indent="-228600" defTabSz="1406525" eaLnBrk="0" fontAlgn="base" hangingPunct="0">
              <a:spcBef>
                <a:spcPct val="0"/>
              </a:spcBef>
              <a:spcAft>
                <a:spcPct val="0"/>
              </a:spcAft>
              <a:defRPr sz="3700">
                <a:solidFill>
                  <a:schemeClr val="tx1"/>
                </a:solidFill>
                <a:latin typeface="Times New Roman" pitchFamily="18" charset="0"/>
              </a:defRPr>
            </a:lvl6pPr>
            <a:lvl7pPr marL="2971800" indent="-228600" defTabSz="1406525" eaLnBrk="0" fontAlgn="base" hangingPunct="0">
              <a:spcBef>
                <a:spcPct val="0"/>
              </a:spcBef>
              <a:spcAft>
                <a:spcPct val="0"/>
              </a:spcAft>
              <a:defRPr sz="3700">
                <a:solidFill>
                  <a:schemeClr val="tx1"/>
                </a:solidFill>
                <a:latin typeface="Times New Roman" pitchFamily="18" charset="0"/>
              </a:defRPr>
            </a:lvl7pPr>
            <a:lvl8pPr marL="3429000" indent="-228600" defTabSz="1406525" eaLnBrk="0" fontAlgn="base" hangingPunct="0">
              <a:spcBef>
                <a:spcPct val="0"/>
              </a:spcBef>
              <a:spcAft>
                <a:spcPct val="0"/>
              </a:spcAft>
              <a:defRPr sz="3700">
                <a:solidFill>
                  <a:schemeClr val="tx1"/>
                </a:solidFill>
                <a:latin typeface="Times New Roman" pitchFamily="18" charset="0"/>
              </a:defRPr>
            </a:lvl8pPr>
            <a:lvl9pPr marL="3886200" indent="-228600" defTabSz="1406525" eaLnBrk="0" fontAlgn="base" hangingPunct="0">
              <a:spcBef>
                <a:spcPct val="0"/>
              </a:spcBef>
              <a:spcAft>
                <a:spcPct val="0"/>
              </a:spcAft>
              <a:defRPr sz="3700">
                <a:solidFill>
                  <a:schemeClr val="tx1"/>
                </a:solidFill>
                <a:latin typeface="Times New Roman" pitchFamily="18" charset="0"/>
              </a:defRPr>
            </a:lvl9pPr>
          </a:lstStyle>
          <a:p>
            <a:pPr eaLnBrk="1" hangingPunct="1">
              <a:spcBef>
                <a:spcPct val="50000"/>
              </a:spcBef>
            </a:pPr>
            <a:r>
              <a:rPr lang="en-US" altLang="en-US" sz="2700" b="1">
                <a:solidFill>
                  <a:srgbClr val="990000"/>
                </a:solidFill>
              </a:rPr>
              <a:t> </a:t>
            </a:r>
            <a:r>
              <a:rPr lang="en-US" altLang="en-US" sz="2000" b="1">
                <a:solidFill>
                  <a:srgbClr val="FFFF00"/>
                </a:solidFill>
              </a:rPr>
              <a:t>Phương</a:t>
            </a:r>
            <a:endParaRPr lang="en-US" altLang="en-US" sz="2000" b="1">
              <a:solidFill>
                <a:srgbClr val="990000"/>
              </a:solidFill>
            </a:endParaRPr>
          </a:p>
        </p:txBody>
      </p:sp>
      <p:sp>
        <p:nvSpPr>
          <p:cNvPr id="27666" name="AutoShape 18"/>
          <p:cNvSpPr>
            <a:spLocks noChangeArrowheads="1"/>
          </p:cNvSpPr>
          <p:nvPr/>
        </p:nvSpPr>
        <p:spPr bwMode="auto">
          <a:xfrm rot="5400000">
            <a:off x="6780114" y="3057426"/>
            <a:ext cx="792758" cy="1125141"/>
          </a:xfrm>
          <a:prstGeom prst="flowChartExtra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lIns="87919" tIns="43960" rIns="87919" bIns="43960" anchor="ctr"/>
          <a:lstStyle/>
          <a:p>
            <a:pPr defTabSz="879078"/>
            <a:endParaRPr lang="en-US" altLang="en-US"/>
          </a:p>
        </p:txBody>
      </p:sp>
      <p:sp>
        <p:nvSpPr>
          <p:cNvPr id="27667" name="Text Box 19"/>
          <p:cNvSpPr txBox="1">
            <a:spLocks noChangeArrowheads="1"/>
          </p:cNvSpPr>
          <p:nvPr/>
        </p:nvSpPr>
        <p:spPr bwMode="auto">
          <a:xfrm>
            <a:off x="6572250" y="3381375"/>
            <a:ext cx="1143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19" tIns="43960" rIns="87919" bIns="43960">
            <a:spAutoFit/>
          </a:bodyPr>
          <a:lstStyle>
            <a:lvl1pPr defTabSz="1406525">
              <a:defRPr sz="3700">
                <a:solidFill>
                  <a:schemeClr val="tx1"/>
                </a:solidFill>
                <a:latin typeface="Times New Roman" pitchFamily="18" charset="0"/>
              </a:defRPr>
            </a:lvl1pPr>
            <a:lvl2pPr marL="742950" indent="-285750" defTabSz="1406525">
              <a:defRPr sz="3700">
                <a:solidFill>
                  <a:schemeClr val="tx1"/>
                </a:solidFill>
                <a:latin typeface="Times New Roman" pitchFamily="18" charset="0"/>
              </a:defRPr>
            </a:lvl2pPr>
            <a:lvl3pPr marL="1143000" indent="-228600" defTabSz="1406525">
              <a:defRPr sz="3700">
                <a:solidFill>
                  <a:schemeClr val="tx1"/>
                </a:solidFill>
                <a:latin typeface="Times New Roman" pitchFamily="18" charset="0"/>
              </a:defRPr>
            </a:lvl3pPr>
            <a:lvl4pPr marL="1600200" indent="-228600" defTabSz="1406525">
              <a:defRPr sz="3700">
                <a:solidFill>
                  <a:schemeClr val="tx1"/>
                </a:solidFill>
                <a:latin typeface="Times New Roman" pitchFamily="18" charset="0"/>
              </a:defRPr>
            </a:lvl4pPr>
            <a:lvl5pPr marL="2057400" indent="-228600" defTabSz="1406525">
              <a:defRPr sz="3700">
                <a:solidFill>
                  <a:schemeClr val="tx1"/>
                </a:solidFill>
                <a:latin typeface="Times New Roman" pitchFamily="18" charset="0"/>
              </a:defRPr>
            </a:lvl5pPr>
            <a:lvl6pPr marL="2514600" indent="-228600" defTabSz="1406525" eaLnBrk="0" fontAlgn="base" hangingPunct="0">
              <a:spcBef>
                <a:spcPct val="0"/>
              </a:spcBef>
              <a:spcAft>
                <a:spcPct val="0"/>
              </a:spcAft>
              <a:defRPr sz="3700">
                <a:solidFill>
                  <a:schemeClr val="tx1"/>
                </a:solidFill>
                <a:latin typeface="Times New Roman" pitchFamily="18" charset="0"/>
              </a:defRPr>
            </a:lvl6pPr>
            <a:lvl7pPr marL="2971800" indent="-228600" defTabSz="1406525" eaLnBrk="0" fontAlgn="base" hangingPunct="0">
              <a:spcBef>
                <a:spcPct val="0"/>
              </a:spcBef>
              <a:spcAft>
                <a:spcPct val="0"/>
              </a:spcAft>
              <a:defRPr sz="3700">
                <a:solidFill>
                  <a:schemeClr val="tx1"/>
                </a:solidFill>
                <a:latin typeface="Times New Roman" pitchFamily="18" charset="0"/>
              </a:defRPr>
            </a:lvl7pPr>
            <a:lvl8pPr marL="3429000" indent="-228600" defTabSz="1406525" eaLnBrk="0" fontAlgn="base" hangingPunct="0">
              <a:spcBef>
                <a:spcPct val="0"/>
              </a:spcBef>
              <a:spcAft>
                <a:spcPct val="0"/>
              </a:spcAft>
              <a:defRPr sz="3700">
                <a:solidFill>
                  <a:schemeClr val="tx1"/>
                </a:solidFill>
                <a:latin typeface="Times New Roman" pitchFamily="18" charset="0"/>
              </a:defRPr>
            </a:lvl8pPr>
            <a:lvl9pPr marL="3886200" indent="-228600" defTabSz="1406525" eaLnBrk="0" fontAlgn="base" hangingPunct="0">
              <a:spcBef>
                <a:spcPct val="0"/>
              </a:spcBef>
              <a:spcAft>
                <a:spcPct val="0"/>
              </a:spcAft>
              <a:defRPr sz="3700">
                <a:solidFill>
                  <a:schemeClr val="tx1"/>
                </a:solidFill>
                <a:latin typeface="Times New Roman" pitchFamily="18" charset="0"/>
              </a:defRPr>
            </a:lvl9pPr>
          </a:lstStyle>
          <a:p>
            <a:pPr eaLnBrk="1" hangingPunct="1">
              <a:spcBef>
                <a:spcPct val="50000"/>
              </a:spcBef>
            </a:pPr>
            <a:r>
              <a:rPr lang="en-US" altLang="en-US" sz="2000" b="1">
                <a:solidFill>
                  <a:srgbClr val="FFFF00"/>
                </a:solidFill>
              </a:rPr>
              <a:t>Chiều.</a:t>
            </a:r>
          </a:p>
        </p:txBody>
      </p:sp>
      <p:sp>
        <p:nvSpPr>
          <p:cNvPr id="27675" name="Line 27"/>
          <p:cNvSpPr>
            <a:spLocks noChangeShapeType="1"/>
          </p:cNvSpPr>
          <p:nvPr/>
        </p:nvSpPr>
        <p:spPr bwMode="auto">
          <a:xfrm flipV="1">
            <a:off x="2179837" y="3960813"/>
            <a:ext cx="4419203" cy="4961"/>
          </a:xfrm>
          <a:prstGeom prst="line">
            <a:avLst/>
          </a:prstGeom>
          <a:noFill/>
          <a:ln w="28575">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lIns="57150" tIns="28575" rIns="57150" bIns="28575"/>
          <a:lstStyle/>
          <a:p>
            <a:endParaRPr lang="en-US"/>
          </a:p>
        </p:txBody>
      </p:sp>
      <p:pic>
        <p:nvPicPr>
          <p:cNvPr id="18" name="Picture 4" descr="Dạy trẻ cách cầm bút đúng chuẩn để viết chữ đẹ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35" y="1422314"/>
            <a:ext cx="904592" cy="477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4858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barn(inVertical)">
                                      <p:cBhvr>
                                        <p:cTn id="7" dur="500"/>
                                        <p:tgtEl>
                                          <p:spTgt spid="2765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654"/>
                                        </p:tgtEl>
                                        <p:attrNameLst>
                                          <p:attrName>style.visibility</p:attrName>
                                        </p:attrNameLst>
                                      </p:cBhvr>
                                      <p:to>
                                        <p:strVal val="visible"/>
                                      </p:to>
                                    </p:set>
                                    <p:animEffect transition="in" filter="barn(inVertical)">
                                      <p:cBhvr>
                                        <p:cTn id="12" dur="500"/>
                                        <p:tgtEl>
                                          <p:spTgt spid="276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7658">
                                            <p:txEl>
                                              <p:pRg st="0" end="0"/>
                                            </p:txEl>
                                          </p:spTgt>
                                        </p:tgtEl>
                                        <p:attrNameLst>
                                          <p:attrName>style.visibility</p:attrName>
                                        </p:attrNameLst>
                                      </p:cBhvr>
                                      <p:to>
                                        <p:strVal val="visible"/>
                                      </p:to>
                                    </p:set>
                                    <p:animEffect transition="in" filter="barn(inVertical)">
                                      <p:cBhvr>
                                        <p:cTn id="22" dur="500"/>
                                        <p:tgtEl>
                                          <p:spTgt spid="2765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7658">
                                            <p:txEl>
                                              <p:pRg st="1" end="1"/>
                                            </p:txEl>
                                          </p:spTgt>
                                        </p:tgtEl>
                                        <p:attrNameLst>
                                          <p:attrName>style.visibility</p:attrName>
                                        </p:attrNameLst>
                                      </p:cBhvr>
                                      <p:to>
                                        <p:strVal val="visible"/>
                                      </p:to>
                                    </p:set>
                                    <p:animEffect transition="in" filter="barn(inVertical)">
                                      <p:cBhvr>
                                        <p:cTn id="27" dur="500"/>
                                        <p:tgtEl>
                                          <p:spTgt spid="2765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7675"/>
                                        </p:tgtEl>
                                        <p:attrNameLst>
                                          <p:attrName>style.visibility</p:attrName>
                                        </p:attrNameLst>
                                      </p:cBhvr>
                                      <p:to>
                                        <p:strVal val="visible"/>
                                      </p:to>
                                    </p:set>
                                    <p:animEffect transition="in" filter="barn(inVertical)">
                                      <p:cBhvr>
                                        <p:cTn id="32" dur="500"/>
                                        <p:tgtEl>
                                          <p:spTgt spid="27675"/>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7660"/>
                                        </p:tgtEl>
                                        <p:attrNameLst>
                                          <p:attrName>style.visibility</p:attrName>
                                        </p:attrNameLst>
                                      </p:cBhvr>
                                      <p:to>
                                        <p:strVal val="visible"/>
                                      </p:to>
                                    </p:set>
                                    <p:anim calcmode="lin" valueType="num">
                                      <p:cBhvr additive="base">
                                        <p:cTn id="37" dur="500" fill="hold"/>
                                        <p:tgtEl>
                                          <p:spTgt spid="27660"/>
                                        </p:tgtEl>
                                        <p:attrNameLst>
                                          <p:attrName>ppt_x</p:attrName>
                                        </p:attrNameLst>
                                      </p:cBhvr>
                                      <p:tavLst>
                                        <p:tav tm="0">
                                          <p:val>
                                            <p:strVal val="0-#ppt_w/2"/>
                                          </p:val>
                                        </p:tav>
                                        <p:tav tm="100000">
                                          <p:val>
                                            <p:strVal val="#ppt_x"/>
                                          </p:val>
                                        </p:tav>
                                      </p:tavLst>
                                    </p:anim>
                                    <p:anim calcmode="lin" valueType="num">
                                      <p:cBhvr additive="base">
                                        <p:cTn id="38" dur="500" fill="hold"/>
                                        <p:tgtEl>
                                          <p:spTgt spid="2766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breeze.wav"/>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30" presetClass="entr" presetSubtype="0" fill="hold" grpId="0" nodeType="clickEffect">
                                  <p:stCondLst>
                                    <p:cond delay="0"/>
                                  </p:stCondLst>
                                  <p:childTnLst>
                                    <p:set>
                                      <p:cBhvr>
                                        <p:cTn id="42" dur="1" fill="hold">
                                          <p:stCondLst>
                                            <p:cond delay="0"/>
                                          </p:stCondLst>
                                        </p:cTn>
                                        <p:tgtEl>
                                          <p:spTgt spid="27661"/>
                                        </p:tgtEl>
                                        <p:attrNameLst>
                                          <p:attrName>style.visibility</p:attrName>
                                        </p:attrNameLst>
                                      </p:cBhvr>
                                      <p:to>
                                        <p:strVal val="visible"/>
                                      </p:to>
                                    </p:set>
                                    <p:animEffect transition="in" filter="fade">
                                      <p:cBhvr>
                                        <p:cTn id="43" dur="800" decel="100000"/>
                                        <p:tgtEl>
                                          <p:spTgt spid="27661"/>
                                        </p:tgtEl>
                                      </p:cBhvr>
                                    </p:animEffect>
                                    <p:anim calcmode="lin" valueType="num">
                                      <p:cBhvr>
                                        <p:cTn id="44" dur="800" decel="100000" fill="hold"/>
                                        <p:tgtEl>
                                          <p:spTgt spid="27661"/>
                                        </p:tgtEl>
                                        <p:attrNameLst>
                                          <p:attrName>style.rotation</p:attrName>
                                        </p:attrNameLst>
                                      </p:cBhvr>
                                      <p:tavLst>
                                        <p:tav tm="0">
                                          <p:val>
                                            <p:fltVal val="-90"/>
                                          </p:val>
                                        </p:tav>
                                        <p:tav tm="100000">
                                          <p:val>
                                            <p:fltVal val="0"/>
                                          </p:val>
                                        </p:tav>
                                      </p:tavLst>
                                    </p:anim>
                                    <p:anim calcmode="lin" valueType="num">
                                      <p:cBhvr>
                                        <p:cTn id="45" dur="800" decel="100000" fill="hold"/>
                                        <p:tgtEl>
                                          <p:spTgt spid="27661"/>
                                        </p:tgtEl>
                                        <p:attrNameLst>
                                          <p:attrName>ppt_x</p:attrName>
                                        </p:attrNameLst>
                                      </p:cBhvr>
                                      <p:tavLst>
                                        <p:tav tm="0">
                                          <p:val>
                                            <p:strVal val="#ppt_x+0.4"/>
                                          </p:val>
                                        </p:tav>
                                        <p:tav tm="100000">
                                          <p:val>
                                            <p:strVal val="#ppt_x-0.05"/>
                                          </p:val>
                                        </p:tav>
                                      </p:tavLst>
                                    </p:anim>
                                    <p:anim calcmode="lin" valueType="num">
                                      <p:cBhvr>
                                        <p:cTn id="46" dur="800" decel="100000" fill="hold"/>
                                        <p:tgtEl>
                                          <p:spTgt spid="27661"/>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27661"/>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27661"/>
                                        </p:tgtEl>
                                        <p:attrNameLst>
                                          <p:attrName>ppt_y</p:attrName>
                                        </p:attrNameLst>
                                      </p:cBhvr>
                                      <p:tavLst>
                                        <p:tav tm="0">
                                          <p:val>
                                            <p:strVal val="#ppt_y+0.1"/>
                                          </p:val>
                                        </p:tav>
                                        <p:tav tm="100000">
                                          <p:val>
                                            <p:strVal val="#ppt_y"/>
                                          </p:val>
                                        </p:tav>
                                      </p:tavLst>
                                    </p:anim>
                                  </p:childTnLst>
                                </p:cTn>
                              </p:par>
                              <p:par>
                                <p:cTn id="49" presetID="3" presetClass="entr" presetSubtype="10" fill="hold" grpId="0" nodeType="withEffect">
                                  <p:stCondLst>
                                    <p:cond delay="0"/>
                                  </p:stCondLst>
                                  <p:childTnLst>
                                    <p:set>
                                      <p:cBhvr>
                                        <p:cTn id="50" dur="1" fill="hold">
                                          <p:stCondLst>
                                            <p:cond delay="0"/>
                                          </p:stCondLst>
                                        </p:cTn>
                                        <p:tgtEl>
                                          <p:spTgt spid="27663"/>
                                        </p:tgtEl>
                                        <p:attrNameLst>
                                          <p:attrName>style.visibility</p:attrName>
                                        </p:attrNameLst>
                                      </p:cBhvr>
                                      <p:to>
                                        <p:strVal val="visible"/>
                                      </p:to>
                                    </p:set>
                                    <p:animEffect transition="in" filter="blinds(horizontal)">
                                      <p:cBhvr>
                                        <p:cTn id="51" dur="500"/>
                                        <p:tgtEl>
                                          <p:spTgt spid="27663"/>
                                        </p:tgtEl>
                                      </p:cBhvr>
                                    </p:animEffect>
                                  </p:childTnLst>
                                </p:cTn>
                              </p:par>
                              <p:par>
                                <p:cTn id="52" presetID="30" presetClass="emph" presetSubtype="0" repeatCount="indefinite" fill="hold" grpId="1" nodeType="withEffect">
                                  <p:stCondLst>
                                    <p:cond delay="0"/>
                                  </p:stCondLst>
                                  <p:endCondLst>
                                    <p:cond evt="onNext" delay="0">
                                      <p:tgtEl>
                                        <p:sldTgt/>
                                      </p:tgtEl>
                                    </p:cond>
                                  </p:endCondLst>
                                  <p:childTnLst>
                                    <p:animClr clrSpc="hsl" dir="cw">
                                      <p:cBhvr override="childStyle">
                                        <p:cTn id="53" dur="500" fill="hold"/>
                                        <p:tgtEl>
                                          <p:spTgt spid="27663"/>
                                        </p:tgtEl>
                                        <p:attrNameLst>
                                          <p:attrName>style.color</p:attrName>
                                        </p:attrNameLst>
                                      </p:cBhvr>
                                      <p:by>
                                        <p:hsl h="0" s="12549" l="25098"/>
                                      </p:by>
                                    </p:animClr>
                                    <p:animClr clrSpc="hsl" dir="cw">
                                      <p:cBhvr>
                                        <p:cTn id="54" dur="500" fill="hold"/>
                                        <p:tgtEl>
                                          <p:spTgt spid="27663"/>
                                        </p:tgtEl>
                                        <p:attrNameLst>
                                          <p:attrName>fillcolor</p:attrName>
                                        </p:attrNameLst>
                                      </p:cBhvr>
                                      <p:by>
                                        <p:hsl h="0" s="12549" l="25098"/>
                                      </p:by>
                                    </p:animClr>
                                    <p:animClr clrSpc="hsl" dir="cw">
                                      <p:cBhvr>
                                        <p:cTn id="55" dur="500" fill="hold"/>
                                        <p:tgtEl>
                                          <p:spTgt spid="27663"/>
                                        </p:tgtEl>
                                        <p:attrNameLst>
                                          <p:attrName>stroke.color</p:attrName>
                                        </p:attrNameLst>
                                      </p:cBhvr>
                                      <p:by>
                                        <p:hsl h="0" s="12549" l="25098"/>
                                      </p:by>
                                    </p:animClr>
                                    <p:set>
                                      <p:cBhvr>
                                        <p:cTn id="56" dur="500" fill="hold"/>
                                        <p:tgtEl>
                                          <p:spTgt spid="27663"/>
                                        </p:tgtEl>
                                        <p:attrNameLst>
                                          <p:attrName>fill.type</p:attrName>
                                        </p:attrNameLst>
                                      </p:cBhvr>
                                      <p:to>
                                        <p:strVal val="solid"/>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6" presetClass="entr" presetSubtype="21" fill="hold" nodeType="clickEffect">
                                  <p:stCondLst>
                                    <p:cond delay="0"/>
                                  </p:stCondLst>
                                  <p:childTnLst>
                                    <p:set>
                                      <p:cBhvr>
                                        <p:cTn id="60" dur="1" fill="hold">
                                          <p:stCondLst>
                                            <p:cond delay="0"/>
                                          </p:stCondLst>
                                        </p:cTn>
                                        <p:tgtEl>
                                          <p:spTgt spid="27658">
                                            <p:txEl>
                                              <p:pRg st="2" end="2"/>
                                            </p:txEl>
                                          </p:spTgt>
                                        </p:tgtEl>
                                        <p:attrNameLst>
                                          <p:attrName>style.visibility</p:attrName>
                                        </p:attrNameLst>
                                      </p:cBhvr>
                                      <p:to>
                                        <p:strVal val="visible"/>
                                      </p:to>
                                    </p:set>
                                    <p:animEffect transition="in" filter="barn(inVertical)">
                                      <p:cBhvr>
                                        <p:cTn id="61" dur="500"/>
                                        <p:tgtEl>
                                          <p:spTgt spid="27658">
                                            <p:txEl>
                                              <p:pRg st="2" end="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30" presetClass="entr" presetSubtype="0" fill="hold" grpId="0" nodeType="clickEffect">
                                  <p:stCondLst>
                                    <p:cond delay="0"/>
                                  </p:stCondLst>
                                  <p:childTnLst>
                                    <p:set>
                                      <p:cBhvr>
                                        <p:cTn id="65" dur="1" fill="hold">
                                          <p:stCondLst>
                                            <p:cond delay="0"/>
                                          </p:stCondLst>
                                        </p:cTn>
                                        <p:tgtEl>
                                          <p:spTgt spid="27665"/>
                                        </p:tgtEl>
                                        <p:attrNameLst>
                                          <p:attrName>style.visibility</p:attrName>
                                        </p:attrNameLst>
                                      </p:cBhvr>
                                      <p:to>
                                        <p:strVal val="visible"/>
                                      </p:to>
                                    </p:set>
                                    <p:animEffect transition="in" filter="fade">
                                      <p:cBhvr>
                                        <p:cTn id="66" dur="800" decel="100000"/>
                                        <p:tgtEl>
                                          <p:spTgt spid="27665"/>
                                        </p:tgtEl>
                                      </p:cBhvr>
                                    </p:animEffect>
                                    <p:anim calcmode="lin" valueType="num">
                                      <p:cBhvr>
                                        <p:cTn id="67" dur="800" decel="100000" fill="hold"/>
                                        <p:tgtEl>
                                          <p:spTgt spid="27665"/>
                                        </p:tgtEl>
                                        <p:attrNameLst>
                                          <p:attrName>style.rotation</p:attrName>
                                        </p:attrNameLst>
                                      </p:cBhvr>
                                      <p:tavLst>
                                        <p:tav tm="0">
                                          <p:val>
                                            <p:fltVal val="-90"/>
                                          </p:val>
                                        </p:tav>
                                        <p:tav tm="100000">
                                          <p:val>
                                            <p:fltVal val="0"/>
                                          </p:val>
                                        </p:tav>
                                      </p:tavLst>
                                    </p:anim>
                                    <p:anim calcmode="lin" valueType="num">
                                      <p:cBhvr>
                                        <p:cTn id="68" dur="800" decel="100000" fill="hold"/>
                                        <p:tgtEl>
                                          <p:spTgt spid="27665"/>
                                        </p:tgtEl>
                                        <p:attrNameLst>
                                          <p:attrName>ppt_x</p:attrName>
                                        </p:attrNameLst>
                                      </p:cBhvr>
                                      <p:tavLst>
                                        <p:tav tm="0">
                                          <p:val>
                                            <p:strVal val="#ppt_x+0.4"/>
                                          </p:val>
                                        </p:tav>
                                        <p:tav tm="100000">
                                          <p:val>
                                            <p:strVal val="#ppt_x-0.05"/>
                                          </p:val>
                                        </p:tav>
                                      </p:tavLst>
                                    </p:anim>
                                    <p:anim calcmode="lin" valueType="num">
                                      <p:cBhvr>
                                        <p:cTn id="69" dur="800" decel="100000" fill="hold"/>
                                        <p:tgtEl>
                                          <p:spTgt spid="27665"/>
                                        </p:tgtEl>
                                        <p:attrNameLst>
                                          <p:attrName>ppt_y</p:attrName>
                                        </p:attrNameLst>
                                      </p:cBhvr>
                                      <p:tavLst>
                                        <p:tav tm="0">
                                          <p:val>
                                            <p:strVal val="#ppt_y-0.4"/>
                                          </p:val>
                                        </p:tav>
                                        <p:tav tm="100000">
                                          <p:val>
                                            <p:strVal val="#ppt_y+0.1"/>
                                          </p:val>
                                        </p:tav>
                                      </p:tavLst>
                                    </p:anim>
                                    <p:anim calcmode="lin" valueType="num">
                                      <p:cBhvr>
                                        <p:cTn id="70" dur="200" accel="100000" fill="hold">
                                          <p:stCondLst>
                                            <p:cond delay="800"/>
                                          </p:stCondLst>
                                        </p:cTn>
                                        <p:tgtEl>
                                          <p:spTgt spid="27665"/>
                                        </p:tgtEl>
                                        <p:attrNameLst>
                                          <p:attrName>ppt_x</p:attrName>
                                        </p:attrNameLst>
                                      </p:cBhvr>
                                      <p:tavLst>
                                        <p:tav tm="0">
                                          <p:val>
                                            <p:strVal val="#ppt_x-0.05"/>
                                          </p:val>
                                        </p:tav>
                                        <p:tav tm="100000">
                                          <p:val>
                                            <p:strVal val="#ppt_x"/>
                                          </p:val>
                                        </p:tav>
                                      </p:tavLst>
                                    </p:anim>
                                    <p:anim calcmode="lin" valueType="num">
                                      <p:cBhvr>
                                        <p:cTn id="71" dur="200" accel="100000" fill="hold">
                                          <p:stCondLst>
                                            <p:cond delay="800"/>
                                          </p:stCondLst>
                                        </p:cTn>
                                        <p:tgtEl>
                                          <p:spTgt spid="27665"/>
                                        </p:tgtEl>
                                        <p:attrNameLst>
                                          <p:attrName>ppt_y</p:attrName>
                                        </p:attrNameLst>
                                      </p:cBhvr>
                                      <p:tavLst>
                                        <p:tav tm="0">
                                          <p:val>
                                            <p:strVal val="#ppt_y+0.1"/>
                                          </p:val>
                                        </p:tav>
                                        <p:tav tm="100000">
                                          <p:val>
                                            <p:strVal val="#ppt_y"/>
                                          </p:val>
                                        </p:tav>
                                      </p:tavLst>
                                    </p:anim>
                                  </p:childTnLst>
                                </p:cTn>
                              </p:par>
                              <p:par>
                                <p:cTn id="72" presetID="3" presetClass="entr" presetSubtype="10" fill="hold" grpId="0" nodeType="withEffect">
                                  <p:stCondLst>
                                    <p:cond delay="0"/>
                                  </p:stCondLst>
                                  <p:childTnLst>
                                    <p:set>
                                      <p:cBhvr>
                                        <p:cTn id="73" dur="1" fill="hold">
                                          <p:stCondLst>
                                            <p:cond delay="0"/>
                                          </p:stCondLst>
                                        </p:cTn>
                                        <p:tgtEl>
                                          <p:spTgt spid="27664"/>
                                        </p:tgtEl>
                                        <p:attrNameLst>
                                          <p:attrName>style.visibility</p:attrName>
                                        </p:attrNameLst>
                                      </p:cBhvr>
                                      <p:to>
                                        <p:strVal val="visible"/>
                                      </p:to>
                                    </p:set>
                                    <p:animEffect transition="in" filter="blinds(horizontal)">
                                      <p:cBhvr>
                                        <p:cTn id="74" dur="500"/>
                                        <p:tgtEl>
                                          <p:spTgt spid="27664"/>
                                        </p:tgtEl>
                                      </p:cBhvr>
                                    </p:animEffect>
                                  </p:childTnLst>
                                </p:cTn>
                              </p:par>
                              <p:par>
                                <p:cTn id="75" presetID="30" presetClass="emph" presetSubtype="0" repeatCount="indefinite" fill="hold" grpId="1" nodeType="withEffect">
                                  <p:stCondLst>
                                    <p:cond delay="0"/>
                                  </p:stCondLst>
                                  <p:endCondLst>
                                    <p:cond evt="onNext" delay="0">
                                      <p:tgtEl>
                                        <p:sldTgt/>
                                      </p:tgtEl>
                                    </p:cond>
                                  </p:endCondLst>
                                  <p:childTnLst>
                                    <p:animClr clrSpc="hsl" dir="cw">
                                      <p:cBhvr override="childStyle">
                                        <p:cTn id="76" dur="500" fill="hold"/>
                                        <p:tgtEl>
                                          <p:spTgt spid="27664"/>
                                        </p:tgtEl>
                                        <p:attrNameLst>
                                          <p:attrName>style.color</p:attrName>
                                        </p:attrNameLst>
                                      </p:cBhvr>
                                      <p:by>
                                        <p:hsl h="0" s="12549" l="25098"/>
                                      </p:by>
                                    </p:animClr>
                                    <p:animClr clrSpc="hsl" dir="cw">
                                      <p:cBhvr>
                                        <p:cTn id="77" dur="500" fill="hold"/>
                                        <p:tgtEl>
                                          <p:spTgt spid="27664"/>
                                        </p:tgtEl>
                                        <p:attrNameLst>
                                          <p:attrName>fillcolor</p:attrName>
                                        </p:attrNameLst>
                                      </p:cBhvr>
                                      <p:by>
                                        <p:hsl h="0" s="12549" l="25098"/>
                                      </p:by>
                                    </p:animClr>
                                    <p:animClr clrSpc="hsl" dir="cw">
                                      <p:cBhvr>
                                        <p:cTn id="78" dur="500" fill="hold"/>
                                        <p:tgtEl>
                                          <p:spTgt spid="27664"/>
                                        </p:tgtEl>
                                        <p:attrNameLst>
                                          <p:attrName>stroke.color</p:attrName>
                                        </p:attrNameLst>
                                      </p:cBhvr>
                                      <p:by>
                                        <p:hsl h="0" s="12549" l="25098"/>
                                      </p:by>
                                    </p:animClr>
                                    <p:set>
                                      <p:cBhvr>
                                        <p:cTn id="79" dur="500" fill="hold"/>
                                        <p:tgtEl>
                                          <p:spTgt spid="27664"/>
                                        </p:tgtEl>
                                        <p:attrNameLst>
                                          <p:attrName>fill.type</p:attrName>
                                        </p:attrNameLst>
                                      </p:cBhvr>
                                      <p:to>
                                        <p:strVal val="solid"/>
                                      </p:to>
                                    </p:set>
                                  </p:childTnLst>
                                </p:cTn>
                              </p:par>
                            </p:childTnLst>
                          </p:cTn>
                        </p:par>
                      </p:childTnLst>
                    </p:cTn>
                  </p:par>
                  <p:par>
                    <p:cTn id="80" fill="hold" nodeType="clickPar">
                      <p:stCondLst>
                        <p:cond delay="indefinite"/>
                      </p:stCondLst>
                      <p:childTnLst>
                        <p:par>
                          <p:cTn id="81" fill="hold" nodeType="withGroup">
                            <p:stCondLst>
                              <p:cond delay="0"/>
                            </p:stCondLst>
                            <p:childTnLst>
                              <p:par>
                                <p:cTn id="82" presetID="30" presetClass="entr" presetSubtype="0" fill="hold" grpId="0" nodeType="clickEffect">
                                  <p:stCondLst>
                                    <p:cond delay="0"/>
                                  </p:stCondLst>
                                  <p:childTnLst>
                                    <p:set>
                                      <p:cBhvr>
                                        <p:cTn id="83" dur="1" fill="hold">
                                          <p:stCondLst>
                                            <p:cond delay="0"/>
                                          </p:stCondLst>
                                        </p:cTn>
                                        <p:tgtEl>
                                          <p:spTgt spid="27667"/>
                                        </p:tgtEl>
                                        <p:attrNameLst>
                                          <p:attrName>style.visibility</p:attrName>
                                        </p:attrNameLst>
                                      </p:cBhvr>
                                      <p:to>
                                        <p:strVal val="visible"/>
                                      </p:to>
                                    </p:set>
                                    <p:animEffect transition="in" filter="fade">
                                      <p:cBhvr>
                                        <p:cTn id="84" dur="800" decel="100000"/>
                                        <p:tgtEl>
                                          <p:spTgt spid="27667"/>
                                        </p:tgtEl>
                                      </p:cBhvr>
                                    </p:animEffect>
                                    <p:anim calcmode="lin" valueType="num">
                                      <p:cBhvr>
                                        <p:cTn id="85" dur="800" decel="100000" fill="hold"/>
                                        <p:tgtEl>
                                          <p:spTgt spid="27667"/>
                                        </p:tgtEl>
                                        <p:attrNameLst>
                                          <p:attrName>style.rotation</p:attrName>
                                        </p:attrNameLst>
                                      </p:cBhvr>
                                      <p:tavLst>
                                        <p:tav tm="0">
                                          <p:val>
                                            <p:fltVal val="-90"/>
                                          </p:val>
                                        </p:tav>
                                        <p:tav tm="100000">
                                          <p:val>
                                            <p:fltVal val="0"/>
                                          </p:val>
                                        </p:tav>
                                      </p:tavLst>
                                    </p:anim>
                                    <p:anim calcmode="lin" valueType="num">
                                      <p:cBhvr>
                                        <p:cTn id="86" dur="800" decel="100000" fill="hold"/>
                                        <p:tgtEl>
                                          <p:spTgt spid="27667"/>
                                        </p:tgtEl>
                                        <p:attrNameLst>
                                          <p:attrName>ppt_x</p:attrName>
                                        </p:attrNameLst>
                                      </p:cBhvr>
                                      <p:tavLst>
                                        <p:tav tm="0">
                                          <p:val>
                                            <p:strVal val="#ppt_x+0.4"/>
                                          </p:val>
                                        </p:tav>
                                        <p:tav tm="100000">
                                          <p:val>
                                            <p:strVal val="#ppt_x-0.05"/>
                                          </p:val>
                                        </p:tav>
                                      </p:tavLst>
                                    </p:anim>
                                    <p:anim calcmode="lin" valueType="num">
                                      <p:cBhvr>
                                        <p:cTn id="87" dur="800" decel="100000" fill="hold"/>
                                        <p:tgtEl>
                                          <p:spTgt spid="27667"/>
                                        </p:tgtEl>
                                        <p:attrNameLst>
                                          <p:attrName>ppt_y</p:attrName>
                                        </p:attrNameLst>
                                      </p:cBhvr>
                                      <p:tavLst>
                                        <p:tav tm="0">
                                          <p:val>
                                            <p:strVal val="#ppt_y-0.4"/>
                                          </p:val>
                                        </p:tav>
                                        <p:tav tm="100000">
                                          <p:val>
                                            <p:strVal val="#ppt_y+0.1"/>
                                          </p:val>
                                        </p:tav>
                                      </p:tavLst>
                                    </p:anim>
                                    <p:anim calcmode="lin" valueType="num">
                                      <p:cBhvr>
                                        <p:cTn id="88" dur="200" accel="100000" fill="hold">
                                          <p:stCondLst>
                                            <p:cond delay="800"/>
                                          </p:stCondLst>
                                        </p:cTn>
                                        <p:tgtEl>
                                          <p:spTgt spid="27667"/>
                                        </p:tgtEl>
                                        <p:attrNameLst>
                                          <p:attrName>ppt_x</p:attrName>
                                        </p:attrNameLst>
                                      </p:cBhvr>
                                      <p:tavLst>
                                        <p:tav tm="0">
                                          <p:val>
                                            <p:strVal val="#ppt_x-0.05"/>
                                          </p:val>
                                        </p:tav>
                                        <p:tav tm="100000">
                                          <p:val>
                                            <p:strVal val="#ppt_x"/>
                                          </p:val>
                                        </p:tav>
                                      </p:tavLst>
                                    </p:anim>
                                    <p:anim calcmode="lin" valueType="num">
                                      <p:cBhvr>
                                        <p:cTn id="89" dur="200" accel="100000" fill="hold">
                                          <p:stCondLst>
                                            <p:cond delay="800"/>
                                          </p:stCondLst>
                                        </p:cTn>
                                        <p:tgtEl>
                                          <p:spTgt spid="27667"/>
                                        </p:tgtEl>
                                        <p:attrNameLst>
                                          <p:attrName>ppt_y</p:attrName>
                                        </p:attrNameLst>
                                      </p:cBhvr>
                                      <p:tavLst>
                                        <p:tav tm="0">
                                          <p:val>
                                            <p:strVal val="#ppt_y+0.1"/>
                                          </p:val>
                                        </p:tav>
                                        <p:tav tm="100000">
                                          <p:val>
                                            <p:strVal val="#ppt_y"/>
                                          </p:val>
                                        </p:tav>
                                      </p:tavLst>
                                    </p:anim>
                                  </p:childTnLst>
                                </p:cTn>
                              </p:par>
                              <p:par>
                                <p:cTn id="90" presetID="3" presetClass="entr" presetSubtype="10" fill="hold" grpId="0" nodeType="withEffect">
                                  <p:stCondLst>
                                    <p:cond delay="0"/>
                                  </p:stCondLst>
                                  <p:childTnLst>
                                    <p:set>
                                      <p:cBhvr>
                                        <p:cTn id="91" dur="1" fill="hold">
                                          <p:stCondLst>
                                            <p:cond delay="0"/>
                                          </p:stCondLst>
                                        </p:cTn>
                                        <p:tgtEl>
                                          <p:spTgt spid="27666"/>
                                        </p:tgtEl>
                                        <p:attrNameLst>
                                          <p:attrName>style.visibility</p:attrName>
                                        </p:attrNameLst>
                                      </p:cBhvr>
                                      <p:to>
                                        <p:strVal val="visible"/>
                                      </p:to>
                                    </p:set>
                                    <p:animEffect transition="in" filter="blinds(horizontal)">
                                      <p:cBhvr>
                                        <p:cTn id="92" dur="500"/>
                                        <p:tgtEl>
                                          <p:spTgt spid="27666"/>
                                        </p:tgtEl>
                                      </p:cBhvr>
                                    </p:animEffect>
                                  </p:childTnLst>
                                </p:cTn>
                              </p:par>
                              <p:par>
                                <p:cTn id="93" presetID="26" presetClass="emph" presetSubtype="0" repeatCount="indefinite" fill="hold" grpId="1" nodeType="withEffect">
                                  <p:stCondLst>
                                    <p:cond delay="0"/>
                                  </p:stCondLst>
                                  <p:endCondLst>
                                    <p:cond evt="onNext" delay="0">
                                      <p:tgtEl>
                                        <p:sldTgt/>
                                      </p:tgtEl>
                                    </p:cond>
                                  </p:endCondLst>
                                  <p:childTnLst>
                                    <p:animEffect transition="out" filter="fade">
                                      <p:cBhvr>
                                        <p:cTn id="94" dur="500" tmFilter="0, 0; .2, .5; .8, .5; 1, 0"/>
                                        <p:tgtEl>
                                          <p:spTgt spid="27666"/>
                                        </p:tgtEl>
                                      </p:cBhvr>
                                    </p:animEffect>
                                    <p:animScale>
                                      <p:cBhvr>
                                        <p:cTn id="95" dur="250" autoRev="1" fill="hold"/>
                                        <p:tgtEl>
                                          <p:spTgt spid="27666"/>
                                        </p:tgtEl>
                                      </p:cBhvr>
                                      <p:by x="105000" y="105000"/>
                                    </p:animScale>
                                  </p:childTnLst>
                                </p:cTn>
                              </p:par>
                            </p:childTnLst>
                          </p:cTn>
                        </p:par>
                      </p:childTnLst>
                    </p:cTn>
                  </p:par>
                  <p:par>
                    <p:cTn id="96" fill="hold" nodeType="clickPar">
                      <p:stCondLst>
                        <p:cond delay="indefinite"/>
                      </p:stCondLst>
                      <p:childTnLst>
                        <p:par>
                          <p:cTn id="97" fill="hold" nodeType="withGroup">
                            <p:stCondLst>
                              <p:cond delay="0"/>
                            </p:stCondLst>
                            <p:childTnLst>
                              <p:par>
                                <p:cTn id="98" presetID="16" presetClass="entr" presetSubtype="21" fill="hold" nodeType="clickEffect">
                                  <p:stCondLst>
                                    <p:cond delay="0"/>
                                  </p:stCondLst>
                                  <p:childTnLst>
                                    <p:set>
                                      <p:cBhvr>
                                        <p:cTn id="99" dur="1" fill="hold">
                                          <p:stCondLst>
                                            <p:cond delay="0"/>
                                          </p:stCondLst>
                                        </p:cTn>
                                        <p:tgtEl>
                                          <p:spTgt spid="27658">
                                            <p:txEl>
                                              <p:pRg st="3" end="3"/>
                                            </p:txEl>
                                          </p:spTgt>
                                        </p:tgtEl>
                                        <p:attrNameLst>
                                          <p:attrName>style.visibility</p:attrName>
                                        </p:attrNameLst>
                                      </p:cBhvr>
                                      <p:to>
                                        <p:strVal val="visible"/>
                                      </p:to>
                                    </p:set>
                                    <p:animEffect transition="in" filter="barn(inVertical)">
                                      <p:cBhvr>
                                        <p:cTn id="100" dur="500"/>
                                        <p:tgtEl>
                                          <p:spTgt spid="27658">
                                            <p:txEl>
                                              <p:pRg st="3" end="3"/>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30" presetClass="entr" presetSubtype="0" fill="hold" grpId="0" nodeType="clickEffect">
                                  <p:stCondLst>
                                    <p:cond delay="0"/>
                                  </p:stCondLst>
                                  <p:childTnLst>
                                    <p:set>
                                      <p:cBhvr>
                                        <p:cTn id="104" dur="1" fill="hold">
                                          <p:stCondLst>
                                            <p:cond delay="0"/>
                                          </p:stCondLst>
                                        </p:cTn>
                                        <p:tgtEl>
                                          <p:spTgt spid="27662"/>
                                        </p:tgtEl>
                                        <p:attrNameLst>
                                          <p:attrName>style.visibility</p:attrName>
                                        </p:attrNameLst>
                                      </p:cBhvr>
                                      <p:to>
                                        <p:strVal val="visible"/>
                                      </p:to>
                                    </p:set>
                                    <p:animEffect transition="in" filter="fade">
                                      <p:cBhvr>
                                        <p:cTn id="105" dur="800" decel="100000"/>
                                        <p:tgtEl>
                                          <p:spTgt spid="27662"/>
                                        </p:tgtEl>
                                      </p:cBhvr>
                                    </p:animEffect>
                                    <p:anim calcmode="lin" valueType="num">
                                      <p:cBhvr>
                                        <p:cTn id="106" dur="800" decel="100000" fill="hold"/>
                                        <p:tgtEl>
                                          <p:spTgt spid="27662"/>
                                        </p:tgtEl>
                                        <p:attrNameLst>
                                          <p:attrName>style.rotation</p:attrName>
                                        </p:attrNameLst>
                                      </p:cBhvr>
                                      <p:tavLst>
                                        <p:tav tm="0">
                                          <p:val>
                                            <p:fltVal val="-90"/>
                                          </p:val>
                                        </p:tav>
                                        <p:tav tm="100000">
                                          <p:val>
                                            <p:fltVal val="0"/>
                                          </p:val>
                                        </p:tav>
                                      </p:tavLst>
                                    </p:anim>
                                    <p:anim calcmode="lin" valueType="num">
                                      <p:cBhvr>
                                        <p:cTn id="107" dur="800" decel="100000" fill="hold"/>
                                        <p:tgtEl>
                                          <p:spTgt spid="27662"/>
                                        </p:tgtEl>
                                        <p:attrNameLst>
                                          <p:attrName>ppt_x</p:attrName>
                                        </p:attrNameLst>
                                      </p:cBhvr>
                                      <p:tavLst>
                                        <p:tav tm="0">
                                          <p:val>
                                            <p:strVal val="#ppt_x+0.4"/>
                                          </p:val>
                                        </p:tav>
                                        <p:tav tm="100000">
                                          <p:val>
                                            <p:strVal val="#ppt_x-0.05"/>
                                          </p:val>
                                        </p:tav>
                                      </p:tavLst>
                                    </p:anim>
                                    <p:anim calcmode="lin" valueType="num">
                                      <p:cBhvr>
                                        <p:cTn id="108" dur="800" decel="100000" fill="hold"/>
                                        <p:tgtEl>
                                          <p:spTgt spid="27662"/>
                                        </p:tgtEl>
                                        <p:attrNameLst>
                                          <p:attrName>ppt_y</p:attrName>
                                        </p:attrNameLst>
                                      </p:cBhvr>
                                      <p:tavLst>
                                        <p:tav tm="0">
                                          <p:val>
                                            <p:strVal val="#ppt_y-0.4"/>
                                          </p:val>
                                        </p:tav>
                                        <p:tav tm="100000">
                                          <p:val>
                                            <p:strVal val="#ppt_y+0.1"/>
                                          </p:val>
                                        </p:tav>
                                      </p:tavLst>
                                    </p:anim>
                                    <p:anim calcmode="lin" valueType="num">
                                      <p:cBhvr>
                                        <p:cTn id="109" dur="200" accel="100000" fill="hold">
                                          <p:stCondLst>
                                            <p:cond delay="800"/>
                                          </p:stCondLst>
                                        </p:cTn>
                                        <p:tgtEl>
                                          <p:spTgt spid="27662"/>
                                        </p:tgtEl>
                                        <p:attrNameLst>
                                          <p:attrName>ppt_x</p:attrName>
                                        </p:attrNameLst>
                                      </p:cBhvr>
                                      <p:tavLst>
                                        <p:tav tm="0">
                                          <p:val>
                                            <p:strVal val="#ppt_x-0.05"/>
                                          </p:val>
                                        </p:tav>
                                        <p:tav tm="100000">
                                          <p:val>
                                            <p:strVal val="#ppt_x"/>
                                          </p:val>
                                        </p:tav>
                                      </p:tavLst>
                                    </p:anim>
                                    <p:anim calcmode="lin" valueType="num">
                                      <p:cBhvr>
                                        <p:cTn id="110" dur="200" accel="100000" fill="hold">
                                          <p:stCondLst>
                                            <p:cond delay="800"/>
                                          </p:stCondLst>
                                        </p:cTn>
                                        <p:tgtEl>
                                          <p:spTgt spid="27662"/>
                                        </p:tgtEl>
                                        <p:attrNameLst>
                                          <p:attrName>ppt_y</p:attrName>
                                        </p:attrNameLst>
                                      </p:cBhvr>
                                      <p:tavLst>
                                        <p:tav tm="0">
                                          <p:val>
                                            <p:strVal val="#ppt_y+0.1"/>
                                          </p:val>
                                        </p:tav>
                                        <p:tav tm="100000">
                                          <p:val>
                                            <p:strVal val="#ppt_y"/>
                                          </p:val>
                                        </p:tav>
                                      </p:tavLst>
                                    </p:anim>
                                  </p:childTnLst>
                                </p:cTn>
                              </p:par>
                            </p:childTnLst>
                          </p:cTn>
                        </p:par>
                        <p:par>
                          <p:cTn id="111" fill="hold" nodeType="afterGroup">
                            <p:stCondLst>
                              <p:cond delay="1000"/>
                            </p:stCondLst>
                            <p:childTnLst>
                              <p:par>
                                <p:cTn id="112" presetID="0" presetClass="path" presetSubtype="0" accel="50000" decel="50000" fill="hold" grpId="1" nodeType="afterEffect">
                                  <p:stCondLst>
                                    <p:cond delay="0"/>
                                  </p:stCondLst>
                                  <p:childTnLst>
                                    <p:animMotion origin="layout" path="M 0 0 L -0.075 0 " pathEditMode="relative" ptsTypes="AA">
                                      <p:cBhvr>
                                        <p:cTn id="113" dur="2000" fill="hold"/>
                                        <p:tgtEl>
                                          <p:spTgt spid="2766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p:bldP spid="27654" grpId="0"/>
      <p:bldP spid="27660" grpId="0" animBg="1"/>
      <p:bldP spid="27661" grpId="0"/>
      <p:bldP spid="27662" grpId="0"/>
      <p:bldP spid="27662" grpId="1"/>
      <p:bldP spid="27663" grpId="0" animBg="1"/>
      <p:bldP spid="27663" grpId="1" animBg="1"/>
      <p:bldP spid="27664" grpId="0" animBg="1"/>
      <p:bldP spid="27664" grpId="1" animBg="1"/>
      <p:bldP spid="27665" grpId="0"/>
      <p:bldP spid="27666" grpId="0" animBg="1"/>
      <p:bldP spid="27666" grpId="1" animBg="1"/>
      <p:bldP spid="27667" grpId="0"/>
      <p:bldP spid="2767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762000" y="285750"/>
            <a:ext cx="7429500" cy="2320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19" tIns="43960" rIns="87919" bIns="43960">
            <a:spAutoFit/>
          </a:bodyPr>
          <a:lstStyle>
            <a:lvl1pPr>
              <a:defRPr sz="3700">
                <a:solidFill>
                  <a:schemeClr val="tx1"/>
                </a:solidFill>
                <a:latin typeface="Times New Roman" pitchFamily="18" charset="0"/>
              </a:defRPr>
            </a:lvl1pPr>
            <a:lvl2pPr marL="742950" indent="-285750">
              <a:defRPr sz="3700">
                <a:solidFill>
                  <a:schemeClr val="tx1"/>
                </a:solidFill>
                <a:latin typeface="Times New Roman" pitchFamily="18" charset="0"/>
              </a:defRPr>
            </a:lvl2pPr>
            <a:lvl3pPr marL="1143000" indent="-228600">
              <a:defRPr sz="3700">
                <a:solidFill>
                  <a:schemeClr val="tx1"/>
                </a:solidFill>
                <a:latin typeface="Times New Roman" pitchFamily="18" charset="0"/>
              </a:defRPr>
            </a:lvl3pPr>
            <a:lvl4pPr marL="1600200" indent="-228600">
              <a:defRPr sz="3700">
                <a:solidFill>
                  <a:schemeClr val="tx1"/>
                </a:solidFill>
                <a:latin typeface="Times New Roman" pitchFamily="18" charset="0"/>
              </a:defRPr>
            </a:lvl4pPr>
            <a:lvl5pPr marL="2057400" indent="-228600">
              <a:defRPr sz="3700">
                <a:solidFill>
                  <a:schemeClr val="tx1"/>
                </a:solidFill>
                <a:latin typeface="Times New Roman" pitchFamily="18" charset="0"/>
              </a:defRPr>
            </a:lvl5pPr>
            <a:lvl6pPr marL="2514600" indent="-228600" eaLnBrk="0" fontAlgn="base" hangingPunct="0">
              <a:spcBef>
                <a:spcPct val="0"/>
              </a:spcBef>
              <a:spcAft>
                <a:spcPct val="0"/>
              </a:spcAft>
              <a:defRPr sz="3700">
                <a:solidFill>
                  <a:schemeClr val="tx1"/>
                </a:solidFill>
                <a:latin typeface="Times New Roman" pitchFamily="18" charset="0"/>
              </a:defRPr>
            </a:lvl6pPr>
            <a:lvl7pPr marL="2971800" indent="-228600" eaLnBrk="0" fontAlgn="base" hangingPunct="0">
              <a:spcBef>
                <a:spcPct val="0"/>
              </a:spcBef>
              <a:spcAft>
                <a:spcPct val="0"/>
              </a:spcAft>
              <a:defRPr sz="3700">
                <a:solidFill>
                  <a:schemeClr val="tx1"/>
                </a:solidFill>
                <a:latin typeface="Times New Roman" pitchFamily="18" charset="0"/>
              </a:defRPr>
            </a:lvl7pPr>
            <a:lvl8pPr marL="3429000" indent="-228600" eaLnBrk="0" fontAlgn="base" hangingPunct="0">
              <a:spcBef>
                <a:spcPct val="0"/>
              </a:spcBef>
              <a:spcAft>
                <a:spcPct val="0"/>
              </a:spcAft>
              <a:defRPr sz="3700">
                <a:solidFill>
                  <a:schemeClr val="tx1"/>
                </a:solidFill>
                <a:latin typeface="Times New Roman" pitchFamily="18" charset="0"/>
              </a:defRPr>
            </a:lvl8pPr>
            <a:lvl9pPr marL="3886200" indent="-228600" eaLnBrk="0" fontAlgn="base" hangingPunct="0">
              <a:spcBef>
                <a:spcPct val="0"/>
              </a:spcBef>
              <a:spcAft>
                <a:spcPct val="0"/>
              </a:spcAft>
              <a:defRPr sz="3700">
                <a:solidFill>
                  <a:schemeClr val="tx1"/>
                </a:solidFill>
                <a:latin typeface="Times New Roman" pitchFamily="18" charset="0"/>
              </a:defRPr>
            </a:lvl9pPr>
          </a:lstStyle>
          <a:p>
            <a:r>
              <a:rPr lang="en-US" sz="2300" u="sng">
                <a:solidFill>
                  <a:srgbClr val="0000FF"/>
                </a:solidFill>
              </a:rPr>
              <a:t>Ví dụ 1:</a:t>
            </a:r>
            <a:r>
              <a:rPr lang="en-US" sz="2300">
                <a:solidFill>
                  <a:srgbClr val="0000FF"/>
                </a:solidFill>
              </a:rPr>
              <a:t>  </a:t>
            </a:r>
            <a:r>
              <a:rPr lang="en-US" sz="2300" i="1">
                <a:solidFill>
                  <a:srgbClr val="0000FF"/>
                </a:solidFill>
              </a:rPr>
              <a:t>Hãy biểu diễn một lực 50 N tác dụng lên xe lăn B.có</a:t>
            </a:r>
          </a:p>
          <a:p>
            <a:r>
              <a:rPr lang="en-US" sz="2300">
                <a:solidFill>
                  <a:srgbClr val="0000FF"/>
                </a:solidFill>
              </a:rPr>
              <a:t>* Điểm đặt  A.</a:t>
            </a:r>
          </a:p>
          <a:p>
            <a:r>
              <a:rPr lang="en-US" sz="2300">
                <a:solidFill>
                  <a:srgbClr val="0000FF"/>
                </a:solidFill>
              </a:rPr>
              <a:t>* Phương nằm ngang.</a:t>
            </a:r>
          </a:p>
          <a:p>
            <a:r>
              <a:rPr lang="en-US" sz="2300">
                <a:solidFill>
                  <a:srgbClr val="0000FF"/>
                </a:solidFill>
              </a:rPr>
              <a:t>* Chiều từ trái sang phải. </a:t>
            </a:r>
          </a:p>
          <a:p>
            <a:r>
              <a:rPr lang="en-US" sz="2300">
                <a:solidFill>
                  <a:srgbClr val="0000FF"/>
                </a:solidFill>
              </a:rPr>
              <a:t>* Độ lớn 50N </a:t>
            </a:r>
          </a:p>
          <a:p>
            <a:pPr eaLnBrk="1" hangingPunct="1">
              <a:spcBef>
                <a:spcPct val="50000"/>
              </a:spcBef>
            </a:pPr>
            <a:endParaRPr lang="en-US" altLang="en-US" sz="2000" b="1" i="1"/>
          </a:p>
        </p:txBody>
      </p:sp>
      <p:sp>
        <p:nvSpPr>
          <p:cNvPr id="28675" name="Rectangle 3"/>
          <p:cNvSpPr>
            <a:spLocks noChangeArrowheads="1"/>
          </p:cNvSpPr>
          <p:nvPr/>
        </p:nvSpPr>
        <p:spPr bwMode="auto">
          <a:xfrm>
            <a:off x="1981399" y="2564806"/>
            <a:ext cx="2209601" cy="342304"/>
          </a:xfrm>
          <a:prstGeom prst="rect">
            <a:avLst/>
          </a:prstGeom>
          <a:solidFill>
            <a:srgbClr val="00CC00"/>
          </a:solidFill>
          <a:ln w="9525">
            <a:solidFill>
              <a:schemeClr val="tx1"/>
            </a:solidFill>
            <a:miter lim="800000"/>
            <a:headEnd/>
            <a:tailEnd/>
          </a:ln>
        </p:spPr>
        <p:txBody>
          <a:bodyPr wrap="none" lIns="87919" tIns="43960" rIns="87919" bIns="43960" anchor="ctr"/>
          <a:lstStyle/>
          <a:p>
            <a:pPr defTabSz="879078"/>
            <a:endParaRPr lang="en-US" altLang="en-US"/>
          </a:p>
        </p:txBody>
      </p:sp>
      <p:sp>
        <p:nvSpPr>
          <p:cNvPr id="28676" name="AutoShape 4"/>
          <p:cNvSpPr>
            <a:spLocks noChangeArrowheads="1"/>
          </p:cNvSpPr>
          <p:nvPr/>
        </p:nvSpPr>
        <p:spPr bwMode="auto">
          <a:xfrm>
            <a:off x="2209602" y="2907109"/>
            <a:ext cx="1753195" cy="17164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w="9525">
            <a:solidFill>
              <a:schemeClr val="tx1"/>
            </a:solidFill>
            <a:miter lim="800000"/>
            <a:headEnd/>
            <a:tailEnd/>
          </a:ln>
        </p:spPr>
        <p:txBody>
          <a:bodyPr wrap="none" lIns="87919" tIns="43960" rIns="87919" bIns="43960" anchor="ctr"/>
          <a:lstStyle/>
          <a:p>
            <a:endParaRPr lang="en-US"/>
          </a:p>
        </p:txBody>
      </p:sp>
      <p:sp>
        <p:nvSpPr>
          <p:cNvPr id="28677" name="Oval 5"/>
          <p:cNvSpPr>
            <a:spLocks noChangeArrowheads="1"/>
          </p:cNvSpPr>
          <p:nvPr/>
        </p:nvSpPr>
        <p:spPr bwMode="auto">
          <a:xfrm>
            <a:off x="2209602" y="2907109"/>
            <a:ext cx="533797" cy="400844"/>
          </a:xfrm>
          <a:prstGeom prst="ellipse">
            <a:avLst/>
          </a:prstGeom>
          <a:solidFill>
            <a:srgbClr val="990000"/>
          </a:solidFill>
          <a:ln w="9525">
            <a:solidFill>
              <a:schemeClr val="tx1"/>
            </a:solidFill>
            <a:round/>
            <a:headEnd/>
            <a:tailEnd/>
          </a:ln>
        </p:spPr>
        <p:txBody>
          <a:bodyPr wrap="none" lIns="87919" tIns="43960" rIns="87919" bIns="43960" anchor="ctr"/>
          <a:lstStyle/>
          <a:p>
            <a:pPr defTabSz="879078"/>
            <a:endParaRPr lang="en-US" altLang="en-US"/>
          </a:p>
        </p:txBody>
      </p:sp>
      <p:sp>
        <p:nvSpPr>
          <p:cNvPr id="28678" name="Oval 6"/>
          <p:cNvSpPr>
            <a:spLocks noChangeArrowheads="1"/>
          </p:cNvSpPr>
          <p:nvPr/>
        </p:nvSpPr>
        <p:spPr bwMode="auto">
          <a:xfrm>
            <a:off x="3429000" y="2897187"/>
            <a:ext cx="533797" cy="400844"/>
          </a:xfrm>
          <a:prstGeom prst="ellipse">
            <a:avLst/>
          </a:prstGeom>
          <a:solidFill>
            <a:srgbClr val="990000"/>
          </a:solidFill>
          <a:ln w="9525">
            <a:solidFill>
              <a:schemeClr val="tx1"/>
            </a:solidFill>
            <a:round/>
            <a:headEnd/>
            <a:tailEnd/>
          </a:ln>
        </p:spPr>
        <p:txBody>
          <a:bodyPr wrap="none" lIns="87919" tIns="43960" rIns="87919" bIns="43960" anchor="ctr"/>
          <a:lstStyle/>
          <a:p>
            <a:pPr defTabSz="879078"/>
            <a:endParaRPr lang="en-US" altLang="en-US"/>
          </a:p>
        </p:txBody>
      </p:sp>
      <p:sp>
        <p:nvSpPr>
          <p:cNvPr id="28679" name="Line 7"/>
          <p:cNvSpPr>
            <a:spLocks noChangeShapeType="1"/>
          </p:cNvSpPr>
          <p:nvPr/>
        </p:nvSpPr>
        <p:spPr bwMode="auto">
          <a:xfrm>
            <a:off x="1143000" y="3307953"/>
            <a:ext cx="754360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57150" tIns="28575" rIns="57150" bIns="28575"/>
          <a:lstStyle/>
          <a:p>
            <a:endParaRPr lang="en-US"/>
          </a:p>
        </p:txBody>
      </p:sp>
      <p:sp>
        <p:nvSpPr>
          <p:cNvPr id="28680" name="Text Box 8"/>
          <p:cNvSpPr txBox="1">
            <a:spLocks noChangeArrowheads="1"/>
          </p:cNvSpPr>
          <p:nvPr/>
        </p:nvSpPr>
        <p:spPr bwMode="auto">
          <a:xfrm>
            <a:off x="2806899" y="2564805"/>
            <a:ext cx="457398" cy="658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19" tIns="43960" rIns="87919" bIns="43960">
            <a:spAutoFit/>
          </a:bodyPr>
          <a:lstStyle>
            <a:lvl1pPr defTabSz="1406525">
              <a:defRPr sz="3700">
                <a:solidFill>
                  <a:schemeClr val="tx1"/>
                </a:solidFill>
                <a:latin typeface="Times New Roman" pitchFamily="18" charset="0"/>
              </a:defRPr>
            </a:lvl1pPr>
            <a:lvl2pPr marL="742950" indent="-285750" defTabSz="1406525">
              <a:defRPr sz="3700">
                <a:solidFill>
                  <a:schemeClr val="tx1"/>
                </a:solidFill>
                <a:latin typeface="Times New Roman" pitchFamily="18" charset="0"/>
              </a:defRPr>
            </a:lvl2pPr>
            <a:lvl3pPr marL="1143000" indent="-228600" defTabSz="1406525">
              <a:defRPr sz="3700">
                <a:solidFill>
                  <a:schemeClr val="tx1"/>
                </a:solidFill>
                <a:latin typeface="Times New Roman" pitchFamily="18" charset="0"/>
              </a:defRPr>
            </a:lvl3pPr>
            <a:lvl4pPr marL="1600200" indent="-228600" defTabSz="1406525">
              <a:defRPr sz="3700">
                <a:solidFill>
                  <a:schemeClr val="tx1"/>
                </a:solidFill>
                <a:latin typeface="Times New Roman" pitchFamily="18" charset="0"/>
              </a:defRPr>
            </a:lvl4pPr>
            <a:lvl5pPr marL="2057400" indent="-228600" defTabSz="1406525">
              <a:defRPr sz="3700">
                <a:solidFill>
                  <a:schemeClr val="tx1"/>
                </a:solidFill>
                <a:latin typeface="Times New Roman" pitchFamily="18" charset="0"/>
              </a:defRPr>
            </a:lvl5pPr>
            <a:lvl6pPr marL="2514600" indent="-228600" defTabSz="1406525" eaLnBrk="0" fontAlgn="base" hangingPunct="0">
              <a:spcBef>
                <a:spcPct val="0"/>
              </a:spcBef>
              <a:spcAft>
                <a:spcPct val="0"/>
              </a:spcAft>
              <a:defRPr sz="3700">
                <a:solidFill>
                  <a:schemeClr val="tx1"/>
                </a:solidFill>
                <a:latin typeface="Times New Roman" pitchFamily="18" charset="0"/>
              </a:defRPr>
            </a:lvl6pPr>
            <a:lvl7pPr marL="2971800" indent="-228600" defTabSz="1406525" eaLnBrk="0" fontAlgn="base" hangingPunct="0">
              <a:spcBef>
                <a:spcPct val="0"/>
              </a:spcBef>
              <a:spcAft>
                <a:spcPct val="0"/>
              </a:spcAft>
              <a:defRPr sz="3700">
                <a:solidFill>
                  <a:schemeClr val="tx1"/>
                </a:solidFill>
                <a:latin typeface="Times New Roman" pitchFamily="18" charset="0"/>
              </a:defRPr>
            </a:lvl7pPr>
            <a:lvl8pPr marL="3429000" indent="-228600" defTabSz="1406525" eaLnBrk="0" fontAlgn="base" hangingPunct="0">
              <a:spcBef>
                <a:spcPct val="0"/>
              </a:spcBef>
              <a:spcAft>
                <a:spcPct val="0"/>
              </a:spcAft>
              <a:defRPr sz="3700">
                <a:solidFill>
                  <a:schemeClr val="tx1"/>
                </a:solidFill>
                <a:latin typeface="Times New Roman" pitchFamily="18" charset="0"/>
              </a:defRPr>
            </a:lvl8pPr>
            <a:lvl9pPr marL="3886200" indent="-228600" defTabSz="1406525" eaLnBrk="0" fontAlgn="base" hangingPunct="0">
              <a:spcBef>
                <a:spcPct val="0"/>
              </a:spcBef>
              <a:spcAft>
                <a:spcPct val="0"/>
              </a:spcAft>
              <a:defRPr sz="3700">
                <a:solidFill>
                  <a:schemeClr val="tx1"/>
                </a:solidFill>
                <a:latin typeface="Times New Roman" pitchFamily="18" charset="0"/>
              </a:defRPr>
            </a:lvl9pPr>
          </a:lstStyle>
          <a:p>
            <a:pPr eaLnBrk="1" hangingPunct="1">
              <a:spcBef>
                <a:spcPct val="50000"/>
              </a:spcBef>
            </a:pPr>
            <a:r>
              <a:rPr lang="en-US" altLang="en-US" b="1">
                <a:solidFill>
                  <a:srgbClr val="FFFF00"/>
                </a:solidFill>
              </a:rPr>
              <a:t>B</a:t>
            </a:r>
          </a:p>
        </p:txBody>
      </p:sp>
      <p:sp>
        <p:nvSpPr>
          <p:cNvPr id="28683" name="Line 11"/>
          <p:cNvSpPr>
            <a:spLocks noChangeShapeType="1"/>
          </p:cNvSpPr>
          <p:nvPr/>
        </p:nvSpPr>
        <p:spPr bwMode="auto">
          <a:xfrm>
            <a:off x="4191000" y="2743399"/>
            <a:ext cx="2428875" cy="694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57150" tIns="28575" rIns="57150" bIns="28575"/>
          <a:lstStyle/>
          <a:p>
            <a:endParaRPr lang="en-US"/>
          </a:p>
        </p:txBody>
      </p:sp>
      <p:sp>
        <p:nvSpPr>
          <p:cNvPr id="28688" name="Line 16"/>
          <p:cNvSpPr>
            <a:spLocks noChangeShapeType="1"/>
          </p:cNvSpPr>
          <p:nvPr/>
        </p:nvSpPr>
        <p:spPr bwMode="auto">
          <a:xfrm>
            <a:off x="5663406" y="2669977"/>
            <a:ext cx="0" cy="15974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57150" tIns="28575" rIns="57150" bIns="28575"/>
          <a:lstStyle/>
          <a:p>
            <a:endParaRPr lang="en-US"/>
          </a:p>
        </p:txBody>
      </p:sp>
      <p:sp>
        <p:nvSpPr>
          <p:cNvPr id="28689" name="Line 17"/>
          <p:cNvSpPr>
            <a:spLocks noChangeShapeType="1"/>
          </p:cNvSpPr>
          <p:nvPr/>
        </p:nvSpPr>
        <p:spPr bwMode="auto">
          <a:xfrm>
            <a:off x="5189141" y="2669977"/>
            <a:ext cx="0" cy="16073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57150" tIns="28575" rIns="57150" bIns="28575"/>
          <a:lstStyle/>
          <a:p>
            <a:endParaRPr lang="en-US"/>
          </a:p>
        </p:txBody>
      </p:sp>
      <p:sp>
        <p:nvSpPr>
          <p:cNvPr id="28691" name="Line 19"/>
          <p:cNvSpPr>
            <a:spLocks noChangeShapeType="1"/>
          </p:cNvSpPr>
          <p:nvPr/>
        </p:nvSpPr>
        <p:spPr bwMode="auto">
          <a:xfrm>
            <a:off x="4714875" y="2684859"/>
            <a:ext cx="0" cy="1468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57150" tIns="28575" rIns="57150" bIns="28575"/>
          <a:lstStyle/>
          <a:p>
            <a:endParaRPr lang="en-US"/>
          </a:p>
        </p:txBody>
      </p:sp>
      <p:sp>
        <p:nvSpPr>
          <p:cNvPr id="28692" name="Line 20"/>
          <p:cNvSpPr>
            <a:spLocks noChangeShapeType="1"/>
          </p:cNvSpPr>
          <p:nvPr/>
        </p:nvSpPr>
        <p:spPr bwMode="auto">
          <a:xfrm>
            <a:off x="4191000" y="2678907"/>
            <a:ext cx="0" cy="11410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57150" tIns="28575" rIns="57150" bIns="28575"/>
          <a:lstStyle/>
          <a:p>
            <a:endParaRPr lang="en-US"/>
          </a:p>
        </p:txBody>
      </p:sp>
      <p:sp>
        <p:nvSpPr>
          <p:cNvPr id="28695" name="Text Box 23"/>
          <p:cNvSpPr txBox="1">
            <a:spLocks noChangeArrowheads="1"/>
          </p:cNvSpPr>
          <p:nvPr/>
        </p:nvSpPr>
        <p:spPr bwMode="auto">
          <a:xfrm>
            <a:off x="6118821" y="2212578"/>
            <a:ext cx="1447601" cy="658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19" tIns="43960" rIns="87919" bIns="43960">
            <a:spAutoFit/>
          </a:bodyPr>
          <a:lstStyle>
            <a:lvl1pPr defTabSz="1406525">
              <a:defRPr sz="3700">
                <a:solidFill>
                  <a:schemeClr val="tx1"/>
                </a:solidFill>
                <a:latin typeface="Times New Roman" pitchFamily="18" charset="0"/>
              </a:defRPr>
            </a:lvl1pPr>
            <a:lvl2pPr marL="742950" indent="-285750" defTabSz="1406525">
              <a:defRPr sz="3700">
                <a:solidFill>
                  <a:schemeClr val="tx1"/>
                </a:solidFill>
                <a:latin typeface="Times New Roman" pitchFamily="18" charset="0"/>
              </a:defRPr>
            </a:lvl2pPr>
            <a:lvl3pPr marL="1143000" indent="-228600" defTabSz="1406525">
              <a:defRPr sz="3700">
                <a:solidFill>
                  <a:schemeClr val="tx1"/>
                </a:solidFill>
                <a:latin typeface="Times New Roman" pitchFamily="18" charset="0"/>
              </a:defRPr>
            </a:lvl3pPr>
            <a:lvl4pPr marL="1600200" indent="-228600" defTabSz="1406525">
              <a:defRPr sz="3700">
                <a:solidFill>
                  <a:schemeClr val="tx1"/>
                </a:solidFill>
                <a:latin typeface="Times New Roman" pitchFamily="18" charset="0"/>
              </a:defRPr>
            </a:lvl4pPr>
            <a:lvl5pPr marL="2057400" indent="-228600" defTabSz="1406525">
              <a:defRPr sz="3700">
                <a:solidFill>
                  <a:schemeClr val="tx1"/>
                </a:solidFill>
                <a:latin typeface="Times New Roman" pitchFamily="18" charset="0"/>
              </a:defRPr>
            </a:lvl5pPr>
            <a:lvl6pPr marL="2514600" indent="-228600" defTabSz="1406525" eaLnBrk="0" fontAlgn="base" hangingPunct="0">
              <a:spcBef>
                <a:spcPct val="0"/>
              </a:spcBef>
              <a:spcAft>
                <a:spcPct val="0"/>
              </a:spcAft>
              <a:defRPr sz="3700">
                <a:solidFill>
                  <a:schemeClr val="tx1"/>
                </a:solidFill>
                <a:latin typeface="Times New Roman" pitchFamily="18" charset="0"/>
              </a:defRPr>
            </a:lvl6pPr>
            <a:lvl7pPr marL="2971800" indent="-228600" defTabSz="1406525" eaLnBrk="0" fontAlgn="base" hangingPunct="0">
              <a:spcBef>
                <a:spcPct val="0"/>
              </a:spcBef>
              <a:spcAft>
                <a:spcPct val="0"/>
              </a:spcAft>
              <a:defRPr sz="3700">
                <a:solidFill>
                  <a:schemeClr val="tx1"/>
                </a:solidFill>
                <a:latin typeface="Times New Roman" pitchFamily="18" charset="0"/>
              </a:defRPr>
            </a:lvl7pPr>
            <a:lvl8pPr marL="3429000" indent="-228600" defTabSz="1406525" eaLnBrk="0" fontAlgn="base" hangingPunct="0">
              <a:spcBef>
                <a:spcPct val="0"/>
              </a:spcBef>
              <a:spcAft>
                <a:spcPct val="0"/>
              </a:spcAft>
              <a:defRPr sz="3700">
                <a:solidFill>
                  <a:schemeClr val="tx1"/>
                </a:solidFill>
                <a:latin typeface="Times New Roman" pitchFamily="18" charset="0"/>
              </a:defRPr>
            </a:lvl8pPr>
            <a:lvl9pPr marL="3886200" indent="-228600" defTabSz="1406525" eaLnBrk="0" fontAlgn="base" hangingPunct="0">
              <a:spcBef>
                <a:spcPct val="0"/>
              </a:spcBef>
              <a:spcAft>
                <a:spcPct val="0"/>
              </a:spcAft>
              <a:defRPr sz="3700">
                <a:solidFill>
                  <a:schemeClr val="tx1"/>
                </a:solidFill>
                <a:latin typeface="Times New Roman" pitchFamily="18" charset="0"/>
              </a:defRPr>
            </a:lvl9pPr>
          </a:lstStyle>
          <a:p>
            <a:pPr eaLnBrk="1" hangingPunct="1">
              <a:spcBef>
                <a:spcPct val="50000"/>
              </a:spcBef>
            </a:pPr>
            <a:r>
              <a:rPr lang="en-US" altLang="en-US" b="1">
                <a:solidFill>
                  <a:srgbClr val="990000"/>
                </a:solidFill>
              </a:rPr>
              <a:t> 50N</a:t>
            </a:r>
            <a:endParaRPr lang="en-US" altLang="en-US"/>
          </a:p>
        </p:txBody>
      </p:sp>
      <p:sp>
        <p:nvSpPr>
          <p:cNvPr id="28698" name="Text Box 26"/>
          <p:cNvSpPr txBox="1">
            <a:spLocks noChangeArrowheads="1"/>
          </p:cNvSpPr>
          <p:nvPr/>
        </p:nvSpPr>
        <p:spPr bwMode="auto">
          <a:xfrm>
            <a:off x="4098727" y="2261196"/>
            <a:ext cx="457398" cy="658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19" tIns="43960" rIns="87919" bIns="43960">
            <a:spAutoFit/>
          </a:bodyPr>
          <a:lstStyle>
            <a:lvl1pPr defTabSz="1406525">
              <a:defRPr sz="3700">
                <a:solidFill>
                  <a:schemeClr val="tx1"/>
                </a:solidFill>
                <a:latin typeface="Times New Roman" pitchFamily="18" charset="0"/>
              </a:defRPr>
            </a:lvl1pPr>
            <a:lvl2pPr marL="742950" indent="-285750" defTabSz="1406525">
              <a:defRPr sz="3700">
                <a:solidFill>
                  <a:schemeClr val="tx1"/>
                </a:solidFill>
                <a:latin typeface="Times New Roman" pitchFamily="18" charset="0"/>
              </a:defRPr>
            </a:lvl2pPr>
            <a:lvl3pPr marL="1143000" indent="-228600" defTabSz="1406525">
              <a:defRPr sz="3700">
                <a:solidFill>
                  <a:schemeClr val="tx1"/>
                </a:solidFill>
                <a:latin typeface="Times New Roman" pitchFamily="18" charset="0"/>
              </a:defRPr>
            </a:lvl3pPr>
            <a:lvl4pPr marL="1600200" indent="-228600" defTabSz="1406525">
              <a:defRPr sz="3700">
                <a:solidFill>
                  <a:schemeClr val="tx1"/>
                </a:solidFill>
                <a:latin typeface="Times New Roman" pitchFamily="18" charset="0"/>
              </a:defRPr>
            </a:lvl4pPr>
            <a:lvl5pPr marL="2057400" indent="-228600" defTabSz="1406525">
              <a:defRPr sz="3700">
                <a:solidFill>
                  <a:schemeClr val="tx1"/>
                </a:solidFill>
                <a:latin typeface="Times New Roman" pitchFamily="18" charset="0"/>
              </a:defRPr>
            </a:lvl5pPr>
            <a:lvl6pPr marL="2514600" indent="-228600" defTabSz="1406525" eaLnBrk="0" fontAlgn="base" hangingPunct="0">
              <a:spcBef>
                <a:spcPct val="0"/>
              </a:spcBef>
              <a:spcAft>
                <a:spcPct val="0"/>
              </a:spcAft>
              <a:defRPr sz="3700">
                <a:solidFill>
                  <a:schemeClr val="tx1"/>
                </a:solidFill>
                <a:latin typeface="Times New Roman" pitchFamily="18" charset="0"/>
              </a:defRPr>
            </a:lvl6pPr>
            <a:lvl7pPr marL="2971800" indent="-228600" defTabSz="1406525" eaLnBrk="0" fontAlgn="base" hangingPunct="0">
              <a:spcBef>
                <a:spcPct val="0"/>
              </a:spcBef>
              <a:spcAft>
                <a:spcPct val="0"/>
              </a:spcAft>
              <a:defRPr sz="3700">
                <a:solidFill>
                  <a:schemeClr val="tx1"/>
                </a:solidFill>
                <a:latin typeface="Times New Roman" pitchFamily="18" charset="0"/>
              </a:defRPr>
            </a:lvl7pPr>
            <a:lvl8pPr marL="3429000" indent="-228600" defTabSz="1406525" eaLnBrk="0" fontAlgn="base" hangingPunct="0">
              <a:spcBef>
                <a:spcPct val="0"/>
              </a:spcBef>
              <a:spcAft>
                <a:spcPct val="0"/>
              </a:spcAft>
              <a:defRPr sz="3700">
                <a:solidFill>
                  <a:schemeClr val="tx1"/>
                </a:solidFill>
                <a:latin typeface="Times New Roman" pitchFamily="18" charset="0"/>
              </a:defRPr>
            </a:lvl8pPr>
            <a:lvl9pPr marL="3886200" indent="-228600" defTabSz="1406525" eaLnBrk="0" fontAlgn="base" hangingPunct="0">
              <a:spcBef>
                <a:spcPct val="0"/>
              </a:spcBef>
              <a:spcAft>
                <a:spcPct val="0"/>
              </a:spcAft>
              <a:defRPr sz="3700">
                <a:solidFill>
                  <a:schemeClr val="tx1"/>
                </a:solidFill>
                <a:latin typeface="Times New Roman" pitchFamily="18" charset="0"/>
              </a:defRPr>
            </a:lvl9pPr>
          </a:lstStyle>
          <a:p>
            <a:pPr eaLnBrk="1" hangingPunct="1">
              <a:spcBef>
                <a:spcPct val="50000"/>
              </a:spcBef>
            </a:pPr>
            <a:r>
              <a:rPr lang="en-US" altLang="en-US" b="1"/>
              <a:t>A</a:t>
            </a:r>
          </a:p>
        </p:txBody>
      </p:sp>
      <p:sp>
        <p:nvSpPr>
          <p:cNvPr id="9245" name="Oval 29"/>
          <p:cNvSpPr>
            <a:spLocks noChangeArrowheads="1"/>
          </p:cNvSpPr>
          <p:nvPr/>
        </p:nvSpPr>
        <p:spPr bwMode="auto">
          <a:xfrm>
            <a:off x="4162227" y="2692797"/>
            <a:ext cx="76398" cy="57547"/>
          </a:xfrm>
          <a:prstGeom prst="ellipse">
            <a:avLst/>
          </a:prstGeom>
          <a:solidFill>
            <a:schemeClr val="tx1"/>
          </a:solidFill>
          <a:ln>
            <a:noFill/>
          </a:ln>
          <a:effectLst>
            <a:prstShdw prst="shdw17" dist="17961" dir="2700000">
              <a:srgbClr val="000000"/>
            </a:prstShdw>
          </a:effectLst>
          <a:extLst>
            <a:ext uri="{91240B29-F687-4F45-9708-019B960494DF}">
              <a14:hiddenLine xmlns:a14="http://schemas.microsoft.com/office/drawing/2010/main" w="9525">
                <a:solidFill>
                  <a:srgbClr val="000000"/>
                </a:solidFill>
                <a:round/>
                <a:headEnd/>
                <a:tailEnd/>
              </a14:hiddenLine>
            </a:ext>
          </a:extLst>
        </p:spPr>
        <p:txBody>
          <a:bodyPr wrap="none" lIns="87919" tIns="43960" rIns="87919" bIns="43960" anchor="ctr"/>
          <a:lstStyle/>
          <a:p>
            <a:pPr defTabSz="879078"/>
            <a:endParaRPr lang="en-US"/>
          </a:p>
        </p:txBody>
      </p:sp>
      <p:sp>
        <p:nvSpPr>
          <p:cNvPr id="29" name="Line 19"/>
          <p:cNvSpPr>
            <a:spLocks noChangeShapeType="1"/>
          </p:cNvSpPr>
          <p:nvPr/>
        </p:nvSpPr>
        <p:spPr bwMode="auto">
          <a:xfrm>
            <a:off x="6096000" y="2661047"/>
            <a:ext cx="0" cy="16371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57150" tIns="28575" rIns="57150" bIns="28575"/>
          <a:lstStyle/>
          <a:p>
            <a:endParaRPr lang="en-US"/>
          </a:p>
        </p:txBody>
      </p:sp>
      <p:sp>
        <p:nvSpPr>
          <p:cNvPr id="19" name="Rectangle 3"/>
          <p:cNvSpPr>
            <a:spLocks noChangeArrowheads="1"/>
          </p:cNvSpPr>
          <p:nvPr/>
        </p:nvSpPr>
        <p:spPr bwMode="auto">
          <a:xfrm>
            <a:off x="2080618" y="3705821"/>
            <a:ext cx="2209601" cy="342304"/>
          </a:xfrm>
          <a:prstGeom prst="rect">
            <a:avLst/>
          </a:prstGeom>
          <a:solidFill>
            <a:srgbClr val="00CC00"/>
          </a:solidFill>
          <a:ln w="9525">
            <a:solidFill>
              <a:schemeClr val="tx1"/>
            </a:solidFill>
            <a:miter lim="800000"/>
            <a:headEnd/>
            <a:tailEnd/>
          </a:ln>
        </p:spPr>
        <p:txBody>
          <a:bodyPr wrap="none" lIns="87919" tIns="43960" rIns="87919" bIns="43960" anchor="ctr"/>
          <a:lstStyle/>
          <a:p>
            <a:pPr defTabSz="879078"/>
            <a:endParaRPr lang="en-US" altLang="en-US"/>
          </a:p>
        </p:txBody>
      </p:sp>
      <p:sp>
        <p:nvSpPr>
          <p:cNvPr id="20" name="AutoShape 4"/>
          <p:cNvSpPr>
            <a:spLocks noChangeArrowheads="1"/>
          </p:cNvSpPr>
          <p:nvPr/>
        </p:nvSpPr>
        <p:spPr bwMode="auto">
          <a:xfrm>
            <a:off x="2355453" y="4048125"/>
            <a:ext cx="1753196" cy="17164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w="9525">
            <a:solidFill>
              <a:schemeClr val="tx1"/>
            </a:solidFill>
            <a:miter lim="800000"/>
            <a:headEnd/>
            <a:tailEnd/>
          </a:ln>
        </p:spPr>
        <p:txBody>
          <a:bodyPr wrap="none" lIns="87919" tIns="43960" rIns="87919" bIns="43960" anchor="ctr"/>
          <a:lstStyle/>
          <a:p>
            <a:endParaRPr lang="en-US"/>
          </a:p>
        </p:txBody>
      </p:sp>
      <p:sp>
        <p:nvSpPr>
          <p:cNvPr id="21" name="Oval 5"/>
          <p:cNvSpPr>
            <a:spLocks noChangeArrowheads="1"/>
          </p:cNvSpPr>
          <p:nvPr/>
        </p:nvSpPr>
        <p:spPr bwMode="auto">
          <a:xfrm>
            <a:off x="2355453" y="4048125"/>
            <a:ext cx="533797" cy="400844"/>
          </a:xfrm>
          <a:prstGeom prst="ellipse">
            <a:avLst/>
          </a:prstGeom>
          <a:solidFill>
            <a:srgbClr val="990000"/>
          </a:solidFill>
          <a:ln w="9525">
            <a:solidFill>
              <a:schemeClr val="tx1"/>
            </a:solidFill>
            <a:round/>
            <a:headEnd/>
            <a:tailEnd/>
          </a:ln>
        </p:spPr>
        <p:txBody>
          <a:bodyPr wrap="none" lIns="87919" tIns="43960" rIns="87919" bIns="43960" anchor="ctr"/>
          <a:lstStyle/>
          <a:p>
            <a:pPr defTabSz="879078"/>
            <a:endParaRPr lang="en-US" altLang="en-US"/>
          </a:p>
        </p:txBody>
      </p:sp>
      <p:sp>
        <p:nvSpPr>
          <p:cNvPr id="22" name="Oval 6"/>
          <p:cNvSpPr>
            <a:spLocks noChangeArrowheads="1"/>
          </p:cNvSpPr>
          <p:nvPr/>
        </p:nvSpPr>
        <p:spPr bwMode="auto">
          <a:xfrm>
            <a:off x="3574852" y="4038203"/>
            <a:ext cx="533797" cy="400844"/>
          </a:xfrm>
          <a:prstGeom prst="ellipse">
            <a:avLst/>
          </a:prstGeom>
          <a:solidFill>
            <a:srgbClr val="990000"/>
          </a:solidFill>
          <a:ln w="9525">
            <a:solidFill>
              <a:schemeClr val="tx1"/>
            </a:solidFill>
            <a:round/>
            <a:headEnd/>
            <a:tailEnd/>
          </a:ln>
        </p:spPr>
        <p:txBody>
          <a:bodyPr wrap="none" lIns="87919" tIns="43960" rIns="87919" bIns="43960" anchor="ctr"/>
          <a:lstStyle/>
          <a:p>
            <a:pPr defTabSz="879078"/>
            <a:endParaRPr lang="en-US" altLang="en-US"/>
          </a:p>
        </p:txBody>
      </p:sp>
      <p:sp>
        <p:nvSpPr>
          <p:cNvPr id="23" name="Line 7"/>
          <p:cNvSpPr>
            <a:spLocks noChangeShapeType="1"/>
          </p:cNvSpPr>
          <p:nvPr/>
        </p:nvSpPr>
        <p:spPr bwMode="auto">
          <a:xfrm>
            <a:off x="1288852" y="4448969"/>
            <a:ext cx="754360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57150" tIns="28575" rIns="57150" bIns="28575"/>
          <a:lstStyle/>
          <a:p>
            <a:endParaRPr lang="en-US"/>
          </a:p>
        </p:txBody>
      </p:sp>
      <p:sp>
        <p:nvSpPr>
          <p:cNvPr id="24" name="Text Box 8"/>
          <p:cNvSpPr txBox="1">
            <a:spLocks noChangeArrowheads="1"/>
          </p:cNvSpPr>
          <p:nvPr/>
        </p:nvSpPr>
        <p:spPr bwMode="auto">
          <a:xfrm>
            <a:off x="2952750" y="3705821"/>
            <a:ext cx="457399" cy="658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19" tIns="43960" rIns="87919" bIns="43960">
            <a:spAutoFit/>
          </a:bodyPr>
          <a:lstStyle>
            <a:lvl1pPr defTabSz="1406525">
              <a:defRPr sz="3700">
                <a:solidFill>
                  <a:schemeClr val="tx1"/>
                </a:solidFill>
                <a:latin typeface="Times New Roman" pitchFamily="18" charset="0"/>
              </a:defRPr>
            </a:lvl1pPr>
            <a:lvl2pPr marL="742950" indent="-285750" defTabSz="1406525">
              <a:defRPr sz="3700">
                <a:solidFill>
                  <a:schemeClr val="tx1"/>
                </a:solidFill>
                <a:latin typeface="Times New Roman" pitchFamily="18" charset="0"/>
              </a:defRPr>
            </a:lvl2pPr>
            <a:lvl3pPr marL="1143000" indent="-228600" defTabSz="1406525">
              <a:defRPr sz="3700">
                <a:solidFill>
                  <a:schemeClr val="tx1"/>
                </a:solidFill>
                <a:latin typeface="Times New Roman" pitchFamily="18" charset="0"/>
              </a:defRPr>
            </a:lvl3pPr>
            <a:lvl4pPr marL="1600200" indent="-228600" defTabSz="1406525">
              <a:defRPr sz="3700">
                <a:solidFill>
                  <a:schemeClr val="tx1"/>
                </a:solidFill>
                <a:latin typeface="Times New Roman" pitchFamily="18" charset="0"/>
              </a:defRPr>
            </a:lvl4pPr>
            <a:lvl5pPr marL="2057400" indent="-228600" defTabSz="1406525">
              <a:defRPr sz="3700">
                <a:solidFill>
                  <a:schemeClr val="tx1"/>
                </a:solidFill>
                <a:latin typeface="Times New Roman" pitchFamily="18" charset="0"/>
              </a:defRPr>
            </a:lvl5pPr>
            <a:lvl6pPr marL="2514600" indent="-228600" defTabSz="1406525" eaLnBrk="0" fontAlgn="base" hangingPunct="0">
              <a:spcBef>
                <a:spcPct val="0"/>
              </a:spcBef>
              <a:spcAft>
                <a:spcPct val="0"/>
              </a:spcAft>
              <a:defRPr sz="3700">
                <a:solidFill>
                  <a:schemeClr val="tx1"/>
                </a:solidFill>
                <a:latin typeface="Times New Roman" pitchFamily="18" charset="0"/>
              </a:defRPr>
            </a:lvl6pPr>
            <a:lvl7pPr marL="2971800" indent="-228600" defTabSz="1406525" eaLnBrk="0" fontAlgn="base" hangingPunct="0">
              <a:spcBef>
                <a:spcPct val="0"/>
              </a:spcBef>
              <a:spcAft>
                <a:spcPct val="0"/>
              </a:spcAft>
              <a:defRPr sz="3700">
                <a:solidFill>
                  <a:schemeClr val="tx1"/>
                </a:solidFill>
                <a:latin typeface="Times New Roman" pitchFamily="18" charset="0"/>
              </a:defRPr>
            </a:lvl7pPr>
            <a:lvl8pPr marL="3429000" indent="-228600" defTabSz="1406525" eaLnBrk="0" fontAlgn="base" hangingPunct="0">
              <a:spcBef>
                <a:spcPct val="0"/>
              </a:spcBef>
              <a:spcAft>
                <a:spcPct val="0"/>
              </a:spcAft>
              <a:defRPr sz="3700">
                <a:solidFill>
                  <a:schemeClr val="tx1"/>
                </a:solidFill>
                <a:latin typeface="Times New Roman" pitchFamily="18" charset="0"/>
              </a:defRPr>
            </a:lvl8pPr>
            <a:lvl9pPr marL="3886200" indent="-228600" defTabSz="1406525" eaLnBrk="0" fontAlgn="base" hangingPunct="0">
              <a:spcBef>
                <a:spcPct val="0"/>
              </a:spcBef>
              <a:spcAft>
                <a:spcPct val="0"/>
              </a:spcAft>
              <a:defRPr sz="3700">
                <a:solidFill>
                  <a:schemeClr val="tx1"/>
                </a:solidFill>
                <a:latin typeface="Times New Roman" pitchFamily="18" charset="0"/>
              </a:defRPr>
            </a:lvl9pPr>
          </a:lstStyle>
          <a:p>
            <a:pPr eaLnBrk="1" hangingPunct="1">
              <a:spcBef>
                <a:spcPct val="50000"/>
              </a:spcBef>
            </a:pPr>
            <a:r>
              <a:rPr lang="en-US" altLang="en-US" b="1">
                <a:solidFill>
                  <a:srgbClr val="FFFF00"/>
                </a:solidFill>
              </a:rPr>
              <a:t>B</a:t>
            </a:r>
          </a:p>
        </p:txBody>
      </p:sp>
      <p:sp>
        <p:nvSpPr>
          <p:cNvPr id="25" name="Line 11"/>
          <p:cNvSpPr>
            <a:spLocks noChangeShapeType="1"/>
          </p:cNvSpPr>
          <p:nvPr/>
        </p:nvSpPr>
        <p:spPr bwMode="auto">
          <a:xfrm>
            <a:off x="4290219" y="3884414"/>
            <a:ext cx="2428875" cy="694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57150" tIns="28575" rIns="57150" bIns="28575"/>
          <a:lstStyle/>
          <a:p>
            <a:endParaRPr lang="en-US"/>
          </a:p>
        </p:txBody>
      </p:sp>
      <p:sp>
        <p:nvSpPr>
          <p:cNvPr id="31" name="Text Box 23"/>
          <p:cNvSpPr txBox="1">
            <a:spLocks noChangeArrowheads="1"/>
          </p:cNvSpPr>
          <p:nvPr/>
        </p:nvSpPr>
        <p:spPr bwMode="auto">
          <a:xfrm>
            <a:off x="5271493" y="3294649"/>
            <a:ext cx="1447601" cy="658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19" tIns="43960" rIns="87919" bIns="43960">
            <a:spAutoFit/>
          </a:bodyPr>
          <a:lstStyle>
            <a:lvl1pPr defTabSz="1406525">
              <a:defRPr sz="3700">
                <a:solidFill>
                  <a:schemeClr val="tx1"/>
                </a:solidFill>
                <a:latin typeface="Times New Roman" pitchFamily="18" charset="0"/>
              </a:defRPr>
            </a:lvl1pPr>
            <a:lvl2pPr marL="742950" indent="-285750" defTabSz="1406525">
              <a:defRPr sz="3700">
                <a:solidFill>
                  <a:schemeClr val="tx1"/>
                </a:solidFill>
                <a:latin typeface="Times New Roman" pitchFamily="18" charset="0"/>
              </a:defRPr>
            </a:lvl2pPr>
            <a:lvl3pPr marL="1143000" indent="-228600" defTabSz="1406525">
              <a:defRPr sz="3700">
                <a:solidFill>
                  <a:schemeClr val="tx1"/>
                </a:solidFill>
                <a:latin typeface="Times New Roman" pitchFamily="18" charset="0"/>
              </a:defRPr>
            </a:lvl3pPr>
            <a:lvl4pPr marL="1600200" indent="-228600" defTabSz="1406525">
              <a:defRPr sz="3700">
                <a:solidFill>
                  <a:schemeClr val="tx1"/>
                </a:solidFill>
                <a:latin typeface="Times New Roman" pitchFamily="18" charset="0"/>
              </a:defRPr>
            </a:lvl4pPr>
            <a:lvl5pPr marL="2057400" indent="-228600" defTabSz="1406525">
              <a:defRPr sz="3700">
                <a:solidFill>
                  <a:schemeClr val="tx1"/>
                </a:solidFill>
                <a:latin typeface="Times New Roman" pitchFamily="18" charset="0"/>
              </a:defRPr>
            </a:lvl5pPr>
            <a:lvl6pPr marL="2514600" indent="-228600" defTabSz="1406525" eaLnBrk="0" fontAlgn="base" hangingPunct="0">
              <a:spcBef>
                <a:spcPct val="0"/>
              </a:spcBef>
              <a:spcAft>
                <a:spcPct val="0"/>
              </a:spcAft>
              <a:defRPr sz="3700">
                <a:solidFill>
                  <a:schemeClr val="tx1"/>
                </a:solidFill>
                <a:latin typeface="Times New Roman" pitchFamily="18" charset="0"/>
              </a:defRPr>
            </a:lvl6pPr>
            <a:lvl7pPr marL="2971800" indent="-228600" defTabSz="1406525" eaLnBrk="0" fontAlgn="base" hangingPunct="0">
              <a:spcBef>
                <a:spcPct val="0"/>
              </a:spcBef>
              <a:spcAft>
                <a:spcPct val="0"/>
              </a:spcAft>
              <a:defRPr sz="3700">
                <a:solidFill>
                  <a:schemeClr val="tx1"/>
                </a:solidFill>
                <a:latin typeface="Times New Roman" pitchFamily="18" charset="0"/>
              </a:defRPr>
            </a:lvl7pPr>
            <a:lvl8pPr marL="3429000" indent="-228600" defTabSz="1406525" eaLnBrk="0" fontAlgn="base" hangingPunct="0">
              <a:spcBef>
                <a:spcPct val="0"/>
              </a:spcBef>
              <a:spcAft>
                <a:spcPct val="0"/>
              </a:spcAft>
              <a:defRPr sz="3700">
                <a:solidFill>
                  <a:schemeClr val="tx1"/>
                </a:solidFill>
                <a:latin typeface="Times New Roman" pitchFamily="18" charset="0"/>
              </a:defRPr>
            </a:lvl8pPr>
            <a:lvl9pPr marL="3886200" indent="-228600" defTabSz="1406525" eaLnBrk="0" fontAlgn="base" hangingPunct="0">
              <a:spcBef>
                <a:spcPct val="0"/>
              </a:spcBef>
              <a:spcAft>
                <a:spcPct val="0"/>
              </a:spcAft>
              <a:defRPr sz="3700">
                <a:solidFill>
                  <a:schemeClr val="tx1"/>
                </a:solidFill>
                <a:latin typeface="Times New Roman" pitchFamily="18" charset="0"/>
              </a:defRPr>
            </a:lvl9pPr>
          </a:lstStyle>
          <a:p>
            <a:pPr eaLnBrk="1" hangingPunct="1">
              <a:spcBef>
                <a:spcPct val="50000"/>
              </a:spcBef>
            </a:pPr>
            <a:r>
              <a:rPr lang="en-US" altLang="en-US" b="1">
                <a:solidFill>
                  <a:srgbClr val="990000"/>
                </a:solidFill>
              </a:rPr>
              <a:t> 50N</a:t>
            </a:r>
            <a:endParaRPr lang="en-US" altLang="en-US"/>
          </a:p>
        </p:txBody>
      </p:sp>
      <p:sp>
        <p:nvSpPr>
          <p:cNvPr id="32" name="Text Box 26"/>
          <p:cNvSpPr txBox="1">
            <a:spLocks noChangeArrowheads="1"/>
          </p:cNvSpPr>
          <p:nvPr/>
        </p:nvSpPr>
        <p:spPr bwMode="auto">
          <a:xfrm>
            <a:off x="4244578" y="3402211"/>
            <a:ext cx="457399" cy="658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19" tIns="43960" rIns="87919" bIns="43960">
            <a:spAutoFit/>
          </a:bodyPr>
          <a:lstStyle>
            <a:lvl1pPr defTabSz="1406525">
              <a:defRPr sz="3700">
                <a:solidFill>
                  <a:schemeClr val="tx1"/>
                </a:solidFill>
                <a:latin typeface="Times New Roman" pitchFamily="18" charset="0"/>
              </a:defRPr>
            </a:lvl1pPr>
            <a:lvl2pPr marL="742950" indent="-285750" defTabSz="1406525">
              <a:defRPr sz="3700">
                <a:solidFill>
                  <a:schemeClr val="tx1"/>
                </a:solidFill>
                <a:latin typeface="Times New Roman" pitchFamily="18" charset="0"/>
              </a:defRPr>
            </a:lvl2pPr>
            <a:lvl3pPr marL="1143000" indent="-228600" defTabSz="1406525">
              <a:defRPr sz="3700">
                <a:solidFill>
                  <a:schemeClr val="tx1"/>
                </a:solidFill>
                <a:latin typeface="Times New Roman" pitchFamily="18" charset="0"/>
              </a:defRPr>
            </a:lvl3pPr>
            <a:lvl4pPr marL="1600200" indent="-228600" defTabSz="1406525">
              <a:defRPr sz="3700">
                <a:solidFill>
                  <a:schemeClr val="tx1"/>
                </a:solidFill>
                <a:latin typeface="Times New Roman" pitchFamily="18" charset="0"/>
              </a:defRPr>
            </a:lvl4pPr>
            <a:lvl5pPr marL="2057400" indent="-228600" defTabSz="1406525">
              <a:defRPr sz="3700">
                <a:solidFill>
                  <a:schemeClr val="tx1"/>
                </a:solidFill>
                <a:latin typeface="Times New Roman" pitchFamily="18" charset="0"/>
              </a:defRPr>
            </a:lvl5pPr>
            <a:lvl6pPr marL="2514600" indent="-228600" defTabSz="1406525" eaLnBrk="0" fontAlgn="base" hangingPunct="0">
              <a:spcBef>
                <a:spcPct val="0"/>
              </a:spcBef>
              <a:spcAft>
                <a:spcPct val="0"/>
              </a:spcAft>
              <a:defRPr sz="3700">
                <a:solidFill>
                  <a:schemeClr val="tx1"/>
                </a:solidFill>
                <a:latin typeface="Times New Roman" pitchFamily="18" charset="0"/>
              </a:defRPr>
            </a:lvl6pPr>
            <a:lvl7pPr marL="2971800" indent="-228600" defTabSz="1406525" eaLnBrk="0" fontAlgn="base" hangingPunct="0">
              <a:spcBef>
                <a:spcPct val="0"/>
              </a:spcBef>
              <a:spcAft>
                <a:spcPct val="0"/>
              </a:spcAft>
              <a:defRPr sz="3700">
                <a:solidFill>
                  <a:schemeClr val="tx1"/>
                </a:solidFill>
                <a:latin typeface="Times New Roman" pitchFamily="18" charset="0"/>
              </a:defRPr>
            </a:lvl7pPr>
            <a:lvl8pPr marL="3429000" indent="-228600" defTabSz="1406525" eaLnBrk="0" fontAlgn="base" hangingPunct="0">
              <a:spcBef>
                <a:spcPct val="0"/>
              </a:spcBef>
              <a:spcAft>
                <a:spcPct val="0"/>
              </a:spcAft>
              <a:defRPr sz="3700">
                <a:solidFill>
                  <a:schemeClr val="tx1"/>
                </a:solidFill>
                <a:latin typeface="Times New Roman" pitchFamily="18" charset="0"/>
              </a:defRPr>
            </a:lvl8pPr>
            <a:lvl9pPr marL="3886200" indent="-228600" defTabSz="1406525" eaLnBrk="0" fontAlgn="base" hangingPunct="0">
              <a:spcBef>
                <a:spcPct val="0"/>
              </a:spcBef>
              <a:spcAft>
                <a:spcPct val="0"/>
              </a:spcAft>
              <a:defRPr sz="3700">
                <a:solidFill>
                  <a:schemeClr val="tx1"/>
                </a:solidFill>
                <a:latin typeface="Times New Roman" pitchFamily="18" charset="0"/>
              </a:defRPr>
            </a:lvl9pPr>
          </a:lstStyle>
          <a:p>
            <a:pPr eaLnBrk="1" hangingPunct="1">
              <a:spcBef>
                <a:spcPct val="50000"/>
              </a:spcBef>
            </a:pPr>
            <a:r>
              <a:rPr lang="en-US" altLang="en-US" b="1"/>
              <a:t>A</a:t>
            </a:r>
          </a:p>
        </p:txBody>
      </p:sp>
      <p:sp>
        <p:nvSpPr>
          <p:cNvPr id="33" name="Oval 29"/>
          <p:cNvSpPr>
            <a:spLocks noChangeArrowheads="1"/>
          </p:cNvSpPr>
          <p:nvPr/>
        </p:nvSpPr>
        <p:spPr bwMode="auto">
          <a:xfrm>
            <a:off x="4279305" y="3833813"/>
            <a:ext cx="28773" cy="53578"/>
          </a:xfrm>
          <a:prstGeom prst="ellipse">
            <a:avLst/>
          </a:prstGeom>
          <a:solidFill>
            <a:schemeClr val="tx1"/>
          </a:solidFill>
          <a:ln>
            <a:noFill/>
          </a:ln>
          <a:effectLst>
            <a:prstShdw prst="shdw17" dist="17961" dir="2700000">
              <a:srgbClr val="000000"/>
            </a:prstShdw>
          </a:effectLst>
          <a:extLst>
            <a:ext uri="{91240B29-F687-4F45-9708-019B960494DF}">
              <a14:hiddenLine xmlns:a14="http://schemas.microsoft.com/office/drawing/2010/main" w="9525">
                <a:solidFill>
                  <a:srgbClr val="000000"/>
                </a:solidFill>
                <a:round/>
                <a:headEnd/>
                <a:tailEnd/>
              </a14:hiddenLine>
            </a:ext>
          </a:extLst>
        </p:spPr>
        <p:txBody>
          <a:bodyPr wrap="none" lIns="87919" tIns="43960" rIns="87919" bIns="43960" anchor="ctr"/>
          <a:lstStyle/>
          <a:p>
            <a:pPr defTabSz="879078"/>
            <a:endParaRPr lang="en-US"/>
          </a:p>
        </p:txBody>
      </p:sp>
      <p:sp>
        <p:nvSpPr>
          <p:cNvPr id="51" name="Text Box 23"/>
          <p:cNvSpPr txBox="1">
            <a:spLocks noChangeArrowheads="1"/>
          </p:cNvSpPr>
          <p:nvPr/>
        </p:nvSpPr>
        <p:spPr bwMode="auto">
          <a:xfrm>
            <a:off x="238125" y="2602508"/>
            <a:ext cx="1619250" cy="519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19" tIns="43960" rIns="87919" bIns="43960">
            <a:spAutoFit/>
          </a:bodyPr>
          <a:lstStyle>
            <a:lvl1pPr defTabSz="1406525">
              <a:defRPr sz="3700">
                <a:solidFill>
                  <a:schemeClr val="tx1"/>
                </a:solidFill>
                <a:latin typeface="Times New Roman" pitchFamily="18" charset="0"/>
              </a:defRPr>
            </a:lvl1pPr>
            <a:lvl2pPr marL="742950" indent="-285750" defTabSz="1406525">
              <a:defRPr sz="3700">
                <a:solidFill>
                  <a:schemeClr val="tx1"/>
                </a:solidFill>
                <a:latin typeface="Times New Roman" pitchFamily="18" charset="0"/>
              </a:defRPr>
            </a:lvl2pPr>
            <a:lvl3pPr marL="1143000" indent="-228600" defTabSz="1406525">
              <a:defRPr sz="3700">
                <a:solidFill>
                  <a:schemeClr val="tx1"/>
                </a:solidFill>
                <a:latin typeface="Times New Roman" pitchFamily="18" charset="0"/>
              </a:defRPr>
            </a:lvl3pPr>
            <a:lvl4pPr marL="1600200" indent="-228600" defTabSz="1406525">
              <a:defRPr sz="3700">
                <a:solidFill>
                  <a:schemeClr val="tx1"/>
                </a:solidFill>
                <a:latin typeface="Times New Roman" pitchFamily="18" charset="0"/>
              </a:defRPr>
            </a:lvl4pPr>
            <a:lvl5pPr marL="2057400" indent="-228600" defTabSz="1406525">
              <a:defRPr sz="3700">
                <a:solidFill>
                  <a:schemeClr val="tx1"/>
                </a:solidFill>
                <a:latin typeface="Times New Roman" pitchFamily="18" charset="0"/>
              </a:defRPr>
            </a:lvl5pPr>
            <a:lvl6pPr marL="2514600" indent="-228600" defTabSz="1406525" eaLnBrk="0" fontAlgn="base" hangingPunct="0">
              <a:spcBef>
                <a:spcPct val="0"/>
              </a:spcBef>
              <a:spcAft>
                <a:spcPct val="0"/>
              </a:spcAft>
              <a:defRPr sz="3700">
                <a:solidFill>
                  <a:schemeClr val="tx1"/>
                </a:solidFill>
                <a:latin typeface="Times New Roman" pitchFamily="18" charset="0"/>
              </a:defRPr>
            </a:lvl6pPr>
            <a:lvl7pPr marL="2971800" indent="-228600" defTabSz="1406525" eaLnBrk="0" fontAlgn="base" hangingPunct="0">
              <a:spcBef>
                <a:spcPct val="0"/>
              </a:spcBef>
              <a:spcAft>
                <a:spcPct val="0"/>
              </a:spcAft>
              <a:defRPr sz="3700">
                <a:solidFill>
                  <a:schemeClr val="tx1"/>
                </a:solidFill>
                <a:latin typeface="Times New Roman" pitchFamily="18" charset="0"/>
              </a:defRPr>
            </a:lvl7pPr>
            <a:lvl8pPr marL="3429000" indent="-228600" defTabSz="1406525" eaLnBrk="0" fontAlgn="base" hangingPunct="0">
              <a:spcBef>
                <a:spcPct val="0"/>
              </a:spcBef>
              <a:spcAft>
                <a:spcPct val="0"/>
              </a:spcAft>
              <a:defRPr sz="3700">
                <a:solidFill>
                  <a:schemeClr val="tx1"/>
                </a:solidFill>
                <a:latin typeface="Times New Roman" pitchFamily="18" charset="0"/>
              </a:defRPr>
            </a:lvl8pPr>
            <a:lvl9pPr marL="3886200" indent="-228600" defTabSz="1406525" eaLnBrk="0" fontAlgn="base" hangingPunct="0">
              <a:spcBef>
                <a:spcPct val="0"/>
              </a:spcBef>
              <a:spcAft>
                <a:spcPct val="0"/>
              </a:spcAft>
              <a:defRPr sz="3700">
                <a:solidFill>
                  <a:schemeClr val="tx1"/>
                </a:solidFill>
                <a:latin typeface="Times New Roman" pitchFamily="18" charset="0"/>
              </a:defRPr>
            </a:lvl9pPr>
          </a:lstStyle>
          <a:p>
            <a:pPr eaLnBrk="1" hangingPunct="1">
              <a:spcBef>
                <a:spcPct val="50000"/>
              </a:spcBef>
            </a:pPr>
            <a:r>
              <a:rPr lang="en-US" altLang="en-US" sz="2800" b="1">
                <a:solidFill>
                  <a:srgbClr val="990000"/>
                </a:solidFill>
              </a:rPr>
              <a:t> Cách 1</a:t>
            </a:r>
            <a:endParaRPr lang="en-US" altLang="en-US" sz="2800"/>
          </a:p>
        </p:txBody>
      </p:sp>
      <p:sp>
        <p:nvSpPr>
          <p:cNvPr id="52" name="Text Box 23"/>
          <p:cNvSpPr txBox="1">
            <a:spLocks noChangeArrowheads="1"/>
          </p:cNvSpPr>
          <p:nvPr/>
        </p:nvSpPr>
        <p:spPr bwMode="auto">
          <a:xfrm>
            <a:off x="214313" y="3705821"/>
            <a:ext cx="1447602" cy="519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19" tIns="43960" rIns="87919" bIns="43960">
            <a:spAutoFit/>
          </a:bodyPr>
          <a:lstStyle>
            <a:lvl1pPr defTabSz="1406525">
              <a:defRPr sz="3700">
                <a:solidFill>
                  <a:schemeClr val="tx1"/>
                </a:solidFill>
                <a:latin typeface="Times New Roman" pitchFamily="18" charset="0"/>
              </a:defRPr>
            </a:lvl1pPr>
            <a:lvl2pPr marL="742950" indent="-285750" defTabSz="1406525">
              <a:defRPr sz="3700">
                <a:solidFill>
                  <a:schemeClr val="tx1"/>
                </a:solidFill>
                <a:latin typeface="Times New Roman" pitchFamily="18" charset="0"/>
              </a:defRPr>
            </a:lvl2pPr>
            <a:lvl3pPr marL="1143000" indent="-228600" defTabSz="1406525">
              <a:defRPr sz="3700">
                <a:solidFill>
                  <a:schemeClr val="tx1"/>
                </a:solidFill>
                <a:latin typeface="Times New Roman" pitchFamily="18" charset="0"/>
              </a:defRPr>
            </a:lvl3pPr>
            <a:lvl4pPr marL="1600200" indent="-228600" defTabSz="1406525">
              <a:defRPr sz="3700">
                <a:solidFill>
                  <a:schemeClr val="tx1"/>
                </a:solidFill>
                <a:latin typeface="Times New Roman" pitchFamily="18" charset="0"/>
              </a:defRPr>
            </a:lvl4pPr>
            <a:lvl5pPr marL="2057400" indent="-228600" defTabSz="1406525">
              <a:defRPr sz="3700">
                <a:solidFill>
                  <a:schemeClr val="tx1"/>
                </a:solidFill>
                <a:latin typeface="Times New Roman" pitchFamily="18" charset="0"/>
              </a:defRPr>
            </a:lvl5pPr>
            <a:lvl6pPr marL="2514600" indent="-228600" defTabSz="1406525" eaLnBrk="0" fontAlgn="base" hangingPunct="0">
              <a:spcBef>
                <a:spcPct val="0"/>
              </a:spcBef>
              <a:spcAft>
                <a:spcPct val="0"/>
              </a:spcAft>
              <a:defRPr sz="3700">
                <a:solidFill>
                  <a:schemeClr val="tx1"/>
                </a:solidFill>
                <a:latin typeface="Times New Roman" pitchFamily="18" charset="0"/>
              </a:defRPr>
            </a:lvl6pPr>
            <a:lvl7pPr marL="2971800" indent="-228600" defTabSz="1406525" eaLnBrk="0" fontAlgn="base" hangingPunct="0">
              <a:spcBef>
                <a:spcPct val="0"/>
              </a:spcBef>
              <a:spcAft>
                <a:spcPct val="0"/>
              </a:spcAft>
              <a:defRPr sz="3700">
                <a:solidFill>
                  <a:schemeClr val="tx1"/>
                </a:solidFill>
                <a:latin typeface="Times New Roman" pitchFamily="18" charset="0"/>
              </a:defRPr>
            </a:lvl7pPr>
            <a:lvl8pPr marL="3429000" indent="-228600" defTabSz="1406525" eaLnBrk="0" fontAlgn="base" hangingPunct="0">
              <a:spcBef>
                <a:spcPct val="0"/>
              </a:spcBef>
              <a:spcAft>
                <a:spcPct val="0"/>
              </a:spcAft>
              <a:defRPr sz="3700">
                <a:solidFill>
                  <a:schemeClr val="tx1"/>
                </a:solidFill>
                <a:latin typeface="Times New Roman" pitchFamily="18" charset="0"/>
              </a:defRPr>
            </a:lvl8pPr>
            <a:lvl9pPr marL="3886200" indent="-228600" defTabSz="1406525" eaLnBrk="0" fontAlgn="base" hangingPunct="0">
              <a:spcBef>
                <a:spcPct val="0"/>
              </a:spcBef>
              <a:spcAft>
                <a:spcPct val="0"/>
              </a:spcAft>
              <a:defRPr sz="3700">
                <a:solidFill>
                  <a:schemeClr val="tx1"/>
                </a:solidFill>
                <a:latin typeface="Times New Roman" pitchFamily="18" charset="0"/>
              </a:defRPr>
            </a:lvl9pPr>
          </a:lstStyle>
          <a:p>
            <a:pPr eaLnBrk="1" hangingPunct="1">
              <a:spcBef>
                <a:spcPct val="50000"/>
              </a:spcBef>
            </a:pPr>
            <a:r>
              <a:rPr lang="en-US" altLang="en-US" sz="2800" b="1">
                <a:solidFill>
                  <a:srgbClr val="990000"/>
                </a:solidFill>
              </a:rPr>
              <a:t> Cách 2</a:t>
            </a:r>
            <a:endParaRPr lang="en-US" altLang="en-US" sz="2800"/>
          </a:p>
        </p:txBody>
      </p:sp>
      <p:sp>
        <p:nvSpPr>
          <p:cNvPr id="4" name="Rounded Rectangular Callout 3"/>
          <p:cNvSpPr/>
          <p:nvPr/>
        </p:nvSpPr>
        <p:spPr>
          <a:xfrm>
            <a:off x="6842621" y="1152939"/>
            <a:ext cx="1490869" cy="828261"/>
          </a:xfrm>
          <a:prstGeom prst="wedgeRoundRectCallout">
            <a:avLst>
              <a:gd name="adj1" fmla="val -86166"/>
              <a:gd name="adj2" fmla="val 7050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Tỷ lệ xích: Mỗi phần tương ứng 10N</a:t>
            </a:r>
          </a:p>
        </p:txBody>
      </p:sp>
    </p:spTree>
    <p:extLst>
      <p:ext uri="{BB962C8B-B14F-4D97-AF65-F5344CB8AC3E}">
        <p14:creationId xmlns:p14="http://schemas.microsoft.com/office/powerpoint/2010/main" val="7955344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8674">
                                            <p:txEl>
                                              <p:pRg st="0" end="0"/>
                                            </p:txEl>
                                          </p:spTgt>
                                        </p:tgtEl>
                                        <p:attrNameLst>
                                          <p:attrName>style.visibility</p:attrName>
                                        </p:attrNameLst>
                                      </p:cBhvr>
                                      <p:to>
                                        <p:strVal val="visible"/>
                                      </p:to>
                                    </p:set>
                                    <p:animEffect transition="in" filter="checkerboard(across)">
                                      <p:cBhvr>
                                        <p:cTn id="7" dur="500"/>
                                        <p:tgtEl>
                                          <p:spTgt spid="28674">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8674">
                                            <p:txEl>
                                              <p:pRg st="1" end="1"/>
                                            </p:txEl>
                                          </p:spTgt>
                                        </p:tgtEl>
                                        <p:attrNameLst>
                                          <p:attrName>style.visibility</p:attrName>
                                        </p:attrNameLst>
                                      </p:cBhvr>
                                      <p:to>
                                        <p:strVal val="visible"/>
                                      </p:to>
                                    </p:set>
                                    <p:animEffect transition="in" filter="checkerboard(across)">
                                      <p:cBhvr>
                                        <p:cTn id="10" dur="500"/>
                                        <p:tgtEl>
                                          <p:spTgt spid="28674">
                                            <p:txEl>
                                              <p:pRg st="1" end="1"/>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8674">
                                            <p:txEl>
                                              <p:pRg st="2" end="2"/>
                                            </p:txEl>
                                          </p:spTgt>
                                        </p:tgtEl>
                                        <p:attrNameLst>
                                          <p:attrName>style.visibility</p:attrName>
                                        </p:attrNameLst>
                                      </p:cBhvr>
                                      <p:to>
                                        <p:strVal val="visible"/>
                                      </p:to>
                                    </p:set>
                                    <p:animEffect transition="in" filter="checkerboard(across)">
                                      <p:cBhvr>
                                        <p:cTn id="13" dur="500"/>
                                        <p:tgtEl>
                                          <p:spTgt spid="28674">
                                            <p:txEl>
                                              <p:pRg st="2" end="2"/>
                                            </p:txEl>
                                          </p:spTgt>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28674">
                                            <p:txEl>
                                              <p:pRg st="3" end="3"/>
                                            </p:txEl>
                                          </p:spTgt>
                                        </p:tgtEl>
                                        <p:attrNameLst>
                                          <p:attrName>style.visibility</p:attrName>
                                        </p:attrNameLst>
                                      </p:cBhvr>
                                      <p:to>
                                        <p:strVal val="visible"/>
                                      </p:to>
                                    </p:set>
                                    <p:animEffect transition="in" filter="checkerboard(across)">
                                      <p:cBhvr>
                                        <p:cTn id="16" dur="500"/>
                                        <p:tgtEl>
                                          <p:spTgt spid="28674">
                                            <p:txEl>
                                              <p:pRg st="3" end="3"/>
                                            </p:txEl>
                                          </p:spTgt>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28674">
                                            <p:txEl>
                                              <p:pRg st="4" end="4"/>
                                            </p:txEl>
                                          </p:spTgt>
                                        </p:tgtEl>
                                        <p:attrNameLst>
                                          <p:attrName>style.visibility</p:attrName>
                                        </p:attrNameLst>
                                      </p:cBhvr>
                                      <p:to>
                                        <p:strVal val="visible"/>
                                      </p:to>
                                    </p:set>
                                    <p:animEffect transition="in" filter="checkerboard(across)">
                                      <p:cBhvr>
                                        <p:cTn id="19" dur="500"/>
                                        <p:tgtEl>
                                          <p:spTgt spid="28674">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0" presetClass="entr" presetSubtype="0" fill="hold" nodeType="clickEffect">
                                  <p:stCondLst>
                                    <p:cond delay="0"/>
                                  </p:stCondLst>
                                  <p:childTnLst>
                                    <p:set>
                                      <p:cBhvr>
                                        <p:cTn id="23" dur="1" fill="hold">
                                          <p:stCondLst>
                                            <p:cond delay="0"/>
                                          </p:stCondLst>
                                        </p:cTn>
                                        <p:tgtEl>
                                          <p:spTgt spid="51">
                                            <p:txEl>
                                              <p:pRg st="0" end="0"/>
                                            </p:txEl>
                                          </p:spTgt>
                                        </p:tgtEl>
                                        <p:attrNameLst>
                                          <p:attrName>style.visibility</p:attrName>
                                        </p:attrNameLst>
                                      </p:cBhvr>
                                      <p:to>
                                        <p:strVal val="visible"/>
                                      </p:to>
                                    </p:set>
                                    <p:animEffect transition="in" filter="fade">
                                      <p:cBhvr>
                                        <p:cTn id="24" dur="800" decel="100000"/>
                                        <p:tgtEl>
                                          <p:spTgt spid="51">
                                            <p:txEl>
                                              <p:pRg st="0" end="0"/>
                                            </p:txEl>
                                          </p:spTgt>
                                        </p:tgtEl>
                                      </p:cBhvr>
                                    </p:animEffect>
                                    <p:anim calcmode="lin" valueType="num">
                                      <p:cBhvr>
                                        <p:cTn id="25" dur="800" decel="100000" fill="hold"/>
                                        <p:tgtEl>
                                          <p:spTgt spid="51">
                                            <p:txEl>
                                              <p:pRg st="0" end="0"/>
                                            </p:txEl>
                                          </p:spTgt>
                                        </p:tgtEl>
                                        <p:attrNameLst>
                                          <p:attrName>style.rotation</p:attrName>
                                        </p:attrNameLst>
                                      </p:cBhvr>
                                      <p:tavLst>
                                        <p:tav tm="0">
                                          <p:val>
                                            <p:fltVal val="-90"/>
                                          </p:val>
                                        </p:tav>
                                        <p:tav tm="100000">
                                          <p:val>
                                            <p:fltVal val="0"/>
                                          </p:val>
                                        </p:tav>
                                      </p:tavLst>
                                    </p:anim>
                                    <p:anim calcmode="lin" valueType="num">
                                      <p:cBhvr>
                                        <p:cTn id="26" dur="800" decel="100000" fill="hold"/>
                                        <p:tgtEl>
                                          <p:spTgt spid="51">
                                            <p:txEl>
                                              <p:pRg st="0" end="0"/>
                                            </p:txEl>
                                          </p:spTgt>
                                        </p:tgtEl>
                                        <p:attrNameLst>
                                          <p:attrName>ppt_x</p:attrName>
                                        </p:attrNameLst>
                                      </p:cBhvr>
                                      <p:tavLst>
                                        <p:tav tm="0">
                                          <p:val>
                                            <p:strVal val="#ppt_x+0.4"/>
                                          </p:val>
                                        </p:tav>
                                        <p:tav tm="100000">
                                          <p:val>
                                            <p:strVal val="#ppt_x-0.05"/>
                                          </p:val>
                                        </p:tav>
                                      </p:tavLst>
                                    </p:anim>
                                    <p:anim calcmode="lin" valueType="num">
                                      <p:cBhvr>
                                        <p:cTn id="27" dur="800" decel="100000" fill="hold"/>
                                        <p:tgtEl>
                                          <p:spTgt spid="51">
                                            <p:txEl>
                                              <p:pRg st="0" end="0"/>
                                            </p:txEl>
                                          </p:spTgt>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51">
                                            <p:txEl>
                                              <p:pRg st="0" end="0"/>
                                            </p:txEl>
                                          </p:spTgt>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51">
                                            <p:txEl>
                                              <p:pRg st="0" end="0"/>
                                            </p:txEl>
                                          </p:spTgt>
                                        </p:tgtEl>
                                        <p:attrNameLst>
                                          <p:attrName>ppt_y</p:attrName>
                                        </p:attrNameLst>
                                      </p:cBhvr>
                                      <p:tavLst>
                                        <p:tav tm="0">
                                          <p:val>
                                            <p:strVal val="#ppt_y+0.1"/>
                                          </p:val>
                                        </p:tav>
                                        <p:tav tm="100000">
                                          <p:val>
                                            <p:strVal val="#ppt_y"/>
                                          </p:val>
                                        </p:tav>
                                      </p:tavLst>
                                    </p:anim>
                                  </p:childTnLst>
                                </p:cTn>
                              </p:par>
                              <p:par>
                                <p:cTn id="30" presetID="32" presetClass="emph" presetSubtype="0" fill="hold" grpId="0" nodeType="withEffect">
                                  <p:stCondLst>
                                    <p:cond delay="0"/>
                                  </p:stCondLst>
                                  <p:childTnLst>
                                    <p:animClr clrSpc="rgb" dir="cw">
                                      <p:cBhvr override="childStyle">
                                        <p:cTn id="31" dur="100" fill="hold"/>
                                        <p:tgtEl>
                                          <p:spTgt spid="51">
                                            <p:txEl>
                                              <p:pRg st="0" end="0"/>
                                            </p:txEl>
                                          </p:spTgt>
                                        </p:tgtEl>
                                        <p:attrNameLst>
                                          <p:attrName>style.color</p:attrName>
                                        </p:attrNameLst>
                                      </p:cBhvr>
                                      <p:to>
                                        <a:srgbClr val="FF3300"/>
                                      </p:to>
                                    </p:animClr>
                                    <p:animClr clrSpc="rgb" dir="cw">
                                      <p:cBhvr>
                                        <p:cTn id="32" dur="100" fill="hold"/>
                                        <p:tgtEl>
                                          <p:spTgt spid="51">
                                            <p:txEl>
                                              <p:pRg st="0" end="0"/>
                                            </p:txEl>
                                          </p:spTgt>
                                        </p:tgtEl>
                                        <p:attrNameLst>
                                          <p:attrName>fillcolor</p:attrName>
                                        </p:attrNameLst>
                                      </p:cBhvr>
                                      <p:to>
                                        <a:srgbClr val="FF3300"/>
                                      </p:to>
                                    </p:animClr>
                                    <p:set>
                                      <p:cBhvr>
                                        <p:cTn id="33" dur="100" fill="hold"/>
                                        <p:tgtEl>
                                          <p:spTgt spid="51">
                                            <p:txEl>
                                              <p:pRg st="0" end="0"/>
                                            </p:txEl>
                                          </p:spTgt>
                                        </p:tgtEl>
                                        <p:attrNameLst>
                                          <p:attrName>fill.type</p:attrName>
                                        </p:attrNameLst>
                                      </p:cBhvr>
                                      <p:to>
                                        <p:strVal val="solid"/>
                                      </p:to>
                                    </p:set>
                                    <p:set>
                                      <p:cBhvr>
                                        <p:cTn id="34" dur="100" fill="hold"/>
                                        <p:tgtEl>
                                          <p:spTgt spid="51">
                                            <p:txEl>
                                              <p:pRg st="0" end="0"/>
                                            </p:txEl>
                                          </p:spTgt>
                                        </p:tgtEl>
                                        <p:attrNameLst>
                                          <p:attrName>fill.on</p:attrName>
                                        </p:attrNameLst>
                                      </p:cBhvr>
                                      <p:to>
                                        <p:strVal val="true"/>
                                      </p:to>
                                    </p:set>
                                    <p:animRot by="120000">
                                      <p:cBhvr>
                                        <p:cTn id="35" dur="100" fill="hold">
                                          <p:stCondLst>
                                            <p:cond delay="0"/>
                                          </p:stCondLst>
                                        </p:cTn>
                                        <p:tgtEl>
                                          <p:spTgt spid="51">
                                            <p:txEl>
                                              <p:pRg st="0" end="0"/>
                                            </p:txEl>
                                          </p:spTgt>
                                        </p:tgtEl>
                                        <p:attrNameLst>
                                          <p:attrName>r</p:attrName>
                                        </p:attrNameLst>
                                      </p:cBhvr>
                                    </p:animRot>
                                    <p:animRot by="-240000">
                                      <p:cBhvr>
                                        <p:cTn id="36" dur="200" fill="hold">
                                          <p:stCondLst>
                                            <p:cond delay="200"/>
                                          </p:stCondLst>
                                        </p:cTn>
                                        <p:tgtEl>
                                          <p:spTgt spid="51">
                                            <p:txEl>
                                              <p:pRg st="0" end="0"/>
                                            </p:txEl>
                                          </p:spTgt>
                                        </p:tgtEl>
                                        <p:attrNameLst>
                                          <p:attrName>r</p:attrName>
                                        </p:attrNameLst>
                                      </p:cBhvr>
                                    </p:animRot>
                                    <p:animRot by="240000">
                                      <p:cBhvr>
                                        <p:cTn id="37" dur="200" fill="hold">
                                          <p:stCondLst>
                                            <p:cond delay="400"/>
                                          </p:stCondLst>
                                        </p:cTn>
                                        <p:tgtEl>
                                          <p:spTgt spid="51">
                                            <p:txEl>
                                              <p:pRg st="0" end="0"/>
                                            </p:txEl>
                                          </p:spTgt>
                                        </p:tgtEl>
                                        <p:attrNameLst>
                                          <p:attrName>r</p:attrName>
                                        </p:attrNameLst>
                                      </p:cBhvr>
                                    </p:animRot>
                                    <p:animRot by="-240000">
                                      <p:cBhvr>
                                        <p:cTn id="38" dur="200" fill="hold">
                                          <p:stCondLst>
                                            <p:cond delay="600"/>
                                          </p:stCondLst>
                                        </p:cTn>
                                        <p:tgtEl>
                                          <p:spTgt spid="51">
                                            <p:txEl>
                                              <p:pRg st="0" end="0"/>
                                            </p:txEl>
                                          </p:spTgt>
                                        </p:tgtEl>
                                        <p:attrNameLst>
                                          <p:attrName>r</p:attrName>
                                        </p:attrNameLst>
                                      </p:cBhvr>
                                    </p:animRot>
                                    <p:animRot by="120000">
                                      <p:cBhvr>
                                        <p:cTn id="39" dur="200" fill="hold">
                                          <p:stCondLst>
                                            <p:cond delay="800"/>
                                          </p:stCondLst>
                                        </p:cTn>
                                        <p:tgtEl>
                                          <p:spTgt spid="51">
                                            <p:txEl>
                                              <p:pRg st="0" end="0"/>
                                            </p:txEl>
                                          </p:spTgt>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28676"/>
                                        </p:tgtEl>
                                        <p:attrNameLst>
                                          <p:attrName>style.visibility</p:attrName>
                                        </p:attrNameLst>
                                      </p:cBhvr>
                                      <p:to>
                                        <p:strVal val="visible"/>
                                      </p:to>
                                    </p:set>
                                    <p:animEffect transition="in" filter="checkerboard(across)">
                                      <p:cBhvr>
                                        <p:cTn id="44" dur="500"/>
                                        <p:tgtEl>
                                          <p:spTgt spid="28676"/>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28675"/>
                                        </p:tgtEl>
                                        <p:attrNameLst>
                                          <p:attrName>style.visibility</p:attrName>
                                        </p:attrNameLst>
                                      </p:cBhvr>
                                      <p:to>
                                        <p:strVal val="visible"/>
                                      </p:to>
                                    </p:set>
                                    <p:animEffect transition="in" filter="checkerboard(across)">
                                      <p:cBhvr>
                                        <p:cTn id="47" dur="500"/>
                                        <p:tgtEl>
                                          <p:spTgt spid="28675"/>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28678"/>
                                        </p:tgtEl>
                                        <p:attrNameLst>
                                          <p:attrName>style.visibility</p:attrName>
                                        </p:attrNameLst>
                                      </p:cBhvr>
                                      <p:to>
                                        <p:strVal val="visible"/>
                                      </p:to>
                                    </p:set>
                                    <p:animEffect transition="in" filter="checkerboard(across)">
                                      <p:cBhvr>
                                        <p:cTn id="50" dur="500"/>
                                        <p:tgtEl>
                                          <p:spTgt spid="28678"/>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28677"/>
                                        </p:tgtEl>
                                        <p:attrNameLst>
                                          <p:attrName>style.visibility</p:attrName>
                                        </p:attrNameLst>
                                      </p:cBhvr>
                                      <p:to>
                                        <p:strVal val="visible"/>
                                      </p:to>
                                    </p:set>
                                    <p:animEffect transition="in" filter="checkerboard(across)">
                                      <p:cBhvr>
                                        <p:cTn id="53" dur="500"/>
                                        <p:tgtEl>
                                          <p:spTgt spid="28677"/>
                                        </p:tgtEl>
                                      </p:cBhvr>
                                    </p:animEffect>
                                  </p:childTnLst>
                                </p:cTn>
                              </p:par>
                              <p:par>
                                <p:cTn id="54" presetID="5" presetClass="entr" presetSubtype="10" fill="hold" grpId="0" nodeType="withEffect">
                                  <p:stCondLst>
                                    <p:cond delay="0"/>
                                  </p:stCondLst>
                                  <p:childTnLst>
                                    <p:set>
                                      <p:cBhvr>
                                        <p:cTn id="55" dur="1" fill="hold">
                                          <p:stCondLst>
                                            <p:cond delay="0"/>
                                          </p:stCondLst>
                                        </p:cTn>
                                        <p:tgtEl>
                                          <p:spTgt spid="28679"/>
                                        </p:tgtEl>
                                        <p:attrNameLst>
                                          <p:attrName>style.visibility</p:attrName>
                                        </p:attrNameLst>
                                      </p:cBhvr>
                                      <p:to>
                                        <p:strVal val="visible"/>
                                      </p:to>
                                    </p:set>
                                    <p:animEffect transition="in" filter="checkerboard(across)">
                                      <p:cBhvr>
                                        <p:cTn id="56" dur="500"/>
                                        <p:tgtEl>
                                          <p:spTgt spid="28679"/>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28680"/>
                                        </p:tgtEl>
                                        <p:attrNameLst>
                                          <p:attrName>style.visibility</p:attrName>
                                        </p:attrNameLst>
                                      </p:cBhvr>
                                      <p:to>
                                        <p:strVal val="visible"/>
                                      </p:to>
                                    </p:set>
                                    <p:animEffect transition="in" filter="blinds(horizontal)">
                                      <p:cBhvr>
                                        <p:cTn id="59" dur="500"/>
                                        <p:tgtEl>
                                          <p:spTgt spid="28680"/>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4" presetClass="entr" presetSubtype="16" fill="hold" grpId="0" nodeType="clickEffect">
                                  <p:stCondLst>
                                    <p:cond delay="0"/>
                                  </p:stCondLst>
                                  <p:childTnLst>
                                    <p:set>
                                      <p:cBhvr>
                                        <p:cTn id="63" dur="1" fill="hold">
                                          <p:stCondLst>
                                            <p:cond delay="0"/>
                                          </p:stCondLst>
                                        </p:cTn>
                                        <p:tgtEl>
                                          <p:spTgt spid="28698"/>
                                        </p:tgtEl>
                                        <p:attrNameLst>
                                          <p:attrName>style.visibility</p:attrName>
                                        </p:attrNameLst>
                                      </p:cBhvr>
                                      <p:to>
                                        <p:strVal val="visible"/>
                                      </p:to>
                                    </p:set>
                                    <p:animEffect transition="in" filter="box(in)">
                                      <p:cBhvr>
                                        <p:cTn id="64" dur="500"/>
                                        <p:tgtEl>
                                          <p:spTgt spid="28698"/>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9245"/>
                                        </p:tgtEl>
                                        <p:attrNameLst>
                                          <p:attrName>style.visibility</p:attrName>
                                        </p:attrNameLst>
                                      </p:cBhvr>
                                      <p:to>
                                        <p:strVal val="visible"/>
                                      </p:to>
                                    </p:set>
                                    <p:animEffect transition="in" filter="blinds(horizontal)">
                                      <p:cBhvr>
                                        <p:cTn id="67" dur="500"/>
                                        <p:tgtEl>
                                          <p:spTgt spid="9245"/>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8" fill="hold" grpId="0" nodeType="clickEffect">
                                  <p:stCondLst>
                                    <p:cond delay="0"/>
                                  </p:stCondLst>
                                  <p:childTnLst>
                                    <p:set>
                                      <p:cBhvr>
                                        <p:cTn id="71" dur="1" fill="hold">
                                          <p:stCondLst>
                                            <p:cond delay="0"/>
                                          </p:stCondLst>
                                        </p:cTn>
                                        <p:tgtEl>
                                          <p:spTgt spid="28683"/>
                                        </p:tgtEl>
                                        <p:attrNameLst>
                                          <p:attrName>style.visibility</p:attrName>
                                        </p:attrNameLst>
                                      </p:cBhvr>
                                      <p:to>
                                        <p:strVal val="visible"/>
                                      </p:to>
                                    </p:set>
                                    <p:anim calcmode="lin" valueType="num">
                                      <p:cBhvr additive="base">
                                        <p:cTn id="72" dur="500" fill="hold"/>
                                        <p:tgtEl>
                                          <p:spTgt spid="28683"/>
                                        </p:tgtEl>
                                        <p:attrNameLst>
                                          <p:attrName>ppt_x</p:attrName>
                                        </p:attrNameLst>
                                      </p:cBhvr>
                                      <p:tavLst>
                                        <p:tav tm="0">
                                          <p:val>
                                            <p:strVal val="0-#ppt_w/2"/>
                                          </p:val>
                                        </p:tav>
                                        <p:tav tm="100000">
                                          <p:val>
                                            <p:strVal val="#ppt_x"/>
                                          </p:val>
                                        </p:tav>
                                      </p:tavLst>
                                    </p:anim>
                                    <p:anim calcmode="lin" valueType="num">
                                      <p:cBhvr additive="base">
                                        <p:cTn id="73" dur="500" fill="hold"/>
                                        <p:tgtEl>
                                          <p:spTgt spid="2868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2" name="breeze.wav"/>
                                        </p:tgtEl>
                                      </p:cMediaNode>
                                    </p:audio>
                                  </p:subTnLst>
                                </p:cTn>
                              </p:par>
                              <p:par>
                                <p:cTn id="74" presetID="3" presetClass="entr" presetSubtype="10" fill="hold" grpId="0" nodeType="withEffect">
                                  <p:stCondLst>
                                    <p:cond delay="0"/>
                                  </p:stCondLst>
                                  <p:childTnLst>
                                    <p:set>
                                      <p:cBhvr>
                                        <p:cTn id="75" dur="1" fill="hold">
                                          <p:stCondLst>
                                            <p:cond delay="0"/>
                                          </p:stCondLst>
                                        </p:cTn>
                                        <p:tgtEl>
                                          <p:spTgt spid="28689"/>
                                        </p:tgtEl>
                                        <p:attrNameLst>
                                          <p:attrName>style.visibility</p:attrName>
                                        </p:attrNameLst>
                                      </p:cBhvr>
                                      <p:to>
                                        <p:strVal val="visible"/>
                                      </p:to>
                                    </p:set>
                                    <p:animEffect transition="in" filter="blinds(horizontal)">
                                      <p:cBhvr>
                                        <p:cTn id="76" dur="500"/>
                                        <p:tgtEl>
                                          <p:spTgt spid="28689"/>
                                        </p:tgtEl>
                                      </p:cBhvr>
                                    </p:animEffect>
                                  </p:childTnLst>
                                </p:cTn>
                              </p:par>
                              <p:par>
                                <p:cTn id="77" presetID="3" presetClass="entr" presetSubtype="10" fill="hold" grpId="0" nodeType="withEffect">
                                  <p:stCondLst>
                                    <p:cond delay="0"/>
                                  </p:stCondLst>
                                  <p:childTnLst>
                                    <p:set>
                                      <p:cBhvr>
                                        <p:cTn id="78" dur="1" fill="hold">
                                          <p:stCondLst>
                                            <p:cond delay="0"/>
                                          </p:stCondLst>
                                        </p:cTn>
                                        <p:tgtEl>
                                          <p:spTgt spid="28688"/>
                                        </p:tgtEl>
                                        <p:attrNameLst>
                                          <p:attrName>style.visibility</p:attrName>
                                        </p:attrNameLst>
                                      </p:cBhvr>
                                      <p:to>
                                        <p:strVal val="visible"/>
                                      </p:to>
                                    </p:set>
                                    <p:animEffect transition="in" filter="blinds(horizontal)">
                                      <p:cBhvr>
                                        <p:cTn id="79" dur="500"/>
                                        <p:tgtEl>
                                          <p:spTgt spid="28688"/>
                                        </p:tgtEl>
                                      </p:cBhvr>
                                    </p:animEffect>
                                  </p:childTnLst>
                                </p:cTn>
                              </p:par>
                              <p:par>
                                <p:cTn id="80" presetID="3" presetClass="entr" presetSubtype="10" fill="hold" grpId="0" nodeType="withEffect">
                                  <p:stCondLst>
                                    <p:cond delay="0"/>
                                  </p:stCondLst>
                                  <p:childTnLst>
                                    <p:set>
                                      <p:cBhvr>
                                        <p:cTn id="81" dur="1" fill="hold">
                                          <p:stCondLst>
                                            <p:cond delay="0"/>
                                          </p:stCondLst>
                                        </p:cTn>
                                        <p:tgtEl>
                                          <p:spTgt spid="28692"/>
                                        </p:tgtEl>
                                        <p:attrNameLst>
                                          <p:attrName>style.visibility</p:attrName>
                                        </p:attrNameLst>
                                      </p:cBhvr>
                                      <p:to>
                                        <p:strVal val="visible"/>
                                      </p:to>
                                    </p:set>
                                    <p:animEffect transition="in" filter="blinds(horizontal)">
                                      <p:cBhvr>
                                        <p:cTn id="82" dur="500"/>
                                        <p:tgtEl>
                                          <p:spTgt spid="28692"/>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28691"/>
                                        </p:tgtEl>
                                        <p:attrNameLst>
                                          <p:attrName>style.visibility</p:attrName>
                                        </p:attrNameLst>
                                      </p:cBhvr>
                                      <p:to>
                                        <p:strVal val="visible"/>
                                      </p:to>
                                    </p:set>
                                    <p:animEffect transition="in" filter="blinds(horizontal)">
                                      <p:cBhvr>
                                        <p:cTn id="85" dur="500"/>
                                        <p:tgtEl>
                                          <p:spTgt spid="28691"/>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30" presetClass="entr" presetSubtype="0" fill="hold" nodeType="clickEffect">
                                  <p:stCondLst>
                                    <p:cond delay="0"/>
                                  </p:stCondLst>
                                  <p:childTnLst>
                                    <p:set>
                                      <p:cBhvr>
                                        <p:cTn id="89" dur="1" fill="hold">
                                          <p:stCondLst>
                                            <p:cond delay="0"/>
                                          </p:stCondLst>
                                        </p:cTn>
                                        <p:tgtEl>
                                          <p:spTgt spid="28695">
                                            <p:txEl>
                                              <p:pRg st="0" end="0"/>
                                            </p:txEl>
                                          </p:spTgt>
                                        </p:tgtEl>
                                        <p:attrNameLst>
                                          <p:attrName>style.visibility</p:attrName>
                                        </p:attrNameLst>
                                      </p:cBhvr>
                                      <p:to>
                                        <p:strVal val="visible"/>
                                      </p:to>
                                    </p:set>
                                    <p:animEffect transition="in" filter="fade">
                                      <p:cBhvr>
                                        <p:cTn id="90" dur="800" decel="100000"/>
                                        <p:tgtEl>
                                          <p:spTgt spid="28695">
                                            <p:txEl>
                                              <p:pRg st="0" end="0"/>
                                            </p:txEl>
                                          </p:spTgt>
                                        </p:tgtEl>
                                      </p:cBhvr>
                                    </p:animEffect>
                                    <p:anim calcmode="lin" valueType="num">
                                      <p:cBhvr>
                                        <p:cTn id="91" dur="800" decel="100000" fill="hold"/>
                                        <p:tgtEl>
                                          <p:spTgt spid="28695">
                                            <p:txEl>
                                              <p:pRg st="0" end="0"/>
                                            </p:txEl>
                                          </p:spTgt>
                                        </p:tgtEl>
                                        <p:attrNameLst>
                                          <p:attrName>style.rotation</p:attrName>
                                        </p:attrNameLst>
                                      </p:cBhvr>
                                      <p:tavLst>
                                        <p:tav tm="0">
                                          <p:val>
                                            <p:fltVal val="-90"/>
                                          </p:val>
                                        </p:tav>
                                        <p:tav tm="100000">
                                          <p:val>
                                            <p:fltVal val="0"/>
                                          </p:val>
                                        </p:tav>
                                      </p:tavLst>
                                    </p:anim>
                                    <p:anim calcmode="lin" valueType="num">
                                      <p:cBhvr>
                                        <p:cTn id="92" dur="800" decel="100000" fill="hold"/>
                                        <p:tgtEl>
                                          <p:spTgt spid="28695">
                                            <p:txEl>
                                              <p:pRg st="0" end="0"/>
                                            </p:txEl>
                                          </p:spTgt>
                                        </p:tgtEl>
                                        <p:attrNameLst>
                                          <p:attrName>ppt_x</p:attrName>
                                        </p:attrNameLst>
                                      </p:cBhvr>
                                      <p:tavLst>
                                        <p:tav tm="0">
                                          <p:val>
                                            <p:strVal val="#ppt_x+0.4"/>
                                          </p:val>
                                        </p:tav>
                                        <p:tav tm="100000">
                                          <p:val>
                                            <p:strVal val="#ppt_x-0.05"/>
                                          </p:val>
                                        </p:tav>
                                      </p:tavLst>
                                    </p:anim>
                                    <p:anim calcmode="lin" valueType="num">
                                      <p:cBhvr>
                                        <p:cTn id="93" dur="800" decel="100000" fill="hold"/>
                                        <p:tgtEl>
                                          <p:spTgt spid="28695">
                                            <p:txEl>
                                              <p:pRg st="0" end="0"/>
                                            </p:txEl>
                                          </p:spTgt>
                                        </p:tgtEl>
                                        <p:attrNameLst>
                                          <p:attrName>ppt_y</p:attrName>
                                        </p:attrNameLst>
                                      </p:cBhvr>
                                      <p:tavLst>
                                        <p:tav tm="0">
                                          <p:val>
                                            <p:strVal val="#ppt_y-0.4"/>
                                          </p:val>
                                        </p:tav>
                                        <p:tav tm="100000">
                                          <p:val>
                                            <p:strVal val="#ppt_y+0.1"/>
                                          </p:val>
                                        </p:tav>
                                      </p:tavLst>
                                    </p:anim>
                                    <p:anim calcmode="lin" valueType="num">
                                      <p:cBhvr>
                                        <p:cTn id="94" dur="200" accel="100000" fill="hold">
                                          <p:stCondLst>
                                            <p:cond delay="800"/>
                                          </p:stCondLst>
                                        </p:cTn>
                                        <p:tgtEl>
                                          <p:spTgt spid="28695">
                                            <p:txEl>
                                              <p:pRg st="0" end="0"/>
                                            </p:txEl>
                                          </p:spTgt>
                                        </p:tgtEl>
                                        <p:attrNameLst>
                                          <p:attrName>ppt_x</p:attrName>
                                        </p:attrNameLst>
                                      </p:cBhvr>
                                      <p:tavLst>
                                        <p:tav tm="0">
                                          <p:val>
                                            <p:strVal val="#ppt_x-0.05"/>
                                          </p:val>
                                        </p:tav>
                                        <p:tav tm="100000">
                                          <p:val>
                                            <p:strVal val="#ppt_x"/>
                                          </p:val>
                                        </p:tav>
                                      </p:tavLst>
                                    </p:anim>
                                    <p:anim calcmode="lin" valueType="num">
                                      <p:cBhvr>
                                        <p:cTn id="95" dur="200" accel="100000" fill="hold">
                                          <p:stCondLst>
                                            <p:cond delay="800"/>
                                          </p:stCondLst>
                                        </p:cTn>
                                        <p:tgtEl>
                                          <p:spTgt spid="28695">
                                            <p:txEl>
                                              <p:pRg st="0" end="0"/>
                                            </p:txEl>
                                          </p:spTgt>
                                        </p:tgtEl>
                                        <p:attrNameLst>
                                          <p:attrName>ppt_y</p:attrName>
                                        </p:attrNameLst>
                                      </p:cBhvr>
                                      <p:tavLst>
                                        <p:tav tm="0">
                                          <p:val>
                                            <p:strVal val="#ppt_y+0.1"/>
                                          </p:val>
                                        </p:tav>
                                        <p:tav tm="100000">
                                          <p:val>
                                            <p:strVal val="#ppt_y"/>
                                          </p:val>
                                        </p:tav>
                                      </p:tavLst>
                                    </p:anim>
                                  </p:childTnLst>
                                </p:cTn>
                              </p:par>
                              <p:par>
                                <p:cTn id="96" presetID="32" presetClass="emph" presetSubtype="0" fill="hold" grpId="0" nodeType="withEffect">
                                  <p:stCondLst>
                                    <p:cond delay="0"/>
                                  </p:stCondLst>
                                  <p:childTnLst>
                                    <p:animClr clrSpc="rgb" dir="cw">
                                      <p:cBhvr override="childStyle">
                                        <p:cTn id="97" dur="100" fill="hold"/>
                                        <p:tgtEl>
                                          <p:spTgt spid="28695">
                                            <p:txEl>
                                              <p:pRg st="0" end="0"/>
                                            </p:txEl>
                                          </p:spTgt>
                                        </p:tgtEl>
                                        <p:attrNameLst>
                                          <p:attrName>style.color</p:attrName>
                                        </p:attrNameLst>
                                      </p:cBhvr>
                                      <p:to>
                                        <a:srgbClr val="FF3300"/>
                                      </p:to>
                                    </p:animClr>
                                    <p:animClr clrSpc="rgb" dir="cw">
                                      <p:cBhvr>
                                        <p:cTn id="98" dur="100" fill="hold"/>
                                        <p:tgtEl>
                                          <p:spTgt spid="28695">
                                            <p:txEl>
                                              <p:pRg st="0" end="0"/>
                                            </p:txEl>
                                          </p:spTgt>
                                        </p:tgtEl>
                                        <p:attrNameLst>
                                          <p:attrName>fillcolor</p:attrName>
                                        </p:attrNameLst>
                                      </p:cBhvr>
                                      <p:to>
                                        <a:srgbClr val="FF3300"/>
                                      </p:to>
                                    </p:animClr>
                                    <p:set>
                                      <p:cBhvr>
                                        <p:cTn id="99" dur="100" fill="hold"/>
                                        <p:tgtEl>
                                          <p:spTgt spid="28695">
                                            <p:txEl>
                                              <p:pRg st="0" end="0"/>
                                            </p:txEl>
                                          </p:spTgt>
                                        </p:tgtEl>
                                        <p:attrNameLst>
                                          <p:attrName>fill.type</p:attrName>
                                        </p:attrNameLst>
                                      </p:cBhvr>
                                      <p:to>
                                        <p:strVal val="solid"/>
                                      </p:to>
                                    </p:set>
                                    <p:set>
                                      <p:cBhvr>
                                        <p:cTn id="100" dur="100" fill="hold"/>
                                        <p:tgtEl>
                                          <p:spTgt spid="28695">
                                            <p:txEl>
                                              <p:pRg st="0" end="0"/>
                                            </p:txEl>
                                          </p:spTgt>
                                        </p:tgtEl>
                                        <p:attrNameLst>
                                          <p:attrName>fill.on</p:attrName>
                                        </p:attrNameLst>
                                      </p:cBhvr>
                                      <p:to>
                                        <p:strVal val="true"/>
                                      </p:to>
                                    </p:set>
                                    <p:animRot by="120000">
                                      <p:cBhvr>
                                        <p:cTn id="101" dur="100" fill="hold">
                                          <p:stCondLst>
                                            <p:cond delay="0"/>
                                          </p:stCondLst>
                                        </p:cTn>
                                        <p:tgtEl>
                                          <p:spTgt spid="28695">
                                            <p:txEl>
                                              <p:pRg st="0" end="0"/>
                                            </p:txEl>
                                          </p:spTgt>
                                        </p:tgtEl>
                                        <p:attrNameLst>
                                          <p:attrName>r</p:attrName>
                                        </p:attrNameLst>
                                      </p:cBhvr>
                                    </p:animRot>
                                    <p:animRot by="-240000">
                                      <p:cBhvr>
                                        <p:cTn id="102" dur="200" fill="hold">
                                          <p:stCondLst>
                                            <p:cond delay="200"/>
                                          </p:stCondLst>
                                        </p:cTn>
                                        <p:tgtEl>
                                          <p:spTgt spid="28695">
                                            <p:txEl>
                                              <p:pRg st="0" end="0"/>
                                            </p:txEl>
                                          </p:spTgt>
                                        </p:tgtEl>
                                        <p:attrNameLst>
                                          <p:attrName>r</p:attrName>
                                        </p:attrNameLst>
                                      </p:cBhvr>
                                    </p:animRot>
                                    <p:animRot by="240000">
                                      <p:cBhvr>
                                        <p:cTn id="103" dur="200" fill="hold">
                                          <p:stCondLst>
                                            <p:cond delay="400"/>
                                          </p:stCondLst>
                                        </p:cTn>
                                        <p:tgtEl>
                                          <p:spTgt spid="28695">
                                            <p:txEl>
                                              <p:pRg st="0" end="0"/>
                                            </p:txEl>
                                          </p:spTgt>
                                        </p:tgtEl>
                                        <p:attrNameLst>
                                          <p:attrName>r</p:attrName>
                                        </p:attrNameLst>
                                      </p:cBhvr>
                                    </p:animRot>
                                    <p:animRot by="-240000">
                                      <p:cBhvr>
                                        <p:cTn id="104" dur="200" fill="hold">
                                          <p:stCondLst>
                                            <p:cond delay="600"/>
                                          </p:stCondLst>
                                        </p:cTn>
                                        <p:tgtEl>
                                          <p:spTgt spid="28695">
                                            <p:txEl>
                                              <p:pRg st="0" end="0"/>
                                            </p:txEl>
                                          </p:spTgt>
                                        </p:tgtEl>
                                        <p:attrNameLst>
                                          <p:attrName>r</p:attrName>
                                        </p:attrNameLst>
                                      </p:cBhvr>
                                    </p:animRot>
                                    <p:animRot by="120000">
                                      <p:cBhvr>
                                        <p:cTn id="105" dur="200" fill="hold">
                                          <p:stCondLst>
                                            <p:cond delay="800"/>
                                          </p:stCondLst>
                                        </p:cTn>
                                        <p:tgtEl>
                                          <p:spTgt spid="28695">
                                            <p:txEl>
                                              <p:pRg st="0" end="0"/>
                                            </p:txEl>
                                          </p:spTgt>
                                        </p:tgtEl>
                                        <p:attrNameLst>
                                          <p:attrName>r</p:attrName>
                                        </p:attrNameLst>
                                      </p:cBhvr>
                                    </p:animRot>
                                  </p:childTnLst>
                                </p:cTn>
                              </p:par>
                            </p:childTnLst>
                          </p:cTn>
                        </p:par>
                      </p:childTnLst>
                    </p:cTn>
                  </p:par>
                  <p:par>
                    <p:cTn id="106" fill="hold">
                      <p:stCondLst>
                        <p:cond delay="indefinite"/>
                      </p:stCondLst>
                      <p:childTnLst>
                        <p:par>
                          <p:cTn id="107" fill="hold">
                            <p:stCondLst>
                              <p:cond delay="0"/>
                            </p:stCondLst>
                            <p:childTnLst>
                              <p:par>
                                <p:cTn id="108" presetID="22" presetClass="entr" presetSubtype="4" fill="hold" grpId="0" nodeType="clickEffect">
                                  <p:stCondLst>
                                    <p:cond delay="0"/>
                                  </p:stCondLst>
                                  <p:childTnLst>
                                    <p:set>
                                      <p:cBhvr>
                                        <p:cTn id="109" dur="1" fill="hold">
                                          <p:stCondLst>
                                            <p:cond delay="0"/>
                                          </p:stCondLst>
                                        </p:cTn>
                                        <p:tgtEl>
                                          <p:spTgt spid="4"/>
                                        </p:tgtEl>
                                        <p:attrNameLst>
                                          <p:attrName>style.visibility</p:attrName>
                                        </p:attrNameLst>
                                      </p:cBhvr>
                                      <p:to>
                                        <p:strVal val="visible"/>
                                      </p:to>
                                    </p:set>
                                    <p:animEffect transition="in" filter="wipe(down)">
                                      <p:cBhvr>
                                        <p:cTn id="110" dur="500"/>
                                        <p:tgtEl>
                                          <p:spTgt spid="4"/>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30" presetClass="entr" presetSubtype="0" fill="hold" nodeType="clickEffect">
                                  <p:stCondLst>
                                    <p:cond delay="0"/>
                                  </p:stCondLst>
                                  <p:childTnLst>
                                    <p:set>
                                      <p:cBhvr>
                                        <p:cTn id="114" dur="1" fill="hold">
                                          <p:stCondLst>
                                            <p:cond delay="0"/>
                                          </p:stCondLst>
                                        </p:cTn>
                                        <p:tgtEl>
                                          <p:spTgt spid="52">
                                            <p:txEl>
                                              <p:pRg st="0" end="0"/>
                                            </p:txEl>
                                          </p:spTgt>
                                        </p:tgtEl>
                                        <p:attrNameLst>
                                          <p:attrName>style.visibility</p:attrName>
                                        </p:attrNameLst>
                                      </p:cBhvr>
                                      <p:to>
                                        <p:strVal val="visible"/>
                                      </p:to>
                                    </p:set>
                                    <p:animEffect transition="in" filter="fade">
                                      <p:cBhvr>
                                        <p:cTn id="115" dur="800" decel="100000"/>
                                        <p:tgtEl>
                                          <p:spTgt spid="52">
                                            <p:txEl>
                                              <p:pRg st="0" end="0"/>
                                            </p:txEl>
                                          </p:spTgt>
                                        </p:tgtEl>
                                      </p:cBhvr>
                                    </p:animEffect>
                                    <p:anim calcmode="lin" valueType="num">
                                      <p:cBhvr>
                                        <p:cTn id="116" dur="800" decel="100000" fill="hold"/>
                                        <p:tgtEl>
                                          <p:spTgt spid="52">
                                            <p:txEl>
                                              <p:pRg st="0" end="0"/>
                                            </p:txEl>
                                          </p:spTgt>
                                        </p:tgtEl>
                                        <p:attrNameLst>
                                          <p:attrName>style.rotation</p:attrName>
                                        </p:attrNameLst>
                                      </p:cBhvr>
                                      <p:tavLst>
                                        <p:tav tm="0">
                                          <p:val>
                                            <p:fltVal val="-90"/>
                                          </p:val>
                                        </p:tav>
                                        <p:tav tm="100000">
                                          <p:val>
                                            <p:fltVal val="0"/>
                                          </p:val>
                                        </p:tav>
                                      </p:tavLst>
                                    </p:anim>
                                    <p:anim calcmode="lin" valueType="num">
                                      <p:cBhvr>
                                        <p:cTn id="117" dur="800" decel="100000" fill="hold"/>
                                        <p:tgtEl>
                                          <p:spTgt spid="52">
                                            <p:txEl>
                                              <p:pRg st="0" end="0"/>
                                            </p:txEl>
                                          </p:spTgt>
                                        </p:tgtEl>
                                        <p:attrNameLst>
                                          <p:attrName>ppt_x</p:attrName>
                                        </p:attrNameLst>
                                      </p:cBhvr>
                                      <p:tavLst>
                                        <p:tav tm="0">
                                          <p:val>
                                            <p:strVal val="#ppt_x+0.4"/>
                                          </p:val>
                                        </p:tav>
                                        <p:tav tm="100000">
                                          <p:val>
                                            <p:strVal val="#ppt_x-0.05"/>
                                          </p:val>
                                        </p:tav>
                                      </p:tavLst>
                                    </p:anim>
                                    <p:anim calcmode="lin" valueType="num">
                                      <p:cBhvr>
                                        <p:cTn id="118" dur="800" decel="100000" fill="hold"/>
                                        <p:tgtEl>
                                          <p:spTgt spid="52">
                                            <p:txEl>
                                              <p:pRg st="0" end="0"/>
                                            </p:txEl>
                                          </p:spTgt>
                                        </p:tgtEl>
                                        <p:attrNameLst>
                                          <p:attrName>ppt_y</p:attrName>
                                        </p:attrNameLst>
                                      </p:cBhvr>
                                      <p:tavLst>
                                        <p:tav tm="0">
                                          <p:val>
                                            <p:strVal val="#ppt_y-0.4"/>
                                          </p:val>
                                        </p:tav>
                                        <p:tav tm="100000">
                                          <p:val>
                                            <p:strVal val="#ppt_y+0.1"/>
                                          </p:val>
                                        </p:tav>
                                      </p:tavLst>
                                    </p:anim>
                                    <p:anim calcmode="lin" valueType="num">
                                      <p:cBhvr>
                                        <p:cTn id="119" dur="200" accel="100000" fill="hold">
                                          <p:stCondLst>
                                            <p:cond delay="800"/>
                                          </p:stCondLst>
                                        </p:cTn>
                                        <p:tgtEl>
                                          <p:spTgt spid="52">
                                            <p:txEl>
                                              <p:pRg st="0" end="0"/>
                                            </p:txEl>
                                          </p:spTgt>
                                        </p:tgtEl>
                                        <p:attrNameLst>
                                          <p:attrName>ppt_x</p:attrName>
                                        </p:attrNameLst>
                                      </p:cBhvr>
                                      <p:tavLst>
                                        <p:tav tm="0">
                                          <p:val>
                                            <p:strVal val="#ppt_x-0.05"/>
                                          </p:val>
                                        </p:tav>
                                        <p:tav tm="100000">
                                          <p:val>
                                            <p:strVal val="#ppt_x"/>
                                          </p:val>
                                        </p:tav>
                                      </p:tavLst>
                                    </p:anim>
                                    <p:anim calcmode="lin" valueType="num">
                                      <p:cBhvr>
                                        <p:cTn id="120" dur="200" accel="100000" fill="hold">
                                          <p:stCondLst>
                                            <p:cond delay="800"/>
                                          </p:stCondLst>
                                        </p:cTn>
                                        <p:tgtEl>
                                          <p:spTgt spid="52">
                                            <p:txEl>
                                              <p:pRg st="0" end="0"/>
                                            </p:txEl>
                                          </p:spTgt>
                                        </p:tgtEl>
                                        <p:attrNameLst>
                                          <p:attrName>ppt_y</p:attrName>
                                        </p:attrNameLst>
                                      </p:cBhvr>
                                      <p:tavLst>
                                        <p:tav tm="0">
                                          <p:val>
                                            <p:strVal val="#ppt_y+0.1"/>
                                          </p:val>
                                        </p:tav>
                                        <p:tav tm="100000">
                                          <p:val>
                                            <p:strVal val="#ppt_y"/>
                                          </p:val>
                                        </p:tav>
                                      </p:tavLst>
                                    </p:anim>
                                  </p:childTnLst>
                                </p:cTn>
                              </p:par>
                              <p:par>
                                <p:cTn id="121" presetID="32" presetClass="emph" presetSubtype="0" fill="hold" grpId="0" nodeType="withEffect">
                                  <p:stCondLst>
                                    <p:cond delay="0"/>
                                  </p:stCondLst>
                                  <p:childTnLst>
                                    <p:animClr clrSpc="rgb" dir="cw">
                                      <p:cBhvr override="childStyle">
                                        <p:cTn id="122" dur="100" fill="hold"/>
                                        <p:tgtEl>
                                          <p:spTgt spid="52">
                                            <p:txEl>
                                              <p:pRg st="0" end="0"/>
                                            </p:txEl>
                                          </p:spTgt>
                                        </p:tgtEl>
                                        <p:attrNameLst>
                                          <p:attrName>style.color</p:attrName>
                                        </p:attrNameLst>
                                      </p:cBhvr>
                                      <p:to>
                                        <a:srgbClr val="FF3300"/>
                                      </p:to>
                                    </p:animClr>
                                    <p:animClr clrSpc="rgb" dir="cw">
                                      <p:cBhvr>
                                        <p:cTn id="123" dur="100" fill="hold"/>
                                        <p:tgtEl>
                                          <p:spTgt spid="52">
                                            <p:txEl>
                                              <p:pRg st="0" end="0"/>
                                            </p:txEl>
                                          </p:spTgt>
                                        </p:tgtEl>
                                        <p:attrNameLst>
                                          <p:attrName>fillcolor</p:attrName>
                                        </p:attrNameLst>
                                      </p:cBhvr>
                                      <p:to>
                                        <a:srgbClr val="FF3300"/>
                                      </p:to>
                                    </p:animClr>
                                    <p:set>
                                      <p:cBhvr>
                                        <p:cTn id="124" dur="100" fill="hold"/>
                                        <p:tgtEl>
                                          <p:spTgt spid="52">
                                            <p:txEl>
                                              <p:pRg st="0" end="0"/>
                                            </p:txEl>
                                          </p:spTgt>
                                        </p:tgtEl>
                                        <p:attrNameLst>
                                          <p:attrName>fill.type</p:attrName>
                                        </p:attrNameLst>
                                      </p:cBhvr>
                                      <p:to>
                                        <p:strVal val="solid"/>
                                      </p:to>
                                    </p:set>
                                    <p:set>
                                      <p:cBhvr>
                                        <p:cTn id="125" dur="100" fill="hold"/>
                                        <p:tgtEl>
                                          <p:spTgt spid="52">
                                            <p:txEl>
                                              <p:pRg st="0" end="0"/>
                                            </p:txEl>
                                          </p:spTgt>
                                        </p:tgtEl>
                                        <p:attrNameLst>
                                          <p:attrName>fill.on</p:attrName>
                                        </p:attrNameLst>
                                      </p:cBhvr>
                                      <p:to>
                                        <p:strVal val="true"/>
                                      </p:to>
                                    </p:set>
                                    <p:animRot by="120000">
                                      <p:cBhvr>
                                        <p:cTn id="126" dur="100" fill="hold">
                                          <p:stCondLst>
                                            <p:cond delay="0"/>
                                          </p:stCondLst>
                                        </p:cTn>
                                        <p:tgtEl>
                                          <p:spTgt spid="52">
                                            <p:txEl>
                                              <p:pRg st="0" end="0"/>
                                            </p:txEl>
                                          </p:spTgt>
                                        </p:tgtEl>
                                        <p:attrNameLst>
                                          <p:attrName>r</p:attrName>
                                        </p:attrNameLst>
                                      </p:cBhvr>
                                    </p:animRot>
                                    <p:animRot by="-240000">
                                      <p:cBhvr>
                                        <p:cTn id="127" dur="200" fill="hold">
                                          <p:stCondLst>
                                            <p:cond delay="200"/>
                                          </p:stCondLst>
                                        </p:cTn>
                                        <p:tgtEl>
                                          <p:spTgt spid="52">
                                            <p:txEl>
                                              <p:pRg st="0" end="0"/>
                                            </p:txEl>
                                          </p:spTgt>
                                        </p:tgtEl>
                                        <p:attrNameLst>
                                          <p:attrName>r</p:attrName>
                                        </p:attrNameLst>
                                      </p:cBhvr>
                                    </p:animRot>
                                    <p:animRot by="240000">
                                      <p:cBhvr>
                                        <p:cTn id="128" dur="200" fill="hold">
                                          <p:stCondLst>
                                            <p:cond delay="400"/>
                                          </p:stCondLst>
                                        </p:cTn>
                                        <p:tgtEl>
                                          <p:spTgt spid="52">
                                            <p:txEl>
                                              <p:pRg st="0" end="0"/>
                                            </p:txEl>
                                          </p:spTgt>
                                        </p:tgtEl>
                                        <p:attrNameLst>
                                          <p:attrName>r</p:attrName>
                                        </p:attrNameLst>
                                      </p:cBhvr>
                                    </p:animRot>
                                    <p:animRot by="-240000">
                                      <p:cBhvr>
                                        <p:cTn id="129" dur="200" fill="hold">
                                          <p:stCondLst>
                                            <p:cond delay="600"/>
                                          </p:stCondLst>
                                        </p:cTn>
                                        <p:tgtEl>
                                          <p:spTgt spid="52">
                                            <p:txEl>
                                              <p:pRg st="0" end="0"/>
                                            </p:txEl>
                                          </p:spTgt>
                                        </p:tgtEl>
                                        <p:attrNameLst>
                                          <p:attrName>r</p:attrName>
                                        </p:attrNameLst>
                                      </p:cBhvr>
                                    </p:animRot>
                                    <p:animRot by="120000">
                                      <p:cBhvr>
                                        <p:cTn id="130" dur="200" fill="hold">
                                          <p:stCondLst>
                                            <p:cond delay="800"/>
                                          </p:stCondLst>
                                        </p:cTn>
                                        <p:tgtEl>
                                          <p:spTgt spid="52">
                                            <p:txEl>
                                              <p:pRg st="0" end="0"/>
                                            </p:txEl>
                                          </p:spTgt>
                                        </p:tgtEl>
                                        <p:attrNameLst>
                                          <p:attrName>r</p:attrName>
                                        </p:attrNameLst>
                                      </p:cBhvr>
                                    </p:animRot>
                                  </p:childTnLst>
                                </p:cTn>
                              </p:par>
                            </p:childTnLst>
                          </p:cTn>
                        </p:par>
                      </p:childTnLst>
                    </p:cTn>
                  </p:par>
                  <p:par>
                    <p:cTn id="131" fill="hold">
                      <p:stCondLst>
                        <p:cond delay="indefinite"/>
                      </p:stCondLst>
                      <p:childTnLst>
                        <p:par>
                          <p:cTn id="132" fill="hold">
                            <p:stCondLst>
                              <p:cond delay="0"/>
                            </p:stCondLst>
                            <p:childTnLst>
                              <p:par>
                                <p:cTn id="133" presetID="5" presetClass="entr" presetSubtype="10" fill="hold" grpId="0" nodeType="clickEffect">
                                  <p:stCondLst>
                                    <p:cond delay="0"/>
                                  </p:stCondLst>
                                  <p:childTnLst>
                                    <p:set>
                                      <p:cBhvr>
                                        <p:cTn id="134" dur="1" fill="hold">
                                          <p:stCondLst>
                                            <p:cond delay="0"/>
                                          </p:stCondLst>
                                        </p:cTn>
                                        <p:tgtEl>
                                          <p:spTgt spid="20"/>
                                        </p:tgtEl>
                                        <p:attrNameLst>
                                          <p:attrName>style.visibility</p:attrName>
                                        </p:attrNameLst>
                                      </p:cBhvr>
                                      <p:to>
                                        <p:strVal val="visible"/>
                                      </p:to>
                                    </p:set>
                                    <p:animEffect transition="in" filter="checkerboard(across)">
                                      <p:cBhvr>
                                        <p:cTn id="135" dur="500"/>
                                        <p:tgtEl>
                                          <p:spTgt spid="20"/>
                                        </p:tgtEl>
                                      </p:cBhvr>
                                    </p:animEffect>
                                  </p:childTnLst>
                                </p:cTn>
                              </p:par>
                              <p:par>
                                <p:cTn id="136" presetID="5" presetClass="entr" presetSubtype="10" fill="hold" grpId="0" nodeType="withEffect">
                                  <p:stCondLst>
                                    <p:cond delay="0"/>
                                  </p:stCondLst>
                                  <p:childTnLst>
                                    <p:set>
                                      <p:cBhvr>
                                        <p:cTn id="137" dur="1" fill="hold">
                                          <p:stCondLst>
                                            <p:cond delay="0"/>
                                          </p:stCondLst>
                                        </p:cTn>
                                        <p:tgtEl>
                                          <p:spTgt spid="19"/>
                                        </p:tgtEl>
                                        <p:attrNameLst>
                                          <p:attrName>style.visibility</p:attrName>
                                        </p:attrNameLst>
                                      </p:cBhvr>
                                      <p:to>
                                        <p:strVal val="visible"/>
                                      </p:to>
                                    </p:set>
                                    <p:animEffect transition="in" filter="checkerboard(across)">
                                      <p:cBhvr>
                                        <p:cTn id="138" dur="500"/>
                                        <p:tgtEl>
                                          <p:spTgt spid="19"/>
                                        </p:tgtEl>
                                      </p:cBhvr>
                                    </p:animEffect>
                                  </p:childTnLst>
                                </p:cTn>
                              </p:par>
                              <p:par>
                                <p:cTn id="139" presetID="5" presetClass="entr" presetSubtype="10" fill="hold" grpId="0" nodeType="withEffect">
                                  <p:stCondLst>
                                    <p:cond delay="0"/>
                                  </p:stCondLst>
                                  <p:childTnLst>
                                    <p:set>
                                      <p:cBhvr>
                                        <p:cTn id="140" dur="1" fill="hold">
                                          <p:stCondLst>
                                            <p:cond delay="0"/>
                                          </p:stCondLst>
                                        </p:cTn>
                                        <p:tgtEl>
                                          <p:spTgt spid="22"/>
                                        </p:tgtEl>
                                        <p:attrNameLst>
                                          <p:attrName>style.visibility</p:attrName>
                                        </p:attrNameLst>
                                      </p:cBhvr>
                                      <p:to>
                                        <p:strVal val="visible"/>
                                      </p:to>
                                    </p:set>
                                    <p:animEffect transition="in" filter="checkerboard(across)">
                                      <p:cBhvr>
                                        <p:cTn id="141" dur="500"/>
                                        <p:tgtEl>
                                          <p:spTgt spid="22"/>
                                        </p:tgtEl>
                                      </p:cBhvr>
                                    </p:animEffect>
                                  </p:childTnLst>
                                </p:cTn>
                              </p:par>
                              <p:par>
                                <p:cTn id="142" presetID="5" presetClass="entr" presetSubtype="10" fill="hold" grpId="0" nodeType="withEffect">
                                  <p:stCondLst>
                                    <p:cond delay="0"/>
                                  </p:stCondLst>
                                  <p:childTnLst>
                                    <p:set>
                                      <p:cBhvr>
                                        <p:cTn id="143" dur="1" fill="hold">
                                          <p:stCondLst>
                                            <p:cond delay="0"/>
                                          </p:stCondLst>
                                        </p:cTn>
                                        <p:tgtEl>
                                          <p:spTgt spid="21"/>
                                        </p:tgtEl>
                                        <p:attrNameLst>
                                          <p:attrName>style.visibility</p:attrName>
                                        </p:attrNameLst>
                                      </p:cBhvr>
                                      <p:to>
                                        <p:strVal val="visible"/>
                                      </p:to>
                                    </p:set>
                                    <p:animEffect transition="in" filter="checkerboard(across)">
                                      <p:cBhvr>
                                        <p:cTn id="144" dur="500"/>
                                        <p:tgtEl>
                                          <p:spTgt spid="21"/>
                                        </p:tgtEl>
                                      </p:cBhvr>
                                    </p:animEffect>
                                  </p:childTnLst>
                                </p:cTn>
                              </p:par>
                              <p:par>
                                <p:cTn id="145" presetID="5" presetClass="entr" presetSubtype="10" fill="hold" grpId="0" nodeType="withEffect">
                                  <p:stCondLst>
                                    <p:cond delay="0"/>
                                  </p:stCondLst>
                                  <p:childTnLst>
                                    <p:set>
                                      <p:cBhvr>
                                        <p:cTn id="146" dur="1" fill="hold">
                                          <p:stCondLst>
                                            <p:cond delay="0"/>
                                          </p:stCondLst>
                                        </p:cTn>
                                        <p:tgtEl>
                                          <p:spTgt spid="23"/>
                                        </p:tgtEl>
                                        <p:attrNameLst>
                                          <p:attrName>style.visibility</p:attrName>
                                        </p:attrNameLst>
                                      </p:cBhvr>
                                      <p:to>
                                        <p:strVal val="visible"/>
                                      </p:to>
                                    </p:set>
                                    <p:animEffect transition="in" filter="checkerboard(across)">
                                      <p:cBhvr>
                                        <p:cTn id="147" dur="500"/>
                                        <p:tgtEl>
                                          <p:spTgt spid="23"/>
                                        </p:tgtEl>
                                      </p:cBhvr>
                                    </p:animEffect>
                                  </p:childTnLst>
                                </p:cTn>
                              </p:par>
                              <p:par>
                                <p:cTn id="148" presetID="3" presetClass="entr" presetSubtype="10" fill="hold" grpId="0" nodeType="withEffect">
                                  <p:stCondLst>
                                    <p:cond delay="0"/>
                                  </p:stCondLst>
                                  <p:childTnLst>
                                    <p:set>
                                      <p:cBhvr>
                                        <p:cTn id="149" dur="1" fill="hold">
                                          <p:stCondLst>
                                            <p:cond delay="0"/>
                                          </p:stCondLst>
                                        </p:cTn>
                                        <p:tgtEl>
                                          <p:spTgt spid="24"/>
                                        </p:tgtEl>
                                        <p:attrNameLst>
                                          <p:attrName>style.visibility</p:attrName>
                                        </p:attrNameLst>
                                      </p:cBhvr>
                                      <p:to>
                                        <p:strVal val="visible"/>
                                      </p:to>
                                    </p:set>
                                    <p:animEffect transition="in" filter="blinds(horizontal)">
                                      <p:cBhvr>
                                        <p:cTn id="150" dur="500"/>
                                        <p:tgtEl>
                                          <p:spTgt spid="24"/>
                                        </p:tgtEl>
                                      </p:cBhvr>
                                    </p:animEffect>
                                  </p:childTnLst>
                                </p:cTn>
                              </p:par>
                            </p:childTnLst>
                          </p:cTn>
                        </p:par>
                      </p:childTnLst>
                    </p:cTn>
                  </p:par>
                  <p:par>
                    <p:cTn id="151" fill="hold" nodeType="clickPar">
                      <p:stCondLst>
                        <p:cond delay="indefinite"/>
                      </p:stCondLst>
                      <p:childTnLst>
                        <p:par>
                          <p:cTn id="152" fill="hold" nodeType="withGroup">
                            <p:stCondLst>
                              <p:cond delay="0"/>
                            </p:stCondLst>
                            <p:childTnLst>
                              <p:par>
                                <p:cTn id="153" presetID="4" presetClass="entr" presetSubtype="16" fill="hold" grpId="0" nodeType="clickEffect">
                                  <p:stCondLst>
                                    <p:cond delay="0"/>
                                  </p:stCondLst>
                                  <p:childTnLst>
                                    <p:set>
                                      <p:cBhvr>
                                        <p:cTn id="154" dur="1" fill="hold">
                                          <p:stCondLst>
                                            <p:cond delay="0"/>
                                          </p:stCondLst>
                                        </p:cTn>
                                        <p:tgtEl>
                                          <p:spTgt spid="32"/>
                                        </p:tgtEl>
                                        <p:attrNameLst>
                                          <p:attrName>style.visibility</p:attrName>
                                        </p:attrNameLst>
                                      </p:cBhvr>
                                      <p:to>
                                        <p:strVal val="visible"/>
                                      </p:to>
                                    </p:set>
                                    <p:animEffect transition="in" filter="box(in)">
                                      <p:cBhvr>
                                        <p:cTn id="155" dur="500"/>
                                        <p:tgtEl>
                                          <p:spTgt spid="32"/>
                                        </p:tgtEl>
                                      </p:cBhvr>
                                    </p:animEffect>
                                  </p:childTnLst>
                                </p:cTn>
                              </p:par>
                              <p:par>
                                <p:cTn id="156" presetID="3" presetClass="entr" presetSubtype="10" fill="hold" grpId="0" nodeType="withEffect">
                                  <p:stCondLst>
                                    <p:cond delay="0"/>
                                  </p:stCondLst>
                                  <p:childTnLst>
                                    <p:set>
                                      <p:cBhvr>
                                        <p:cTn id="157" dur="1" fill="hold">
                                          <p:stCondLst>
                                            <p:cond delay="0"/>
                                          </p:stCondLst>
                                        </p:cTn>
                                        <p:tgtEl>
                                          <p:spTgt spid="33"/>
                                        </p:tgtEl>
                                        <p:attrNameLst>
                                          <p:attrName>style.visibility</p:attrName>
                                        </p:attrNameLst>
                                      </p:cBhvr>
                                      <p:to>
                                        <p:strVal val="visible"/>
                                      </p:to>
                                    </p:set>
                                    <p:animEffect transition="in" filter="blinds(horizontal)">
                                      <p:cBhvr>
                                        <p:cTn id="158" dur="500"/>
                                        <p:tgtEl>
                                          <p:spTgt spid="33"/>
                                        </p:tgtEl>
                                      </p:cBhvr>
                                    </p:animEffec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2" presetClass="entr" presetSubtype="8" fill="hold" grpId="0" nodeType="clickEffect">
                                  <p:stCondLst>
                                    <p:cond delay="0"/>
                                  </p:stCondLst>
                                  <p:childTnLst>
                                    <p:set>
                                      <p:cBhvr>
                                        <p:cTn id="162" dur="1" fill="hold">
                                          <p:stCondLst>
                                            <p:cond delay="0"/>
                                          </p:stCondLst>
                                        </p:cTn>
                                        <p:tgtEl>
                                          <p:spTgt spid="25"/>
                                        </p:tgtEl>
                                        <p:attrNameLst>
                                          <p:attrName>style.visibility</p:attrName>
                                        </p:attrNameLst>
                                      </p:cBhvr>
                                      <p:to>
                                        <p:strVal val="visible"/>
                                      </p:to>
                                    </p:set>
                                    <p:anim calcmode="lin" valueType="num">
                                      <p:cBhvr additive="base">
                                        <p:cTn id="163" dur="500" fill="hold"/>
                                        <p:tgtEl>
                                          <p:spTgt spid="25"/>
                                        </p:tgtEl>
                                        <p:attrNameLst>
                                          <p:attrName>ppt_x</p:attrName>
                                        </p:attrNameLst>
                                      </p:cBhvr>
                                      <p:tavLst>
                                        <p:tav tm="0">
                                          <p:val>
                                            <p:strVal val="0-#ppt_w/2"/>
                                          </p:val>
                                        </p:tav>
                                        <p:tav tm="100000">
                                          <p:val>
                                            <p:strVal val="#ppt_x"/>
                                          </p:val>
                                        </p:tav>
                                      </p:tavLst>
                                    </p:anim>
                                    <p:anim calcmode="lin" valueType="num">
                                      <p:cBhvr additive="base">
                                        <p:cTn id="164" dur="500" fill="hold"/>
                                        <p:tgtEl>
                                          <p:spTgt spid="2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61"/>
                                            </p:cond>
                                          </p:stCondLst>
                                          <p:endCondLst>
                                            <p:cond evt="onStopAudio" delay="0">
                                              <p:tgtEl>
                                                <p:sldTgt/>
                                              </p:tgtEl>
                                            </p:cond>
                                          </p:endCondLst>
                                        </p:cTn>
                                        <p:tgtEl>
                                          <p:sndTgt r:embed="rId2" name="breeze.wav"/>
                                        </p:tgtEl>
                                      </p:cMediaNode>
                                    </p:audio>
                                  </p:subTnLst>
                                </p:cTn>
                              </p:par>
                            </p:childTnLst>
                          </p:cTn>
                        </p:par>
                      </p:childTnLst>
                    </p:cTn>
                  </p:par>
                  <p:par>
                    <p:cTn id="165" fill="hold" nodeType="clickPar">
                      <p:stCondLst>
                        <p:cond delay="indefinite"/>
                      </p:stCondLst>
                      <p:childTnLst>
                        <p:par>
                          <p:cTn id="166" fill="hold" nodeType="withGroup">
                            <p:stCondLst>
                              <p:cond delay="0"/>
                            </p:stCondLst>
                            <p:childTnLst>
                              <p:par>
                                <p:cTn id="167" presetID="30" presetClass="entr" presetSubtype="0" fill="hold" nodeType="clickEffect">
                                  <p:stCondLst>
                                    <p:cond delay="0"/>
                                  </p:stCondLst>
                                  <p:childTnLst>
                                    <p:set>
                                      <p:cBhvr>
                                        <p:cTn id="168" dur="1" fill="hold">
                                          <p:stCondLst>
                                            <p:cond delay="0"/>
                                          </p:stCondLst>
                                        </p:cTn>
                                        <p:tgtEl>
                                          <p:spTgt spid="31">
                                            <p:txEl>
                                              <p:pRg st="0" end="0"/>
                                            </p:txEl>
                                          </p:spTgt>
                                        </p:tgtEl>
                                        <p:attrNameLst>
                                          <p:attrName>style.visibility</p:attrName>
                                        </p:attrNameLst>
                                      </p:cBhvr>
                                      <p:to>
                                        <p:strVal val="visible"/>
                                      </p:to>
                                    </p:set>
                                    <p:animEffect transition="in" filter="fade">
                                      <p:cBhvr>
                                        <p:cTn id="169" dur="800" decel="100000"/>
                                        <p:tgtEl>
                                          <p:spTgt spid="31">
                                            <p:txEl>
                                              <p:pRg st="0" end="0"/>
                                            </p:txEl>
                                          </p:spTgt>
                                        </p:tgtEl>
                                      </p:cBhvr>
                                    </p:animEffect>
                                    <p:anim calcmode="lin" valueType="num">
                                      <p:cBhvr>
                                        <p:cTn id="170" dur="800" decel="100000" fill="hold"/>
                                        <p:tgtEl>
                                          <p:spTgt spid="31">
                                            <p:txEl>
                                              <p:pRg st="0" end="0"/>
                                            </p:txEl>
                                          </p:spTgt>
                                        </p:tgtEl>
                                        <p:attrNameLst>
                                          <p:attrName>style.rotation</p:attrName>
                                        </p:attrNameLst>
                                      </p:cBhvr>
                                      <p:tavLst>
                                        <p:tav tm="0">
                                          <p:val>
                                            <p:fltVal val="-90"/>
                                          </p:val>
                                        </p:tav>
                                        <p:tav tm="100000">
                                          <p:val>
                                            <p:fltVal val="0"/>
                                          </p:val>
                                        </p:tav>
                                      </p:tavLst>
                                    </p:anim>
                                    <p:anim calcmode="lin" valueType="num">
                                      <p:cBhvr>
                                        <p:cTn id="171" dur="800" decel="100000" fill="hold"/>
                                        <p:tgtEl>
                                          <p:spTgt spid="31">
                                            <p:txEl>
                                              <p:pRg st="0" end="0"/>
                                            </p:txEl>
                                          </p:spTgt>
                                        </p:tgtEl>
                                        <p:attrNameLst>
                                          <p:attrName>ppt_x</p:attrName>
                                        </p:attrNameLst>
                                      </p:cBhvr>
                                      <p:tavLst>
                                        <p:tav tm="0">
                                          <p:val>
                                            <p:strVal val="#ppt_x+0.4"/>
                                          </p:val>
                                        </p:tav>
                                        <p:tav tm="100000">
                                          <p:val>
                                            <p:strVal val="#ppt_x-0.05"/>
                                          </p:val>
                                        </p:tav>
                                      </p:tavLst>
                                    </p:anim>
                                    <p:anim calcmode="lin" valueType="num">
                                      <p:cBhvr>
                                        <p:cTn id="172" dur="800" decel="100000" fill="hold"/>
                                        <p:tgtEl>
                                          <p:spTgt spid="31">
                                            <p:txEl>
                                              <p:pRg st="0" end="0"/>
                                            </p:txEl>
                                          </p:spTgt>
                                        </p:tgtEl>
                                        <p:attrNameLst>
                                          <p:attrName>ppt_y</p:attrName>
                                        </p:attrNameLst>
                                      </p:cBhvr>
                                      <p:tavLst>
                                        <p:tav tm="0">
                                          <p:val>
                                            <p:strVal val="#ppt_y-0.4"/>
                                          </p:val>
                                        </p:tav>
                                        <p:tav tm="100000">
                                          <p:val>
                                            <p:strVal val="#ppt_y+0.1"/>
                                          </p:val>
                                        </p:tav>
                                      </p:tavLst>
                                    </p:anim>
                                    <p:anim calcmode="lin" valueType="num">
                                      <p:cBhvr>
                                        <p:cTn id="173" dur="200" accel="100000" fill="hold">
                                          <p:stCondLst>
                                            <p:cond delay="800"/>
                                          </p:stCondLst>
                                        </p:cTn>
                                        <p:tgtEl>
                                          <p:spTgt spid="31">
                                            <p:txEl>
                                              <p:pRg st="0" end="0"/>
                                            </p:txEl>
                                          </p:spTgt>
                                        </p:tgtEl>
                                        <p:attrNameLst>
                                          <p:attrName>ppt_x</p:attrName>
                                        </p:attrNameLst>
                                      </p:cBhvr>
                                      <p:tavLst>
                                        <p:tav tm="0">
                                          <p:val>
                                            <p:strVal val="#ppt_x-0.05"/>
                                          </p:val>
                                        </p:tav>
                                        <p:tav tm="100000">
                                          <p:val>
                                            <p:strVal val="#ppt_x"/>
                                          </p:val>
                                        </p:tav>
                                      </p:tavLst>
                                    </p:anim>
                                    <p:anim calcmode="lin" valueType="num">
                                      <p:cBhvr>
                                        <p:cTn id="174" dur="200" accel="100000" fill="hold">
                                          <p:stCondLst>
                                            <p:cond delay="800"/>
                                          </p:stCondLst>
                                        </p:cTn>
                                        <p:tgtEl>
                                          <p:spTgt spid="31">
                                            <p:txEl>
                                              <p:pRg st="0" end="0"/>
                                            </p:txEl>
                                          </p:spTgt>
                                        </p:tgtEl>
                                        <p:attrNameLst>
                                          <p:attrName>ppt_y</p:attrName>
                                        </p:attrNameLst>
                                      </p:cBhvr>
                                      <p:tavLst>
                                        <p:tav tm="0">
                                          <p:val>
                                            <p:strVal val="#ppt_y+0.1"/>
                                          </p:val>
                                        </p:tav>
                                        <p:tav tm="100000">
                                          <p:val>
                                            <p:strVal val="#ppt_y"/>
                                          </p:val>
                                        </p:tav>
                                      </p:tavLst>
                                    </p:anim>
                                  </p:childTnLst>
                                </p:cTn>
                              </p:par>
                              <p:par>
                                <p:cTn id="175" presetID="32" presetClass="emph" presetSubtype="0" fill="hold" grpId="0" nodeType="withEffect">
                                  <p:stCondLst>
                                    <p:cond delay="0"/>
                                  </p:stCondLst>
                                  <p:childTnLst>
                                    <p:animClr clrSpc="rgb" dir="cw">
                                      <p:cBhvr override="childStyle">
                                        <p:cTn id="176" dur="100" fill="hold"/>
                                        <p:tgtEl>
                                          <p:spTgt spid="31">
                                            <p:txEl>
                                              <p:pRg st="0" end="0"/>
                                            </p:txEl>
                                          </p:spTgt>
                                        </p:tgtEl>
                                        <p:attrNameLst>
                                          <p:attrName>style.color</p:attrName>
                                        </p:attrNameLst>
                                      </p:cBhvr>
                                      <p:to>
                                        <a:srgbClr val="FF3300"/>
                                      </p:to>
                                    </p:animClr>
                                    <p:animClr clrSpc="rgb" dir="cw">
                                      <p:cBhvr>
                                        <p:cTn id="177" dur="100" fill="hold"/>
                                        <p:tgtEl>
                                          <p:spTgt spid="31">
                                            <p:txEl>
                                              <p:pRg st="0" end="0"/>
                                            </p:txEl>
                                          </p:spTgt>
                                        </p:tgtEl>
                                        <p:attrNameLst>
                                          <p:attrName>fillcolor</p:attrName>
                                        </p:attrNameLst>
                                      </p:cBhvr>
                                      <p:to>
                                        <a:srgbClr val="FF3300"/>
                                      </p:to>
                                    </p:animClr>
                                    <p:set>
                                      <p:cBhvr>
                                        <p:cTn id="178" dur="100" fill="hold"/>
                                        <p:tgtEl>
                                          <p:spTgt spid="31">
                                            <p:txEl>
                                              <p:pRg st="0" end="0"/>
                                            </p:txEl>
                                          </p:spTgt>
                                        </p:tgtEl>
                                        <p:attrNameLst>
                                          <p:attrName>fill.type</p:attrName>
                                        </p:attrNameLst>
                                      </p:cBhvr>
                                      <p:to>
                                        <p:strVal val="solid"/>
                                      </p:to>
                                    </p:set>
                                    <p:set>
                                      <p:cBhvr>
                                        <p:cTn id="179" dur="100" fill="hold"/>
                                        <p:tgtEl>
                                          <p:spTgt spid="31">
                                            <p:txEl>
                                              <p:pRg st="0" end="0"/>
                                            </p:txEl>
                                          </p:spTgt>
                                        </p:tgtEl>
                                        <p:attrNameLst>
                                          <p:attrName>fill.on</p:attrName>
                                        </p:attrNameLst>
                                      </p:cBhvr>
                                      <p:to>
                                        <p:strVal val="true"/>
                                      </p:to>
                                    </p:set>
                                    <p:animRot by="120000">
                                      <p:cBhvr>
                                        <p:cTn id="180" dur="100" fill="hold">
                                          <p:stCondLst>
                                            <p:cond delay="0"/>
                                          </p:stCondLst>
                                        </p:cTn>
                                        <p:tgtEl>
                                          <p:spTgt spid="31">
                                            <p:txEl>
                                              <p:pRg st="0" end="0"/>
                                            </p:txEl>
                                          </p:spTgt>
                                        </p:tgtEl>
                                        <p:attrNameLst>
                                          <p:attrName>r</p:attrName>
                                        </p:attrNameLst>
                                      </p:cBhvr>
                                    </p:animRot>
                                    <p:animRot by="-240000">
                                      <p:cBhvr>
                                        <p:cTn id="181" dur="200" fill="hold">
                                          <p:stCondLst>
                                            <p:cond delay="200"/>
                                          </p:stCondLst>
                                        </p:cTn>
                                        <p:tgtEl>
                                          <p:spTgt spid="31">
                                            <p:txEl>
                                              <p:pRg st="0" end="0"/>
                                            </p:txEl>
                                          </p:spTgt>
                                        </p:tgtEl>
                                        <p:attrNameLst>
                                          <p:attrName>r</p:attrName>
                                        </p:attrNameLst>
                                      </p:cBhvr>
                                    </p:animRot>
                                    <p:animRot by="240000">
                                      <p:cBhvr>
                                        <p:cTn id="182" dur="200" fill="hold">
                                          <p:stCondLst>
                                            <p:cond delay="400"/>
                                          </p:stCondLst>
                                        </p:cTn>
                                        <p:tgtEl>
                                          <p:spTgt spid="31">
                                            <p:txEl>
                                              <p:pRg st="0" end="0"/>
                                            </p:txEl>
                                          </p:spTgt>
                                        </p:tgtEl>
                                        <p:attrNameLst>
                                          <p:attrName>r</p:attrName>
                                        </p:attrNameLst>
                                      </p:cBhvr>
                                    </p:animRot>
                                    <p:animRot by="-240000">
                                      <p:cBhvr>
                                        <p:cTn id="183" dur="200" fill="hold">
                                          <p:stCondLst>
                                            <p:cond delay="600"/>
                                          </p:stCondLst>
                                        </p:cTn>
                                        <p:tgtEl>
                                          <p:spTgt spid="31">
                                            <p:txEl>
                                              <p:pRg st="0" end="0"/>
                                            </p:txEl>
                                          </p:spTgt>
                                        </p:tgtEl>
                                        <p:attrNameLst>
                                          <p:attrName>r</p:attrName>
                                        </p:attrNameLst>
                                      </p:cBhvr>
                                    </p:animRot>
                                    <p:animRot by="120000">
                                      <p:cBhvr>
                                        <p:cTn id="184" dur="200" fill="hold">
                                          <p:stCondLst>
                                            <p:cond delay="800"/>
                                          </p:stCondLst>
                                        </p:cTn>
                                        <p:tgtEl>
                                          <p:spTgt spid="3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build="allAtOnce"/>
      <p:bldP spid="28675" grpId="0" animBg="1"/>
      <p:bldP spid="28676" grpId="0" animBg="1"/>
      <p:bldP spid="28677" grpId="0" animBg="1"/>
      <p:bldP spid="28678" grpId="0" animBg="1"/>
      <p:bldP spid="28679" grpId="0" animBg="1"/>
      <p:bldP spid="28680" grpId="0"/>
      <p:bldP spid="28683" grpId="0" animBg="1"/>
      <p:bldP spid="28688" grpId="0" animBg="1"/>
      <p:bldP spid="28689" grpId="0" animBg="1"/>
      <p:bldP spid="28691" grpId="0" animBg="1"/>
      <p:bldP spid="28692" grpId="0" animBg="1"/>
      <p:bldP spid="28695" grpId="0" build="allAtOnce"/>
      <p:bldP spid="28698" grpId="0"/>
      <p:bldP spid="9245" grpId="0" animBg="1"/>
      <p:bldP spid="19" grpId="0" animBg="1"/>
      <p:bldP spid="20" grpId="0" animBg="1"/>
      <p:bldP spid="21" grpId="0" animBg="1"/>
      <p:bldP spid="22" grpId="0" animBg="1"/>
      <p:bldP spid="23" grpId="0" animBg="1"/>
      <p:bldP spid="24" grpId="0"/>
      <p:bldP spid="25" grpId="0" animBg="1"/>
      <p:bldP spid="31" grpId="0" build="allAtOnce"/>
      <p:bldP spid="32" grpId="0"/>
      <p:bldP spid="33" grpId="0" animBg="1"/>
      <p:bldP spid="51" grpId="0" build="allAtOnce"/>
      <p:bldP spid="52" grpId="0" build="allAtOnce"/>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21"/>
          <p:cNvSpPr txBox="1">
            <a:spLocks noChangeArrowheads="1"/>
          </p:cNvSpPr>
          <p:nvPr/>
        </p:nvSpPr>
        <p:spPr bwMode="auto">
          <a:xfrm>
            <a:off x="5564683" y="2247469"/>
            <a:ext cx="1600399" cy="442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19" tIns="43960" rIns="87919" bIns="43960">
            <a:spAutoFit/>
          </a:bodyPr>
          <a:lstStyle>
            <a:lvl1pPr defTabSz="1406525">
              <a:defRPr sz="3700">
                <a:solidFill>
                  <a:schemeClr val="tx1"/>
                </a:solidFill>
                <a:latin typeface="Times New Roman" pitchFamily="18" charset="0"/>
              </a:defRPr>
            </a:lvl1pPr>
            <a:lvl2pPr marL="742950" indent="-285750" defTabSz="1406525">
              <a:defRPr sz="3700">
                <a:solidFill>
                  <a:schemeClr val="tx1"/>
                </a:solidFill>
                <a:latin typeface="Times New Roman" pitchFamily="18" charset="0"/>
              </a:defRPr>
            </a:lvl2pPr>
            <a:lvl3pPr marL="1143000" indent="-228600" defTabSz="1406525">
              <a:defRPr sz="3700">
                <a:solidFill>
                  <a:schemeClr val="tx1"/>
                </a:solidFill>
                <a:latin typeface="Times New Roman" pitchFamily="18" charset="0"/>
              </a:defRPr>
            </a:lvl3pPr>
            <a:lvl4pPr marL="1600200" indent="-228600" defTabSz="1406525">
              <a:defRPr sz="3700">
                <a:solidFill>
                  <a:schemeClr val="tx1"/>
                </a:solidFill>
                <a:latin typeface="Times New Roman" pitchFamily="18" charset="0"/>
              </a:defRPr>
            </a:lvl4pPr>
            <a:lvl5pPr marL="2057400" indent="-228600" defTabSz="1406525">
              <a:defRPr sz="3700">
                <a:solidFill>
                  <a:schemeClr val="tx1"/>
                </a:solidFill>
                <a:latin typeface="Times New Roman" pitchFamily="18" charset="0"/>
              </a:defRPr>
            </a:lvl5pPr>
            <a:lvl6pPr marL="2514600" indent="-228600" defTabSz="1406525" eaLnBrk="0" fontAlgn="base" hangingPunct="0">
              <a:spcBef>
                <a:spcPct val="0"/>
              </a:spcBef>
              <a:spcAft>
                <a:spcPct val="0"/>
              </a:spcAft>
              <a:defRPr sz="3700">
                <a:solidFill>
                  <a:schemeClr val="tx1"/>
                </a:solidFill>
                <a:latin typeface="Times New Roman" pitchFamily="18" charset="0"/>
              </a:defRPr>
            </a:lvl6pPr>
            <a:lvl7pPr marL="2971800" indent="-228600" defTabSz="1406525" eaLnBrk="0" fontAlgn="base" hangingPunct="0">
              <a:spcBef>
                <a:spcPct val="0"/>
              </a:spcBef>
              <a:spcAft>
                <a:spcPct val="0"/>
              </a:spcAft>
              <a:defRPr sz="3700">
                <a:solidFill>
                  <a:schemeClr val="tx1"/>
                </a:solidFill>
                <a:latin typeface="Times New Roman" pitchFamily="18" charset="0"/>
              </a:defRPr>
            </a:lvl7pPr>
            <a:lvl8pPr marL="3429000" indent="-228600" defTabSz="1406525" eaLnBrk="0" fontAlgn="base" hangingPunct="0">
              <a:spcBef>
                <a:spcPct val="0"/>
              </a:spcBef>
              <a:spcAft>
                <a:spcPct val="0"/>
              </a:spcAft>
              <a:defRPr sz="3700">
                <a:solidFill>
                  <a:schemeClr val="tx1"/>
                </a:solidFill>
                <a:latin typeface="Times New Roman" pitchFamily="18" charset="0"/>
              </a:defRPr>
            </a:lvl8pPr>
            <a:lvl9pPr marL="3886200" indent="-228600" defTabSz="1406525" eaLnBrk="0" fontAlgn="base" hangingPunct="0">
              <a:spcBef>
                <a:spcPct val="0"/>
              </a:spcBef>
              <a:spcAft>
                <a:spcPct val="0"/>
              </a:spcAft>
              <a:defRPr sz="3700">
                <a:solidFill>
                  <a:schemeClr val="tx1"/>
                </a:solidFill>
                <a:latin typeface="Times New Roman" pitchFamily="18" charset="0"/>
              </a:defRPr>
            </a:lvl9pPr>
          </a:lstStyle>
          <a:p>
            <a:pPr eaLnBrk="1" hangingPunct="1">
              <a:spcBef>
                <a:spcPct val="50000"/>
              </a:spcBef>
            </a:pPr>
            <a:r>
              <a:rPr lang="en-US" altLang="en-US" sz="2300" b="1">
                <a:cs typeface="Times New Roman" pitchFamily="18" charset="0"/>
              </a:rPr>
              <a:t>45 N</a:t>
            </a:r>
          </a:p>
        </p:txBody>
      </p:sp>
      <p:sp>
        <p:nvSpPr>
          <p:cNvPr id="29718" name="Line 22"/>
          <p:cNvSpPr>
            <a:spLocks noChangeShapeType="1"/>
          </p:cNvSpPr>
          <p:nvPr/>
        </p:nvSpPr>
        <p:spPr bwMode="auto">
          <a:xfrm flipV="1">
            <a:off x="4703962" y="2814836"/>
            <a:ext cx="2514203" cy="6945"/>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lIns="57150" tIns="28575" rIns="57150" bIns="28575"/>
          <a:lstStyle/>
          <a:p>
            <a:endParaRPr lang="en-US"/>
          </a:p>
        </p:txBody>
      </p:sp>
      <p:sp>
        <p:nvSpPr>
          <p:cNvPr id="7173" name="Text Box 29"/>
          <p:cNvSpPr txBox="1">
            <a:spLocks noChangeArrowheads="1"/>
          </p:cNvSpPr>
          <p:nvPr/>
        </p:nvSpPr>
        <p:spPr bwMode="auto">
          <a:xfrm>
            <a:off x="1476375" y="3952875"/>
            <a:ext cx="6858000" cy="365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19" tIns="43960" rIns="87919" bIns="43960">
            <a:spAutoFit/>
          </a:bodyPr>
          <a:lstStyle>
            <a:lvl1pPr defTabSz="1406525">
              <a:defRPr sz="3700">
                <a:solidFill>
                  <a:schemeClr val="tx1"/>
                </a:solidFill>
                <a:latin typeface="Times New Roman" pitchFamily="18" charset="0"/>
              </a:defRPr>
            </a:lvl1pPr>
            <a:lvl2pPr marL="742950" indent="-285750" defTabSz="1406525">
              <a:defRPr sz="3700">
                <a:solidFill>
                  <a:schemeClr val="tx1"/>
                </a:solidFill>
                <a:latin typeface="Times New Roman" pitchFamily="18" charset="0"/>
              </a:defRPr>
            </a:lvl2pPr>
            <a:lvl3pPr marL="1143000" indent="-228600" defTabSz="1406525">
              <a:defRPr sz="3700">
                <a:solidFill>
                  <a:schemeClr val="tx1"/>
                </a:solidFill>
                <a:latin typeface="Times New Roman" pitchFamily="18" charset="0"/>
              </a:defRPr>
            </a:lvl3pPr>
            <a:lvl4pPr marL="1600200" indent="-228600" defTabSz="1406525">
              <a:defRPr sz="3700">
                <a:solidFill>
                  <a:schemeClr val="tx1"/>
                </a:solidFill>
                <a:latin typeface="Times New Roman" pitchFamily="18" charset="0"/>
              </a:defRPr>
            </a:lvl4pPr>
            <a:lvl5pPr marL="2057400" indent="-228600" defTabSz="1406525">
              <a:defRPr sz="3700">
                <a:solidFill>
                  <a:schemeClr val="tx1"/>
                </a:solidFill>
                <a:latin typeface="Times New Roman" pitchFamily="18" charset="0"/>
              </a:defRPr>
            </a:lvl5pPr>
            <a:lvl6pPr marL="2514600" indent="-228600" defTabSz="1406525" eaLnBrk="0" fontAlgn="base" hangingPunct="0">
              <a:spcBef>
                <a:spcPct val="0"/>
              </a:spcBef>
              <a:spcAft>
                <a:spcPct val="0"/>
              </a:spcAft>
              <a:defRPr sz="3700">
                <a:solidFill>
                  <a:schemeClr val="tx1"/>
                </a:solidFill>
                <a:latin typeface="Times New Roman" pitchFamily="18" charset="0"/>
              </a:defRPr>
            </a:lvl6pPr>
            <a:lvl7pPr marL="2971800" indent="-228600" defTabSz="1406525" eaLnBrk="0" fontAlgn="base" hangingPunct="0">
              <a:spcBef>
                <a:spcPct val="0"/>
              </a:spcBef>
              <a:spcAft>
                <a:spcPct val="0"/>
              </a:spcAft>
              <a:defRPr sz="3700">
                <a:solidFill>
                  <a:schemeClr val="tx1"/>
                </a:solidFill>
                <a:latin typeface="Times New Roman" pitchFamily="18" charset="0"/>
              </a:defRPr>
            </a:lvl7pPr>
            <a:lvl8pPr marL="3429000" indent="-228600" defTabSz="1406525" eaLnBrk="0" fontAlgn="base" hangingPunct="0">
              <a:spcBef>
                <a:spcPct val="0"/>
              </a:spcBef>
              <a:spcAft>
                <a:spcPct val="0"/>
              </a:spcAft>
              <a:defRPr sz="3700">
                <a:solidFill>
                  <a:schemeClr val="tx1"/>
                </a:solidFill>
                <a:latin typeface="Times New Roman" pitchFamily="18" charset="0"/>
              </a:defRPr>
            </a:lvl8pPr>
            <a:lvl9pPr marL="3886200" indent="-228600" defTabSz="1406525" eaLnBrk="0" fontAlgn="base" hangingPunct="0">
              <a:spcBef>
                <a:spcPct val="0"/>
              </a:spcBef>
              <a:spcAft>
                <a:spcPct val="0"/>
              </a:spcAft>
              <a:defRPr sz="3700">
                <a:solidFill>
                  <a:schemeClr val="tx1"/>
                </a:solidFill>
                <a:latin typeface="Times New Roman" pitchFamily="18" charset="0"/>
              </a:defRPr>
            </a:lvl9pPr>
          </a:lstStyle>
          <a:p>
            <a:pPr eaLnBrk="1" hangingPunct="1">
              <a:spcBef>
                <a:spcPct val="50000"/>
              </a:spcBef>
            </a:pPr>
            <a:endParaRPr lang="en-US" altLang="en-US" sz="1800">
              <a:latin typeface="Arial" charset="0"/>
            </a:endParaRPr>
          </a:p>
        </p:txBody>
      </p:sp>
      <p:sp>
        <p:nvSpPr>
          <p:cNvPr id="33" name="Rectangle 15"/>
          <p:cNvSpPr>
            <a:spLocks noChangeArrowheads="1"/>
          </p:cNvSpPr>
          <p:nvPr/>
        </p:nvSpPr>
        <p:spPr bwMode="auto">
          <a:xfrm>
            <a:off x="3143249" y="2333625"/>
            <a:ext cx="1560711" cy="981274"/>
          </a:xfrm>
          <a:prstGeom prst="rect">
            <a:avLst/>
          </a:prstGeom>
          <a:solidFill>
            <a:srgbClr val="0000FF"/>
          </a:solidFill>
          <a:ln w="9525">
            <a:solidFill>
              <a:srgbClr val="0000FF"/>
            </a:solidFill>
            <a:miter lim="800000"/>
            <a:headEnd/>
            <a:tailEnd/>
          </a:ln>
        </p:spPr>
        <p:txBody>
          <a:bodyPr wrap="none" lIns="87919" tIns="43960" rIns="87919" bIns="43960" anchor="ctr"/>
          <a:lstStyle/>
          <a:p>
            <a:pPr defTabSz="879078"/>
            <a:endParaRPr lang="en-US" altLang="en-US"/>
          </a:p>
        </p:txBody>
      </p:sp>
      <p:sp>
        <p:nvSpPr>
          <p:cNvPr id="7175" name="Rectangle 2"/>
          <p:cNvSpPr>
            <a:spLocks noChangeArrowheads="1"/>
          </p:cNvSpPr>
          <p:nvPr/>
        </p:nvSpPr>
        <p:spPr bwMode="auto">
          <a:xfrm>
            <a:off x="384314" y="378514"/>
            <a:ext cx="8115713" cy="1596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150" tIns="28575" rIns="57150" bIns="28575">
            <a:spAutoFit/>
          </a:bodyPr>
          <a:lstStyle/>
          <a:p>
            <a:r>
              <a:rPr lang="en-US" sz="2500">
                <a:solidFill>
                  <a:srgbClr val="006600"/>
                </a:solidFill>
              </a:rPr>
              <a:t>Ví dụ 2: Biểu diễn lực có:  </a:t>
            </a:r>
          </a:p>
          <a:p>
            <a:r>
              <a:rPr lang="en-US" sz="2500">
                <a:solidFill>
                  <a:srgbClr val="006600"/>
                </a:solidFill>
              </a:rPr>
              <a:t>* Phương nằm ngang</a:t>
            </a:r>
          </a:p>
          <a:p>
            <a:r>
              <a:rPr lang="en-US" sz="2500">
                <a:solidFill>
                  <a:srgbClr val="006600"/>
                </a:solidFill>
              </a:rPr>
              <a:t>* Chiều từ trái sang phải. </a:t>
            </a:r>
          </a:p>
          <a:p>
            <a:r>
              <a:rPr lang="en-US" sz="2500">
                <a:solidFill>
                  <a:srgbClr val="006600"/>
                </a:solidFill>
              </a:rPr>
              <a:t>* Độ lớn 45N</a:t>
            </a:r>
          </a:p>
        </p:txBody>
      </p:sp>
      <p:sp>
        <p:nvSpPr>
          <p:cNvPr id="7176" name="Text Box 21"/>
          <p:cNvSpPr txBox="1">
            <a:spLocks noChangeArrowheads="1"/>
          </p:cNvSpPr>
          <p:nvPr/>
        </p:nvSpPr>
        <p:spPr bwMode="auto">
          <a:xfrm>
            <a:off x="6364883" y="3680024"/>
            <a:ext cx="874117" cy="442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19" tIns="43960" rIns="87919" bIns="43960">
            <a:spAutoFit/>
          </a:bodyPr>
          <a:lstStyle>
            <a:lvl1pPr defTabSz="1406525">
              <a:defRPr sz="3700">
                <a:solidFill>
                  <a:schemeClr val="tx1"/>
                </a:solidFill>
                <a:latin typeface="Times New Roman" pitchFamily="18" charset="0"/>
              </a:defRPr>
            </a:lvl1pPr>
            <a:lvl2pPr marL="742950" indent="-285750" defTabSz="1406525">
              <a:defRPr sz="3700">
                <a:solidFill>
                  <a:schemeClr val="tx1"/>
                </a:solidFill>
                <a:latin typeface="Times New Roman" pitchFamily="18" charset="0"/>
              </a:defRPr>
            </a:lvl2pPr>
            <a:lvl3pPr marL="1143000" indent="-228600" defTabSz="1406525">
              <a:defRPr sz="3700">
                <a:solidFill>
                  <a:schemeClr val="tx1"/>
                </a:solidFill>
                <a:latin typeface="Times New Roman" pitchFamily="18" charset="0"/>
              </a:defRPr>
            </a:lvl3pPr>
            <a:lvl4pPr marL="1600200" indent="-228600" defTabSz="1406525">
              <a:defRPr sz="3700">
                <a:solidFill>
                  <a:schemeClr val="tx1"/>
                </a:solidFill>
                <a:latin typeface="Times New Roman" pitchFamily="18" charset="0"/>
              </a:defRPr>
            </a:lvl4pPr>
            <a:lvl5pPr marL="2057400" indent="-228600" defTabSz="1406525">
              <a:defRPr sz="3700">
                <a:solidFill>
                  <a:schemeClr val="tx1"/>
                </a:solidFill>
                <a:latin typeface="Times New Roman" pitchFamily="18" charset="0"/>
              </a:defRPr>
            </a:lvl5pPr>
            <a:lvl6pPr marL="2514600" indent="-228600" defTabSz="1406525" eaLnBrk="0" fontAlgn="base" hangingPunct="0">
              <a:spcBef>
                <a:spcPct val="0"/>
              </a:spcBef>
              <a:spcAft>
                <a:spcPct val="0"/>
              </a:spcAft>
              <a:defRPr sz="3700">
                <a:solidFill>
                  <a:schemeClr val="tx1"/>
                </a:solidFill>
                <a:latin typeface="Times New Roman" pitchFamily="18" charset="0"/>
              </a:defRPr>
            </a:lvl6pPr>
            <a:lvl7pPr marL="2971800" indent="-228600" defTabSz="1406525" eaLnBrk="0" fontAlgn="base" hangingPunct="0">
              <a:spcBef>
                <a:spcPct val="0"/>
              </a:spcBef>
              <a:spcAft>
                <a:spcPct val="0"/>
              </a:spcAft>
              <a:defRPr sz="3700">
                <a:solidFill>
                  <a:schemeClr val="tx1"/>
                </a:solidFill>
                <a:latin typeface="Times New Roman" pitchFamily="18" charset="0"/>
              </a:defRPr>
            </a:lvl7pPr>
            <a:lvl8pPr marL="3429000" indent="-228600" defTabSz="1406525" eaLnBrk="0" fontAlgn="base" hangingPunct="0">
              <a:spcBef>
                <a:spcPct val="0"/>
              </a:spcBef>
              <a:spcAft>
                <a:spcPct val="0"/>
              </a:spcAft>
              <a:defRPr sz="3700">
                <a:solidFill>
                  <a:schemeClr val="tx1"/>
                </a:solidFill>
                <a:latin typeface="Times New Roman" pitchFamily="18" charset="0"/>
              </a:defRPr>
            </a:lvl8pPr>
            <a:lvl9pPr marL="3886200" indent="-228600" defTabSz="1406525" eaLnBrk="0" fontAlgn="base" hangingPunct="0">
              <a:spcBef>
                <a:spcPct val="0"/>
              </a:spcBef>
              <a:spcAft>
                <a:spcPct val="0"/>
              </a:spcAft>
              <a:defRPr sz="3700">
                <a:solidFill>
                  <a:schemeClr val="tx1"/>
                </a:solidFill>
                <a:latin typeface="Times New Roman" pitchFamily="18" charset="0"/>
              </a:defRPr>
            </a:lvl9pPr>
          </a:lstStyle>
          <a:p>
            <a:pPr eaLnBrk="1" hangingPunct="1">
              <a:spcBef>
                <a:spcPct val="50000"/>
              </a:spcBef>
            </a:pPr>
            <a:r>
              <a:rPr lang="en-US" altLang="en-US" sz="2300" b="1">
                <a:cs typeface="Times New Roman" pitchFamily="18" charset="0"/>
              </a:rPr>
              <a:t>45 N</a:t>
            </a:r>
          </a:p>
        </p:txBody>
      </p:sp>
      <p:sp>
        <p:nvSpPr>
          <p:cNvPr id="10" name="Line 22"/>
          <p:cNvSpPr>
            <a:spLocks noChangeShapeType="1"/>
          </p:cNvSpPr>
          <p:nvPr/>
        </p:nvSpPr>
        <p:spPr bwMode="auto">
          <a:xfrm flipV="1">
            <a:off x="4703962" y="4196953"/>
            <a:ext cx="2514203" cy="6946"/>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lIns="57150" tIns="28575" rIns="57150" bIns="28575"/>
          <a:lstStyle/>
          <a:p>
            <a:endParaRPr lang="en-US"/>
          </a:p>
        </p:txBody>
      </p:sp>
      <p:sp>
        <p:nvSpPr>
          <p:cNvPr id="7178" name="Text Box 29"/>
          <p:cNvSpPr txBox="1">
            <a:spLocks noChangeArrowheads="1"/>
          </p:cNvSpPr>
          <p:nvPr/>
        </p:nvSpPr>
        <p:spPr bwMode="auto">
          <a:xfrm>
            <a:off x="1524000" y="5334992"/>
            <a:ext cx="6858000" cy="365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19" tIns="43960" rIns="87919" bIns="43960">
            <a:spAutoFit/>
          </a:bodyPr>
          <a:lstStyle>
            <a:lvl1pPr defTabSz="1406525">
              <a:defRPr sz="3700">
                <a:solidFill>
                  <a:schemeClr val="tx1"/>
                </a:solidFill>
                <a:latin typeface="Times New Roman" pitchFamily="18" charset="0"/>
              </a:defRPr>
            </a:lvl1pPr>
            <a:lvl2pPr marL="742950" indent="-285750" defTabSz="1406525">
              <a:defRPr sz="3700">
                <a:solidFill>
                  <a:schemeClr val="tx1"/>
                </a:solidFill>
                <a:latin typeface="Times New Roman" pitchFamily="18" charset="0"/>
              </a:defRPr>
            </a:lvl2pPr>
            <a:lvl3pPr marL="1143000" indent="-228600" defTabSz="1406525">
              <a:defRPr sz="3700">
                <a:solidFill>
                  <a:schemeClr val="tx1"/>
                </a:solidFill>
                <a:latin typeface="Times New Roman" pitchFamily="18" charset="0"/>
              </a:defRPr>
            </a:lvl3pPr>
            <a:lvl4pPr marL="1600200" indent="-228600" defTabSz="1406525">
              <a:defRPr sz="3700">
                <a:solidFill>
                  <a:schemeClr val="tx1"/>
                </a:solidFill>
                <a:latin typeface="Times New Roman" pitchFamily="18" charset="0"/>
              </a:defRPr>
            </a:lvl4pPr>
            <a:lvl5pPr marL="2057400" indent="-228600" defTabSz="1406525">
              <a:defRPr sz="3700">
                <a:solidFill>
                  <a:schemeClr val="tx1"/>
                </a:solidFill>
                <a:latin typeface="Times New Roman" pitchFamily="18" charset="0"/>
              </a:defRPr>
            </a:lvl5pPr>
            <a:lvl6pPr marL="2514600" indent="-228600" defTabSz="1406525" eaLnBrk="0" fontAlgn="base" hangingPunct="0">
              <a:spcBef>
                <a:spcPct val="0"/>
              </a:spcBef>
              <a:spcAft>
                <a:spcPct val="0"/>
              </a:spcAft>
              <a:defRPr sz="3700">
                <a:solidFill>
                  <a:schemeClr val="tx1"/>
                </a:solidFill>
                <a:latin typeface="Times New Roman" pitchFamily="18" charset="0"/>
              </a:defRPr>
            </a:lvl6pPr>
            <a:lvl7pPr marL="2971800" indent="-228600" defTabSz="1406525" eaLnBrk="0" fontAlgn="base" hangingPunct="0">
              <a:spcBef>
                <a:spcPct val="0"/>
              </a:spcBef>
              <a:spcAft>
                <a:spcPct val="0"/>
              </a:spcAft>
              <a:defRPr sz="3700">
                <a:solidFill>
                  <a:schemeClr val="tx1"/>
                </a:solidFill>
                <a:latin typeface="Times New Roman" pitchFamily="18" charset="0"/>
              </a:defRPr>
            </a:lvl7pPr>
            <a:lvl8pPr marL="3429000" indent="-228600" defTabSz="1406525" eaLnBrk="0" fontAlgn="base" hangingPunct="0">
              <a:spcBef>
                <a:spcPct val="0"/>
              </a:spcBef>
              <a:spcAft>
                <a:spcPct val="0"/>
              </a:spcAft>
              <a:defRPr sz="3700">
                <a:solidFill>
                  <a:schemeClr val="tx1"/>
                </a:solidFill>
                <a:latin typeface="Times New Roman" pitchFamily="18" charset="0"/>
              </a:defRPr>
            </a:lvl8pPr>
            <a:lvl9pPr marL="3886200" indent="-228600" defTabSz="1406525" eaLnBrk="0" fontAlgn="base" hangingPunct="0">
              <a:spcBef>
                <a:spcPct val="0"/>
              </a:spcBef>
              <a:spcAft>
                <a:spcPct val="0"/>
              </a:spcAft>
              <a:defRPr sz="3700">
                <a:solidFill>
                  <a:schemeClr val="tx1"/>
                </a:solidFill>
                <a:latin typeface="Times New Roman" pitchFamily="18" charset="0"/>
              </a:defRPr>
            </a:lvl9pPr>
          </a:lstStyle>
          <a:p>
            <a:pPr eaLnBrk="1" hangingPunct="1">
              <a:spcBef>
                <a:spcPct val="50000"/>
              </a:spcBef>
            </a:pPr>
            <a:endParaRPr lang="en-US" altLang="en-US" sz="1800">
              <a:latin typeface="Arial" charset="0"/>
            </a:endParaRPr>
          </a:p>
        </p:txBody>
      </p:sp>
      <p:sp>
        <p:nvSpPr>
          <p:cNvPr id="12" name="Rectangle 15"/>
          <p:cNvSpPr>
            <a:spLocks noChangeArrowheads="1"/>
          </p:cNvSpPr>
          <p:nvPr/>
        </p:nvSpPr>
        <p:spPr bwMode="auto">
          <a:xfrm>
            <a:off x="3190875" y="3715743"/>
            <a:ext cx="1560711" cy="981273"/>
          </a:xfrm>
          <a:prstGeom prst="rect">
            <a:avLst/>
          </a:prstGeom>
          <a:solidFill>
            <a:srgbClr val="0000FF"/>
          </a:solidFill>
          <a:ln w="9525">
            <a:solidFill>
              <a:srgbClr val="0000FF"/>
            </a:solidFill>
            <a:miter lim="800000"/>
            <a:headEnd/>
            <a:tailEnd/>
          </a:ln>
        </p:spPr>
        <p:txBody>
          <a:bodyPr wrap="none" lIns="87919" tIns="43960" rIns="87919" bIns="43960" anchor="ctr"/>
          <a:lstStyle/>
          <a:p>
            <a:pPr defTabSz="879078"/>
            <a:endParaRPr lang="en-US" altLang="en-US"/>
          </a:p>
        </p:txBody>
      </p:sp>
      <p:sp>
        <p:nvSpPr>
          <p:cNvPr id="14" name="Line 19"/>
          <p:cNvSpPr>
            <a:spLocks noChangeShapeType="1"/>
          </p:cNvSpPr>
          <p:nvPr/>
        </p:nvSpPr>
        <p:spPr bwMode="auto">
          <a:xfrm>
            <a:off x="5572125" y="4137422"/>
            <a:ext cx="0" cy="1468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57150" tIns="28575" rIns="57150" bIns="28575"/>
          <a:lstStyle/>
          <a:p>
            <a:endParaRPr lang="en-US"/>
          </a:p>
        </p:txBody>
      </p:sp>
      <p:sp>
        <p:nvSpPr>
          <p:cNvPr id="15" name="Line 19"/>
          <p:cNvSpPr>
            <a:spLocks noChangeShapeType="1"/>
          </p:cNvSpPr>
          <p:nvPr/>
        </p:nvSpPr>
        <p:spPr bwMode="auto">
          <a:xfrm>
            <a:off x="6381750" y="4130477"/>
            <a:ext cx="0" cy="1468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57150" tIns="28575" rIns="57150" bIns="28575"/>
          <a:lstStyle/>
          <a:p>
            <a:endParaRPr lang="en-US"/>
          </a:p>
        </p:txBody>
      </p:sp>
      <p:sp>
        <p:nvSpPr>
          <p:cNvPr id="2" name="TextBox 1"/>
          <p:cNvSpPr txBox="1"/>
          <p:nvPr/>
        </p:nvSpPr>
        <p:spPr>
          <a:xfrm>
            <a:off x="861391" y="2690191"/>
            <a:ext cx="1457739" cy="461665"/>
          </a:xfrm>
          <a:prstGeom prst="rect">
            <a:avLst/>
          </a:prstGeom>
          <a:noFill/>
        </p:spPr>
        <p:txBody>
          <a:bodyPr wrap="square" rtlCol="0">
            <a:spAutoFit/>
          </a:bodyPr>
          <a:lstStyle/>
          <a:p>
            <a:r>
              <a:rPr lang="en-US" sz="2400"/>
              <a:t>Cách 1: </a:t>
            </a:r>
          </a:p>
        </p:txBody>
      </p:sp>
      <p:sp>
        <p:nvSpPr>
          <p:cNvPr id="3" name="TextBox 2"/>
          <p:cNvSpPr txBox="1"/>
          <p:nvPr/>
        </p:nvSpPr>
        <p:spPr>
          <a:xfrm>
            <a:off x="788504" y="4008783"/>
            <a:ext cx="1411357" cy="461665"/>
          </a:xfrm>
          <a:prstGeom prst="rect">
            <a:avLst/>
          </a:prstGeom>
          <a:noFill/>
        </p:spPr>
        <p:txBody>
          <a:bodyPr wrap="square" rtlCol="0">
            <a:spAutoFit/>
          </a:bodyPr>
          <a:lstStyle/>
          <a:p>
            <a:r>
              <a:rPr lang="en-US" sz="2400"/>
              <a:t>Cách 2: </a:t>
            </a:r>
          </a:p>
        </p:txBody>
      </p:sp>
    </p:spTree>
    <p:extLst>
      <p:ext uri="{BB962C8B-B14F-4D97-AF65-F5344CB8AC3E}">
        <p14:creationId xmlns:p14="http://schemas.microsoft.com/office/powerpoint/2010/main" val="32518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100"/>
                                  </p:stCondLst>
                                  <p:childTnLst>
                                    <p:set>
                                      <p:cBhvr>
                                        <p:cTn id="16" dur="1" fill="hold">
                                          <p:stCondLst>
                                            <p:cond delay="0"/>
                                          </p:stCondLst>
                                        </p:cTn>
                                        <p:tgtEl>
                                          <p:spTgt spid="29718"/>
                                        </p:tgtEl>
                                        <p:attrNameLst>
                                          <p:attrName>style.visibility</p:attrName>
                                        </p:attrNameLst>
                                      </p:cBhvr>
                                      <p:to>
                                        <p:strVal val="visible"/>
                                      </p:to>
                                    </p:set>
                                    <p:animEffect transition="in" filter="circle(in)">
                                      <p:cBhvr>
                                        <p:cTn id="17" dur="500"/>
                                        <p:tgtEl>
                                          <p:spTgt spid="297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171"/>
                                        </p:tgtEl>
                                        <p:attrNameLst>
                                          <p:attrName>style.visibility</p:attrName>
                                        </p:attrNameLst>
                                      </p:cBhvr>
                                      <p:to>
                                        <p:strVal val="visible"/>
                                      </p:to>
                                    </p:set>
                                    <p:animEffect transition="in" filter="wipe(down)">
                                      <p:cBhvr>
                                        <p:cTn id="22" dur="500"/>
                                        <p:tgtEl>
                                          <p:spTgt spid="717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00"/>
                                        <p:tgtEl>
                                          <p:spTgt spid="14"/>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7176"/>
                                        </p:tgtEl>
                                        <p:attrNameLst>
                                          <p:attrName>style.visibility</p:attrName>
                                        </p:attrNameLst>
                                      </p:cBhvr>
                                      <p:to>
                                        <p:strVal val="visible"/>
                                      </p:to>
                                    </p:set>
                                    <p:animEffect transition="in" filter="wipe(down)">
                                      <p:cBhvr>
                                        <p:cTn id="48" dur="5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p:bldP spid="29718" grpId="0" animBg="1"/>
      <p:bldP spid="33" grpId="0" animBg="1"/>
      <p:bldP spid="7176" grpId="0"/>
      <p:bldP spid="10" grpId="0" animBg="1"/>
      <p:bldP spid="12" grpId="0" animBg="1"/>
      <p:bldP spid="14" grpId="0" animBg="1"/>
      <p:bldP spid="15" grpId="0" animBg="1"/>
      <p:bldP spid="2"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47</a:t>
            </a:fld>
            <a:endParaRPr lang="en"/>
          </a:p>
        </p:txBody>
      </p:sp>
      <p:sp>
        <p:nvSpPr>
          <p:cNvPr id="3" name="TextBox 2"/>
          <p:cNvSpPr txBox="1"/>
          <p:nvPr/>
        </p:nvSpPr>
        <p:spPr>
          <a:xfrm>
            <a:off x="471134" y="954156"/>
            <a:ext cx="5797144" cy="707886"/>
          </a:xfrm>
          <a:prstGeom prst="rect">
            <a:avLst/>
          </a:prstGeom>
          <a:noFill/>
        </p:spPr>
        <p:txBody>
          <a:bodyPr wrap="square" rtlCol="0">
            <a:spAutoFit/>
          </a:bodyPr>
          <a:lstStyle/>
          <a:p>
            <a:r>
              <a:rPr lang="en-US" sz="2000" b="1">
                <a:solidFill>
                  <a:srgbClr val="0070C0"/>
                </a:solidFill>
              </a:rPr>
              <a:t>Chú ý: Gốc của mũi tên biểu diễn lực ta cũng có thể đặt vào trọng tâm của vật:</a:t>
            </a:r>
          </a:p>
        </p:txBody>
      </p:sp>
      <p:sp>
        <p:nvSpPr>
          <p:cNvPr id="5" name="Text Box 29"/>
          <p:cNvSpPr txBox="1">
            <a:spLocks noChangeArrowheads="1"/>
          </p:cNvSpPr>
          <p:nvPr/>
        </p:nvSpPr>
        <p:spPr bwMode="auto">
          <a:xfrm>
            <a:off x="1476375" y="3952875"/>
            <a:ext cx="6858000" cy="365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19" tIns="43960" rIns="87919" bIns="43960">
            <a:spAutoFit/>
          </a:bodyPr>
          <a:lstStyle>
            <a:lvl1pPr defTabSz="1406525">
              <a:defRPr sz="3700">
                <a:solidFill>
                  <a:schemeClr val="tx1"/>
                </a:solidFill>
                <a:latin typeface="Times New Roman" pitchFamily="18" charset="0"/>
              </a:defRPr>
            </a:lvl1pPr>
            <a:lvl2pPr marL="742950" indent="-285750" defTabSz="1406525">
              <a:defRPr sz="3700">
                <a:solidFill>
                  <a:schemeClr val="tx1"/>
                </a:solidFill>
                <a:latin typeface="Times New Roman" pitchFamily="18" charset="0"/>
              </a:defRPr>
            </a:lvl2pPr>
            <a:lvl3pPr marL="1143000" indent="-228600" defTabSz="1406525">
              <a:defRPr sz="3700">
                <a:solidFill>
                  <a:schemeClr val="tx1"/>
                </a:solidFill>
                <a:latin typeface="Times New Roman" pitchFamily="18" charset="0"/>
              </a:defRPr>
            </a:lvl3pPr>
            <a:lvl4pPr marL="1600200" indent="-228600" defTabSz="1406525">
              <a:defRPr sz="3700">
                <a:solidFill>
                  <a:schemeClr val="tx1"/>
                </a:solidFill>
                <a:latin typeface="Times New Roman" pitchFamily="18" charset="0"/>
              </a:defRPr>
            </a:lvl4pPr>
            <a:lvl5pPr marL="2057400" indent="-228600" defTabSz="1406525">
              <a:defRPr sz="3700">
                <a:solidFill>
                  <a:schemeClr val="tx1"/>
                </a:solidFill>
                <a:latin typeface="Times New Roman" pitchFamily="18" charset="0"/>
              </a:defRPr>
            </a:lvl5pPr>
            <a:lvl6pPr marL="2514600" indent="-228600" defTabSz="1406525" eaLnBrk="0" fontAlgn="base" hangingPunct="0">
              <a:spcBef>
                <a:spcPct val="0"/>
              </a:spcBef>
              <a:spcAft>
                <a:spcPct val="0"/>
              </a:spcAft>
              <a:defRPr sz="3700">
                <a:solidFill>
                  <a:schemeClr val="tx1"/>
                </a:solidFill>
                <a:latin typeface="Times New Roman" pitchFamily="18" charset="0"/>
              </a:defRPr>
            </a:lvl6pPr>
            <a:lvl7pPr marL="2971800" indent="-228600" defTabSz="1406525" eaLnBrk="0" fontAlgn="base" hangingPunct="0">
              <a:spcBef>
                <a:spcPct val="0"/>
              </a:spcBef>
              <a:spcAft>
                <a:spcPct val="0"/>
              </a:spcAft>
              <a:defRPr sz="3700">
                <a:solidFill>
                  <a:schemeClr val="tx1"/>
                </a:solidFill>
                <a:latin typeface="Times New Roman" pitchFamily="18" charset="0"/>
              </a:defRPr>
            </a:lvl7pPr>
            <a:lvl8pPr marL="3429000" indent="-228600" defTabSz="1406525" eaLnBrk="0" fontAlgn="base" hangingPunct="0">
              <a:spcBef>
                <a:spcPct val="0"/>
              </a:spcBef>
              <a:spcAft>
                <a:spcPct val="0"/>
              </a:spcAft>
              <a:defRPr sz="3700">
                <a:solidFill>
                  <a:schemeClr val="tx1"/>
                </a:solidFill>
                <a:latin typeface="Times New Roman" pitchFamily="18" charset="0"/>
              </a:defRPr>
            </a:lvl8pPr>
            <a:lvl9pPr marL="3886200" indent="-228600" defTabSz="1406525" eaLnBrk="0" fontAlgn="base" hangingPunct="0">
              <a:spcBef>
                <a:spcPct val="0"/>
              </a:spcBef>
              <a:spcAft>
                <a:spcPct val="0"/>
              </a:spcAft>
              <a:defRPr sz="3700">
                <a:solidFill>
                  <a:schemeClr val="tx1"/>
                </a:solidFill>
                <a:latin typeface="Times New Roman" pitchFamily="18" charset="0"/>
              </a:defRPr>
            </a:lvl9pPr>
          </a:lstStyle>
          <a:p>
            <a:pPr eaLnBrk="1" hangingPunct="1">
              <a:spcBef>
                <a:spcPct val="50000"/>
              </a:spcBef>
            </a:pPr>
            <a:endParaRPr lang="en-US" altLang="en-US" sz="1800">
              <a:latin typeface="Arial" charset="0"/>
            </a:endParaRPr>
          </a:p>
        </p:txBody>
      </p:sp>
      <p:sp>
        <p:nvSpPr>
          <p:cNvPr id="8" name="Text Box 29"/>
          <p:cNvSpPr txBox="1">
            <a:spLocks noChangeArrowheads="1"/>
          </p:cNvSpPr>
          <p:nvPr/>
        </p:nvSpPr>
        <p:spPr bwMode="auto">
          <a:xfrm>
            <a:off x="1628775" y="4105275"/>
            <a:ext cx="6858000" cy="365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19" tIns="43960" rIns="87919" bIns="43960">
            <a:spAutoFit/>
          </a:bodyPr>
          <a:lstStyle>
            <a:lvl1pPr defTabSz="1406525">
              <a:defRPr sz="3700">
                <a:solidFill>
                  <a:schemeClr val="tx1"/>
                </a:solidFill>
                <a:latin typeface="Times New Roman" pitchFamily="18" charset="0"/>
              </a:defRPr>
            </a:lvl1pPr>
            <a:lvl2pPr marL="742950" indent="-285750" defTabSz="1406525">
              <a:defRPr sz="3700">
                <a:solidFill>
                  <a:schemeClr val="tx1"/>
                </a:solidFill>
                <a:latin typeface="Times New Roman" pitchFamily="18" charset="0"/>
              </a:defRPr>
            </a:lvl2pPr>
            <a:lvl3pPr marL="1143000" indent="-228600" defTabSz="1406525">
              <a:defRPr sz="3700">
                <a:solidFill>
                  <a:schemeClr val="tx1"/>
                </a:solidFill>
                <a:latin typeface="Times New Roman" pitchFamily="18" charset="0"/>
              </a:defRPr>
            </a:lvl3pPr>
            <a:lvl4pPr marL="1600200" indent="-228600" defTabSz="1406525">
              <a:defRPr sz="3700">
                <a:solidFill>
                  <a:schemeClr val="tx1"/>
                </a:solidFill>
                <a:latin typeface="Times New Roman" pitchFamily="18" charset="0"/>
              </a:defRPr>
            </a:lvl4pPr>
            <a:lvl5pPr marL="2057400" indent="-228600" defTabSz="1406525">
              <a:defRPr sz="3700">
                <a:solidFill>
                  <a:schemeClr val="tx1"/>
                </a:solidFill>
                <a:latin typeface="Times New Roman" pitchFamily="18" charset="0"/>
              </a:defRPr>
            </a:lvl5pPr>
            <a:lvl6pPr marL="2514600" indent="-228600" defTabSz="1406525" eaLnBrk="0" fontAlgn="base" hangingPunct="0">
              <a:spcBef>
                <a:spcPct val="0"/>
              </a:spcBef>
              <a:spcAft>
                <a:spcPct val="0"/>
              </a:spcAft>
              <a:defRPr sz="3700">
                <a:solidFill>
                  <a:schemeClr val="tx1"/>
                </a:solidFill>
                <a:latin typeface="Times New Roman" pitchFamily="18" charset="0"/>
              </a:defRPr>
            </a:lvl6pPr>
            <a:lvl7pPr marL="2971800" indent="-228600" defTabSz="1406525" eaLnBrk="0" fontAlgn="base" hangingPunct="0">
              <a:spcBef>
                <a:spcPct val="0"/>
              </a:spcBef>
              <a:spcAft>
                <a:spcPct val="0"/>
              </a:spcAft>
              <a:defRPr sz="3700">
                <a:solidFill>
                  <a:schemeClr val="tx1"/>
                </a:solidFill>
                <a:latin typeface="Times New Roman" pitchFamily="18" charset="0"/>
              </a:defRPr>
            </a:lvl7pPr>
            <a:lvl8pPr marL="3429000" indent="-228600" defTabSz="1406525" eaLnBrk="0" fontAlgn="base" hangingPunct="0">
              <a:spcBef>
                <a:spcPct val="0"/>
              </a:spcBef>
              <a:spcAft>
                <a:spcPct val="0"/>
              </a:spcAft>
              <a:defRPr sz="3700">
                <a:solidFill>
                  <a:schemeClr val="tx1"/>
                </a:solidFill>
                <a:latin typeface="Times New Roman" pitchFamily="18" charset="0"/>
              </a:defRPr>
            </a:lvl8pPr>
            <a:lvl9pPr marL="3886200" indent="-228600" defTabSz="1406525" eaLnBrk="0" fontAlgn="base" hangingPunct="0">
              <a:spcBef>
                <a:spcPct val="0"/>
              </a:spcBef>
              <a:spcAft>
                <a:spcPct val="0"/>
              </a:spcAft>
              <a:defRPr sz="3700">
                <a:solidFill>
                  <a:schemeClr val="tx1"/>
                </a:solidFill>
                <a:latin typeface="Times New Roman" pitchFamily="18" charset="0"/>
              </a:defRPr>
            </a:lvl9pPr>
          </a:lstStyle>
          <a:p>
            <a:pPr eaLnBrk="1" hangingPunct="1">
              <a:spcBef>
                <a:spcPct val="50000"/>
              </a:spcBef>
            </a:pPr>
            <a:endParaRPr lang="en-US" altLang="en-US" sz="1800">
              <a:latin typeface="Arial" charset="0"/>
            </a:endParaRPr>
          </a:p>
        </p:txBody>
      </p:sp>
      <p:sp>
        <p:nvSpPr>
          <p:cNvPr id="9" name="Text Box 21"/>
          <p:cNvSpPr txBox="1">
            <a:spLocks noChangeArrowheads="1"/>
          </p:cNvSpPr>
          <p:nvPr/>
        </p:nvSpPr>
        <p:spPr bwMode="auto">
          <a:xfrm>
            <a:off x="5258594" y="2381250"/>
            <a:ext cx="1600399" cy="442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19" tIns="43960" rIns="87919" bIns="43960">
            <a:spAutoFit/>
          </a:bodyPr>
          <a:lstStyle>
            <a:lvl1pPr defTabSz="1406525">
              <a:defRPr sz="3700">
                <a:solidFill>
                  <a:schemeClr val="tx1"/>
                </a:solidFill>
                <a:latin typeface="Times New Roman" pitchFamily="18" charset="0"/>
              </a:defRPr>
            </a:lvl1pPr>
            <a:lvl2pPr marL="742950" indent="-285750" defTabSz="1406525">
              <a:defRPr sz="3700">
                <a:solidFill>
                  <a:schemeClr val="tx1"/>
                </a:solidFill>
                <a:latin typeface="Times New Roman" pitchFamily="18" charset="0"/>
              </a:defRPr>
            </a:lvl2pPr>
            <a:lvl3pPr marL="1143000" indent="-228600" defTabSz="1406525">
              <a:defRPr sz="3700">
                <a:solidFill>
                  <a:schemeClr val="tx1"/>
                </a:solidFill>
                <a:latin typeface="Times New Roman" pitchFamily="18" charset="0"/>
              </a:defRPr>
            </a:lvl3pPr>
            <a:lvl4pPr marL="1600200" indent="-228600" defTabSz="1406525">
              <a:defRPr sz="3700">
                <a:solidFill>
                  <a:schemeClr val="tx1"/>
                </a:solidFill>
                <a:latin typeface="Times New Roman" pitchFamily="18" charset="0"/>
              </a:defRPr>
            </a:lvl4pPr>
            <a:lvl5pPr marL="2057400" indent="-228600" defTabSz="1406525">
              <a:defRPr sz="3700">
                <a:solidFill>
                  <a:schemeClr val="tx1"/>
                </a:solidFill>
                <a:latin typeface="Times New Roman" pitchFamily="18" charset="0"/>
              </a:defRPr>
            </a:lvl5pPr>
            <a:lvl6pPr marL="2514600" indent="-228600" defTabSz="1406525" eaLnBrk="0" fontAlgn="base" hangingPunct="0">
              <a:spcBef>
                <a:spcPct val="0"/>
              </a:spcBef>
              <a:spcAft>
                <a:spcPct val="0"/>
              </a:spcAft>
              <a:defRPr sz="3700">
                <a:solidFill>
                  <a:schemeClr val="tx1"/>
                </a:solidFill>
                <a:latin typeface="Times New Roman" pitchFamily="18" charset="0"/>
              </a:defRPr>
            </a:lvl6pPr>
            <a:lvl7pPr marL="2971800" indent="-228600" defTabSz="1406525" eaLnBrk="0" fontAlgn="base" hangingPunct="0">
              <a:spcBef>
                <a:spcPct val="0"/>
              </a:spcBef>
              <a:spcAft>
                <a:spcPct val="0"/>
              </a:spcAft>
              <a:defRPr sz="3700">
                <a:solidFill>
                  <a:schemeClr val="tx1"/>
                </a:solidFill>
                <a:latin typeface="Times New Roman" pitchFamily="18" charset="0"/>
              </a:defRPr>
            </a:lvl7pPr>
            <a:lvl8pPr marL="3429000" indent="-228600" defTabSz="1406525" eaLnBrk="0" fontAlgn="base" hangingPunct="0">
              <a:spcBef>
                <a:spcPct val="0"/>
              </a:spcBef>
              <a:spcAft>
                <a:spcPct val="0"/>
              </a:spcAft>
              <a:defRPr sz="3700">
                <a:solidFill>
                  <a:schemeClr val="tx1"/>
                </a:solidFill>
                <a:latin typeface="Times New Roman" pitchFamily="18" charset="0"/>
              </a:defRPr>
            </a:lvl8pPr>
            <a:lvl9pPr marL="3886200" indent="-228600" defTabSz="1406525" eaLnBrk="0" fontAlgn="base" hangingPunct="0">
              <a:spcBef>
                <a:spcPct val="0"/>
              </a:spcBef>
              <a:spcAft>
                <a:spcPct val="0"/>
              </a:spcAft>
              <a:defRPr sz="3700">
                <a:solidFill>
                  <a:schemeClr val="tx1"/>
                </a:solidFill>
                <a:latin typeface="Times New Roman" pitchFamily="18" charset="0"/>
              </a:defRPr>
            </a:lvl9pPr>
          </a:lstStyle>
          <a:p>
            <a:pPr eaLnBrk="1" hangingPunct="1">
              <a:spcBef>
                <a:spcPct val="50000"/>
              </a:spcBef>
            </a:pPr>
            <a:r>
              <a:rPr lang="en-US" altLang="en-US" sz="2300" b="1">
                <a:cs typeface="Times New Roman" pitchFamily="18" charset="0"/>
              </a:rPr>
              <a:t>45 N</a:t>
            </a:r>
          </a:p>
        </p:txBody>
      </p:sp>
      <p:sp>
        <p:nvSpPr>
          <p:cNvPr id="11" name="Rectangle 15"/>
          <p:cNvSpPr>
            <a:spLocks noChangeArrowheads="1"/>
          </p:cNvSpPr>
          <p:nvPr/>
        </p:nvSpPr>
        <p:spPr bwMode="auto">
          <a:xfrm>
            <a:off x="3143249" y="2333625"/>
            <a:ext cx="1560711" cy="981274"/>
          </a:xfrm>
          <a:prstGeom prst="rect">
            <a:avLst/>
          </a:prstGeom>
          <a:solidFill>
            <a:srgbClr val="0000FF"/>
          </a:solidFill>
          <a:ln w="9525">
            <a:solidFill>
              <a:srgbClr val="0000FF"/>
            </a:solidFill>
            <a:miter lim="800000"/>
            <a:headEnd/>
            <a:tailEnd/>
          </a:ln>
        </p:spPr>
        <p:txBody>
          <a:bodyPr wrap="none" lIns="87919" tIns="43960" rIns="87919" bIns="43960" anchor="ctr"/>
          <a:lstStyle/>
          <a:p>
            <a:pPr defTabSz="879078"/>
            <a:endParaRPr lang="en-US" altLang="en-US"/>
          </a:p>
        </p:txBody>
      </p:sp>
      <p:sp>
        <p:nvSpPr>
          <p:cNvPr id="14" name="Rectangle 15"/>
          <p:cNvSpPr>
            <a:spLocks noChangeArrowheads="1"/>
          </p:cNvSpPr>
          <p:nvPr/>
        </p:nvSpPr>
        <p:spPr bwMode="auto">
          <a:xfrm>
            <a:off x="3190875" y="3715743"/>
            <a:ext cx="1560711" cy="981273"/>
          </a:xfrm>
          <a:prstGeom prst="rect">
            <a:avLst/>
          </a:prstGeom>
          <a:solidFill>
            <a:srgbClr val="0000FF"/>
          </a:solidFill>
          <a:ln w="9525">
            <a:solidFill>
              <a:srgbClr val="0000FF"/>
            </a:solidFill>
            <a:miter lim="800000"/>
            <a:headEnd/>
            <a:tailEnd/>
          </a:ln>
        </p:spPr>
        <p:txBody>
          <a:bodyPr wrap="none" lIns="87919" tIns="43960" rIns="87919" bIns="43960" anchor="ctr"/>
          <a:lstStyle/>
          <a:p>
            <a:pPr defTabSz="879078"/>
            <a:endParaRPr lang="en-US" altLang="en-US"/>
          </a:p>
        </p:txBody>
      </p:sp>
      <p:sp>
        <p:nvSpPr>
          <p:cNvPr id="10" name="Line 22"/>
          <p:cNvSpPr>
            <a:spLocks noChangeShapeType="1"/>
          </p:cNvSpPr>
          <p:nvPr/>
        </p:nvSpPr>
        <p:spPr bwMode="auto">
          <a:xfrm flipV="1">
            <a:off x="3850680" y="2807891"/>
            <a:ext cx="2514203" cy="6945"/>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lIns="57150" tIns="28575" rIns="57150" bIns="28575"/>
          <a:lstStyle/>
          <a:p>
            <a:endParaRPr lang="en-US"/>
          </a:p>
        </p:txBody>
      </p:sp>
      <p:sp>
        <p:nvSpPr>
          <p:cNvPr id="12" name="Text Box 21"/>
          <p:cNvSpPr txBox="1">
            <a:spLocks noChangeArrowheads="1"/>
          </p:cNvSpPr>
          <p:nvPr/>
        </p:nvSpPr>
        <p:spPr bwMode="auto">
          <a:xfrm>
            <a:off x="5511601" y="3686456"/>
            <a:ext cx="874117" cy="442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19" tIns="43960" rIns="87919" bIns="43960">
            <a:spAutoFit/>
          </a:bodyPr>
          <a:lstStyle>
            <a:lvl1pPr defTabSz="1406525">
              <a:defRPr sz="3700">
                <a:solidFill>
                  <a:schemeClr val="tx1"/>
                </a:solidFill>
                <a:latin typeface="Times New Roman" pitchFamily="18" charset="0"/>
              </a:defRPr>
            </a:lvl1pPr>
            <a:lvl2pPr marL="742950" indent="-285750" defTabSz="1406525">
              <a:defRPr sz="3700">
                <a:solidFill>
                  <a:schemeClr val="tx1"/>
                </a:solidFill>
                <a:latin typeface="Times New Roman" pitchFamily="18" charset="0"/>
              </a:defRPr>
            </a:lvl2pPr>
            <a:lvl3pPr marL="1143000" indent="-228600" defTabSz="1406525">
              <a:defRPr sz="3700">
                <a:solidFill>
                  <a:schemeClr val="tx1"/>
                </a:solidFill>
                <a:latin typeface="Times New Roman" pitchFamily="18" charset="0"/>
              </a:defRPr>
            </a:lvl3pPr>
            <a:lvl4pPr marL="1600200" indent="-228600" defTabSz="1406525">
              <a:defRPr sz="3700">
                <a:solidFill>
                  <a:schemeClr val="tx1"/>
                </a:solidFill>
                <a:latin typeface="Times New Roman" pitchFamily="18" charset="0"/>
              </a:defRPr>
            </a:lvl4pPr>
            <a:lvl5pPr marL="2057400" indent="-228600" defTabSz="1406525">
              <a:defRPr sz="3700">
                <a:solidFill>
                  <a:schemeClr val="tx1"/>
                </a:solidFill>
                <a:latin typeface="Times New Roman" pitchFamily="18" charset="0"/>
              </a:defRPr>
            </a:lvl5pPr>
            <a:lvl6pPr marL="2514600" indent="-228600" defTabSz="1406525" eaLnBrk="0" fontAlgn="base" hangingPunct="0">
              <a:spcBef>
                <a:spcPct val="0"/>
              </a:spcBef>
              <a:spcAft>
                <a:spcPct val="0"/>
              </a:spcAft>
              <a:defRPr sz="3700">
                <a:solidFill>
                  <a:schemeClr val="tx1"/>
                </a:solidFill>
                <a:latin typeface="Times New Roman" pitchFamily="18" charset="0"/>
              </a:defRPr>
            </a:lvl6pPr>
            <a:lvl7pPr marL="2971800" indent="-228600" defTabSz="1406525" eaLnBrk="0" fontAlgn="base" hangingPunct="0">
              <a:spcBef>
                <a:spcPct val="0"/>
              </a:spcBef>
              <a:spcAft>
                <a:spcPct val="0"/>
              </a:spcAft>
              <a:defRPr sz="3700">
                <a:solidFill>
                  <a:schemeClr val="tx1"/>
                </a:solidFill>
                <a:latin typeface="Times New Roman" pitchFamily="18" charset="0"/>
              </a:defRPr>
            </a:lvl7pPr>
            <a:lvl8pPr marL="3429000" indent="-228600" defTabSz="1406525" eaLnBrk="0" fontAlgn="base" hangingPunct="0">
              <a:spcBef>
                <a:spcPct val="0"/>
              </a:spcBef>
              <a:spcAft>
                <a:spcPct val="0"/>
              </a:spcAft>
              <a:defRPr sz="3700">
                <a:solidFill>
                  <a:schemeClr val="tx1"/>
                </a:solidFill>
                <a:latin typeface="Times New Roman" pitchFamily="18" charset="0"/>
              </a:defRPr>
            </a:lvl8pPr>
            <a:lvl9pPr marL="3886200" indent="-228600" defTabSz="1406525" eaLnBrk="0" fontAlgn="base" hangingPunct="0">
              <a:spcBef>
                <a:spcPct val="0"/>
              </a:spcBef>
              <a:spcAft>
                <a:spcPct val="0"/>
              </a:spcAft>
              <a:defRPr sz="3700">
                <a:solidFill>
                  <a:schemeClr val="tx1"/>
                </a:solidFill>
                <a:latin typeface="Times New Roman" pitchFamily="18" charset="0"/>
              </a:defRPr>
            </a:lvl9pPr>
          </a:lstStyle>
          <a:p>
            <a:pPr eaLnBrk="1" hangingPunct="1">
              <a:spcBef>
                <a:spcPct val="50000"/>
              </a:spcBef>
            </a:pPr>
            <a:r>
              <a:rPr lang="en-US" altLang="en-US" sz="2300" b="1">
                <a:cs typeface="Times New Roman" pitchFamily="18" charset="0"/>
              </a:rPr>
              <a:t>45 N</a:t>
            </a:r>
          </a:p>
        </p:txBody>
      </p:sp>
      <p:sp>
        <p:nvSpPr>
          <p:cNvPr id="13" name="Line 22"/>
          <p:cNvSpPr>
            <a:spLocks noChangeShapeType="1"/>
          </p:cNvSpPr>
          <p:nvPr/>
        </p:nvSpPr>
        <p:spPr bwMode="auto">
          <a:xfrm flipV="1">
            <a:off x="3850680" y="4203385"/>
            <a:ext cx="2514203" cy="6946"/>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lIns="57150" tIns="28575" rIns="57150" bIns="28575"/>
          <a:lstStyle/>
          <a:p>
            <a:endParaRPr lang="en-US"/>
          </a:p>
        </p:txBody>
      </p:sp>
      <p:sp>
        <p:nvSpPr>
          <p:cNvPr id="15" name="Line 19"/>
          <p:cNvSpPr>
            <a:spLocks noChangeShapeType="1"/>
          </p:cNvSpPr>
          <p:nvPr/>
        </p:nvSpPr>
        <p:spPr bwMode="auto">
          <a:xfrm>
            <a:off x="4718843" y="4143854"/>
            <a:ext cx="0" cy="1468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57150" tIns="28575" rIns="57150" bIns="28575"/>
          <a:lstStyle/>
          <a:p>
            <a:endParaRPr lang="en-US"/>
          </a:p>
        </p:txBody>
      </p:sp>
      <p:sp>
        <p:nvSpPr>
          <p:cNvPr id="16" name="Line 19"/>
          <p:cNvSpPr>
            <a:spLocks noChangeShapeType="1"/>
          </p:cNvSpPr>
          <p:nvPr/>
        </p:nvSpPr>
        <p:spPr bwMode="auto">
          <a:xfrm>
            <a:off x="5528468" y="4136909"/>
            <a:ext cx="0" cy="1468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57150" tIns="28575" rIns="57150" bIns="28575"/>
          <a:lstStyle/>
          <a:p>
            <a:endParaRPr lang="en-US"/>
          </a:p>
        </p:txBody>
      </p:sp>
    </p:spTree>
    <p:extLst>
      <p:ext uri="{BB962C8B-B14F-4D97-AF65-F5344CB8AC3E}">
        <p14:creationId xmlns:p14="http://schemas.microsoft.com/office/powerpoint/2010/main" val="128837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par>
                                <p:cTn id="9" presetID="3" presetClass="entr" presetSubtype="1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linds(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breeze.wav"/>
                                        </p:tgtEl>
                                      </p:cMediaNode>
                                    </p:audio>
                                  </p:subTnLst>
                                </p:cTn>
                              </p:par>
                              <p:par>
                                <p:cTn id="23" presetID="3" presetClass="entr" presetSubtype="1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linds(horizontal)">
                                      <p:cBhvr>
                                        <p:cTn id="25" dur="500"/>
                                        <p:tgtEl>
                                          <p:spTgt spid="14"/>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linds(horizontal)">
                                      <p:cBhvr>
                                        <p:cTn id="28" dur="500"/>
                                        <p:tgtEl>
                                          <p:spTgt spid="15"/>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linds(horizont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4" grpId="0" animBg="1"/>
      <p:bldP spid="10" grpId="0" animBg="1"/>
      <p:bldP spid="12" grpId="0"/>
      <p:bldP spid="13" grpId="0" animBg="1"/>
      <p:bldP spid="15" grpId="0" animBg="1"/>
      <p:bldP spid="1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48</a:t>
            </a:fld>
            <a:endParaRPr lang="en"/>
          </a:p>
        </p:txBody>
      </p:sp>
      <p:sp>
        <p:nvSpPr>
          <p:cNvPr id="3" name="TextBox 2"/>
          <p:cNvSpPr txBox="1"/>
          <p:nvPr/>
        </p:nvSpPr>
        <p:spPr>
          <a:xfrm>
            <a:off x="1080052" y="332792"/>
            <a:ext cx="2339009" cy="461665"/>
          </a:xfrm>
          <a:prstGeom prst="rect">
            <a:avLst/>
          </a:prstGeom>
          <a:noFill/>
        </p:spPr>
        <p:txBody>
          <a:bodyPr wrap="square" rtlCol="0">
            <a:spAutoFit/>
          </a:bodyPr>
          <a:lstStyle/>
          <a:p>
            <a:r>
              <a:rPr lang="en-US" sz="2400" b="1">
                <a:solidFill>
                  <a:srgbClr val="006600"/>
                </a:solidFill>
              </a:rPr>
              <a:t>LUYỆN TẬP</a:t>
            </a:r>
          </a:p>
        </p:txBody>
      </p:sp>
      <p:sp>
        <p:nvSpPr>
          <p:cNvPr id="4" name="TextBox 3"/>
          <p:cNvSpPr txBox="1"/>
          <p:nvPr/>
        </p:nvSpPr>
        <p:spPr>
          <a:xfrm>
            <a:off x="238537" y="1110564"/>
            <a:ext cx="5088837" cy="830997"/>
          </a:xfrm>
          <a:prstGeom prst="rect">
            <a:avLst/>
          </a:prstGeom>
          <a:noFill/>
        </p:spPr>
        <p:txBody>
          <a:bodyPr wrap="square" rtlCol="0">
            <a:spAutoFit/>
          </a:bodyPr>
          <a:lstStyle/>
          <a:p>
            <a:pPr algn="just"/>
            <a:r>
              <a:rPr lang="en-US" sz="1600" b="1">
                <a:solidFill>
                  <a:srgbClr val="006600"/>
                </a:solidFill>
              </a:rPr>
              <a:t>Bài 1: Hãy biểu diễn lực tác dụng của tay vào cung tên trong hình sau. Biết lực có phương nằm ngang, chiều từ phải sang trái, độ lớn 30N </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814" y="2251955"/>
            <a:ext cx="2457450"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4440" y="1115255"/>
            <a:ext cx="2457450"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4440" y="2880606"/>
            <a:ext cx="2457450"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Arrow Connector 7"/>
          <p:cNvCxnSpPr/>
          <p:nvPr/>
        </p:nvCxnSpPr>
        <p:spPr>
          <a:xfrm flipH="1">
            <a:off x="5711687" y="1962980"/>
            <a:ext cx="109993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711687" y="3736615"/>
            <a:ext cx="109993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109252" y="3677478"/>
            <a:ext cx="0" cy="132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460432" y="3690732"/>
            <a:ext cx="0" cy="132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585789" y="3369701"/>
            <a:ext cx="874643" cy="307777"/>
          </a:xfrm>
          <a:prstGeom prst="rect">
            <a:avLst/>
          </a:prstGeom>
          <a:noFill/>
        </p:spPr>
        <p:txBody>
          <a:bodyPr wrap="square" rtlCol="0">
            <a:spAutoFit/>
          </a:bodyPr>
          <a:lstStyle/>
          <a:p>
            <a:r>
              <a:rPr lang="en-US"/>
              <a:t>30N</a:t>
            </a:r>
          </a:p>
        </p:txBody>
      </p:sp>
      <p:sp>
        <p:nvSpPr>
          <p:cNvPr id="20" name="TextBox 19"/>
          <p:cNvSpPr txBox="1"/>
          <p:nvPr/>
        </p:nvSpPr>
        <p:spPr>
          <a:xfrm>
            <a:off x="5585789" y="1646345"/>
            <a:ext cx="874643" cy="307777"/>
          </a:xfrm>
          <a:prstGeom prst="rect">
            <a:avLst/>
          </a:prstGeom>
          <a:noFill/>
        </p:spPr>
        <p:txBody>
          <a:bodyPr wrap="square" rtlCol="0">
            <a:spAutoFit/>
          </a:bodyPr>
          <a:lstStyle/>
          <a:p>
            <a:r>
              <a:rPr lang="en-US"/>
              <a:t>30N</a:t>
            </a:r>
          </a:p>
        </p:txBody>
      </p:sp>
      <p:sp>
        <p:nvSpPr>
          <p:cNvPr id="5" name="TextBox 4"/>
          <p:cNvSpPr txBox="1"/>
          <p:nvPr/>
        </p:nvSpPr>
        <p:spPr>
          <a:xfrm>
            <a:off x="4797287" y="2107096"/>
            <a:ext cx="752129" cy="307777"/>
          </a:xfrm>
          <a:prstGeom prst="rect">
            <a:avLst/>
          </a:prstGeom>
          <a:noFill/>
        </p:spPr>
        <p:txBody>
          <a:bodyPr wrap="none" rtlCol="0">
            <a:spAutoFit/>
          </a:bodyPr>
          <a:lstStyle/>
          <a:p>
            <a:r>
              <a:rPr lang="en-US"/>
              <a:t>Cách 1</a:t>
            </a:r>
          </a:p>
        </p:txBody>
      </p:sp>
      <p:sp>
        <p:nvSpPr>
          <p:cNvPr id="6" name="TextBox 5"/>
          <p:cNvSpPr txBox="1"/>
          <p:nvPr/>
        </p:nvSpPr>
        <p:spPr>
          <a:xfrm>
            <a:off x="4833660" y="3472070"/>
            <a:ext cx="752129" cy="307777"/>
          </a:xfrm>
          <a:prstGeom prst="rect">
            <a:avLst/>
          </a:prstGeom>
          <a:noFill/>
        </p:spPr>
        <p:txBody>
          <a:bodyPr wrap="none" rtlCol="0">
            <a:spAutoFit/>
          </a:bodyPr>
          <a:lstStyle/>
          <a:p>
            <a:r>
              <a:rPr lang="en-US"/>
              <a:t>Cách 2</a:t>
            </a:r>
          </a:p>
        </p:txBody>
      </p:sp>
    </p:spTree>
    <p:extLst>
      <p:ext uri="{BB962C8B-B14F-4D97-AF65-F5344CB8AC3E}">
        <p14:creationId xmlns:p14="http://schemas.microsoft.com/office/powerpoint/2010/main" val="96579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wipe(down)">
                                      <p:cBhvr>
                                        <p:cTn id="12" dur="500"/>
                                        <p:tgtEl>
                                          <p:spTgt spid="307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cTn>
                              </p:par>
                              <p:par>
                                <p:cTn id="36" presetID="22" presetClass="entr" presetSubtype="4"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par>
                                <p:cTn id="44" presetID="22" presetClass="entr" presetSubtype="4"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par>
                                <p:cTn id="47" presetID="22" presetClass="entr" presetSubtype="4"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down)">
                                      <p:cBhvr>
                                        <p:cTn id="49" dur="500"/>
                                        <p:tgtEl>
                                          <p:spTgt spid="15"/>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20" grpId="0"/>
      <p:bldP spid="5"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49</a:t>
            </a:fld>
            <a:endParaRPr lang="en"/>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745" y="1153147"/>
            <a:ext cx="2486025"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75861" y="304800"/>
            <a:ext cx="7447722" cy="584775"/>
          </a:xfrm>
          <a:prstGeom prst="rect">
            <a:avLst/>
          </a:prstGeom>
          <a:noFill/>
        </p:spPr>
        <p:txBody>
          <a:bodyPr wrap="square" rtlCol="0">
            <a:spAutoFit/>
          </a:bodyPr>
          <a:lstStyle/>
          <a:p>
            <a:r>
              <a:rPr lang="en-US" sz="1600" b="1">
                <a:solidFill>
                  <a:srgbClr val="006600"/>
                </a:solidFill>
              </a:rPr>
              <a:t>Bài 2: Xác định các yếu tố của  lực  4N của dây câu tác dụng lên con cá trong hình vẽ sau và biểu diễn lực đó? </a:t>
            </a:r>
          </a:p>
        </p:txBody>
      </p:sp>
      <p:sp>
        <p:nvSpPr>
          <p:cNvPr id="4" name="TextBox 3"/>
          <p:cNvSpPr txBox="1"/>
          <p:nvPr/>
        </p:nvSpPr>
        <p:spPr>
          <a:xfrm>
            <a:off x="1082745" y="3272219"/>
            <a:ext cx="4008782" cy="1077218"/>
          </a:xfrm>
          <a:prstGeom prst="rect">
            <a:avLst/>
          </a:prstGeom>
          <a:noFill/>
        </p:spPr>
        <p:txBody>
          <a:bodyPr wrap="square" rtlCol="0">
            <a:spAutoFit/>
          </a:bodyPr>
          <a:lstStyle/>
          <a:p>
            <a:r>
              <a:rPr lang="en-US" sz="1600" b="1">
                <a:solidFill>
                  <a:srgbClr val="006600"/>
                </a:solidFill>
              </a:rPr>
              <a:t>Gốc: đặt vào con cá</a:t>
            </a:r>
          </a:p>
          <a:p>
            <a:r>
              <a:rPr lang="en-US" sz="1600" b="1">
                <a:solidFill>
                  <a:srgbClr val="006600"/>
                </a:solidFill>
              </a:rPr>
              <a:t>Phương: thẳng đứng</a:t>
            </a:r>
          </a:p>
          <a:p>
            <a:r>
              <a:rPr lang="en-US" sz="1600" b="1">
                <a:solidFill>
                  <a:srgbClr val="006600"/>
                </a:solidFill>
              </a:rPr>
              <a:t>Chiều: từ dưới lên</a:t>
            </a:r>
          </a:p>
          <a:p>
            <a:r>
              <a:rPr lang="en-US" sz="1600" b="1">
                <a:solidFill>
                  <a:srgbClr val="006600"/>
                </a:solidFill>
              </a:rPr>
              <a:t>Độ lớn: 4N</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5841" y="762207"/>
            <a:ext cx="2486025"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5840" y="2683773"/>
            <a:ext cx="2486025"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Arrow Connector 7"/>
          <p:cNvCxnSpPr/>
          <p:nvPr/>
        </p:nvCxnSpPr>
        <p:spPr>
          <a:xfrm flipV="1">
            <a:off x="7149548" y="1371600"/>
            <a:ext cx="6626" cy="53008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7149548" y="3280741"/>
            <a:ext cx="6626" cy="53008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096539" y="3611217"/>
            <a:ext cx="11927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308574" y="1371600"/>
            <a:ext cx="413896" cy="307777"/>
          </a:xfrm>
          <a:prstGeom prst="rect">
            <a:avLst/>
          </a:prstGeom>
          <a:noFill/>
        </p:spPr>
        <p:txBody>
          <a:bodyPr wrap="none" rtlCol="0">
            <a:spAutoFit/>
          </a:bodyPr>
          <a:lstStyle/>
          <a:p>
            <a:r>
              <a:rPr lang="en-US"/>
              <a:t>4N</a:t>
            </a:r>
          </a:p>
        </p:txBody>
      </p:sp>
      <p:sp>
        <p:nvSpPr>
          <p:cNvPr id="15" name="TextBox 14"/>
          <p:cNvSpPr txBox="1"/>
          <p:nvPr/>
        </p:nvSpPr>
        <p:spPr>
          <a:xfrm>
            <a:off x="7308574" y="3213652"/>
            <a:ext cx="413896" cy="307777"/>
          </a:xfrm>
          <a:prstGeom prst="rect">
            <a:avLst/>
          </a:prstGeom>
          <a:noFill/>
        </p:spPr>
        <p:txBody>
          <a:bodyPr wrap="none" rtlCol="0">
            <a:spAutoFit/>
          </a:bodyPr>
          <a:lstStyle/>
          <a:p>
            <a:r>
              <a:rPr lang="en-US"/>
              <a:t>4N</a:t>
            </a:r>
          </a:p>
        </p:txBody>
      </p:sp>
    </p:spTree>
    <p:extLst>
      <p:ext uri="{BB962C8B-B14F-4D97-AF65-F5344CB8AC3E}">
        <p14:creationId xmlns:p14="http://schemas.microsoft.com/office/powerpoint/2010/main" val="167019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par>
                                <p:cTn id="36" presetID="22" presetClass="entr" presetSubtype="4"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down)">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5568" y="1583162"/>
            <a:ext cx="427129"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179F4CA-4607-EEDB-4AE1-C4F0C5DBF314}"/>
              </a:ext>
            </a:extLst>
          </p:cNvPr>
          <p:cNvSpPr txBox="1"/>
          <p:nvPr/>
        </p:nvSpPr>
        <p:spPr>
          <a:xfrm>
            <a:off x="245568" y="57021"/>
            <a:ext cx="8277647" cy="1938992"/>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2. </a:t>
            </a:r>
            <a:r>
              <a:rPr lang="en-US" sz="2400" b="1" dirty="0" err="1">
                <a:solidFill>
                  <a:srgbClr val="FF0000"/>
                </a:solidFill>
                <a:latin typeface="Times New Roman" panose="02020603050405020304" pitchFamily="18" charset="0"/>
                <a:cs typeface="Times New Roman" panose="02020603050405020304" pitchFamily="18" charset="0"/>
              </a:rPr>
              <a:t>Lực</a:t>
            </a:r>
            <a:r>
              <a:rPr lang="en-US" sz="2400" b="1" dirty="0">
                <a:solidFill>
                  <a:srgbClr val="FF0000"/>
                </a:solidFill>
                <a:latin typeface="Times New Roman" panose="02020603050405020304" pitchFamily="18" charset="0"/>
                <a:cs typeface="Times New Roman" panose="02020603050405020304" pitchFamily="18" charset="0"/>
              </a:rPr>
              <a:t> do </a:t>
            </a:r>
            <a:r>
              <a:rPr lang="en-US" sz="2400" b="1" dirty="0" err="1">
                <a:solidFill>
                  <a:srgbClr val="FF0000"/>
                </a:solidFill>
                <a:latin typeface="Times New Roman" panose="02020603050405020304" pitchFamily="18" charset="0"/>
                <a:cs typeface="Times New Roman" panose="02020603050405020304" pitchFamily="18" charset="0"/>
              </a:rPr>
              <a:t>đội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nữ</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dụng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dây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có</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phương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chiều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là</a:t>
            </a:r>
            <a:r>
              <a:rPr lang="en-US" sz="2400" b="1" dirty="0">
                <a:solidFill>
                  <a:srgbClr val="FF0000"/>
                </a:solidFill>
                <a:latin typeface="Times New Roman" panose="02020603050405020304" pitchFamily="18" charset="0"/>
                <a:cs typeface="Times New Roman" panose="02020603050405020304" pitchFamily="18" charset="0"/>
              </a:rPr>
              <a:t>:</a:t>
            </a:r>
          </a:p>
          <a:p>
            <a:r>
              <a:rPr lang="en-US" sz="2400" b="1" dirty="0">
                <a:solidFill>
                  <a:srgbClr val="0070C0"/>
                </a:solidFill>
                <a:latin typeface="Times New Roman" panose="02020603050405020304" pitchFamily="18" charset="0"/>
                <a:cs typeface="Times New Roman" panose="02020603050405020304" pitchFamily="18" charset="0"/>
              </a:rPr>
              <a:t>A. </a:t>
            </a:r>
            <a:r>
              <a:rPr lang="en-US" sz="2400" b="1" dirty="0" err="1">
                <a:solidFill>
                  <a:srgbClr val="0070C0"/>
                </a:solidFill>
                <a:latin typeface="Times New Roman" panose="02020603050405020304" pitchFamily="18" charset="0"/>
                <a:cs typeface="Times New Roman" panose="02020603050405020304" pitchFamily="18" charset="0"/>
              </a:rPr>
              <a:t>phương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thẳng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đứng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chiều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từ</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trên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xuống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dưới</a:t>
            </a:r>
            <a:r>
              <a:rPr lang="en-US" sz="2400" b="1" dirty="0">
                <a:solidFill>
                  <a:srgbClr val="0070C0"/>
                </a:solidFill>
                <a:latin typeface="Times New Roman" panose="02020603050405020304" pitchFamily="18" charset="0"/>
                <a:cs typeface="Times New Roman" panose="02020603050405020304" pitchFamily="18" charset="0"/>
              </a:rPr>
              <a:t>.</a:t>
            </a:r>
          </a:p>
          <a:p>
            <a:r>
              <a:rPr lang="en-US" sz="2400" b="1" dirty="0">
                <a:solidFill>
                  <a:srgbClr val="0070C0"/>
                </a:solidFill>
                <a:latin typeface="Times New Roman" panose="02020603050405020304" pitchFamily="18" charset="0"/>
                <a:cs typeface="Times New Roman" panose="02020603050405020304" pitchFamily="18" charset="0"/>
              </a:rPr>
              <a:t>B. </a:t>
            </a:r>
            <a:r>
              <a:rPr lang="en-US" sz="2400" b="1" dirty="0" err="1">
                <a:solidFill>
                  <a:srgbClr val="0070C0"/>
                </a:solidFill>
                <a:latin typeface="Times New Roman" panose="02020603050405020304" pitchFamily="18" charset="0"/>
                <a:cs typeface="Times New Roman" panose="02020603050405020304" pitchFamily="18" charset="0"/>
              </a:rPr>
              <a:t>phương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thẳng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đứng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chiều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từ</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dưới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lên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trên</a:t>
            </a:r>
            <a:r>
              <a:rPr lang="en-US" sz="2400" b="1" dirty="0">
                <a:solidFill>
                  <a:srgbClr val="0070C0"/>
                </a:solidFill>
                <a:latin typeface="Times New Roman" panose="02020603050405020304" pitchFamily="18" charset="0"/>
                <a:cs typeface="Times New Roman" panose="02020603050405020304" pitchFamily="18" charset="0"/>
              </a:rPr>
              <a:t>.</a:t>
            </a:r>
          </a:p>
          <a:p>
            <a:r>
              <a:rPr lang="en-US" sz="2400" b="1" dirty="0">
                <a:solidFill>
                  <a:srgbClr val="0070C0"/>
                </a:solidFill>
                <a:latin typeface="Times New Roman" panose="02020603050405020304" pitchFamily="18" charset="0"/>
                <a:cs typeface="Times New Roman" panose="02020603050405020304" pitchFamily="18" charset="0"/>
              </a:rPr>
              <a:t>C. </a:t>
            </a:r>
            <a:r>
              <a:rPr lang="en-US" sz="2400" b="1" dirty="0" err="1">
                <a:solidFill>
                  <a:srgbClr val="0070C0"/>
                </a:solidFill>
                <a:latin typeface="Times New Roman" panose="02020603050405020304" pitchFamily="18" charset="0"/>
                <a:cs typeface="Times New Roman" panose="02020603050405020304" pitchFamily="18" charset="0"/>
              </a:rPr>
              <a:t>phương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nằm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ngang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chiều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từ</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trái</a:t>
            </a:r>
            <a:r>
              <a:rPr lang="en-US" sz="2400" b="1" dirty="0">
                <a:solidFill>
                  <a:srgbClr val="0070C0"/>
                </a:solidFill>
                <a:latin typeface="Times New Roman" panose="02020603050405020304" pitchFamily="18" charset="0"/>
                <a:cs typeface="Times New Roman" panose="02020603050405020304" pitchFamily="18" charset="0"/>
              </a:rPr>
              <a:t> qua </a:t>
            </a:r>
            <a:r>
              <a:rPr lang="en-US" sz="2400" b="1" dirty="0" err="1">
                <a:solidFill>
                  <a:srgbClr val="0070C0"/>
                </a:solidFill>
                <a:latin typeface="Times New Roman" panose="02020603050405020304" pitchFamily="18" charset="0"/>
                <a:cs typeface="Times New Roman" panose="02020603050405020304" pitchFamily="18" charset="0"/>
              </a:rPr>
              <a:t>phải</a:t>
            </a:r>
            <a:r>
              <a:rPr lang="en-US" sz="2400" b="1" dirty="0">
                <a:solidFill>
                  <a:srgbClr val="0070C0"/>
                </a:solidFill>
                <a:latin typeface="Times New Roman" panose="02020603050405020304" pitchFamily="18" charset="0"/>
                <a:cs typeface="Times New Roman" panose="02020603050405020304" pitchFamily="18" charset="0"/>
              </a:rPr>
              <a:t>.</a:t>
            </a:r>
          </a:p>
          <a:p>
            <a:r>
              <a:rPr lang="en-US" sz="2400" b="1" dirty="0">
                <a:solidFill>
                  <a:srgbClr val="0070C0"/>
                </a:solidFill>
                <a:latin typeface="Times New Roman" panose="02020603050405020304" pitchFamily="18" charset="0"/>
                <a:cs typeface="Times New Roman" panose="02020603050405020304" pitchFamily="18" charset="0"/>
              </a:rPr>
              <a:t>D. </a:t>
            </a:r>
            <a:r>
              <a:rPr lang="en-US" sz="2400" b="1" dirty="0" err="1">
                <a:solidFill>
                  <a:srgbClr val="0070C0"/>
                </a:solidFill>
                <a:latin typeface="Times New Roman" panose="02020603050405020304" pitchFamily="18" charset="0"/>
                <a:cs typeface="Times New Roman" panose="02020603050405020304" pitchFamily="18" charset="0"/>
              </a:rPr>
              <a:t>phương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nằm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ngang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chiều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từ</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phải</a:t>
            </a:r>
            <a:r>
              <a:rPr lang="en-US" sz="2400" b="1" dirty="0">
                <a:solidFill>
                  <a:srgbClr val="0070C0"/>
                </a:solidFill>
                <a:latin typeface="Times New Roman" panose="02020603050405020304" pitchFamily="18" charset="0"/>
                <a:cs typeface="Times New Roman" panose="02020603050405020304" pitchFamily="18" charset="0"/>
              </a:rPr>
              <a:t> qua </a:t>
            </a:r>
            <a:r>
              <a:rPr lang="en-US" sz="2400" b="1" dirty="0" err="1">
                <a:solidFill>
                  <a:srgbClr val="0070C0"/>
                </a:solidFill>
                <a:latin typeface="Times New Roman" panose="02020603050405020304" pitchFamily="18" charset="0"/>
                <a:cs typeface="Times New Roman" panose="02020603050405020304" pitchFamily="18" charset="0"/>
              </a:rPr>
              <a:t>trái</a:t>
            </a:r>
            <a:r>
              <a:rPr lang="en-US" sz="2400" b="1" dirty="0">
                <a:solidFill>
                  <a:srgbClr val="0070C0"/>
                </a:solidFill>
                <a:latin typeface="Times New Roman" panose="02020603050405020304" pitchFamily="18" charset="0"/>
                <a:cs typeface="Times New Roman" panose="02020603050405020304" pitchFamily="18" charset="0"/>
              </a:rPr>
              <a:t>.</a:t>
            </a:r>
          </a:p>
        </p:txBody>
      </p:sp>
      <p:pic>
        <p:nvPicPr>
          <p:cNvPr id="3" name="6352788308826">
            <a:hlinkClick r:id="" action="ppaction://media"/>
            <a:extLst>
              <a:ext uri="{FF2B5EF4-FFF2-40B4-BE49-F238E27FC236}">
                <a16:creationId xmlns:a16="http://schemas.microsoft.com/office/drawing/2014/main" id="{BA5CF355-F3A9-D2A0-8376-E1AD670ECE3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32088" y="2131016"/>
            <a:ext cx="6613271" cy="2938897"/>
          </a:xfrm>
          <a:prstGeom prst="rect">
            <a:avLst/>
          </a:prstGeom>
        </p:spPr>
      </p:pic>
      <p:pic>
        <p:nvPicPr>
          <p:cNvPr id="4" name="Picture 3">
            <a:hlinkClick r:id="rId7" action="ppaction://hlinksldjump"/>
            <a:extLst>
              <a:ext uri="{FF2B5EF4-FFF2-40B4-BE49-F238E27FC236}">
                <a16:creationId xmlns:a16="http://schemas.microsoft.com/office/drawing/2014/main" id="{5AD994D9-37A8-CCC6-DDFB-5B96742268BD}"/>
              </a:ext>
            </a:extLst>
          </p:cNvPr>
          <p:cNvPicPr>
            <a:picLocks noChangeAspect="1"/>
          </p:cNvPicPr>
          <p:nvPr/>
        </p:nvPicPr>
        <p:blipFill>
          <a:blip r:embed="rId8"/>
          <a:stretch>
            <a:fillRect/>
          </a:stretch>
        </p:blipFill>
        <p:spPr>
          <a:xfrm>
            <a:off x="8614536" y="4761412"/>
            <a:ext cx="309156" cy="182880"/>
          </a:xfrm>
          <a:prstGeom prst="rect">
            <a:avLst/>
          </a:prstGeom>
        </p:spPr>
      </p:pic>
    </p:spTree>
    <p:extLst>
      <p:ext uri="{BB962C8B-B14F-4D97-AF65-F5344CB8AC3E}">
        <p14:creationId xmlns:p14="http://schemas.microsoft.com/office/powerpoint/2010/main" val="26623513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3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video>
              <p:cMediaNode vol="80000" mute="1">
                <p:cTn id="18" fill="hold" display="0">
                  <p:stCondLst>
                    <p:cond delay="indefinite"/>
                  </p:stCondLst>
                </p:cTn>
                <p:tgtEl>
                  <p:spTgt spid="3"/>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1"/>
          <p:cNvSpPr txBox="1">
            <a:spLocks noGrp="1"/>
          </p:cNvSpPr>
          <p:nvPr>
            <p:ph type="ctrTitle"/>
          </p:nvPr>
        </p:nvSpPr>
        <p:spPr>
          <a:xfrm>
            <a:off x="178983" y="1552073"/>
            <a:ext cx="8965017" cy="1924404"/>
          </a:xfrm>
          <a:prstGeom prst="rect">
            <a:avLst/>
          </a:prstGeom>
        </p:spPr>
        <p:txBody>
          <a:bodyPr spcFirstLastPara="1" wrap="square" lIns="91425" tIns="91425" rIns="91425" bIns="91425" anchor="ctr" anchorCtr="0">
            <a:noAutofit/>
          </a:bodyPr>
          <a:lstStyle/>
          <a:p>
            <a:pPr marL="0" lvl="0" indent="0" algn="ctr" rtl="0">
              <a:lnSpc>
                <a:spcPct val="135000"/>
              </a:lnSpc>
              <a:spcBef>
                <a:spcPts val="600"/>
              </a:spcBef>
              <a:spcAft>
                <a:spcPts val="600"/>
              </a:spcAft>
              <a:buNone/>
            </a:pPr>
            <a:r>
              <a:rPr lang="en-GB" sz="4600">
                <a:latin typeface="Arial" panose="020B0604020202020204" pitchFamily="34" charset="0"/>
                <a:cs typeface="Arial" panose="020B0604020202020204" pitchFamily="34" charset="0"/>
              </a:rPr>
              <a:t>TIẾT 104 - BÀI 26:</a:t>
            </a:r>
            <a:br>
              <a:rPr lang="vi-VN" sz="4600">
                <a:latin typeface="Arial" panose="020B0604020202020204" pitchFamily="34" charset="0"/>
                <a:cs typeface="Arial" panose="020B0604020202020204" pitchFamily="34" charset="0"/>
              </a:rPr>
            </a:br>
            <a:r>
              <a:rPr lang="en-GB" sz="4600">
                <a:latin typeface="Arial" panose="020B0604020202020204" pitchFamily="34" charset="0"/>
                <a:cs typeface="Arial" panose="020B0604020202020204" pitchFamily="34" charset="0"/>
              </a:rPr>
              <a:t>LỰC VÀ TÁC DỤNG CỦA LỰC (T5)</a:t>
            </a:r>
            <a:endParaRPr lang="vi-VN" sz="4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63128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51</a:t>
            </a:fld>
            <a:endParaRPr lang="en"/>
          </a:p>
        </p:txBody>
      </p:sp>
      <p:sp>
        <p:nvSpPr>
          <p:cNvPr id="3" name="Rectangle 2"/>
          <p:cNvSpPr/>
          <p:nvPr/>
        </p:nvSpPr>
        <p:spPr>
          <a:xfrm>
            <a:off x="2975113" y="702365"/>
            <a:ext cx="2458278" cy="6957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LUYỆN TẬP </a:t>
            </a:r>
          </a:p>
        </p:txBody>
      </p:sp>
    </p:spTree>
    <p:extLst>
      <p:ext uri="{BB962C8B-B14F-4D97-AF65-F5344CB8AC3E}">
        <p14:creationId xmlns:p14="http://schemas.microsoft.com/office/powerpoint/2010/main" val="30634174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52</a:t>
            </a:fld>
            <a:endParaRPr lang="en"/>
          </a:p>
        </p:txBody>
      </p:sp>
      <p:sp>
        <p:nvSpPr>
          <p:cNvPr id="3" name="Rectangle 2"/>
          <p:cNvSpPr/>
          <p:nvPr/>
        </p:nvSpPr>
        <p:spPr>
          <a:xfrm>
            <a:off x="349596" y="974634"/>
            <a:ext cx="8625961" cy="904863"/>
          </a:xfrm>
          <a:prstGeom prst="rect">
            <a:avLst/>
          </a:prstGeom>
        </p:spPr>
        <p:txBody>
          <a:bodyPr wrap="square">
            <a:spAutoFit/>
          </a:bodyPr>
          <a:lstStyle/>
          <a:p>
            <a:pPr algn="just">
              <a:lnSpc>
                <a:spcPct val="120000"/>
              </a:lnSpc>
              <a:spcBef>
                <a:spcPts val="600"/>
              </a:spcBef>
              <a:spcAft>
                <a:spcPts val="600"/>
              </a:spcAft>
            </a:pPr>
            <a:r>
              <a:rPr lang="en-GB" sz="2200" b="1">
                <a:latin typeface="Arial" panose="020B0604020202020204" pitchFamily="34" charset="0"/>
                <a:cs typeface="Arial" panose="020B0604020202020204" pitchFamily="34" charset="0"/>
              </a:rPr>
              <a:t>Câu 1: </a:t>
            </a:r>
            <a:r>
              <a:rPr lang="en-US" sz="2200"/>
              <a:t>Một em bé thả một quả bóng cao su xuống sàn nhà. Khi quả bóng chạm sân nhà thì lực của sàn nhà tác dụng lên quả bóng</a:t>
            </a:r>
            <a:endParaRPr lang="en-US" sz="2200">
              <a:latin typeface="Arial" panose="020B0604020202020204" pitchFamily="34" charset="0"/>
              <a:cs typeface="Arial" panose="020B0604020202020204" pitchFamily="34" charset="0"/>
            </a:endParaRPr>
          </a:p>
        </p:txBody>
      </p:sp>
      <p:sp>
        <p:nvSpPr>
          <p:cNvPr id="4" name="Rectangle 3"/>
          <p:cNvSpPr/>
          <p:nvPr/>
        </p:nvSpPr>
        <p:spPr>
          <a:xfrm>
            <a:off x="932447" y="1992444"/>
            <a:ext cx="7417469" cy="2991588"/>
          </a:xfrm>
          <a:prstGeom prst="rect">
            <a:avLst/>
          </a:prstGeom>
        </p:spPr>
        <p:txBody>
          <a:bodyPr wrap="square">
            <a:spAutoFit/>
          </a:bodyPr>
          <a:lstStyle/>
          <a:p>
            <a:pPr algn="just">
              <a:lnSpc>
                <a:spcPct val="120000"/>
              </a:lnSpc>
              <a:spcBef>
                <a:spcPts val="600"/>
              </a:spcBef>
              <a:spcAft>
                <a:spcPts val="600"/>
              </a:spcAft>
            </a:pPr>
            <a:r>
              <a:rPr lang="en-US" sz="2200" dirty="0">
                <a:solidFill>
                  <a:srgbClr val="0070C0"/>
                </a:solidFill>
                <a:latin typeface="Arial" panose="020B0604020202020204" pitchFamily="34" charset="0"/>
                <a:cs typeface="Arial" panose="020B0604020202020204" pitchFamily="34" charset="0"/>
              </a:rPr>
              <a:t>A. </a:t>
            </a:r>
            <a:r>
              <a:rPr lang="en-US" sz="2200" dirty="0" err="1">
                <a:solidFill>
                  <a:srgbClr val="0070C0"/>
                </a:solidFill>
                <a:latin typeface="Arial" panose="020B0604020202020204" pitchFamily="34" charset="0"/>
                <a:cs typeface="Arial" panose="020B0604020202020204" pitchFamily="34" charset="0"/>
              </a:rPr>
              <a:t>c</a:t>
            </a:r>
            <a:r>
              <a:rPr lang="en-US" sz="2200" dirty="0" err="1">
                <a:solidFill>
                  <a:srgbClr val="0070C0"/>
                </a:solidFill>
              </a:rPr>
              <a:t>hỉ</a:t>
            </a:r>
            <a:r>
              <a:rPr lang="en-US" sz="2200" dirty="0">
                <a:solidFill>
                  <a:srgbClr val="0070C0"/>
                </a:solidFill>
              </a:rPr>
              <a:t> </a:t>
            </a:r>
            <a:r>
              <a:rPr lang="en-US" sz="2200" dirty="0" err="1">
                <a:solidFill>
                  <a:srgbClr val="0070C0"/>
                </a:solidFill>
              </a:rPr>
              <a:t>làm</a:t>
            </a:r>
            <a:r>
              <a:rPr lang="en-US" sz="2200" dirty="0">
                <a:solidFill>
                  <a:srgbClr val="0070C0"/>
                </a:solidFill>
              </a:rPr>
              <a:t> </a:t>
            </a:r>
            <a:r>
              <a:rPr lang="en-US" sz="2200" dirty="0" err="1">
                <a:solidFill>
                  <a:srgbClr val="0070C0"/>
                </a:solidFill>
              </a:rPr>
              <a:t>cho</a:t>
            </a:r>
            <a:r>
              <a:rPr lang="en-US" sz="2200" dirty="0">
                <a:solidFill>
                  <a:srgbClr val="0070C0"/>
                </a:solidFill>
              </a:rPr>
              <a:t> </a:t>
            </a:r>
            <a:r>
              <a:rPr lang="en-US" sz="2200" dirty="0" err="1">
                <a:solidFill>
                  <a:srgbClr val="0070C0"/>
                </a:solidFill>
              </a:rPr>
              <a:t>quả</a:t>
            </a:r>
            <a:r>
              <a:rPr lang="en-US" sz="2200" dirty="0">
                <a:solidFill>
                  <a:srgbClr val="0070C0"/>
                </a:solidFill>
              </a:rPr>
              <a:t> </a:t>
            </a:r>
            <a:r>
              <a:rPr lang="en-US" sz="2200" dirty="0" err="1">
                <a:solidFill>
                  <a:srgbClr val="0070C0"/>
                </a:solidFill>
              </a:rPr>
              <a:t>bóng</a:t>
            </a:r>
            <a:r>
              <a:rPr lang="en-US" sz="2200" dirty="0">
                <a:solidFill>
                  <a:srgbClr val="0070C0"/>
                </a:solidFill>
              </a:rPr>
              <a:t> </a:t>
            </a:r>
            <a:r>
              <a:rPr lang="en-US" sz="2200" dirty="0" err="1">
                <a:solidFill>
                  <a:srgbClr val="0070C0"/>
                </a:solidFill>
              </a:rPr>
              <a:t>biến</a:t>
            </a:r>
            <a:r>
              <a:rPr lang="en-US" sz="2200" dirty="0">
                <a:solidFill>
                  <a:srgbClr val="0070C0"/>
                </a:solidFill>
              </a:rPr>
              <a:t> </a:t>
            </a:r>
            <a:r>
              <a:rPr lang="en-US" sz="2200" dirty="0" err="1">
                <a:solidFill>
                  <a:srgbClr val="0070C0"/>
                </a:solidFill>
              </a:rPr>
              <a:t>đổi</a:t>
            </a:r>
            <a:r>
              <a:rPr lang="en-US" sz="2200" dirty="0">
                <a:solidFill>
                  <a:srgbClr val="0070C0"/>
                </a:solidFill>
              </a:rPr>
              <a:t> </a:t>
            </a:r>
            <a:r>
              <a:rPr lang="en-US" sz="2200" dirty="0" err="1">
                <a:solidFill>
                  <a:srgbClr val="0070C0"/>
                </a:solidFill>
              </a:rPr>
              <a:t>chuyển</a:t>
            </a:r>
            <a:r>
              <a:rPr lang="en-US" sz="2200" dirty="0">
                <a:solidFill>
                  <a:srgbClr val="0070C0"/>
                </a:solidFill>
              </a:rPr>
              <a:t> </a:t>
            </a:r>
            <a:r>
              <a:rPr lang="en-US" sz="2200" dirty="0" err="1">
                <a:solidFill>
                  <a:srgbClr val="0070C0"/>
                </a:solidFill>
              </a:rPr>
              <a:t>động</a:t>
            </a:r>
            <a:r>
              <a:rPr lang="en-US" sz="2200" dirty="0">
                <a:solidFill>
                  <a:srgbClr val="0070C0"/>
                </a:solidFill>
                <a:latin typeface="Arial" panose="020B0604020202020204" pitchFamily="34" charset="0"/>
                <a:cs typeface="Arial" panose="020B0604020202020204" pitchFamily="34" charset="0"/>
              </a:rPr>
              <a:t>.</a:t>
            </a:r>
          </a:p>
          <a:p>
            <a:pPr algn="just">
              <a:lnSpc>
                <a:spcPct val="120000"/>
              </a:lnSpc>
              <a:spcBef>
                <a:spcPts val="600"/>
              </a:spcBef>
              <a:spcAft>
                <a:spcPts val="600"/>
              </a:spcAft>
            </a:pPr>
            <a:r>
              <a:rPr lang="en-US" sz="2200" dirty="0">
                <a:solidFill>
                  <a:srgbClr val="0070C0"/>
                </a:solidFill>
                <a:latin typeface="Arial" panose="020B0604020202020204" pitchFamily="34" charset="0"/>
                <a:cs typeface="Arial" panose="020B0604020202020204" pitchFamily="34" charset="0"/>
              </a:rPr>
              <a:t>B. </a:t>
            </a:r>
            <a:r>
              <a:rPr lang="en-US" sz="2200" dirty="0" err="1">
                <a:solidFill>
                  <a:srgbClr val="0070C0"/>
                </a:solidFill>
              </a:rPr>
              <a:t>chỉ</a:t>
            </a:r>
            <a:r>
              <a:rPr lang="en-US" sz="2200" dirty="0">
                <a:solidFill>
                  <a:srgbClr val="0070C0"/>
                </a:solidFill>
              </a:rPr>
              <a:t> </a:t>
            </a:r>
            <a:r>
              <a:rPr lang="en-US" sz="2200" dirty="0" err="1">
                <a:solidFill>
                  <a:srgbClr val="0070C0"/>
                </a:solidFill>
              </a:rPr>
              <a:t>làm</a:t>
            </a:r>
            <a:r>
              <a:rPr lang="en-US" sz="2200" dirty="0">
                <a:solidFill>
                  <a:srgbClr val="0070C0"/>
                </a:solidFill>
              </a:rPr>
              <a:t> </a:t>
            </a:r>
            <a:r>
              <a:rPr lang="en-US" sz="2200" dirty="0" err="1">
                <a:solidFill>
                  <a:srgbClr val="0070C0"/>
                </a:solidFill>
              </a:rPr>
              <a:t>cho</a:t>
            </a:r>
            <a:r>
              <a:rPr lang="en-US" sz="2200" dirty="0">
                <a:solidFill>
                  <a:srgbClr val="0070C0"/>
                </a:solidFill>
              </a:rPr>
              <a:t> </a:t>
            </a:r>
            <a:r>
              <a:rPr lang="en-US" sz="2200" dirty="0" err="1">
                <a:solidFill>
                  <a:srgbClr val="0070C0"/>
                </a:solidFill>
              </a:rPr>
              <a:t>quả</a:t>
            </a:r>
            <a:r>
              <a:rPr lang="en-US" sz="2200" dirty="0">
                <a:solidFill>
                  <a:srgbClr val="0070C0"/>
                </a:solidFill>
              </a:rPr>
              <a:t> </a:t>
            </a:r>
            <a:r>
              <a:rPr lang="en-US" sz="2200" dirty="0" err="1">
                <a:solidFill>
                  <a:srgbClr val="0070C0"/>
                </a:solidFill>
              </a:rPr>
              <a:t>bóng</a:t>
            </a:r>
            <a:r>
              <a:rPr lang="en-US" sz="2200" dirty="0">
                <a:solidFill>
                  <a:srgbClr val="0070C0"/>
                </a:solidFill>
              </a:rPr>
              <a:t> </a:t>
            </a:r>
            <a:r>
              <a:rPr lang="en-US" sz="2200" dirty="0" err="1">
                <a:solidFill>
                  <a:srgbClr val="0070C0"/>
                </a:solidFill>
              </a:rPr>
              <a:t>biến</a:t>
            </a:r>
            <a:r>
              <a:rPr lang="en-US" sz="2200" dirty="0">
                <a:solidFill>
                  <a:srgbClr val="0070C0"/>
                </a:solidFill>
              </a:rPr>
              <a:t> </a:t>
            </a:r>
            <a:r>
              <a:rPr lang="en-US" sz="2200" dirty="0" err="1">
                <a:solidFill>
                  <a:srgbClr val="0070C0"/>
                </a:solidFill>
              </a:rPr>
              <a:t>dạng</a:t>
            </a:r>
            <a:r>
              <a:rPr lang="en-US" sz="2200" dirty="0">
                <a:solidFill>
                  <a:srgbClr val="0070C0"/>
                </a:solidFill>
                <a:latin typeface="Arial" panose="020B0604020202020204" pitchFamily="34" charset="0"/>
                <a:cs typeface="Arial" panose="020B0604020202020204" pitchFamily="34" charset="0"/>
              </a:rPr>
              <a:t>.</a:t>
            </a:r>
          </a:p>
          <a:p>
            <a:pPr algn="just">
              <a:lnSpc>
                <a:spcPct val="120000"/>
              </a:lnSpc>
              <a:spcBef>
                <a:spcPts val="600"/>
              </a:spcBef>
              <a:spcAft>
                <a:spcPts val="600"/>
              </a:spcAft>
            </a:pPr>
            <a:r>
              <a:rPr lang="en-US" sz="2200" dirty="0">
                <a:solidFill>
                  <a:srgbClr val="0070C0"/>
                </a:solidFill>
                <a:latin typeface="Arial" panose="020B0604020202020204" pitchFamily="34" charset="0"/>
                <a:cs typeface="Arial" panose="020B0604020202020204" pitchFamily="34" charset="0"/>
              </a:rPr>
              <a:t>C. </a:t>
            </a:r>
            <a:r>
              <a:rPr lang="en-US" sz="2200" dirty="0" err="1">
                <a:solidFill>
                  <a:srgbClr val="0070C0"/>
                </a:solidFill>
              </a:rPr>
              <a:t>vừa</a:t>
            </a:r>
            <a:r>
              <a:rPr lang="en-US" sz="2200" dirty="0">
                <a:solidFill>
                  <a:srgbClr val="0070C0"/>
                </a:solidFill>
              </a:rPr>
              <a:t> </a:t>
            </a:r>
            <a:r>
              <a:rPr lang="en-US" sz="2200" dirty="0" err="1">
                <a:solidFill>
                  <a:srgbClr val="0070C0"/>
                </a:solidFill>
              </a:rPr>
              <a:t>làm</a:t>
            </a:r>
            <a:r>
              <a:rPr lang="en-US" sz="2200" dirty="0">
                <a:solidFill>
                  <a:srgbClr val="0070C0"/>
                </a:solidFill>
              </a:rPr>
              <a:t> </a:t>
            </a:r>
            <a:r>
              <a:rPr lang="en-US" sz="2200" dirty="0" err="1">
                <a:solidFill>
                  <a:srgbClr val="0070C0"/>
                </a:solidFill>
              </a:rPr>
              <a:t>cho</a:t>
            </a:r>
            <a:r>
              <a:rPr lang="en-US" sz="2200" dirty="0">
                <a:solidFill>
                  <a:srgbClr val="0070C0"/>
                </a:solidFill>
              </a:rPr>
              <a:t> </a:t>
            </a:r>
            <a:r>
              <a:rPr lang="en-US" sz="2200" dirty="0" err="1">
                <a:solidFill>
                  <a:srgbClr val="0070C0"/>
                </a:solidFill>
              </a:rPr>
              <a:t>quả</a:t>
            </a:r>
            <a:r>
              <a:rPr lang="en-US" sz="2200" dirty="0">
                <a:solidFill>
                  <a:srgbClr val="0070C0"/>
                </a:solidFill>
              </a:rPr>
              <a:t> </a:t>
            </a:r>
            <a:r>
              <a:rPr lang="en-US" sz="2200" dirty="0" err="1">
                <a:solidFill>
                  <a:srgbClr val="0070C0"/>
                </a:solidFill>
              </a:rPr>
              <a:t>bóng</a:t>
            </a:r>
            <a:r>
              <a:rPr lang="en-US" sz="2200" dirty="0">
                <a:solidFill>
                  <a:srgbClr val="0070C0"/>
                </a:solidFill>
              </a:rPr>
              <a:t> </a:t>
            </a:r>
            <a:r>
              <a:rPr lang="en-US" sz="2200" dirty="0" err="1">
                <a:solidFill>
                  <a:srgbClr val="0070C0"/>
                </a:solidFill>
              </a:rPr>
              <a:t>biến</a:t>
            </a:r>
            <a:r>
              <a:rPr lang="en-US" sz="2200" dirty="0">
                <a:solidFill>
                  <a:srgbClr val="0070C0"/>
                </a:solidFill>
              </a:rPr>
              <a:t> </a:t>
            </a:r>
            <a:r>
              <a:rPr lang="en-US" sz="2200" dirty="0" err="1">
                <a:solidFill>
                  <a:srgbClr val="0070C0"/>
                </a:solidFill>
              </a:rPr>
              <a:t>dạng</a:t>
            </a:r>
            <a:r>
              <a:rPr lang="en-US" sz="2200" dirty="0">
                <a:solidFill>
                  <a:srgbClr val="0070C0"/>
                </a:solidFill>
              </a:rPr>
              <a:t>, </a:t>
            </a:r>
            <a:r>
              <a:rPr lang="en-US" sz="2200" dirty="0" err="1">
                <a:solidFill>
                  <a:srgbClr val="0070C0"/>
                </a:solidFill>
              </a:rPr>
              <a:t>vừa</a:t>
            </a:r>
            <a:r>
              <a:rPr lang="en-US" sz="2200" dirty="0">
                <a:solidFill>
                  <a:srgbClr val="0070C0"/>
                </a:solidFill>
              </a:rPr>
              <a:t> </a:t>
            </a:r>
            <a:r>
              <a:rPr lang="en-US" sz="2200" dirty="0" err="1">
                <a:solidFill>
                  <a:srgbClr val="0070C0"/>
                </a:solidFill>
              </a:rPr>
              <a:t>làm</a:t>
            </a:r>
            <a:r>
              <a:rPr lang="en-US" sz="2200" dirty="0">
                <a:solidFill>
                  <a:srgbClr val="0070C0"/>
                </a:solidFill>
              </a:rPr>
              <a:t> </a:t>
            </a:r>
            <a:r>
              <a:rPr lang="en-US" sz="2200" dirty="0" err="1">
                <a:solidFill>
                  <a:srgbClr val="0070C0"/>
                </a:solidFill>
              </a:rPr>
              <a:t>cho</a:t>
            </a:r>
            <a:r>
              <a:rPr lang="en-US" sz="2200" dirty="0">
                <a:solidFill>
                  <a:srgbClr val="0070C0"/>
                </a:solidFill>
              </a:rPr>
              <a:t> </a:t>
            </a:r>
            <a:r>
              <a:rPr lang="en-US" sz="2200" dirty="0" err="1">
                <a:solidFill>
                  <a:srgbClr val="0070C0"/>
                </a:solidFill>
              </a:rPr>
              <a:t>quả</a:t>
            </a:r>
            <a:r>
              <a:rPr lang="en-US" sz="2200" dirty="0">
                <a:solidFill>
                  <a:srgbClr val="0070C0"/>
                </a:solidFill>
              </a:rPr>
              <a:t> </a:t>
            </a:r>
            <a:r>
              <a:rPr lang="en-US" sz="2200" dirty="0" err="1">
                <a:solidFill>
                  <a:srgbClr val="0070C0"/>
                </a:solidFill>
              </a:rPr>
              <a:t>bóng</a:t>
            </a:r>
            <a:r>
              <a:rPr lang="en-US" sz="2200" dirty="0">
                <a:solidFill>
                  <a:srgbClr val="0070C0"/>
                </a:solidFill>
              </a:rPr>
              <a:t> </a:t>
            </a:r>
            <a:r>
              <a:rPr lang="en-US" sz="2200" dirty="0" err="1">
                <a:solidFill>
                  <a:srgbClr val="0070C0"/>
                </a:solidFill>
              </a:rPr>
              <a:t>biến</a:t>
            </a:r>
            <a:r>
              <a:rPr lang="en-US" sz="2200" dirty="0">
                <a:solidFill>
                  <a:srgbClr val="0070C0"/>
                </a:solidFill>
              </a:rPr>
              <a:t> </a:t>
            </a:r>
            <a:r>
              <a:rPr lang="en-US" sz="2200" dirty="0" err="1">
                <a:solidFill>
                  <a:srgbClr val="0070C0"/>
                </a:solidFill>
              </a:rPr>
              <a:t>đổi</a:t>
            </a:r>
            <a:r>
              <a:rPr lang="en-US" sz="2200" dirty="0">
                <a:solidFill>
                  <a:srgbClr val="0070C0"/>
                </a:solidFill>
              </a:rPr>
              <a:t> </a:t>
            </a:r>
            <a:r>
              <a:rPr lang="en-US" sz="2200" dirty="0" err="1">
                <a:solidFill>
                  <a:srgbClr val="0070C0"/>
                </a:solidFill>
              </a:rPr>
              <a:t>chuyển</a:t>
            </a:r>
            <a:r>
              <a:rPr lang="en-US" sz="2200" dirty="0">
                <a:solidFill>
                  <a:srgbClr val="0070C0"/>
                </a:solidFill>
              </a:rPr>
              <a:t> </a:t>
            </a:r>
            <a:r>
              <a:rPr lang="en-US" sz="2200" dirty="0" err="1">
                <a:solidFill>
                  <a:srgbClr val="0070C0"/>
                </a:solidFill>
              </a:rPr>
              <a:t>động</a:t>
            </a:r>
            <a:r>
              <a:rPr lang="en-US" sz="2200" dirty="0">
                <a:solidFill>
                  <a:srgbClr val="0070C0"/>
                </a:solidFill>
                <a:latin typeface="Arial" panose="020B0604020202020204" pitchFamily="34" charset="0"/>
                <a:cs typeface="Arial" panose="020B0604020202020204" pitchFamily="34" charset="0"/>
              </a:rPr>
              <a:t>.</a:t>
            </a:r>
          </a:p>
          <a:p>
            <a:pPr algn="just">
              <a:lnSpc>
                <a:spcPct val="120000"/>
              </a:lnSpc>
              <a:spcBef>
                <a:spcPts val="600"/>
              </a:spcBef>
              <a:spcAft>
                <a:spcPts val="600"/>
              </a:spcAft>
            </a:pPr>
            <a:r>
              <a:rPr lang="en-US" sz="2200" dirty="0">
                <a:solidFill>
                  <a:srgbClr val="0070C0"/>
                </a:solidFill>
                <a:latin typeface="Arial" panose="020B0604020202020204" pitchFamily="34" charset="0"/>
                <a:cs typeface="Arial" panose="020B0604020202020204" pitchFamily="34" charset="0"/>
              </a:rPr>
              <a:t>D. </a:t>
            </a:r>
            <a:r>
              <a:rPr lang="en-US" sz="2200" dirty="0" err="1">
                <a:solidFill>
                  <a:srgbClr val="0070C0"/>
                </a:solidFill>
              </a:rPr>
              <a:t>không</a:t>
            </a:r>
            <a:r>
              <a:rPr lang="en-US" sz="2200" dirty="0">
                <a:solidFill>
                  <a:srgbClr val="0070C0"/>
                </a:solidFill>
              </a:rPr>
              <a:t> </a:t>
            </a:r>
            <a:r>
              <a:rPr lang="en-US" sz="2200" dirty="0" err="1">
                <a:solidFill>
                  <a:srgbClr val="0070C0"/>
                </a:solidFill>
              </a:rPr>
              <a:t>làm</a:t>
            </a:r>
            <a:r>
              <a:rPr lang="en-US" sz="2200" dirty="0">
                <a:solidFill>
                  <a:srgbClr val="0070C0"/>
                </a:solidFill>
              </a:rPr>
              <a:t> </a:t>
            </a:r>
            <a:r>
              <a:rPr lang="en-US" sz="2200" dirty="0" err="1">
                <a:solidFill>
                  <a:srgbClr val="0070C0"/>
                </a:solidFill>
              </a:rPr>
              <a:t>quả</a:t>
            </a:r>
            <a:r>
              <a:rPr lang="en-US" sz="2200" dirty="0">
                <a:solidFill>
                  <a:srgbClr val="0070C0"/>
                </a:solidFill>
              </a:rPr>
              <a:t> </a:t>
            </a:r>
            <a:r>
              <a:rPr lang="en-US" sz="2200" dirty="0" err="1">
                <a:solidFill>
                  <a:srgbClr val="0070C0"/>
                </a:solidFill>
              </a:rPr>
              <a:t>bóng</a:t>
            </a:r>
            <a:r>
              <a:rPr lang="en-US" sz="2200" dirty="0">
                <a:solidFill>
                  <a:srgbClr val="0070C0"/>
                </a:solidFill>
              </a:rPr>
              <a:t> </a:t>
            </a:r>
            <a:r>
              <a:rPr lang="en-US" sz="2200" dirty="0" err="1">
                <a:solidFill>
                  <a:srgbClr val="0070C0"/>
                </a:solidFill>
              </a:rPr>
              <a:t>biến</a:t>
            </a:r>
            <a:r>
              <a:rPr lang="en-US" sz="2200" dirty="0">
                <a:solidFill>
                  <a:srgbClr val="0070C0"/>
                </a:solidFill>
              </a:rPr>
              <a:t> </a:t>
            </a:r>
            <a:r>
              <a:rPr lang="en-US" sz="2200" dirty="0" err="1">
                <a:solidFill>
                  <a:srgbClr val="0070C0"/>
                </a:solidFill>
              </a:rPr>
              <a:t>dạng</a:t>
            </a:r>
            <a:r>
              <a:rPr lang="en-US" sz="2200" dirty="0">
                <a:solidFill>
                  <a:srgbClr val="0070C0"/>
                </a:solidFill>
              </a:rPr>
              <a:t> </a:t>
            </a:r>
            <a:r>
              <a:rPr lang="en-US" sz="2200" dirty="0" err="1">
                <a:solidFill>
                  <a:srgbClr val="0070C0"/>
                </a:solidFill>
              </a:rPr>
              <a:t>cũng</a:t>
            </a:r>
            <a:r>
              <a:rPr lang="en-US" sz="2200" dirty="0">
                <a:solidFill>
                  <a:srgbClr val="0070C0"/>
                </a:solidFill>
              </a:rPr>
              <a:t> </a:t>
            </a:r>
            <a:r>
              <a:rPr lang="en-US" sz="2200" dirty="0" err="1">
                <a:solidFill>
                  <a:srgbClr val="0070C0"/>
                </a:solidFill>
              </a:rPr>
              <a:t>không</a:t>
            </a:r>
            <a:r>
              <a:rPr lang="en-US" sz="2200" dirty="0">
                <a:solidFill>
                  <a:srgbClr val="0070C0"/>
                </a:solidFill>
              </a:rPr>
              <a:t> </a:t>
            </a:r>
            <a:r>
              <a:rPr lang="en-US" sz="2200" dirty="0" err="1">
                <a:solidFill>
                  <a:srgbClr val="0070C0"/>
                </a:solidFill>
              </a:rPr>
              <a:t>làm</a:t>
            </a:r>
            <a:r>
              <a:rPr lang="en-US" sz="2200" dirty="0">
                <a:solidFill>
                  <a:srgbClr val="0070C0"/>
                </a:solidFill>
              </a:rPr>
              <a:t> </a:t>
            </a:r>
            <a:r>
              <a:rPr lang="en-US" sz="2200" dirty="0" err="1">
                <a:solidFill>
                  <a:srgbClr val="0070C0"/>
                </a:solidFill>
              </a:rPr>
              <a:t>biến</a:t>
            </a:r>
            <a:r>
              <a:rPr lang="en-US" sz="2200" dirty="0">
                <a:solidFill>
                  <a:srgbClr val="0070C0"/>
                </a:solidFill>
              </a:rPr>
              <a:t> </a:t>
            </a:r>
            <a:r>
              <a:rPr lang="en-US" sz="2200" dirty="0" err="1">
                <a:solidFill>
                  <a:srgbClr val="0070C0"/>
                </a:solidFill>
              </a:rPr>
              <a:t>đổi</a:t>
            </a:r>
            <a:r>
              <a:rPr lang="en-US" sz="2200" dirty="0">
                <a:solidFill>
                  <a:srgbClr val="0070C0"/>
                </a:solidFill>
              </a:rPr>
              <a:t> </a:t>
            </a:r>
            <a:r>
              <a:rPr lang="en-US" sz="2200" dirty="0" err="1">
                <a:solidFill>
                  <a:srgbClr val="0070C0"/>
                </a:solidFill>
              </a:rPr>
              <a:t>chuyển</a:t>
            </a:r>
            <a:r>
              <a:rPr lang="en-US" sz="2200" dirty="0">
                <a:solidFill>
                  <a:srgbClr val="0070C0"/>
                </a:solidFill>
              </a:rPr>
              <a:t> </a:t>
            </a:r>
            <a:r>
              <a:rPr lang="en-US" sz="2200" dirty="0" err="1">
                <a:solidFill>
                  <a:srgbClr val="0070C0"/>
                </a:solidFill>
              </a:rPr>
              <a:t>động</a:t>
            </a:r>
            <a:r>
              <a:rPr lang="en-US" sz="2200" dirty="0">
                <a:solidFill>
                  <a:srgbClr val="0070C0"/>
                </a:solidFill>
              </a:rPr>
              <a:t> </a:t>
            </a:r>
            <a:r>
              <a:rPr lang="en-US" sz="2200" dirty="0" err="1">
                <a:solidFill>
                  <a:srgbClr val="0070C0"/>
                </a:solidFill>
              </a:rPr>
              <a:t>của</a:t>
            </a:r>
            <a:r>
              <a:rPr lang="en-US" sz="2200" dirty="0">
                <a:solidFill>
                  <a:srgbClr val="0070C0"/>
                </a:solidFill>
              </a:rPr>
              <a:t> </a:t>
            </a:r>
            <a:r>
              <a:rPr lang="en-US" sz="2200" dirty="0" err="1">
                <a:solidFill>
                  <a:srgbClr val="0070C0"/>
                </a:solidFill>
              </a:rPr>
              <a:t>quả</a:t>
            </a:r>
            <a:r>
              <a:rPr lang="en-US" sz="2200" dirty="0">
                <a:solidFill>
                  <a:srgbClr val="0070C0"/>
                </a:solidFill>
              </a:rPr>
              <a:t> </a:t>
            </a:r>
            <a:r>
              <a:rPr lang="en-US" sz="2200" dirty="0" err="1">
                <a:solidFill>
                  <a:srgbClr val="0070C0"/>
                </a:solidFill>
              </a:rPr>
              <a:t>bóng</a:t>
            </a:r>
            <a:r>
              <a:rPr lang="en-US" sz="2200" dirty="0">
                <a:solidFill>
                  <a:srgbClr val="0070C0"/>
                </a:solidFill>
                <a:latin typeface="Arial" panose="020B0604020202020204" pitchFamily="34" charset="0"/>
                <a:cs typeface="Arial" panose="020B0604020202020204" pitchFamily="34" charset="0"/>
              </a:rPr>
              <a:t>.</a:t>
            </a:r>
          </a:p>
        </p:txBody>
      </p:sp>
      <p:sp>
        <p:nvSpPr>
          <p:cNvPr id="5" name="Google Shape;173;p19"/>
          <p:cNvSpPr txBox="1">
            <a:spLocks/>
          </p:cNvSpPr>
          <p:nvPr/>
        </p:nvSpPr>
        <p:spPr>
          <a:xfrm>
            <a:off x="301472" y="219526"/>
            <a:ext cx="4053960" cy="62268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r>
              <a:rPr lang="en-US">
                <a:latin typeface="Arial" panose="020B0604020202020204" pitchFamily="34" charset="0"/>
                <a:cs typeface="Arial" panose="020B0604020202020204" pitchFamily="34" charset="0"/>
              </a:rPr>
              <a:t>BÀI TẬP CỦNG CỐ</a:t>
            </a:r>
          </a:p>
        </p:txBody>
      </p:sp>
    </p:spTree>
    <p:extLst>
      <p:ext uri="{BB962C8B-B14F-4D97-AF65-F5344CB8AC3E}">
        <p14:creationId xmlns:p14="http://schemas.microsoft.com/office/powerpoint/2010/main" val="291008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iterate type="lt">
                                    <p:tmPct val="0"/>
                                  </p:iterate>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iterate type="lt">
                                    <p:tmPct val="0"/>
                                  </p:iterate>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anim calcmode="lin" valueType="num">
                                      <p:cBhvr>
                                        <p:cTn id="2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iterate type="lt">
                                    <p:tmPct val="0"/>
                                  </p:iterate>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1000"/>
                                        <p:tgtEl>
                                          <p:spTgt spid="4">
                                            <p:txEl>
                                              <p:pRg st="2" end="2"/>
                                            </p:txEl>
                                          </p:spTgt>
                                        </p:tgtEl>
                                      </p:cBhvr>
                                    </p:animEffect>
                                    <p:anim calcmode="lin" valueType="num">
                                      <p:cBhvr>
                                        <p:cTn id="2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iterate type="lt">
                                    <p:tmPct val="0"/>
                                  </p:iterate>
                                  <p:childTnLst>
                                    <p:set>
                                      <p:cBhvr>
                                        <p:cTn id="32" dur="1" fill="hold">
                                          <p:stCondLst>
                                            <p:cond delay="0"/>
                                          </p:stCondLst>
                                        </p:cTn>
                                        <p:tgtEl>
                                          <p:spTgt spid="4">
                                            <p:txEl>
                                              <p:pRg st="3" end="3"/>
                                            </p:txEl>
                                          </p:spTgt>
                                        </p:tgtEl>
                                        <p:attrNameLst>
                                          <p:attrName>style.visibility</p:attrName>
                                        </p:attrNameLst>
                                      </p:cBhvr>
                                      <p:to>
                                        <p:strVal val="visible"/>
                                      </p:to>
                                    </p:set>
                                    <p:animEffect transition="in" filter="fade">
                                      <p:cBhvr>
                                        <p:cTn id="33" dur="1000"/>
                                        <p:tgtEl>
                                          <p:spTgt spid="4">
                                            <p:txEl>
                                              <p:pRg st="3" end="3"/>
                                            </p:txEl>
                                          </p:spTgt>
                                        </p:tgtEl>
                                      </p:cBhvr>
                                    </p:animEffect>
                                    <p:anim calcmode="lin" valueType="num">
                                      <p:cBhvr>
                                        <p:cTn id="34"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mph" presetSubtype="0" fill="hold" nodeType="clickEffect">
                                  <p:stCondLst>
                                    <p:cond delay="0"/>
                                  </p:stCondLst>
                                  <p:iterate type="lt">
                                    <p:tmPct val="4000"/>
                                  </p:iterate>
                                  <p:childTnLst>
                                    <p:set>
                                      <p:cBhvr override="childStyle">
                                        <p:cTn id="39" dur="500" fill="hold"/>
                                        <p:tgtEl>
                                          <p:spTgt spid="4">
                                            <p:txEl>
                                              <p:pRg st="2" end="2"/>
                                            </p:txEl>
                                          </p:spTgt>
                                        </p:tgtEl>
                                        <p:attrNameLst>
                                          <p:attrName>style.color</p:attrName>
                                        </p:attrNameLst>
                                      </p:cBhvr>
                                      <p:to>
                                        <p:clrVal>
                                          <a:srgbClr val="FF0000"/>
                                        </p:clrVal>
                                      </p:to>
                                    </p:set>
                                    <p:set>
                                      <p:cBhvr>
                                        <p:cTn id="40" dur="500" fill="hold"/>
                                        <p:tgtEl>
                                          <p:spTgt spid="4">
                                            <p:txEl>
                                              <p:pRg st="2" end="2"/>
                                            </p:txEl>
                                          </p:spTgt>
                                        </p:tgtEl>
                                        <p:attrNameLst>
                                          <p:attrName>fillcolor</p:attrName>
                                        </p:attrNameLst>
                                      </p:cBhvr>
                                      <p:to>
                                        <p:clrVal>
                                          <a:srgbClr val="FF0000"/>
                                        </p:clrVal>
                                      </p:to>
                                    </p:set>
                                    <p:set>
                                      <p:cBhvr>
                                        <p:cTn id="41" dur="500" fill="hold"/>
                                        <p:tgtEl>
                                          <p:spTgt spid="4">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53</a:t>
            </a:fld>
            <a:endParaRPr lang="en"/>
          </a:p>
        </p:txBody>
      </p:sp>
      <p:sp>
        <p:nvSpPr>
          <p:cNvPr id="3" name="Rectangle 2"/>
          <p:cNvSpPr/>
          <p:nvPr/>
        </p:nvSpPr>
        <p:spPr>
          <a:xfrm>
            <a:off x="349596" y="974634"/>
            <a:ext cx="8625961" cy="535531"/>
          </a:xfrm>
          <a:prstGeom prst="rect">
            <a:avLst/>
          </a:prstGeom>
        </p:spPr>
        <p:txBody>
          <a:bodyPr wrap="square">
            <a:spAutoFit/>
          </a:bodyPr>
          <a:lstStyle/>
          <a:p>
            <a:pPr algn="just">
              <a:lnSpc>
                <a:spcPct val="120000"/>
              </a:lnSpc>
              <a:spcBef>
                <a:spcPts val="600"/>
              </a:spcBef>
              <a:spcAft>
                <a:spcPts val="600"/>
              </a:spcAft>
            </a:pPr>
            <a:r>
              <a:rPr lang="en-GB" sz="2400" b="1">
                <a:latin typeface="Arial" panose="020B0604020202020204" pitchFamily="34" charset="0"/>
                <a:cs typeface="Arial" panose="020B0604020202020204" pitchFamily="34" charset="0"/>
              </a:rPr>
              <a:t>Câu 2: </a:t>
            </a:r>
            <a:r>
              <a:rPr lang="vi-VN" sz="2400"/>
              <a:t>Hoạt động nào dưới đây không cần dùng đến lực?</a:t>
            </a:r>
            <a:endParaRPr lang="en-US" sz="2400">
              <a:latin typeface="Arial" panose="020B0604020202020204" pitchFamily="34" charset="0"/>
              <a:cs typeface="Arial" panose="020B0604020202020204" pitchFamily="34" charset="0"/>
            </a:endParaRPr>
          </a:p>
        </p:txBody>
      </p:sp>
      <p:sp>
        <p:nvSpPr>
          <p:cNvPr id="4" name="Rectangle 3"/>
          <p:cNvSpPr/>
          <p:nvPr/>
        </p:nvSpPr>
        <p:spPr>
          <a:xfrm>
            <a:off x="2474809" y="1948146"/>
            <a:ext cx="3705654" cy="2326791"/>
          </a:xfrm>
          <a:prstGeom prst="rect">
            <a:avLst/>
          </a:prstGeom>
        </p:spPr>
        <p:txBody>
          <a:bodyPr wrap="square">
            <a:spAutoFit/>
          </a:bodyPr>
          <a:lstStyle/>
          <a:p>
            <a:pPr algn="just">
              <a:lnSpc>
                <a:spcPct val="120000"/>
              </a:lnSpc>
              <a:spcBef>
                <a:spcPts val="600"/>
              </a:spcBef>
              <a:spcAft>
                <a:spcPts val="600"/>
              </a:spcAft>
            </a:pPr>
            <a:r>
              <a:rPr lang="en-US" sz="2400">
                <a:solidFill>
                  <a:srgbClr val="0070C0"/>
                </a:solidFill>
                <a:latin typeface="Arial" panose="020B0604020202020204" pitchFamily="34" charset="0"/>
                <a:cs typeface="Arial" panose="020B0604020202020204" pitchFamily="34" charset="0"/>
              </a:rPr>
              <a:t>A. </a:t>
            </a:r>
            <a:r>
              <a:rPr lang="en-US" sz="2400">
                <a:solidFill>
                  <a:srgbClr val="0070C0"/>
                </a:solidFill>
              </a:rPr>
              <a:t>Đọc một trang sách.</a:t>
            </a:r>
          </a:p>
          <a:p>
            <a:pPr algn="just">
              <a:lnSpc>
                <a:spcPct val="120000"/>
              </a:lnSpc>
              <a:spcBef>
                <a:spcPts val="600"/>
              </a:spcBef>
              <a:spcAft>
                <a:spcPts val="600"/>
              </a:spcAft>
            </a:pPr>
            <a:r>
              <a:rPr lang="en-US" sz="2400">
                <a:solidFill>
                  <a:srgbClr val="0070C0"/>
                </a:solidFill>
                <a:latin typeface="Arial" panose="020B0604020202020204" pitchFamily="34" charset="0"/>
                <a:cs typeface="Arial" panose="020B0604020202020204" pitchFamily="34" charset="0"/>
              </a:rPr>
              <a:t>B. </a:t>
            </a:r>
            <a:r>
              <a:rPr lang="vi-VN" sz="2400">
                <a:solidFill>
                  <a:srgbClr val="0070C0"/>
                </a:solidFill>
              </a:rPr>
              <a:t>Kéo một gàu nước.</a:t>
            </a:r>
            <a:endParaRPr lang="en-GB" sz="2400">
              <a:solidFill>
                <a:srgbClr val="0070C0"/>
              </a:solidFill>
            </a:endParaRPr>
          </a:p>
          <a:p>
            <a:pPr algn="just">
              <a:lnSpc>
                <a:spcPct val="120000"/>
              </a:lnSpc>
              <a:spcBef>
                <a:spcPts val="600"/>
              </a:spcBef>
              <a:spcAft>
                <a:spcPts val="600"/>
              </a:spcAft>
            </a:pPr>
            <a:r>
              <a:rPr lang="en-US" sz="2400">
                <a:solidFill>
                  <a:srgbClr val="0070C0"/>
                </a:solidFill>
                <a:latin typeface="Arial" panose="020B0604020202020204" pitchFamily="34" charset="0"/>
                <a:cs typeface="Arial" panose="020B0604020202020204" pitchFamily="34" charset="0"/>
              </a:rPr>
              <a:t>C. </a:t>
            </a:r>
            <a:r>
              <a:rPr lang="en-US" sz="2400">
                <a:solidFill>
                  <a:srgbClr val="0070C0"/>
                </a:solidFill>
              </a:rPr>
              <a:t>Nâng một tấm gỗ.</a:t>
            </a:r>
          </a:p>
          <a:p>
            <a:pPr algn="just">
              <a:lnSpc>
                <a:spcPct val="120000"/>
              </a:lnSpc>
              <a:spcBef>
                <a:spcPts val="600"/>
              </a:spcBef>
              <a:spcAft>
                <a:spcPts val="600"/>
              </a:spcAft>
            </a:pPr>
            <a:r>
              <a:rPr lang="en-US" sz="2400">
                <a:solidFill>
                  <a:srgbClr val="0070C0"/>
                </a:solidFill>
                <a:latin typeface="Arial" panose="020B0604020202020204" pitchFamily="34" charset="0"/>
                <a:cs typeface="Arial" panose="020B0604020202020204" pitchFamily="34" charset="0"/>
              </a:rPr>
              <a:t>D. </a:t>
            </a:r>
            <a:r>
              <a:rPr lang="en-US" sz="2400">
                <a:solidFill>
                  <a:srgbClr val="0070C0"/>
                </a:solidFill>
              </a:rPr>
              <a:t>Đẩy một chiếc xe.</a:t>
            </a:r>
            <a:endParaRPr lang="en-US" sz="240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720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iterate type="lt">
                                    <p:tmPct val="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iterate type="lt">
                                    <p:tmPct val="0"/>
                                  </p:iterate>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iterate type="lt">
                                    <p:tmPct val="0"/>
                                  </p:iterate>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iterate type="lt">
                                    <p:tmPct val="0"/>
                                  </p:iterate>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mph" presetSubtype="0" fill="hold" nodeType="clickEffect">
                                  <p:stCondLst>
                                    <p:cond delay="0"/>
                                  </p:stCondLst>
                                  <p:iterate type="lt">
                                    <p:tmPct val="4000"/>
                                  </p:iterate>
                                  <p:childTnLst>
                                    <p:set>
                                      <p:cBhvr override="childStyle">
                                        <p:cTn id="34" dur="500" fill="hold"/>
                                        <p:tgtEl>
                                          <p:spTgt spid="4">
                                            <p:txEl>
                                              <p:pRg st="0" end="0"/>
                                            </p:txEl>
                                          </p:spTgt>
                                        </p:tgtEl>
                                        <p:attrNameLst>
                                          <p:attrName>style.color</p:attrName>
                                        </p:attrNameLst>
                                      </p:cBhvr>
                                      <p:to>
                                        <p:clrVal>
                                          <a:srgbClr val="FF0000"/>
                                        </p:clrVal>
                                      </p:to>
                                    </p:set>
                                    <p:set>
                                      <p:cBhvr>
                                        <p:cTn id="35" dur="500" fill="hold"/>
                                        <p:tgtEl>
                                          <p:spTgt spid="4">
                                            <p:txEl>
                                              <p:pRg st="0" end="0"/>
                                            </p:txEl>
                                          </p:spTgt>
                                        </p:tgtEl>
                                        <p:attrNameLst>
                                          <p:attrName>fillcolor</p:attrName>
                                        </p:attrNameLst>
                                      </p:cBhvr>
                                      <p:to>
                                        <p:clrVal>
                                          <a:srgbClr val="FF0000"/>
                                        </p:clrVal>
                                      </p:to>
                                    </p:set>
                                    <p:set>
                                      <p:cBhvr>
                                        <p:cTn id="36" dur="500" fill="hold"/>
                                        <p:tgtEl>
                                          <p:spTgt spid="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54</a:t>
            </a:fld>
            <a:endParaRPr lang="en"/>
          </a:p>
        </p:txBody>
      </p:sp>
      <p:sp>
        <p:nvSpPr>
          <p:cNvPr id="3" name="Rectangle 2"/>
          <p:cNvSpPr/>
          <p:nvPr/>
        </p:nvSpPr>
        <p:spPr>
          <a:xfrm>
            <a:off x="575822" y="808088"/>
            <a:ext cx="8027517" cy="978729"/>
          </a:xfrm>
          <a:prstGeom prst="rect">
            <a:avLst/>
          </a:prstGeom>
        </p:spPr>
        <p:txBody>
          <a:bodyPr wrap="square">
            <a:spAutoFit/>
          </a:bodyPr>
          <a:lstStyle/>
          <a:p>
            <a:pPr algn="just">
              <a:lnSpc>
                <a:spcPct val="120000"/>
              </a:lnSpc>
              <a:spcBef>
                <a:spcPts val="600"/>
              </a:spcBef>
              <a:spcAft>
                <a:spcPts val="600"/>
              </a:spcAft>
            </a:pPr>
            <a:r>
              <a:rPr lang="en-GB" sz="2400" b="1">
                <a:latin typeface="Arial" panose="020B0604020202020204" pitchFamily="34" charset="0"/>
                <a:cs typeface="Arial" panose="020B0604020202020204" pitchFamily="34" charset="0"/>
              </a:rPr>
              <a:t>Câu 3: </a:t>
            </a:r>
            <a:r>
              <a:rPr lang="en-US" sz="2400"/>
              <a:t>Sắp xếp các lực trong các trường hợp sau theo độ lớn tăng dần:</a:t>
            </a:r>
            <a:endParaRPr lang="en-US" sz="2400">
              <a:latin typeface="Arial" panose="020B0604020202020204" pitchFamily="34" charset="0"/>
              <a:cs typeface="Arial" panose="020B0604020202020204" pitchFamily="34" charset="0"/>
            </a:endParaRPr>
          </a:p>
        </p:txBody>
      </p:sp>
      <p:sp>
        <p:nvSpPr>
          <p:cNvPr id="4" name="Rectangle 3"/>
          <p:cNvSpPr/>
          <p:nvPr/>
        </p:nvSpPr>
        <p:spPr>
          <a:xfrm>
            <a:off x="810885" y="3711235"/>
            <a:ext cx="3451474" cy="1091837"/>
          </a:xfrm>
          <a:prstGeom prst="rect">
            <a:avLst/>
          </a:prstGeom>
        </p:spPr>
        <p:txBody>
          <a:bodyPr wrap="square">
            <a:spAutoFit/>
          </a:bodyPr>
          <a:lstStyle/>
          <a:p>
            <a:pPr algn="just">
              <a:lnSpc>
                <a:spcPct val="120000"/>
              </a:lnSpc>
              <a:spcBef>
                <a:spcPts val="600"/>
              </a:spcBef>
              <a:spcAft>
                <a:spcPts val="600"/>
              </a:spcAft>
            </a:pPr>
            <a:r>
              <a:rPr lang="en-US" sz="2400">
                <a:solidFill>
                  <a:srgbClr val="0070C0"/>
                </a:solidFill>
                <a:latin typeface="Arial" panose="020B0604020202020204" pitchFamily="34" charset="0"/>
                <a:cs typeface="Arial" panose="020B0604020202020204" pitchFamily="34" charset="0"/>
              </a:rPr>
              <a:t>A. b – d – c - a.</a:t>
            </a:r>
          </a:p>
          <a:p>
            <a:pPr algn="just">
              <a:lnSpc>
                <a:spcPct val="120000"/>
              </a:lnSpc>
              <a:spcBef>
                <a:spcPts val="600"/>
              </a:spcBef>
              <a:spcAft>
                <a:spcPts val="600"/>
              </a:spcAft>
            </a:pPr>
            <a:r>
              <a:rPr lang="en-US" sz="2400">
                <a:solidFill>
                  <a:srgbClr val="0070C0"/>
                </a:solidFill>
                <a:latin typeface="Arial" panose="020B0604020202020204" pitchFamily="34" charset="0"/>
                <a:cs typeface="Arial" panose="020B0604020202020204" pitchFamily="34" charset="0"/>
              </a:rPr>
              <a:t>C. b – a – d – c.</a:t>
            </a:r>
          </a:p>
        </p:txBody>
      </p:sp>
      <p:pic>
        <p:nvPicPr>
          <p:cNvPr id="6" name="Picture 5"/>
          <p:cNvPicPr>
            <a:picLocks noChangeAspect="1"/>
          </p:cNvPicPr>
          <p:nvPr/>
        </p:nvPicPr>
        <p:blipFill>
          <a:blip r:embed="rId2"/>
          <a:stretch>
            <a:fillRect/>
          </a:stretch>
        </p:blipFill>
        <p:spPr>
          <a:xfrm>
            <a:off x="613739" y="1712951"/>
            <a:ext cx="7715250" cy="1724025"/>
          </a:xfrm>
          <a:prstGeom prst="rect">
            <a:avLst/>
          </a:prstGeom>
        </p:spPr>
      </p:pic>
      <p:sp>
        <p:nvSpPr>
          <p:cNvPr id="7" name="Rectangle 6"/>
          <p:cNvSpPr/>
          <p:nvPr/>
        </p:nvSpPr>
        <p:spPr>
          <a:xfrm>
            <a:off x="4353799" y="3711235"/>
            <a:ext cx="4572000" cy="1091837"/>
          </a:xfrm>
          <a:prstGeom prst="rect">
            <a:avLst/>
          </a:prstGeom>
        </p:spPr>
        <p:txBody>
          <a:bodyPr>
            <a:spAutoFit/>
          </a:bodyPr>
          <a:lstStyle/>
          <a:p>
            <a:pPr algn="just">
              <a:lnSpc>
                <a:spcPct val="120000"/>
              </a:lnSpc>
              <a:spcBef>
                <a:spcPts val="600"/>
              </a:spcBef>
              <a:spcAft>
                <a:spcPts val="600"/>
              </a:spcAft>
            </a:pPr>
            <a:r>
              <a:rPr lang="en-US" sz="2400">
                <a:solidFill>
                  <a:srgbClr val="0070C0"/>
                </a:solidFill>
                <a:latin typeface="Arial" panose="020B0604020202020204" pitchFamily="34" charset="0"/>
                <a:cs typeface="Arial" panose="020B0604020202020204" pitchFamily="34" charset="0"/>
              </a:rPr>
              <a:t>B. a – c – b – d. </a:t>
            </a:r>
          </a:p>
          <a:p>
            <a:pPr algn="just">
              <a:lnSpc>
                <a:spcPct val="120000"/>
              </a:lnSpc>
              <a:spcBef>
                <a:spcPts val="600"/>
              </a:spcBef>
              <a:spcAft>
                <a:spcPts val="600"/>
              </a:spcAft>
            </a:pPr>
            <a:r>
              <a:rPr lang="en-US" sz="2400">
                <a:solidFill>
                  <a:srgbClr val="0070C0"/>
                </a:solidFill>
                <a:latin typeface="Arial" panose="020B0604020202020204" pitchFamily="34" charset="0"/>
                <a:cs typeface="Arial" panose="020B0604020202020204" pitchFamily="34" charset="0"/>
              </a:rPr>
              <a:t>D. c – b – a – d.</a:t>
            </a:r>
          </a:p>
        </p:txBody>
      </p:sp>
    </p:spTree>
    <p:extLst>
      <p:ext uri="{BB962C8B-B14F-4D97-AF65-F5344CB8AC3E}">
        <p14:creationId xmlns:p14="http://schemas.microsoft.com/office/powerpoint/2010/main" val="122275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iterate type="lt">
                                    <p:tmPct val="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iterate type="lt">
                                    <p:tmPct val="0"/>
                                  </p:iterate>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fade">
                                      <p:cBhvr>
                                        <p:cTn id="28" dur="1000"/>
                                        <p:tgtEl>
                                          <p:spTgt spid="7">
                                            <p:txEl>
                                              <p:pRg st="1" end="1"/>
                                            </p:txEl>
                                          </p:spTgt>
                                        </p:tgtEl>
                                      </p:cBhvr>
                                    </p:animEffect>
                                    <p:anim calcmode="lin" valueType="num">
                                      <p:cBhvr>
                                        <p:cTn id="2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mph" presetSubtype="0" fill="hold" nodeType="clickEffect">
                                  <p:stCondLst>
                                    <p:cond delay="0"/>
                                  </p:stCondLst>
                                  <p:iterate type="lt">
                                    <p:tmPct val="4000"/>
                                  </p:iterate>
                                  <p:childTnLst>
                                    <p:set>
                                      <p:cBhvr override="childStyle">
                                        <p:cTn id="34" dur="500" fill="hold"/>
                                        <p:tgtEl>
                                          <p:spTgt spid="4">
                                            <p:txEl>
                                              <p:pRg st="0" end="0"/>
                                            </p:txEl>
                                          </p:spTgt>
                                        </p:tgtEl>
                                        <p:attrNameLst>
                                          <p:attrName>style.color</p:attrName>
                                        </p:attrNameLst>
                                      </p:cBhvr>
                                      <p:to>
                                        <p:clrVal>
                                          <a:srgbClr val="FF0000"/>
                                        </p:clrVal>
                                      </p:to>
                                    </p:set>
                                    <p:set>
                                      <p:cBhvr>
                                        <p:cTn id="35" dur="500" fill="hold"/>
                                        <p:tgtEl>
                                          <p:spTgt spid="4">
                                            <p:txEl>
                                              <p:pRg st="0" end="0"/>
                                            </p:txEl>
                                          </p:spTgt>
                                        </p:tgtEl>
                                        <p:attrNameLst>
                                          <p:attrName>fillcolor</p:attrName>
                                        </p:attrNameLst>
                                      </p:cBhvr>
                                      <p:to>
                                        <p:clrVal>
                                          <a:srgbClr val="FF0000"/>
                                        </p:clrVal>
                                      </p:to>
                                    </p:set>
                                    <p:set>
                                      <p:cBhvr>
                                        <p:cTn id="36" dur="500" fill="hold"/>
                                        <p:tgtEl>
                                          <p:spTgt spid="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55</a:t>
            </a:fld>
            <a:endParaRPr lang="en"/>
          </a:p>
        </p:txBody>
      </p:sp>
      <p:sp>
        <p:nvSpPr>
          <p:cNvPr id="3" name="Rectangle 2"/>
          <p:cNvSpPr/>
          <p:nvPr/>
        </p:nvSpPr>
        <p:spPr>
          <a:xfrm>
            <a:off x="349596" y="974634"/>
            <a:ext cx="8625961" cy="1027204"/>
          </a:xfrm>
          <a:prstGeom prst="rect">
            <a:avLst/>
          </a:prstGeom>
        </p:spPr>
        <p:txBody>
          <a:bodyPr wrap="square">
            <a:spAutoFit/>
          </a:bodyPr>
          <a:lstStyle/>
          <a:p>
            <a:pPr algn="just">
              <a:lnSpc>
                <a:spcPct val="110000"/>
              </a:lnSpc>
              <a:spcBef>
                <a:spcPts val="600"/>
              </a:spcBef>
              <a:spcAft>
                <a:spcPts val="600"/>
              </a:spcAft>
            </a:pPr>
            <a:r>
              <a:rPr lang="en-GB" sz="2400" b="1">
                <a:latin typeface="Arial" panose="020B0604020202020204" pitchFamily="34" charset="0"/>
                <a:cs typeface="Arial" panose="020B0604020202020204" pitchFamily="34" charset="0"/>
              </a:rPr>
              <a:t>Câu 4: </a:t>
            </a:r>
            <a:r>
              <a:rPr lang="vi-VN" sz="2400"/>
              <a:t>Treo vật vào đầu dưới của một lò xo, lò xo dãn ra.</a:t>
            </a:r>
            <a:endParaRPr lang="en-GB" sz="2400"/>
          </a:p>
          <a:p>
            <a:pPr algn="just">
              <a:lnSpc>
                <a:spcPct val="110000"/>
              </a:lnSpc>
              <a:spcBef>
                <a:spcPts val="600"/>
              </a:spcBef>
              <a:spcAft>
                <a:spcPts val="600"/>
              </a:spcAft>
            </a:pPr>
            <a:r>
              <a:rPr lang="vi-VN" sz="2400"/>
              <a:t>Khi đó</a:t>
            </a:r>
            <a:endParaRPr lang="en-US" sz="2400">
              <a:latin typeface="Arial" panose="020B0604020202020204" pitchFamily="34" charset="0"/>
              <a:cs typeface="Arial" panose="020B0604020202020204" pitchFamily="34" charset="0"/>
            </a:endParaRPr>
          </a:p>
        </p:txBody>
      </p:sp>
      <p:sp>
        <p:nvSpPr>
          <p:cNvPr id="4" name="Rectangle 3"/>
          <p:cNvSpPr/>
          <p:nvPr/>
        </p:nvSpPr>
        <p:spPr>
          <a:xfrm>
            <a:off x="2045151" y="2212449"/>
            <a:ext cx="6085297" cy="2326791"/>
          </a:xfrm>
          <a:prstGeom prst="rect">
            <a:avLst/>
          </a:prstGeom>
        </p:spPr>
        <p:txBody>
          <a:bodyPr wrap="square">
            <a:spAutoFit/>
          </a:bodyPr>
          <a:lstStyle/>
          <a:p>
            <a:pPr algn="just">
              <a:lnSpc>
                <a:spcPct val="120000"/>
              </a:lnSpc>
              <a:spcBef>
                <a:spcPts val="600"/>
              </a:spcBef>
              <a:spcAft>
                <a:spcPts val="600"/>
              </a:spcAft>
            </a:pPr>
            <a:r>
              <a:rPr lang="en-US" sz="2400">
                <a:solidFill>
                  <a:srgbClr val="0070C0"/>
                </a:solidFill>
                <a:latin typeface="Arial" panose="020B0604020202020204" pitchFamily="34" charset="0"/>
                <a:cs typeface="Arial" panose="020B0604020202020204" pitchFamily="34" charset="0"/>
              </a:rPr>
              <a:t>A. </a:t>
            </a:r>
            <a:r>
              <a:rPr lang="en-US" sz="2400">
                <a:solidFill>
                  <a:srgbClr val="0070C0"/>
                </a:solidFill>
              </a:rPr>
              <a:t>lò xo tác dụng vào vật một lực đẩy.</a:t>
            </a:r>
          </a:p>
          <a:p>
            <a:pPr algn="just">
              <a:lnSpc>
                <a:spcPct val="120000"/>
              </a:lnSpc>
              <a:spcBef>
                <a:spcPts val="600"/>
              </a:spcBef>
              <a:spcAft>
                <a:spcPts val="600"/>
              </a:spcAft>
            </a:pPr>
            <a:r>
              <a:rPr lang="en-US" sz="2400">
                <a:solidFill>
                  <a:srgbClr val="0070C0"/>
                </a:solidFill>
                <a:latin typeface="Arial" panose="020B0604020202020204" pitchFamily="34" charset="0"/>
                <a:cs typeface="Arial" panose="020B0604020202020204" pitchFamily="34" charset="0"/>
              </a:rPr>
              <a:t>B. </a:t>
            </a:r>
            <a:r>
              <a:rPr lang="en-US" sz="2400">
                <a:solidFill>
                  <a:srgbClr val="0070C0"/>
                </a:solidFill>
              </a:rPr>
              <a:t>vật tác dụng vào lò xo một lực nén.</a:t>
            </a:r>
          </a:p>
          <a:p>
            <a:pPr algn="just">
              <a:lnSpc>
                <a:spcPct val="120000"/>
              </a:lnSpc>
              <a:spcBef>
                <a:spcPts val="600"/>
              </a:spcBef>
              <a:spcAft>
                <a:spcPts val="600"/>
              </a:spcAft>
            </a:pPr>
            <a:r>
              <a:rPr lang="en-US" sz="2400">
                <a:solidFill>
                  <a:srgbClr val="0070C0"/>
                </a:solidFill>
                <a:latin typeface="Arial" panose="020B0604020202020204" pitchFamily="34" charset="0"/>
                <a:cs typeface="Arial" panose="020B0604020202020204" pitchFamily="34" charset="0"/>
              </a:rPr>
              <a:t>C. </a:t>
            </a:r>
            <a:r>
              <a:rPr lang="en-US" sz="2400">
                <a:solidFill>
                  <a:srgbClr val="0070C0"/>
                </a:solidFill>
              </a:rPr>
              <a:t>lò xo tác dụng vào vật một lực nén.</a:t>
            </a:r>
          </a:p>
          <a:p>
            <a:pPr algn="just">
              <a:lnSpc>
                <a:spcPct val="120000"/>
              </a:lnSpc>
              <a:spcBef>
                <a:spcPts val="600"/>
              </a:spcBef>
              <a:spcAft>
                <a:spcPts val="600"/>
              </a:spcAft>
            </a:pPr>
            <a:r>
              <a:rPr lang="en-US" sz="2400">
                <a:solidFill>
                  <a:srgbClr val="0070C0"/>
                </a:solidFill>
                <a:latin typeface="Arial" panose="020B0604020202020204" pitchFamily="34" charset="0"/>
                <a:cs typeface="Arial" panose="020B0604020202020204" pitchFamily="34" charset="0"/>
              </a:rPr>
              <a:t>D. </a:t>
            </a:r>
            <a:r>
              <a:rPr lang="en-US" sz="2400">
                <a:solidFill>
                  <a:srgbClr val="0070C0"/>
                </a:solidFill>
              </a:rPr>
              <a:t>vật tác dụng vào lò xo một lực kéo.</a:t>
            </a:r>
            <a:endParaRPr lang="en-US" sz="240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339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iterate type="lt">
                                    <p:tmPct val="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iterate type="lt">
                                    <p:tmPct val="0"/>
                                  </p:iterate>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iterate type="lt">
                                    <p:tmPct val="0"/>
                                  </p:iterate>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iterate type="lt">
                                    <p:tmPct val="0"/>
                                  </p:iterate>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mph" presetSubtype="0" fill="hold" nodeType="clickEffect">
                                  <p:stCondLst>
                                    <p:cond delay="0"/>
                                  </p:stCondLst>
                                  <p:iterate type="lt">
                                    <p:tmPct val="4000"/>
                                  </p:iterate>
                                  <p:childTnLst>
                                    <p:set>
                                      <p:cBhvr override="childStyle">
                                        <p:cTn id="34" dur="500" fill="hold"/>
                                        <p:tgtEl>
                                          <p:spTgt spid="4">
                                            <p:txEl>
                                              <p:pRg st="3" end="3"/>
                                            </p:txEl>
                                          </p:spTgt>
                                        </p:tgtEl>
                                        <p:attrNameLst>
                                          <p:attrName>style.color</p:attrName>
                                        </p:attrNameLst>
                                      </p:cBhvr>
                                      <p:to>
                                        <p:clrVal>
                                          <a:srgbClr val="FF0000"/>
                                        </p:clrVal>
                                      </p:to>
                                    </p:set>
                                    <p:set>
                                      <p:cBhvr>
                                        <p:cTn id="35" dur="500" fill="hold"/>
                                        <p:tgtEl>
                                          <p:spTgt spid="4">
                                            <p:txEl>
                                              <p:pRg st="3" end="3"/>
                                            </p:txEl>
                                          </p:spTgt>
                                        </p:tgtEl>
                                        <p:attrNameLst>
                                          <p:attrName>fillcolor</p:attrName>
                                        </p:attrNameLst>
                                      </p:cBhvr>
                                      <p:to>
                                        <p:clrVal>
                                          <a:srgbClr val="FF0000"/>
                                        </p:clrVal>
                                      </p:to>
                                    </p:set>
                                    <p:set>
                                      <p:cBhvr>
                                        <p:cTn id="36" dur="500" fill="hold"/>
                                        <p:tgtEl>
                                          <p:spTgt spid="4">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56</a:t>
            </a:fld>
            <a:endParaRPr lang="en"/>
          </a:p>
        </p:txBody>
      </p:sp>
      <p:sp>
        <p:nvSpPr>
          <p:cNvPr id="3" name="Rectangle 2"/>
          <p:cNvSpPr/>
          <p:nvPr/>
        </p:nvSpPr>
        <p:spPr>
          <a:xfrm>
            <a:off x="575822" y="808088"/>
            <a:ext cx="8027517" cy="978729"/>
          </a:xfrm>
          <a:prstGeom prst="rect">
            <a:avLst/>
          </a:prstGeom>
        </p:spPr>
        <p:txBody>
          <a:bodyPr wrap="square">
            <a:spAutoFit/>
          </a:bodyPr>
          <a:lstStyle/>
          <a:p>
            <a:pPr algn="just">
              <a:lnSpc>
                <a:spcPct val="120000"/>
              </a:lnSpc>
              <a:spcBef>
                <a:spcPts val="600"/>
              </a:spcBef>
              <a:spcAft>
                <a:spcPts val="600"/>
              </a:spcAft>
            </a:pPr>
            <a:r>
              <a:rPr lang="en-GB" sz="2400" b="1">
                <a:latin typeface="Arial" panose="020B0604020202020204" pitchFamily="34" charset="0"/>
                <a:cs typeface="Arial" panose="020B0604020202020204" pitchFamily="34" charset="0"/>
              </a:rPr>
              <a:t>Câu 5: </a:t>
            </a:r>
            <a:r>
              <a:rPr lang="vi-VN" sz="2400"/>
              <a:t>Hình nào biểu diễn đúng lực do búa đóng đinh vào tường với tỉ xích 0,5 cm ứng với 10 N?</a:t>
            </a:r>
            <a:endParaRPr lang="en-US" sz="2400">
              <a:latin typeface="Arial" panose="020B0604020202020204" pitchFamily="34" charset="0"/>
              <a:cs typeface="Arial" panose="020B0604020202020204" pitchFamily="34" charset="0"/>
            </a:endParaRPr>
          </a:p>
        </p:txBody>
      </p:sp>
      <p:sp>
        <p:nvSpPr>
          <p:cNvPr id="4" name="Rectangle 3"/>
          <p:cNvSpPr/>
          <p:nvPr/>
        </p:nvSpPr>
        <p:spPr>
          <a:xfrm>
            <a:off x="1791387" y="3743079"/>
            <a:ext cx="2623753" cy="1132618"/>
          </a:xfrm>
          <a:prstGeom prst="rect">
            <a:avLst/>
          </a:prstGeom>
        </p:spPr>
        <p:txBody>
          <a:bodyPr wrap="square">
            <a:spAutoFit/>
          </a:bodyPr>
          <a:lstStyle/>
          <a:p>
            <a:pPr algn="just">
              <a:lnSpc>
                <a:spcPct val="120000"/>
              </a:lnSpc>
              <a:spcBef>
                <a:spcPts val="600"/>
              </a:spcBef>
              <a:spcAft>
                <a:spcPts val="600"/>
              </a:spcAft>
            </a:pPr>
            <a:r>
              <a:rPr lang="en-US" sz="2400">
                <a:solidFill>
                  <a:srgbClr val="0070C0"/>
                </a:solidFill>
                <a:latin typeface="Arial" panose="020B0604020202020204" pitchFamily="34" charset="0"/>
                <a:cs typeface="Arial" panose="020B0604020202020204" pitchFamily="34" charset="0"/>
              </a:rPr>
              <a:t>A. Hình A.</a:t>
            </a:r>
          </a:p>
          <a:p>
            <a:pPr algn="just">
              <a:lnSpc>
                <a:spcPct val="120000"/>
              </a:lnSpc>
              <a:spcBef>
                <a:spcPts val="600"/>
              </a:spcBef>
              <a:spcAft>
                <a:spcPts val="600"/>
              </a:spcAft>
            </a:pPr>
            <a:r>
              <a:rPr lang="en-US" sz="2400">
                <a:solidFill>
                  <a:srgbClr val="0070C0"/>
                </a:solidFill>
                <a:latin typeface="Arial" panose="020B0604020202020204" pitchFamily="34" charset="0"/>
                <a:cs typeface="Arial" panose="020B0604020202020204" pitchFamily="34" charset="0"/>
              </a:rPr>
              <a:t>C. Hình C.</a:t>
            </a:r>
          </a:p>
        </p:txBody>
      </p:sp>
      <p:sp>
        <p:nvSpPr>
          <p:cNvPr id="7" name="Rectangle 6"/>
          <p:cNvSpPr/>
          <p:nvPr/>
        </p:nvSpPr>
        <p:spPr>
          <a:xfrm>
            <a:off x="5334301" y="3743079"/>
            <a:ext cx="3475558" cy="1132618"/>
          </a:xfrm>
          <a:prstGeom prst="rect">
            <a:avLst/>
          </a:prstGeom>
        </p:spPr>
        <p:txBody>
          <a:bodyPr wrap="square">
            <a:spAutoFit/>
          </a:bodyPr>
          <a:lstStyle/>
          <a:p>
            <a:pPr algn="just">
              <a:lnSpc>
                <a:spcPct val="120000"/>
              </a:lnSpc>
              <a:spcBef>
                <a:spcPts val="600"/>
              </a:spcBef>
              <a:spcAft>
                <a:spcPts val="600"/>
              </a:spcAft>
            </a:pPr>
            <a:r>
              <a:rPr lang="en-US" sz="2400">
                <a:solidFill>
                  <a:srgbClr val="0070C0"/>
                </a:solidFill>
                <a:latin typeface="Arial" panose="020B0604020202020204" pitchFamily="34" charset="0"/>
                <a:cs typeface="Arial" panose="020B0604020202020204" pitchFamily="34" charset="0"/>
              </a:rPr>
              <a:t>B. Hình B.</a:t>
            </a:r>
          </a:p>
          <a:p>
            <a:pPr algn="just">
              <a:lnSpc>
                <a:spcPct val="120000"/>
              </a:lnSpc>
              <a:spcBef>
                <a:spcPts val="600"/>
              </a:spcBef>
              <a:spcAft>
                <a:spcPts val="600"/>
              </a:spcAft>
            </a:pPr>
            <a:r>
              <a:rPr lang="en-US" sz="2400">
                <a:solidFill>
                  <a:srgbClr val="0070C0"/>
                </a:solidFill>
                <a:latin typeface="Arial" panose="020B0604020202020204" pitchFamily="34" charset="0"/>
                <a:cs typeface="Arial" panose="020B0604020202020204" pitchFamily="34" charset="0"/>
              </a:rPr>
              <a:t>D. Hình D.</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073" y="2007786"/>
            <a:ext cx="7175027" cy="1473544"/>
          </a:xfrm>
          <a:prstGeom prst="rect">
            <a:avLst/>
          </a:prstGeom>
        </p:spPr>
      </p:pic>
    </p:spTree>
    <p:extLst>
      <p:ext uri="{BB962C8B-B14F-4D97-AF65-F5344CB8AC3E}">
        <p14:creationId xmlns:p14="http://schemas.microsoft.com/office/powerpoint/2010/main" val="165022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iterate type="lt">
                                    <p:tmPct val="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iterate type="lt">
                                    <p:tmPct val="0"/>
                                  </p:iterate>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fade">
                                      <p:cBhvr>
                                        <p:cTn id="28" dur="1000"/>
                                        <p:tgtEl>
                                          <p:spTgt spid="7">
                                            <p:txEl>
                                              <p:pRg st="1" end="1"/>
                                            </p:txEl>
                                          </p:spTgt>
                                        </p:tgtEl>
                                      </p:cBhvr>
                                    </p:animEffect>
                                    <p:anim calcmode="lin" valueType="num">
                                      <p:cBhvr>
                                        <p:cTn id="2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mph" presetSubtype="0" fill="hold" nodeType="clickEffect">
                                  <p:stCondLst>
                                    <p:cond delay="0"/>
                                  </p:stCondLst>
                                  <p:iterate type="lt">
                                    <p:tmPct val="4000"/>
                                  </p:iterate>
                                  <p:childTnLst>
                                    <p:set>
                                      <p:cBhvr override="childStyle">
                                        <p:cTn id="34" dur="500" fill="hold"/>
                                        <p:tgtEl>
                                          <p:spTgt spid="4">
                                            <p:txEl>
                                              <p:pRg st="1" end="1"/>
                                            </p:txEl>
                                          </p:spTgt>
                                        </p:tgtEl>
                                        <p:attrNameLst>
                                          <p:attrName>style.color</p:attrName>
                                        </p:attrNameLst>
                                      </p:cBhvr>
                                      <p:to>
                                        <p:clrVal>
                                          <a:srgbClr val="FF0000"/>
                                        </p:clrVal>
                                      </p:to>
                                    </p:set>
                                    <p:set>
                                      <p:cBhvr>
                                        <p:cTn id="35" dur="500" fill="hold"/>
                                        <p:tgtEl>
                                          <p:spTgt spid="4">
                                            <p:txEl>
                                              <p:pRg st="1" end="1"/>
                                            </p:txEl>
                                          </p:spTgt>
                                        </p:tgtEl>
                                        <p:attrNameLst>
                                          <p:attrName>fillcolor</p:attrName>
                                        </p:attrNameLst>
                                      </p:cBhvr>
                                      <p:to>
                                        <p:clrVal>
                                          <a:srgbClr val="FF0000"/>
                                        </p:clrVal>
                                      </p:to>
                                    </p:set>
                                    <p:set>
                                      <p:cBhvr>
                                        <p:cTn id="36" dur="500" fill="hold"/>
                                        <p:tgtEl>
                                          <p:spTgt spid="4">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57</a:t>
            </a:fld>
            <a:endParaRPr lang="en"/>
          </a:p>
        </p:txBody>
      </p:sp>
      <p:sp>
        <p:nvSpPr>
          <p:cNvPr id="3" name="Rectangle 2"/>
          <p:cNvSpPr/>
          <p:nvPr/>
        </p:nvSpPr>
        <p:spPr>
          <a:xfrm>
            <a:off x="151292" y="1172938"/>
            <a:ext cx="8794404" cy="498598"/>
          </a:xfrm>
          <a:prstGeom prst="rect">
            <a:avLst/>
          </a:prstGeom>
        </p:spPr>
        <p:txBody>
          <a:bodyPr wrap="square">
            <a:spAutoFit/>
          </a:bodyPr>
          <a:lstStyle/>
          <a:p>
            <a:pPr algn="just">
              <a:lnSpc>
                <a:spcPct val="110000"/>
              </a:lnSpc>
              <a:spcBef>
                <a:spcPts val="600"/>
              </a:spcBef>
              <a:spcAft>
                <a:spcPts val="600"/>
              </a:spcAft>
            </a:pPr>
            <a:r>
              <a:rPr lang="en-GB" sz="2400" b="1">
                <a:latin typeface="Arial" panose="020B0604020202020204" pitchFamily="34" charset="0"/>
                <a:cs typeface="Arial" panose="020B0604020202020204" pitchFamily="34" charset="0"/>
              </a:rPr>
              <a:t>Câu 6: </a:t>
            </a:r>
            <a:r>
              <a:rPr lang="vi-VN" sz="2400"/>
              <a:t>Một bạn chơi trò nhảy dây. Bạn đó nhảy lên được là do</a:t>
            </a:r>
            <a:endParaRPr lang="en-US" sz="2400">
              <a:latin typeface="Arial" panose="020B0604020202020204" pitchFamily="34" charset="0"/>
              <a:cs typeface="Arial" panose="020B0604020202020204" pitchFamily="34" charset="0"/>
            </a:endParaRPr>
          </a:p>
        </p:txBody>
      </p:sp>
      <p:sp>
        <p:nvSpPr>
          <p:cNvPr id="4" name="Rectangle 3"/>
          <p:cNvSpPr/>
          <p:nvPr/>
        </p:nvSpPr>
        <p:spPr>
          <a:xfrm>
            <a:off x="1923965" y="2212449"/>
            <a:ext cx="6085297" cy="2326791"/>
          </a:xfrm>
          <a:prstGeom prst="rect">
            <a:avLst/>
          </a:prstGeom>
        </p:spPr>
        <p:txBody>
          <a:bodyPr wrap="square">
            <a:spAutoFit/>
          </a:bodyPr>
          <a:lstStyle/>
          <a:p>
            <a:pPr algn="just">
              <a:lnSpc>
                <a:spcPct val="120000"/>
              </a:lnSpc>
              <a:spcBef>
                <a:spcPts val="600"/>
              </a:spcBef>
              <a:spcAft>
                <a:spcPts val="600"/>
              </a:spcAft>
            </a:pPr>
            <a:r>
              <a:rPr lang="en-US" sz="2400">
                <a:solidFill>
                  <a:srgbClr val="0070C0"/>
                </a:solidFill>
                <a:latin typeface="Arial" panose="020B0604020202020204" pitchFamily="34" charset="0"/>
                <a:cs typeface="Arial" panose="020B0604020202020204" pitchFamily="34" charset="0"/>
              </a:rPr>
              <a:t>A. </a:t>
            </a:r>
            <a:r>
              <a:rPr lang="en-US" sz="2400">
                <a:solidFill>
                  <a:srgbClr val="0070C0"/>
                </a:solidFill>
              </a:rPr>
              <a:t>lực của chân đẩy bạn đó nhảy lên.</a:t>
            </a:r>
          </a:p>
          <a:p>
            <a:pPr algn="just">
              <a:lnSpc>
                <a:spcPct val="120000"/>
              </a:lnSpc>
              <a:spcBef>
                <a:spcPts val="600"/>
              </a:spcBef>
              <a:spcAft>
                <a:spcPts val="600"/>
              </a:spcAft>
            </a:pPr>
            <a:r>
              <a:rPr lang="en-US" sz="2400">
                <a:solidFill>
                  <a:srgbClr val="0070C0"/>
                </a:solidFill>
                <a:latin typeface="Arial" panose="020B0604020202020204" pitchFamily="34" charset="0"/>
                <a:cs typeface="Arial" panose="020B0604020202020204" pitchFamily="34" charset="0"/>
              </a:rPr>
              <a:t>B. </a:t>
            </a:r>
            <a:r>
              <a:rPr lang="en-US" sz="2400">
                <a:solidFill>
                  <a:srgbClr val="0070C0"/>
                </a:solidFill>
              </a:rPr>
              <a:t>lực của đất tác dụng lên chân bạn đó.</a:t>
            </a:r>
          </a:p>
          <a:p>
            <a:pPr algn="just">
              <a:lnSpc>
                <a:spcPct val="120000"/>
              </a:lnSpc>
              <a:spcBef>
                <a:spcPts val="600"/>
              </a:spcBef>
              <a:spcAft>
                <a:spcPts val="600"/>
              </a:spcAft>
            </a:pPr>
            <a:r>
              <a:rPr lang="en-US" sz="2400">
                <a:solidFill>
                  <a:srgbClr val="0070C0"/>
                </a:solidFill>
                <a:latin typeface="Arial" panose="020B0604020202020204" pitchFamily="34" charset="0"/>
                <a:cs typeface="Arial" panose="020B0604020202020204" pitchFamily="34" charset="0"/>
              </a:rPr>
              <a:t>C. </a:t>
            </a:r>
            <a:r>
              <a:rPr lang="en-US" sz="2400">
                <a:solidFill>
                  <a:srgbClr val="0070C0"/>
                </a:solidFill>
              </a:rPr>
              <a:t>chân bạn đó tiếp xúc với đất.</a:t>
            </a:r>
          </a:p>
          <a:p>
            <a:pPr algn="just">
              <a:lnSpc>
                <a:spcPct val="120000"/>
              </a:lnSpc>
              <a:spcBef>
                <a:spcPts val="600"/>
              </a:spcBef>
              <a:spcAft>
                <a:spcPts val="600"/>
              </a:spcAft>
            </a:pPr>
            <a:r>
              <a:rPr lang="en-US" sz="2400">
                <a:solidFill>
                  <a:srgbClr val="0070C0"/>
                </a:solidFill>
                <a:latin typeface="Arial" panose="020B0604020202020204" pitchFamily="34" charset="0"/>
                <a:cs typeface="Arial" panose="020B0604020202020204" pitchFamily="34" charset="0"/>
              </a:rPr>
              <a:t>D. </a:t>
            </a:r>
            <a:r>
              <a:rPr lang="en-US" sz="2400">
                <a:solidFill>
                  <a:srgbClr val="0070C0"/>
                </a:solidFill>
              </a:rPr>
              <a:t>lực của đất tác dụng lên dây.</a:t>
            </a:r>
            <a:endParaRPr lang="en-US" sz="240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657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iterate type="lt">
                                    <p:tmPct val="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iterate type="lt">
                                    <p:tmPct val="0"/>
                                  </p:iterate>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iterate type="lt">
                                    <p:tmPct val="0"/>
                                  </p:iterate>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iterate type="lt">
                                    <p:tmPct val="0"/>
                                  </p:iterate>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mph" presetSubtype="0" fill="hold" nodeType="clickEffect">
                                  <p:stCondLst>
                                    <p:cond delay="0"/>
                                  </p:stCondLst>
                                  <p:iterate type="lt">
                                    <p:tmPct val="4000"/>
                                  </p:iterate>
                                  <p:childTnLst>
                                    <p:set>
                                      <p:cBhvr override="childStyle">
                                        <p:cTn id="34" dur="500" fill="hold"/>
                                        <p:tgtEl>
                                          <p:spTgt spid="4">
                                            <p:txEl>
                                              <p:pRg st="1" end="1"/>
                                            </p:txEl>
                                          </p:spTgt>
                                        </p:tgtEl>
                                        <p:attrNameLst>
                                          <p:attrName>style.color</p:attrName>
                                        </p:attrNameLst>
                                      </p:cBhvr>
                                      <p:to>
                                        <p:clrVal>
                                          <a:srgbClr val="FF0000"/>
                                        </p:clrVal>
                                      </p:to>
                                    </p:set>
                                    <p:set>
                                      <p:cBhvr>
                                        <p:cTn id="35" dur="500" fill="hold"/>
                                        <p:tgtEl>
                                          <p:spTgt spid="4">
                                            <p:txEl>
                                              <p:pRg st="1" end="1"/>
                                            </p:txEl>
                                          </p:spTgt>
                                        </p:tgtEl>
                                        <p:attrNameLst>
                                          <p:attrName>fillcolor</p:attrName>
                                        </p:attrNameLst>
                                      </p:cBhvr>
                                      <p:to>
                                        <p:clrVal>
                                          <a:srgbClr val="FF0000"/>
                                        </p:clrVal>
                                      </p:to>
                                    </p:set>
                                    <p:set>
                                      <p:cBhvr>
                                        <p:cTn id="36" dur="500" fill="hold"/>
                                        <p:tgtEl>
                                          <p:spTgt spid="4">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58</a:t>
            </a:fld>
            <a:endParaRPr lang="en"/>
          </a:p>
        </p:txBody>
      </p:sp>
      <p:sp>
        <p:nvSpPr>
          <p:cNvPr id="3" name="Rectangle 2"/>
          <p:cNvSpPr/>
          <p:nvPr/>
        </p:nvSpPr>
        <p:spPr>
          <a:xfrm>
            <a:off x="151292" y="1172938"/>
            <a:ext cx="8794404" cy="873316"/>
          </a:xfrm>
          <a:prstGeom prst="rect">
            <a:avLst/>
          </a:prstGeom>
        </p:spPr>
        <p:txBody>
          <a:bodyPr wrap="square">
            <a:spAutoFit/>
          </a:bodyPr>
          <a:lstStyle/>
          <a:p>
            <a:pPr algn="just">
              <a:lnSpc>
                <a:spcPct val="110000"/>
              </a:lnSpc>
              <a:spcBef>
                <a:spcPts val="600"/>
              </a:spcBef>
              <a:spcAft>
                <a:spcPts val="600"/>
              </a:spcAft>
            </a:pPr>
            <a:r>
              <a:rPr lang="en-GB" sz="2400" b="1">
                <a:latin typeface="Arial" panose="020B0604020202020204" pitchFamily="34" charset="0"/>
                <a:cs typeface="Arial" panose="020B0604020202020204" pitchFamily="34" charset="0"/>
              </a:rPr>
              <a:t>Câu 7: </a:t>
            </a:r>
            <a:r>
              <a:rPr lang="vi-VN" sz="2400"/>
              <a:t>Trường hợp nào sau đây vật không bị biến dạng khi chịu tác dụng của lực?</a:t>
            </a:r>
            <a:endParaRPr lang="en-US" sz="2400">
              <a:latin typeface="Arial" panose="020B0604020202020204" pitchFamily="34" charset="0"/>
              <a:cs typeface="Arial" panose="020B0604020202020204" pitchFamily="34" charset="0"/>
            </a:endParaRPr>
          </a:p>
        </p:txBody>
      </p:sp>
      <p:sp>
        <p:nvSpPr>
          <p:cNvPr id="4" name="Rectangle 3"/>
          <p:cNvSpPr/>
          <p:nvPr/>
        </p:nvSpPr>
        <p:spPr>
          <a:xfrm>
            <a:off x="1857864" y="2423060"/>
            <a:ext cx="6085297" cy="2326791"/>
          </a:xfrm>
          <a:prstGeom prst="rect">
            <a:avLst/>
          </a:prstGeom>
        </p:spPr>
        <p:txBody>
          <a:bodyPr wrap="square">
            <a:spAutoFit/>
          </a:bodyPr>
          <a:lstStyle/>
          <a:p>
            <a:pPr algn="just">
              <a:lnSpc>
                <a:spcPct val="120000"/>
              </a:lnSpc>
              <a:spcBef>
                <a:spcPts val="600"/>
              </a:spcBef>
              <a:spcAft>
                <a:spcPts val="600"/>
              </a:spcAft>
            </a:pPr>
            <a:r>
              <a:rPr lang="en-US" sz="2400">
                <a:solidFill>
                  <a:srgbClr val="0070C0"/>
                </a:solidFill>
                <a:latin typeface="Arial" panose="020B0604020202020204" pitchFamily="34" charset="0"/>
                <a:cs typeface="Arial" panose="020B0604020202020204" pitchFamily="34" charset="0"/>
              </a:rPr>
              <a:t>A. </a:t>
            </a:r>
            <a:r>
              <a:rPr lang="en-US" sz="2400">
                <a:solidFill>
                  <a:srgbClr val="0070C0"/>
                </a:solidFill>
              </a:rPr>
              <a:t>Cửa kính bị vỡ khi bị va đập mạnh.</a:t>
            </a:r>
          </a:p>
          <a:p>
            <a:pPr algn="just">
              <a:lnSpc>
                <a:spcPct val="120000"/>
              </a:lnSpc>
              <a:spcBef>
                <a:spcPts val="600"/>
              </a:spcBef>
              <a:spcAft>
                <a:spcPts val="600"/>
              </a:spcAft>
            </a:pPr>
            <a:r>
              <a:rPr lang="en-US" sz="2400">
                <a:solidFill>
                  <a:srgbClr val="0070C0"/>
                </a:solidFill>
                <a:latin typeface="Arial" panose="020B0604020202020204" pitchFamily="34" charset="0"/>
                <a:cs typeface="Arial" panose="020B0604020202020204" pitchFamily="34" charset="0"/>
              </a:rPr>
              <a:t>B. </a:t>
            </a:r>
            <a:r>
              <a:rPr lang="vi-VN" sz="2400">
                <a:solidFill>
                  <a:srgbClr val="0070C0"/>
                </a:solidFill>
              </a:rPr>
              <a:t>Đất xốp khi được cày xới c</a:t>
            </a:r>
            <a:r>
              <a:rPr lang="en-GB" sz="2400">
                <a:solidFill>
                  <a:srgbClr val="0070C0"/>
                </a:solidFill>
              </a:rPr>
              <a:t>ẩ</a:t>
            </a:r>
            <a:r>
              <a:rPr lang="vi-VN" sz="2400">
                <a:solidFill>
                  <a:srgbClr val="0070C0"/>
                </a:solidFill>
              </a:rPr>
              <a:t>n thận.</a:t>
            </a:r>
            <a:endParaRPr lang="en-GB" sz="2400">
              <a:solidFill>
                <a:srgbClr val="0070C0"/>
              </a:solidFill>
            </a:endParaRPr>
          </a:p>
          <a:p>
            <a:pPr algn="just">
              <a:lnSpc>
                <a:spcPct val="120000"/>
              </a:lnSpc>
              <a:spcBef>
                <a:spcPts val="600"/>
              </a:spcBef>
              <a:spcAft>
                <a:spcPts val="600"/>
              </a:spcAft>
            </a:pPr>
            <a:r>
              <a:rPr lang="en-US" sz="2400">
                <a:solidFill>
                  <a:srgbClr val="0070C0"/>
                </a:solidFill>
                <a:latin typeface="Arial" panose="020B0604020202020204" pitchFamily="34" charset="0"/>
                <a:cs typeface="Arial" panose="020B0604020202020204" pitchFamily="34" charset="0"/>
              </a:rPr>
              <a:t>C. </a:t>
            </a:r>
            <a:r>
              <a:rPr lang="vi-VN" sz="2400">
                <a:solidFill>
                  <a:srgbClr val="0070C0"/>
                </a:solidFill>
              </a:rPr>
              <a:t>Viên b</a:t>
            </a:r>
            <a:r>
              <a:rPr lang="en-GB" sz="2400">
                <a:solidFill>
                  <a:srgbClr val="0070C0"/>
                </a:solidFill>
              </a:rPr>
              <a:t>i</a:t>
            </a:r>
            <a:r>
              <a:rPr lang="vi-VN" sz="2400">
                <a:solidFill>
                  <a:srgbClr val="0070C0"/>
                </a:solidFill>
              </a:rPr>
              <a:t> sắt bị búng và lăn về phía trước.</a:t>
            </a:r>
            <a:endParaRPr lang="en-GB" sz="2400">
              <a:solidFill>
                <a:srgbClr val="0070C0"/>
              </a:solidFill>
            </a:endParaRPr>
          </a:p>
          <a:p>
            <a:pPr algn="just">
              <a:lnSpc>
                <a:spcPct val="120000"/>
              </a:lnSpc>
              <a:spcBef>
                <a:spcPts val="600"/>
              </a:spcBef>
              <a:spcAft>
                <a:spcPts val="600"/>
              </a:spcAft>
            </a:pPr>
            <a:r>
              <a:rPr lang="en-US" sz="2400">
                <a:solidFill>
                  <a:srgbClr val="0070C0"/>
                </a:solidFill>
                <a:latin typeface="Arial" panose="020B0604020202020204" pitchFamily="34" charset="0"/>
                <a:cs typeface="Arial" panose="020B0604020202020204" pitchFamily="34" charset="0"/>
              </a:rPr>
              <a:t>D. </a:t>
            </a:r>
            <a:r>
              <a:rPr lang="en-US" sz="2400">
                <a:solidFill>
                  <a:srgbClr val="0070C0"/>
                </a:solidFill>
              </a:rPr>
              <a:t>Tờ giấy bị nhàu khi ta vò nó lại.</a:t>
            </a:r>
            <a:endParaRPr lang="en-US" sz="240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566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iterate type="lt">
                                    <p:tmPct val="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iterate type="lt">
                                    <p:tmPct val="0"/>
                                  </p:iterate>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iterate type="lt">
                                    <p:tmPct val="0"/>
                                  </p:iterate>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iterate type="lt">
                                    <p:tmPct val="0"/>
                                  </p:iterate>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mph" presetSubtype="0" fill="hold" nodeType="clickEffect">
                                  <p:stCondLst>
                                    <p:cond delay="0"/>
                                  </p:stCondLst>
                                  <p:iterate type="lt">
                                    <p:tmPct val="4000"/>
                                  </p:iterate>
                                  <p:childTnLst>
                                    <p:set>
                                      <p:cBhvr override="childStyle">
                                        <p:cTn id="34" dur="500" fill="hold"/>
                                        <p:tgtEl>
                                          <p:spTgt spid="4">
                                            <p:txEl>
                                              <p:pRg st="2" end="2"/>
                                            </p:txEl>
                                          </p:spTgt>
                                        </p:tgtEl>
                                        <p:attrNameLst>
                                          <p:attrName>style.color</p:attrName>
                                        </p:attrNameLst>
                                      </p:cBhvr>
                                      <p:to>
                                        <p:clrVal>
                                          <a:srgbClr val="FF0000"/>
                                        </p:clrVal>
                                      </p:to>
                                    </p:set>
                                    <p:set>
                                      <p:cBhvr>
                                        <p:cTn id="35" dur="500" fill="hold"/>
                                        <p:tgtEl>
                                          <p:spTgt spid="4">
                                            <p:txEl>
                                              <p:pRg st="2" end="2"/>
                                            </p:txEl>
                                          </p:spTgt>
                                        </p:tgtEl>
                                        <p:attrNameLst>
                                          <p:attrName>fillcolor</p:attrName>
                                        </p:attrNameLst>
                                      </p:cBhvr>
                                      <p:to>
                                        <p:clrVal>
                                          <a:srgbClr val="FF0000"/>
                                        </p:clrVal>
                                      </p:to>
                                    </p:set>
                                    <p:set>
                                      <p:cBhvr>
                                        <p:cTn id="36" dur="500" fill="hold"/>
                                        <p:tgtEl>
                                          <p:spTgt spid="4">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59</a:t>
            </a:fld>
            <a:endParaRPr lang="en"/>
          </a:p>
        </p:txBody>
      </p:sp>
      <p:sp>
        <p:nvSpPr>
          <p:cNvPr id="6" name="Rectangle 5"/>
          <p:cNvSpPr/>
          <p:nvPr/>
        </p:nvSpPr>
        <p:spPr>
          <a:xfrm>
            <a:off x="575822" y="923938"/>
            <a:ext cx="8027517" cy="535531"/>
          </a:xfrm>
          <a:prstGeom prst="rect">
            <a:avLst/>
          </a:prstGeom>
        </p:spPr>
        <p:txBody>
          <a:bodyPr wrap="square">
            <a:spAutoFit/>
          </a:bodyPr>
          <a:lstStyle/>
          <a:p>
            <a:pPr algn="just">
              <a:lnSpc>
                <a:spcPct val="120000"/>
              </a:lnSpc>
              <a:spcBef>
                <a:spcPts val="600"/>
              </a:spcBef>
              <a:spcAft>
                <a:spcPts val="600"/>
              </a:spcAft>
            </a:pPr>
            <a:r>
              <a:rPr lang="en-GB" sz="2400" b="1">
                <a:latin typeface="Arial" panose="020B0604020202020204" pitchFamily="34" charset="0"/>
                <a:cs typeface="Arial" panose="020B0604020202020204" pitchFamily="34" charset="0"/>
              </a:rPr>
              <a:t>Câu 8: </a:t>
            </a:r>
            <a:r>
              <a:rPr lang="en-US" sz="2400"/>
              <a:t>Đánh dấu x vào ô trống cho phù hợp</a:t>
            </a:r>
            <a:endParaRPr lang="en-US" sz="2400">
              <a:latin typeface="Arial" panose="020B0604020202020204" pitchFamily="34" charset="0"/>
              <a:cs typeface="Arial" panose="020B0604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805800465"/>
              </p:ext>
            </p:extLst>
          </p:nvPr>
        </p:nvGraphicFramePr>
        <p:xfrm>
          <a:off x="195943" y="1471931"/>
          <a:ext cx="8598321" cy="3474720"/>
        </p:xfrm>
        <a:graphic>
          <a:graphicData uri="http://schemas.openxmlformats.org/drawingml/2006/table">
            <a:tbl>
              <a:tblPr firstRow="1" bandRow="1">
                <a:tableStyleId>{7DF18680-E054-41AD-8BC1-D1AEF772440D}</a:tableStyleId>
              </a:tblPr>
              <a:tblGrid>
                <a:gridCol w="854847">
                  <a:extLst>
                    <a:ext uri="{9D8B030D-6E8A-4147-A177-3AD203B41FA5}">
                      <a16:colId xmlns:a16="http://schemas.microsoft.com/office/drawing/2014/main" val="2250083854"/>
                    </a:ext>
                  </a:extLst>
                </a:gridCol>
                <a:gridCol w="5997752">
                  <a:extLst>
                    <a:ext uri="{9D8B030D-6E8A-4147-A177-3AD203B41FA5}">
                      <a16:colId xmlns:a16="http://schemas.microsoft.com/office/drawing/2014/main" val="7475668"/>
                    </a:ext>
                  </a:extLst>
                </a:gridCol>
                <a:gridCol w="994744">
                  <a:extLst>
                    <a:ext uri="{9D8B030D-6E8A-4147-A177-3AD203B41FA5}">
                      <a16:colId xmlns:a16="http://schemas.microsoft.com/office/drawing/2014/main" val="976184477"/>
                    </a:ext>
                  </a:extLst>
                </a:gridCol>
                <a:gridCol w="750978">
                  <a:extLst>
                    <a:ext uri="{9D8B030D-6E8A-4147-A177-3AD203B41FA5}">
                      <a16:colId xmlns:a16="http://schemas.microsoft.com/office/drawing/2014/main" val="1939588048"/>
                    </a:ext>
                  </a:extLst>
                </a:gridCol>
              </a:tblGrid>
              <a:tr h="398889">
                <a:tc>
                  <a:txBody>
                    <a:bodyPr/>
                    <a:lstStyle/>
                    <a:p>
                      <a:pPr algn="ctr"/>
                      <a:r>
                        <a:rPr lang="en-GB" sz="2200"/>
                        <a:t>STT</a:t>
                      </a:r>
                      <a:endParaRPr lang="en-US" sz="2200"/>
                    </a:p>
                  </a:txBody>
                  <a:tcPr anchor="ctr"/>
                </a:tc>
                <a:tc>
                  <a:txBody>
                    <a:bodyPr/>
                    <a:lstStyle/>
                    <a:p>
                      <a:pPr algn="ctr"/>
                      <a:r>
                        <a:rPr lang="en-GB" sz="2200"/>
                        <a:t>Nội</a:t>
                      </a:r>
                      <a:r>
                        <a:rPr lang="en-GB" sz="2200" baseline="0"/>
                        <a:t> dung</a:t>
                      </a:r>
                      <a:endParaRPr lang="en-US" sz="2200"/>
                    </a:p>
                  </a:txBody>
                  <a:tcPr anchor="ctr"/>
                </a:tc>
                <a:tc>
                  <a:txBody>
                    <a:bodyPr/>
                    <a:lstStyle/>
                    <a:p>
                      <a:pPr algn="ctr"/>
                      <a:r>
                        <a:rPr lang="en-GB" sz="2200"/>
                        <a:t>Đúng</a:t>
                      </a:r>
                      <a:endParaRPr lang="en-US" sz="2200"/>
                    </a:p>
                  </a:txBody>
                  <a:tcPr anchor="ctr"/>
                </a:tc>
                <a:tc>
                  <a:txBody>
                    <a:bodyPr/>
                    <a:lstStyle/>
                    <a:p>
                      <a:pPr algn="ctr"/>
                      <a:r>
                        <a:rPr lang="en-GB" sz="2200"/>
                        <a:t>Sai</a:t>
                      </a:r>
                      <a:endParaRPr lang="en-US" sz="2200"/>
                    </a:p>
                  </a:txBody>
                  <a:tcPr anchor="ctr"/>
                </a:tc>
                <a:extLst>
                  <a:ext uri="{0D108BD9-81ED-4DB2-BD59-A6C34878D82A}">
                    <a16:rowId xmlns:a16="http://schemas.microsoft.com/office/drawing/2014/main" val="2291175979"/>
                  </a:ext>
                </a:extLst>
              </a:tr>
              <a:tr h="398889">
                <a:tc>
                  <a:txBody>
                    <a:bodyPr/>
                    <a:lstStyle/>
                    <a:p>
                      <a:pPr algn="ctr"/>
                      <a:r>
                        <a:rPr lang="en-GB" sz="2200"/>
                        <a:t>1</a:t>
                      </a:r>
                      <a:endParaRPr lang="en-US" sz="2200"/>
                    </a:p>
                  </a:txBody>
                  <a:tcPr anchor="ctr"/>
                </a:tc>
                <a:tc>
                  <a:txBody>
                    <a:bodyPr/>
                    <a:lstStyle/>
                    <a:p>
                      <a:pPr algn="just"/>
                      <a:r>
                        <a:rPr lang="en-GB" sz="2200"/>
                        <a:t>Đơn</a:t>
                      </a:r>
                      <a:r>
                        <a:rPr lang="en-GB" sz="2200" baseline="0"/>
                        <a:t> vị lực là niutơn.</a:t>
                      </a:r>
                      <a:endParaRPr lang="en-US" sz="2200"/>
                    </a:p>
                  </a:txBody>
                  <a:tcPr anchor="ctr"/>
                </a:tc>
                <a:tc>
                  <a:txBody>
                    <a:bodyPr/>
                    <a:lstStyle/>
                    <a:p>
                      <a:pPr algn="ctr"/>
                      <a:endParaRPr lang="en-US" sz="2200"/>
                    </a:p>
                  </a:txBody>
                  <a:tcPr anchor="ctr"/>
                </a:tc>
                <a:tc>
                  <a:txBody>
                    <a:bodyPr/>
                    <a:lstStyle/>
                    <a:p>
                      <a:pPr algn="ctr"/>
                      <a:endParaRPr lang="en-US" sz="2200"/>
                    </a:p>
                  </a:txBody>
                  <a:tcPr anchor="ctr"/>
                </a:tc>
                <a:extLst>
                  <a:ext uri="{0D108BD9-81ED-4DB2-BD59-A6C34878D82A}">
                    <a16:rowId xmlns:a16="http://schemas.microsoft.com/office/drawing/2014/main" val="1900162747"/>
                  </a:ext>
                </a:extLst>
              </a:tr>
              <a:tr h="398889">
                <a:tc>
                  <a:txBody>
                    <a:bodyPr/>
                    <a:lstStyle/>
                    <a:p>
                      <a:pPr algn="ctr"/>
                      <a:r>
                        <a:rPr lang="en-GB" sz="2200"/>
                        <a:t>2</a:t>
                      </a:r>
                      <a:endParaRPr lang="en-US" sz="2200"/>
                    </a:p>
                  </a:txBody>
                  <a:tcPr anchor="ctr"/>
                </a:tc>
                <a:tc>
                  <a:txBody>
                    <a:bodyPr/>
                    <a:lstStyle/>
                    <a:p>
                      <a:pPr algn="just"/>
                      <a:r>
                        <a:rPr lang="en-GB" sz="2200"/>
                        <a:t>Lực</a:t>
                      </a:r>
                      <a:r>
                        <a:rPr lang="en-GB" sz="2200" baseline="0"/>
                        <a:t> hướng theo phương ngang được vẽ bằng hình mũi tên hướng thẳng đứng lên trên.</a:t>
                      </a:r>
                      <a:endParaRPr lang="en-US" sz="2200"/>
                    </a:p>
                  </a:txBody>
                  <a:tcPr anchor="ctr"/>
                </a:tc>
                <a:tc>
                  <a:txBody>
                    <a:bodyPr/>
                    <a:lstStyle/>
                    <a:p>
                      <a:pPr algn="ctr"/>
                      <a:endParaRPr lang="en-US" sz="2200"/>
                    </a:p>
                  </a:txBody>
                  <a:tcPr anchor="ctr"/>
                </a:tc>
                <a:tc>
                  <a:txBody>
                    <a:bodyPr/>
                    <a:lstStyle/>
                    <a:p>
                      <a:pPr algn="ctr"/>
                      <a:endParaRPr lang="en-US" sz="2200"/>
                    </a:p>
                  </a:txBody>
                  <a:tcPr anchor="ctr"/>
                </a:tc>
                <a:extLst>
                  <a:ext uri="{0D108BD9-81ED-4DB2-BD59-A6C34878D82A}">
                    <a16:rowId xmlns:a16="http://schemas.microsoft.com/office/drawing/2014/main" val="94683551"/>
                  </a:ext>
                </a:extLst>
              </a:tr>
              <a:tr h="398889">
                <a:tc>
                  <a:txBody>
                    <a:bodyPr/>
                    <a:lstStyle/>
                    <a:p>
                      <a:pPr algn="ctr"/>
                      <a:r>
                        <a:rPr lang="en-GB" sz="2200"/>
                        <a:t>3</a:t>
                      </a:r>
                      <a:endParaRPr lang="en-US" sz="2200"/>
                    </a:p>
                  </a:txBody>
                  <a:tcPr anchor="ctr"/>
                </a:tc>
                <a:tc>
                  <a:txBody>
                    <a:bodyPr/>
                    <a:lstStyle/>
                    <a:p>
                      <a:pPr algn="just"/>
                      <a:r>
                        <a:rPr lang="en-GB" sz="2200"/>
                        <a:t>Lực</a:t>
                      </a:r>
                      <a:r>
                        <a:rPr lang="en-GB" sz="2200" baseline="0"/>
                        <a:t> kéo một cuốn sách làm nó bắt đầu chuyển động trên bàn nhỏ hơn lực kéo làm cái bàn bắt đầu chuyển động.</a:t>
                      </a:r>
                      <a:endParaRPr lang="en-US" sz="2200"/>
                    </a:p>
                  </a:txBody>
                  <a:tcPr anchor="ctr"/>
                </a:tc>
                <a:tc>
                  <a:txBody>
                    <a:bodyPr/>
                    <a:lstStyle/>
                    <a:p>
                      <a:pPr algn="ctr"/>
                      <a:endParaRPr lang="en-US" sz="2200"/>
                    </a:p>
                  </a:txBody>
                  <a:tcPr anchor="ctr"/>
                </a:tc>
                <a:tc>
                  <a:txBody>
                    <a:bodyPr/>
                    <a:lstStyle/>
                    <a:p>
                      <a:pPr algn="ctr"/>
                      <a:endParaRPr lang="en-US" sz="2200"/>
                    </a:p>
                  </a:txBody>
                  <a:tcPr anchor="ctr"/>
                </a:tc>
                <a:extLst>
                  <a:ext uri="{0D108BD9-81ED-4DB2-BD59-A6C34878D82A}">
                    <a16:rowId xmlns:a16="http://schemas.microsoft.com/office/drawing/2014/main" val="3593554831"/>
                  </a:ext>
                </a:extLst>
              </a:tr>
              <a:tr h="398889">
                <a:tc>
                  <a:txBody>
                    <a:bodyPr/>
                    <a:lstStyle/>
                    <a:p>
                      <a:pPr algn="ctr"/>
                      <a:r>
                        <a:rPr lang="en-GB" sz="2200"/>
                        <a:t>4</a:t>
                      </a:r>
                      <a:endParaRPr lang="en-US" sz="2200"/>
                    </a:p>
                  </a:txBody>
                  <a:tcPr anchor="ctr"/>
                </a:tc>
                <a:tc>
                  <a:txBody>
                    <a:bodyPr/>
                    <a:lstStyle/>
                    <a:p>
                      <a:pPr algn="just"/>
                      <a:r>
                        <a:rPr lang="en-GB" sz="2200"/>
                        <a:t>Lực</a:t>
                      </a:r>
                      <a:r>
                        <a:rPr lang="en-GB" sz="2200" baseline="0"/>
                        <a:t> được biểu diễn bằng hình mũi tên, có gốc đặt vào vật chịu tác dụng.</a:t>
                      </a:r>
                      <a:endParaRPr lang="en-US" sz="2200"/>
                    </a:p>
                  </a:txBody>
                  <a:tcPr anchor="ctr"/>
                </a:tc>
                <a:tc>
                  <a:txBody>
                    <a:bodyPr/>
                    <a:lstStyle/>
                    <a:p>
                      <a:pPr algn="ctr"/>
                      <a:endParaRPr lang="en-US" sz="2200"/>
                    </a:p>
                  </a:txBody>
                  <a:tcPr anchor="ctr"/>
                </a:tc>
                <a:tc>
                  <a:txBody>
                    <a:bodyPr/>
                    <a:lstStyle/>
                    <a:p>
                      <a:pPr algn="ctr"/>
                      <a:endParaRPr lang="en-US" sz="2200"/>
                    </a:p>
                  </a:txBody>
                  <a:tcPr anchor="ctr"/>
                </a:tc>
                <a:extLst>
                  <a:ext uri="{0D108BD9-81ED-4DB2-BD59-A6C34878D82A}">
                    <a16:rowId xmlns:a16="http://schemas.microsoft.com/office/drawing/2014/main" val="2762654110"/>
                  </a:ext>
                </a:extLst>
              </a:tr>
            </a:tbl>
          </a:graphicData>
        </a:graphic>
      </p:graphicFrame>
      <p:sp>
        <p:nvSpPr>
          <p:cNvPr id="8" name="Rectangle 7"/>
          <p:cNvSpPr/>
          <p:nvPr/>
        </p:nvSpPr>
        <p:spPr>
          <a:xfrm>
            <a:off x="7388267" y="1869223"/>
            <a:ext cx="619264" cy="461665"/>
          </a:xfrm>
          <a:prstGeom prst="rect">
            <a:avLst/>
          </a:prstGeom>
        </p:spPr>
        <p:txBody>
          <a:bodyPr wrap="square">
            <a:spAutoFit/>
          </a:bodyPr>
          <a:lstStyle/>
          <a:p>
            <a:r>
              <a:rPr lang="en-US" sz="2400"/>
              <a:t>x </a:t>
            </a:r>
          </a:p>
        </p:txBody>
      </p:sp>
      <p:sp>
        <p:nvSpPr>
          <p:cNvPr id="9" name="Rectangle 8"/>
          <p:cNvSpPr/>
          <p:nvPr/>
        </p:nvSpPr>
        <p:spPr>
          <a:xfrm>
            <a:off x="8175000" y="2478823"/>
            <a:ext cx="619264" cy="461665"/>
          </a:xfrm>
          <a:prstGeom prst="rect">
            <a:avLst/>
          </a:prstGeom>
        </p:spPr>
        <p:txBody>
          <a:bodyPr wrap="square">
            <a:spAutoFit/>
          </a:bodyPr>
          <a:lstStyle/>
          <a:p>
            <a:r>
              <a:rPr lang="en-US" sz="2400"/>
              <a:t>x </a:t>
            </a:r>
          </a:p>
        </p:txBody>
      </p:sp>
      <p:sp>
        <p:nvSpPr>
          <p:cNvPr id="10" name="Rectangle 9"/>
          <p:cNvSpPr/>
          <p:nvPr/>
        </p:nvSpPr>
        <p:spPr>
          <a:xfrm>
            <a:off x="7388267" y="3407937"/>
            <a:ext cx="619264" cy="461665"/>
          </a:xfrm>
          <a:prstGeom prst="rect">
            <a:avLst/>
          </a:prstGeom>
        </p:spPr>
        <p:txBody>
          <a:bodyPr wrap="square">
            <a:spAutoFit/>
          </a:bodyPr>
          <a:lstStyle/>
          <a:p>
            <a:r>
              <a:rPr lang="en-US" sz="2400"/>
              <a:t>x </a:t>
            </a:r>
          </a:p>
        </p:txBody>
      </p:sp>
      <p:sp>
        <p:nvSpPr>
          <p:cNvPr id="11" name="Rectangle 10"/>
          <p:cNvSpPr/>
          <p:nvPr/>
        </p:nvSpPr>
        <p:spPr>
          <a:xfrm>
            <a:off x="8175000" y="4172640"/>
            <a:ext cx="619264" cy="461665"/>
          </a:xfrm>
          <a:prstGeom prst="rect">
            <a:avLst/>
          </a:prstGeom>
        </p:spPr>
        <p:txBody>
          <a:bodyPr wrap="square">
            <a:spAutoFit/>
          </a:bodyPr>
          <a:lstStyle/>
          <a:p>
            <a:r>
              <a:rPr lang="en-US" sz="2400"/>
              <a:t>x </a:t>
            </a:r>
          </a:p>
        </p:txBody>
      </p:sp>
    </p:spTree>
    <p:extLst>
      <p:ext uri="{BB962C8B-B14F-4D97-AF65-F5344CB8AC3E}">
        <p14:creationId xmlns:p14="http://schemas.microsoft.com/office/powerpoint/2010/main" val="381725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barn(inVertical)">
                                      <p:cBhvr>
                                        <p:cTn id="2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1" name="Picture 997" descr="ANd9GcTVNT3Ai4EAZXZM4lq_WywVCzuvAJ8QIURKqhsvmBDW4llXbqWYoA">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7544" y="4426744"/>
            <a:ext cx="683419" cy="673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Thước kẻ 15 cm SK-RL1001Thước kẻ 15 cm SK-RL1001 – BITEXSHOP">
            <a:extLst>
              <a:ext uri="{FF2B5EF4-FFF2-40B4-BE49-F238E27FC236}">
                <a16:creationId xmlns:a16="http://schemas.microsoft.com/office/drawing/2014/main" id="{56767C47-C9E6-8CBD-75BE-5CD9B91D25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687598">
            <a:off x="-408006" y="-805853"/>
            <a:ext cx="9960013" cy="938297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7851562-767B-371F-9A75-FBD1654005DB}"/>
              </a:ext>
            </a:extLst>
          </p:cNvPr>
          <p:cNvSpPr txBox="1"/>
          <p:nvPr/>
        </p:nvSpPr>
        <p:spPr>
          <a:xfrm>
            <a:off x="239459" y="193105"/>
            <a:ext cx="8127301" cy="2795958"/>
          </a:xfrm>
          <a:prstGeom prst="rect">
            <a:avLst/>
          </a:prstGeom>
          <a:noFill/>
        </p:spPr>
        <p:txBody>
          <a:bodyPr wrap="square" rtlCol="0">
            <a:spAutoFit/>
          </a:bodyPr>
          <a:lstStyle/>
          <a:p>
            <a:pPr>
              <a:lnSpc>
                <a:spcPct val="150000"/>
              </a:lnSpc>
            </a:pPr>
            <a:r>
              <a:rPr lang="en-US" sz="2400" b="1" dirty="0" err="1">
                <a:solidFill>
                  <a:srgbClr val="0070C0"/>
                </a:solidFill>
                <a:latin typeface="Times New Roman" panose="02020603050405020304" pitchFamily="18" charset="0"/>
                <a:cs typeface="Times New Roman" panose="02020603050405020304" pitchFamily="18" charset="0"/>
              </a:rPr>
              <a:t>Câu</a:t>
            </a:r>
            <a:r>
              <a:rPr lang="en-US" sz="2400" b="1" dirty="0">
                <a:solidFill>
                  <a:srgbClr val="0070C0"/>
                </a:solidFill>
                <a:latin typeface="Times New Roman" panose="02020603050405020304" pitchFamily="18" charset="0"/>
                <a:cs typeface="Times New Roman" panose="02020603050405020304" pitchFamily="18" charset="0"/>
              </a:rPr>
              <a:t> 3. </a:t>
            </a:r>
            <a:r>
              <a:rPr lang="en-US" sz="2400" b="1" dirty="0" err="1">
                <a:solidFill>
                  <a:srgbClr val="0070C0"/>
                </a:solidFill>
                <a:latin typeface="Times New Roman" panose="02020603050405020304" pitchFamily="18" charset="0"/>
                <a:cs typeface="Times New Roman" panose="02020603050405020304" pitchFamily="18" charset="0"/>
              </a:rPr>
              <a:t>Xác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định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giới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hạn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đo</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và</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độ</a:t>
            </a:r>
            <a:r>
              <a:rPr lang="en-US" sz="2400" b="1" dirty="0">
                <a:solidFill>
                  <a:srgbClr val="0070C0"/>
                </a:solidFill>
                <a:latin typeface="Times New Roman" panose="02020603050405020304" pitchFamily="18" charset="0"/>
                <a:cs typeface="Times New Roman" panose="02020603050405020304" pitchFamily="18" charset="0"/>
              </a:rPr>
              <a:t> chia </a:t>
            </a:r>
            <a:r>
              <a:rPr lang="en-US" sz="2400" b="1" dirty="0" err="1">
                <a:solidFill>
                  <a:srgbClr val="0070C0"/>
                </a:solidFill>
                <a:latin typeface="Times New Roman" panose="02020603050405020304" pitchFamily="18" charset="0"/>
                <a:cs typeface="Times New Roman" panose="02020603050405020304" pitchFamily="18" charset="0"/>
              </a:rPr>
              <a:t>nhỏ</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nhất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của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thước</a:t>
            </a:r>
            <a:r>
              <a:rPr lang="en-US" sz="2400" b="1" dirty="0">
                <a:solidFill>
                  <a:srgbClr val="0070C0"/>
                </a:solidFill>
                <a:latin typeface="Times New Roman" panose="02020603050405020304" pitchFamily="18" charset="0"/>
                <a:cs typeface="Times New Roman" panose="02020603050405020304" pitchFamily="18" charset="0"/>
              </a:rPr>
              <a:t>.</a:t>
            </a:r>
          </a:p>
          <a:p>
            <a:pPr marL="457200" indent="-457200">
              <a:lnSpc>
                <a:spcPct val="150000"/>
              </a:lnSpc>
              <a:buAutoNum type="alphaUcPeriod"/>
            </a:pPr>
            <a:r>
              <a:rPr lang="en-US" sz="2400" b="1" dirty="0">
                <a:solidFill>
                  <a:srgbClr val="0070C0"/>
                </a:solidFill>
                <a:latin typeface="Times New Roman" panose="02020603050405020304" pitchFamily="18" charset="0"/>
                <a:cs typeface="Times New Roman" panose="02020603050405020304" pitchFamily="18" charset="0"/>
              </a:rPr>
              <a:t>GHĐ </a:t>
            </a:r>
            <a:r>
              <a:rPr lang="en-US" sz="2400" b="1" dirty="0" err="1">
                <a:solidFill>
                  <a:srgbClr val="0070C0"/>
                </a:solidFill>
                <a:latin typeface="Times New Roman" panose="02020603050405020304" pitchFamily="18" charset="0"/>
                <a:cs typeface="Times New Roman" panose="02020603050405020304" pitchFamily="18" charset="0"/>
              </a:rPr>
              <a:t>là</a:t>
            </a:r>
            <a:r>
              <a:rPr lang="en-US" sz="2400" b="1" dirty="0">
                <a:solidFill>
                  <a:srgbClr val="0070C0"/>
                </a:solidFill>
                <a:latin typeface="Times New Roman" panose="02020603050405020304" pitchFamily="18" charset="0"/>
                <a:cs typeface="Times New Roman" panose="02020603050405020304" pitchFamily="18" charset="0"/>
              </a:rPr>
              <a:t> 15cm, ĐCNN </a:t>
            </a:r>
            <a:r>
              <a:rPr lang="en-US" sz="2400" b="1" dirty="0" err="1">
                <a:solidFill>
                  <a:srgbClr val="0070C0"/>
                </a:solidFill>
                <a:latin typeface="Times New Roman" panose="02020603050405020304" pitchFamily="18" charset="0"/>
                <a:cs typeface="Times New Roman" panose="02020603050405020304" pitchFamily="18" charset="0"/>
              </a:rPr>
              <a:t>là</a:t>
            </a:r>
            <a:r>
              <a:rPr lang="en-US" sz="2400" b="1" dirty="0">
                <a:solidFill>
                  <a:srgbClr val="0070C0"/>
                </a:solidFill>
                <a:latin typeface="Times New Roman" panose="02020603050405020304" pitchFamily="18" charset="0"/>
                <a:cs typeface="Times New Roman" panose="02020603050405020304" pitchFamily="18" charset="0"/>
              </a:rPr>
              <a:t> 0,1 cm</a:t>
            </a:r>
          </a:p>
          <a:p>
            <a:pPr marL="457200" indent="-457200">
              <a:lnSpc>
                <a:spcPct val="150000"/>
              </a:lnSpc>
              <a:buFontTx/>
              <a:buAutoNum type="alphaUcPeriod"/>
            </a:pPr>
            <a:r>
              <a:rPr lang="en-US" sz="2400" b="1" dirty="0">
                <a:solidFill>
                  <a:srgbClr val="0070C0"/>
                </a:solidFill>
                <a:latin typeface="Times New Roman" panose="02020603050405020304" pitchFamily="18" charset="0"/>
                <a:cs typeface="Times New Roman" panose="02020603050405020304" pitchFamily="18" charset="0"/>
              </a:rPr>
              <a:t>GHĐ </a:t>
            </a:r>
            <a:r>
              <a:rPr lang="en-US" sz="2400" b="1" dirty="0" err="1">
                <a:solidFill>
                  <a:srgbClr val="0070C0"/>
                </a:solidFill>
                <a:latin typeface="Times New Roman" panose="02020603050405020304" pitchFamily="18" charset="0"/>
                <a:cs typeface="Times New Roman" panose="02020603050405020304" pitchFamily="18" charset="0"/>
              </a:rPr>
              <a:t>là</a:t>
            </a:r>
            <a:r>
              <a:rPr lang="en-US" sz="2400" b="1" dirty="0">
                <a:solidFill>
                  <a:srgbClr val="0070C0"/>
                </a:solidFill>
                <a:latin typeface="Times New Roman" panose="02020603050405020304" pitchFamily="18" charset="0"/>
                <a:cs typeface="Times New Roman" panose="02020603050405020304" pitchFamily="18" charset="0"/>
              </a:rPr>
              <a:t> 15cm, ĐCNN </a:t>
            </a:r>
            <a:r>
              <a:rPr lang="en-US" sz="2400" b="1" dirty="0" err="1">
                <a:solidFill>
                  <a:srgbClr val="0070C0"/>
                </a:solidFill>
                <a:latin typeface="Times New Roman" panose="02020603050405020304" pitchFamily="18" charset="0"/>
                <a:cs typeface="Times New Roman" panose="02020603050405020304" pitchFamily="18" charset="0"/>
              </a:rPr>
              <a:t>là</a:t>
            </a:r>
            <a:r>
              <a:rPr lang="en-US" sz="2400" b="1" dirty="0">
                <a:solidFill>
                  <a:srgbClr val="0070C0"/>
                </a:solidFill>
                <a:latin typeface="Times New Roman" panose="02020603050405020304" pitchFamily="18" charset="0"/>
                <a:cs typeface="Times New Roman" panose="02020603050405020304" pitchFamily="18" charset="0"/>
              </a:rPr>
              <a:t> 0,01 cm</a:t>
            </a:r>
          </a:p>
          <a:p>
            <a:pPr marL="457200" indent="-457200">
              <a:lnSpc>
                <a:spcPct val="150000"/>
              </a:lnSpc>
              <a:buFontTx/>
              <a:buAutoNum type="alphaUcPeriod"/>
            </a:pPr>
            <a:r>
              <a:rPr lang="en-US" sz="2400" b="1" dirty="0">
                <a:solidFill>
                  <a:srgbClr val="0070C0"/>
                </a:solidFill>
                <a:latin typeface="Times New Roman" panose="02020603050405020304" pitchFamily="18" charset="0"/>
                <a:cs typeface="Times New Roman" panose="02020603050405020304" pitchFamily="18" charset="0"/>
              </a:rPr>
              <a:t>GHĐ </a:t>
            </a:r>
            <a:r>
              <a:rPr lang="en-US" sz="2400" b="1" dirty="0" err="1">
                <a:solidFill>
                  <a:srgbClr val="0070C0"/>
                </a:solidFill>
                <a:latin typeface="Times New Roman" panose="02020603050405020304" pitchFamily="18" charset="0"/>
                <a:cs typeface="Times New Roman" panose="02020603050405020304" pitchFamily="18" charset="0"/>
              </a:rPr>
              <a:t>là</a:t>
            </a:r>
            <a:r>
              <a:rPr lang="en-US" sz="2400" b="1" dirty="0">
                <a:solidFill>
                  <a:srgbClr val="0070C0"/>
                </a:solidFill>
                <a:latin typeface="Times New Roman" panose="02020603050405020304" pitchFamily="18" charset="0"/>
                <a:cs typeface="Times New Roman" panose="02020603050405020304" pitchFamily="18" charset="0"/>
              </a:rPr>
              <a:t> 10cm, ĐCNN </a:t>
            </a:r>
            <a:r>
              <a:rPr lang="en-US" sz="2400" b="1" dirty="0" err="1">
                <a:solidFill>
                  <a:srgbClr val="0070C0"/>
                </a:solidFill>
                <a:latin typeface="Times New Roman" panose="02020603050405020304" pitchFamily="18" charset="0"/>
                <a:cs typeface="Times New Roman" panose="02020603050405020304" pitchFamily="18" charset="0"/>
              </a:rPr>
              <a:t>là</a:t>
            </a:r>
            <a:r>
              <a:rPr lang="en-US" sz="2400" b="1" dirty="0">
                <a:solidFill>
                  <a:srgbClr val="0070C0"/>
                </a:solidFill>
                <a:latin typeface="Times New Roman" panose="02020603050405020304" pitchFamily="18" charset="0"/>
                <a:cs typeface="Times New Roman" panose="02020603050405020304" pitchFamily="18" charset="0"/>
              </a:rPr>
              <a:t> 0,1 cm</a:t>
            </a:r>
          </a:p>
          <a:p>
            <a:pPr marL="457200" indent="-457200">
              <a:lnSpc>
                <a:spcPct val="150000"/>
              </a:lnSpc>
              <a:buFontTx/>
              <a:buAutoNum type="alphaUcPeriod"/>
            </a:pPr>
            <a:r>
              <a:rPr lang="en-US" sz="2400" b="1" dirty="0">
                <a:solidFill>
                  <a:srgbClr val="0070C0"/>
                </a:solidFill>
                <a:latin typeface="Times New Roman" panose="02020603050405020304" pitchFamily="18" charset="0"/>
                <a:cs typeface="Times New Roman" panose="02020603050405020304" pitchFamily="18" charset="0"/>
              </a:rPr>
              <a:t>GHĐ </a:t>
            </a:r>
            <a:r>
              <a:rPr lang="en-US" sz="2400" b="1" dirty="0" err="1">
                <a:solidFill>
                  <a:srgbClr val="0070C0"/>
                </a:solidFill>
                <a:latin typeface="Times New Roman" panose="02020603050405020304" pitchFamily="18" charset="0"/>
                <a:cs typeface="Times New Roman" panose="02020603050405020304" pitchFamily="18" charset="0"/>
              </a:rPr>
              <a:t>là</a:t>
            </a:r>
            <a:r>
              <a:rPr lang="en-US" sz="2400" b="1" dirty="0">
                <a:solidFill>
                  <a:srgbClr val="0070C0"/>
                </a:solidFill>
                <a:latin typeface="Times New Roman" panose="02020603050405020304" pitchFamily="18" charset="0"/>
                <a:cs typeface="Times New Roman" panose="02020603050405020304" pitchFamily="18" charset="0"/>
              </a:rPr>
              <a:t> 10cm, ĐCNN </a:t>
            </a:r>
            <a:r>
              <a:rPr lang="en-US" sz="2400" b="1" dirty="0" err="1">
                <a:solidFill>
                  <a:srgbClr val="0070C0"/>
                </a:solidFill>
                <a:latin typeface="Times New Roman" panose="02020603050405020304" pitchFamily="18" charset="0"/>
                <a:cs typeface="Times New Roman" panose="02020603050405020304" pitchFamily="18" charset="0"/>
              </a:rPr>
              <a:t>là</a:t>
            </a:r>
            <a:r>
              <a:rPr lang="en-US" sz="2400" b="1" dirty="0">
                <a:solidFill>
                  <a:srgbClr val="0070C0"/>
                </a:solidFill>
                <a:latin typeface="Times New Roman" panose="02020603050405020304" pitchFamily="18" charset="0"/>
                <a:cs typeface="Times New Roman" panose="02020603050405020304" pitchFamily="18" charset="0"/>
              </a:rPr>
              <a:t> 0,01 cm</a:t>
            </a:r>
          </a:p>
        </p:txBody>
      </p:sp>
      <p:pic>
        <p:nvPicPr>
          <p:cNvPr id="3" name="Picture 2">
            <a:extLst>
              <a:ext uri="{FF2B5EF4-FFF2-40B4-BE49-F238E27FC236}">
                <a16:creationId xmlns:a16="http://schemas.microsoft.com/office/drawing/2014/main" id="{4CFFEE2C-22FA-E77F-A911-32EDFC59412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9459" y="878695"/>
            <a:ext cx="500827" cy="50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hlinkClick r:id="rId7" action="ppaction://hlinksldjump"/>
            <a:extLst>
              <a:ext uri="{FF2B5EF4-FFF2-40B4-BE49-F238E27FC236}">
                <a16:creationId xmlns:a16="http://schemas.microsoft.com/office/drawing/2014/main" id="{863ACD7F-4FA3-2CD1-43FF-EA3A0EABCA67}"/>
              </a:ext>
            </a:extLst>
          </p:cNvPr>
          <p:cNvPicPr>
            <a:picLocks noChangeAspect="1"/>
          </p:cNvPicPr>
          <p:nvPr/>
        </p:nvPicPr>
        <p:blipFill>
          <a:blip r:embed="rId8"/>
          <a:stretch>
            <a:fillRect/>
          </a:stretch>
        </p:blipFill>
        <p:spPr>
          <a:xfrm>
            <a:off x="8366760" y="4858947"/>
            <a:ext cx="310923" cy="182896"/>
          </a:xfrm>
          <a:prstGeom prst="rect">
            <a:avLst/>
          </a:prstGeom>
        </p:spPr>
      </p:pic>
    </p:spTree>
    <p:extLst>
      <p:ext uri="{BB962C8B-B14F-4D97-AF65-F5344CB8AC3E}">
        <p14:creationId xmlns:p14="http://schemas.microsoft.com/office/powerpoint/2010/main" val="37301909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60</a:t>
            </a:fld>
            <a:endParaRPr lang="en"/>
          </a:p>
        </p:txBody>
      </p:sp>
      <p:sp>
        <p:nvSpPr>
          <p:cNvPr id="6" name="Rectangle 5"/>
          <p:cNvSpPr/>
          <p:nvPr/>
        </p:nvSpPr>
        <p:spPr>
          <a:xfrm>
            <a:off x="301472" y="1034107"/>
            <a:ext cx="8410306" cy="978729"/>
          </a:xfrm>
          <a:prstGeom prst="rect">
            <a:avLst/>
          </a:prstGeom>
        </p:spPr>
        <p:txBody>
          <a:bodyPr wrap="square">
            <a:spAutoFit/>
          </a:bodyPr>
          <a:lstStyle/>
          <a:p>
            <a:pPr algn="just">
              <a:lnSpc>
                <a:spcPct val="120000"/>
              </a:lnSpc>
              <a:spcBef>
                <a:spcPts val="600"/>
              </a:spcBef>
              <a:spcAft>
                <a:spcPts val="600"/>
              </a:spcAft>
            </a:pPr>
            <a:r>
              <a:rPr lang="en-GB" sz="2400" b="1">
                <a:latin typeface="+mn-lt"/>
                <a:cs typeface="Arial" panose="020B0604020202020204" pitchFamily="34" charset="0"/>
              </a:rPr>
              <a:t>Câu 9: </a:t>
            </a:r>
            <a:r>
              <a:rPr lang="en-US" sz="2400">
                <a:latin typeface="+mn-lt"/>
              </a:rPr>
              <a:t>Khi đang đi xe đạp, ta dùng tay bóp phanh, có phải lực của tay đã trực tiếp làm cho xe dừng lại? Giải thích.</a:t>
            </a:r>
            <a:endParaRPr lang="en-US" sz="2400">
              <a:latin typeface="+mn-lt"/>
              <a:cs typeface="Arial" panose="020B0604020202020204" pitchFamily="34" charset="0"/>
            </a:endParaRPr>
          </a:p>
        </p:txBody>
      </p:sp>
      <p:sp>
        <p:nvSpPr>
          <p:cNvPr id="3" name="Rectangle 2"/>
          <p:cNvSpPr/>
          <p:nvPr/>
        </p:nvSpPr>
        <p:spPr>
          <a:xfrm>
            <a:off x="3330037" y="2654109"/>
            <a:ext cx="5569027" cy="1865126"/>
          </a:xfrm>
          <a:prstGeom prst="rect">
            <a:avLst/>
          </a:prstGeom>
        </p:spPr>
        <p:txBody>
          <a:bodyPr wrap="square">
            <a:spAutoFit/>
          </a:bodyPr>
          <a:lstStyle/>
          <a:p>
            <a:pPr algn="just">
              <a:lnSpc>
                <a:spcPct val="120000"/>
              </a:lnSpc>
              <a:spcBef>
                <a:spcPts val="600"/>
              </a:spcBef>
              <a:spcAft>
                <a:spcPts val="600"/>
              </a:spcAft>
            </a:pPr>
            <a:r>
              <a:rPr lang="en-US" sz="2400">
                <a:solidFill>
                  <a:srgbClr val="C00000"/>
                </a:solidFill>
                <a:latin typeface="+mn-lt"/>
              </a:rPr>
              <a:t>Tay chúng ta chỉ làm cho tay phanh bị biến đổi chuyển động và phanh bị biến dạng. Xe dừng lại là do má phanh tác dụng vào vành bánh xe một lực.</a:t>
            </a:r>
          </a:p>
        </p:txBody>
      </p:sp>
      <p:pic>
        <p:nvPicPr>
          <p:cNvPr id="1026" name="Picture 2" descr="Hình ảnh Vẽ Tay Cô Gái đi Xe đạp đi Chơi, Cưỡi Ngựa, đạp Xe, Du Lịch Vector  và PNG với nền trong suốt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757" y="2261465"/>
            <a:ext cx="2488386" cy="2488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837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61</a:t>
            </a:fld>
            <a:endParaRPr lang="en"/>
          </a:p>
        </p:txBody>
      </p:sp>
      <p:sp>
        <p:nvSpPr>
          <p:cNvPr id="3" name="TextBox 2"/>
          <p:cNvSpPr txBox="1"/>
          <p:nvPr/>
        </p:nvSpPr>
        <p:spPr>
          <a:xfrm>
            <a:off x="1281521" y="861391"/>
            <a:ext cx="6798365" cy="1631216"/>
          </a:xfrm>
          <a:prstGeom prst="rect">
            <a:avLst/>
          </a:prstGeom>
          <a:noFill/>
        </p:spPr>
        <p:txBody>
          <a:bodyPr wrap="square" rtlCol="0">
            <a:spAutoFit/>
          </a:bodyPr>
          <a:lstStyle/>
          <a:p>
            <a:r>
              <a:rPr lang="en-US" sz="2000" b="1"/>
              <a:t>Câu 10: </a:t>
            </a:r>
            <a:r>
              <a:rPr lang="en-US" sz="2000"/>
              <a:t>Biểu diễn các lực sau: </a:t>
            </a:r>
          </a:p>
          <a:p>
            <a:r>
              <a:rPr lang="en-US" sz="2000"/>
              <a:t>a. Lực kéo của đầu tàu kéo đoàn tàu, biết lực có phương nằm ngang, chiều từ trái sang phải, độ lớn 5000N</a:t>
            </a:r>
          </a:p>
          <a:p>
            <a:r>
              <a:rPr lang="en-US" sz="2000"/>
              <a:t>b. Lực kéo vật lên có phương thẳng đứng, chiều từ dưới lên trên, độ lớn 20N</a:t>
            </a:r>
          </a:p>
        </p:txBody>
      </p:sp>
      <p:grpSp>
        <p:nvGrpSpPr>
          <p:cNvPr id="5" name="Group 4"/>
          <p:cNvGrpSpPr/>
          <p:nvPr/>
        </p:nvGrpSpPr>
        <p:grpSpPr>
          <a:xfrm>
            <a:off x="1072278" y="2388943"/>
            <a:ext cx="7104311" cy="834192"/>
            <a:chOff x="842211" y="2318082"/>
            <a:chExt cx="7104311" cy="834192"/>
          </a:xfrm>
        </p:grpSpPr>
        <p:cxnSp>
          <p:nvCxnSpPr>
            <p:cNvPr id="8" name="Straight Connector 7"/>
            <p:cNvCxnSpPr/>
            <p:nvPr/>
          </p:nvCxnSpPr>
          <p:spPr>
            <a:xfrm>
              <a:off x="842211" y="3152274"/>
              <a:ext cx="2418347"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962526" y="2628900"/>
              <a:ext cx="926432" cy="517358"/>
            </a:xfrm>
            <a:prstGeom prst="rect">
              <a:avLst/>
            </a:prstGeom>
            <a:solidFill>
              <a:srgbClr val="FFFF00"/>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10" name="Straight Arrow Connector 9"/>
            <p:cNvCxnSpPr/>
            <p:nvPr/>
          </p:nvCxnSpPr>
          <p:spPr>
            <a:xfrm>
              <a:off x="1888958" y="2887579"/>
              <a:ext cx="123925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117555" y="2803364"/>
              <a:ext cx="0" cy="1684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354178" y="2799348"/>
              <a:ext cx="0" cy="1684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594814" y="2799352"/>
              <a:ext cx="0" cy="1684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823406" y="2799350"/>
              <a:ext cx="0" cy="168442"/>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905626" y="2333672"/>
              <a:ext cx="1250777" cy="430887"/>
            </a:xfrm>
            <a:prstGeom prst="rect">
              <a:avLst/>
            </a:prstGeom>
            <a:noFill/>
          </p:spPr>
          <p:txBody>
            <a:bodyPr wrap="square" rtlCol="0">
              <a:spAutoFit/>
            </a:bodyPr>
            <a:lstStyle/>
            <a:p>
              <a:r>
                <a:rPr lang="en-GB" sz="2200"/>
                <a:t> 5000N</a:t>
              </a:r>
              <a:endParaRPr lang="en-US" sz="2200"/>
            </a:p>
          </p:txBody>
        </p:sp>
        <p:sp>
          <p:nvSpPr>
            <p:cNvPr id="17" name="Rectangle 16"/>
            <p:cNvSpPr/>
            <p:nvPr/>
          </p:nvSpPr>
          <p:spPr>
            <a:xfrm>
              <a:off x="4450636" y="2413936"/>
              <a:ext cx="1107953" cy="723074"/>
            </a:xfrm>
            <a:prstGeom prst="rect">
              <a:avLst/>
            </a:prstGeom>
            <a:solidFill>
              <a:schemeClr val="accent3">
                <a:lumMod val="75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18" name="Straight Arrow Connector 17"/>
            <p:cNvCxnSpPr/>
            <p:nvPr/>
          </p:nvCxnSpPr>
          <p:spPr>
            <a:xfrm>
              <a:off x="5558589" y="2775283"/>
              <a:ext cx="238793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687550" y="2318082"/>
              <a:ext cx="1149017" cy="430887"/>
            </a:xfrm>
            <a:prstGeom prst="rect">
              <a:avLst/>
            </a:prstGeom>
            <a:noFill/>
          </p:spPr>
          <p:txBody>
            <a:bodyPr wrap="square" rtlCol="0">
              <a:spAutoFit/>
            </a:bodyPr>
            <a:lstStyle/>
            <a:p>
              <a:r>
                <a:rPr lang="en-GB" sz="2200"/>
                <a:t>5000 N</a:t>
              </a:r>
              <a:endParaRPr lang="en-US" sz="2200"/>
            </a:p>
          </p:txBody>
        </p:sp>
      </p:grpSp>
      <p:sp>
        <p:nvSpPr>
          <p:cNvPr id="20" name="Rectangle 19"/>
          <p:cNvSpPr/>
          <p:nvPr/>
        </p:nvSpPr>
        <p:spPr>
          <a:xfrm>
            <a:off x="3271964" y="4141304"/>
            <a:ext cx="705856" cy="5499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a:stCxn id="20" idx="0"/>
          </p:cNvCxnSpPr>
          <p:nvPr/>
        </p:nvCxnSpPr>
        <p:spPr>
          <a:xfrm flipV="1">
            <a:off x="3624892" y="3478696"/>
            <a:ext cx="0" cy="662608"/>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761081" y="3621492"/>
            <a:ext cx="746212" cy="307777"/>
          </a:xfrm>
          <a:prstGeom prst="rect">
            <a:avLst/>
          </a:prstGeom>
          <a:noFill/>
        </p:spPr>
        <p:txBody>
          <a:bodyPr wrap="square" rtlCol="0">
            <a:spAutoFit/>
          </a:bodyPr>
          <a:lstStyle/>
          <a:p>
            <a:r>
              <a:rPr lang="en-US"/>
              <a:t>20N</a:t>
            </a:r>
          </a:p>
        </p:txBody>
      </p:sp>
      <p:sp>
        <p:nvSpPr>
          <p:cNvPr id="26" name="TextBox 25"/>
          <p:cNvSpPr txBox="1"/>
          <p:nvPr/>
        </p:nvSpPr>
        <p:spPr>
          <a:xfrm>
            <a:off x="251791" y="2819830"/>
            <a:ext cx="470452" cy="307777"/>
          </a:xfrm>
          <a:prstGeom prst="rect">
            <a:avLst/>
          </a:prstGeom>
          <a:noFill/>
        </p:spPr>
        <p:txBody>
          <a:bodyPr wrap="square" rtlCol="0">
            <a:spAutoFit/>
          </a:bodyPr>
          <a:lstStyle/>
          <a:p>
            <a:r>
              <a:rPr lang="en-US"/>
              <a:t>a)</a:t>
            </a:r>
          </a:p>
        </p:txBody>
      </p:sp>
      <p:sp>
        <p:nvSpPr>
          <p:cNvPr id="27" name="TextBox 26"/>
          <p:cNvSpPr txBox="1"/>
          <p:nvPr/>
        </p:nvSpPr>
        <p:spPr>
          <a:xfrm>
            <a:off x="331304" y="4214191"/>
            <a:ext cx="740974" cy="307777"/>
          </a:xfrm>
          <a:prstGeom prst="rect">
            <a:avLst/>
          </a:prstGeom>
          <a:noFill/>
        </p:spPr>
        <p:txBody>
          <a:bodyPr wrap="square" rtlCol="0">
            <a:spAutoFit/>
          </a:bodyPr>
          <a:lstStyle/>
          <a:p>
            <a:r>
              <a:rPr lang="en-US"/>
              <a:t>b)</a:t>
            </a:r>
          </a:p>
        </p:txBody>
      </p:sp>
      <p:sp>
        <p:nvSpPr>
          <p:cNvPr id="30" name="TextBox 29"/>
          <p:cNvSpPr txBox="1"/>
          <p:nvPr/>
        </p:nvSpPr>
        <p:spPr>
          <a:xfrm>
            <a:off x="3977820" y="2819830"/>
            <a:ext cx="607432" cy="307777"/>
          </a:xfrm>
          <a:prstGeom prst="rect">
            <a:avLst/>
          </a:prstGeom>
          <a:noFill/>
        </p:spPr>
        <p:txBody>
          <a:bodyPr wrap="square" rtlCol="0">
            <a:spAutoFit/>
          </a:bodyPr>
          <a:lstStyle/>
          <a:p>
            <a:r>
              <a:rPr lang="en-US"/>
              <a:t>Hoặc</a:t>
            </a:r>
          </a:p>
        </p:txBody>
      </p:sp>
    </p:spTree>
    <p:extLst>
      <p:ext uri="{BB962C8B-B14F-4D97-AF65-F5344CB8AC3E}">
        <p14:creationId xmlns:p14="http://schemas.microsoft.com/office/powerpoint/2010/main" val="57507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par>
                                <p:cTn id="19" presetID="16" presetClass="entr" presetSubtype="21"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P spid="26" grpId="0"/>
      <p:bldP spid="27" grpId="0"/>
      <p:bldP spid="3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AutoShape 6" descr="Green marble"/>
          <p:cNvSpPr>
            <a:spLocks noChangeArrowheads="1"/>
          </p:cNvSpPr>
          <p:nvPr/>
        </p:nvSpPr>
        <p:spPr bwMode="auto">
          <a:xfrm>
            <a:off x="5042297" y="3741540"/>
            <a:ext cx="963414" cy="597297"/>
          </a:xfrm>
          <a:prstGeom prst="flowChartPunchedCard">
            <a:avLst/>
          </a:prstGeom>
          <a:blipFill dpi="0" rotWithShape="1">
            <a:blip r:embed="rId3"/>
            <a:srcRect/>
            <a:tile tx="0" ty="0" sx="100000" sy="100000" flip="none" algn="tl"/>
          </a:blipFill>
          <a:ln w="9525">
            <a:solidFill>
              <a:schemeClr val="tx1"/>
            </a:solidFill>
            <a:miter lim="800000"/>
            <a:headEnd/>
            <a:tailEnd/>
          </a:ln>
        </p:spPr>
        <p:txBody>
          <a:bodyPr wrap="none" lIns="87919" tIns="43960" rIns="87919" bIns="43960" anchor="ctr"/>
          <a:lstStyle/>
          <a:p>
            <a:pPr defTabSz="879078"/>
            <a:endParaRPr lang="en-US" altLang="en-US"/>
          </a:p>
        </p:txBody>
      </p:sp>
      <p:sp>
        <p:nvSpPr>
          <p:cNvPr id="30722" name="Rectangle 2"/>
          <p:cNvSpPr>
            <a:spLocks noGrp="1" noChangeArrowheads="1"/>
          </p:cNvSpPr>
          <p:nvPr>
            <p:ph type="title"/>
          </p:nvPr>
        </p:nvSpPr>
        <p:spPr>
          <a:xfrm>
            <a:off x="516835" y="298174"/>
            <a:ext cx="8605242" cy="457398"/>
          </a:xfrm>
        </p:spPr>
        <p:txBody>
          <a:bodyPr>
            <a:normAutofit fontScale="90000"/>
          </a:bodyPr>
          <a:lstStyle/>
          <a:p>
            <a:pPr eaLnBrk="1" hangingPunct="1"/>
            <a:r>
              <a:rPr lang="en-US" altLang="en-US" sz="1800">
                <a:solidFill>
                  <a:schemeClr val="tx1"/>
                </a:solidFill>
                <a:latin typeface="Times New Roman" pitchFamily="18" charset="0"/>
              </a:rPr>
              <a:t>Câu 11: Một xe đầu kéo đang kéo một thùng hàng từ phải sang trái với lực 500N. </a:t>
            </a:r>
            <a:br>
              <a:rPr lang="en-US" altLang="en-US" sz="1800">
                <a:solidFill>
                  <a:schemeClr val="tx1"/>
                </a:solidFill>
                <a:latin typeface="Times New Roman" pitchFamily="18" charset="0"/>
              </a:rPr>
            </a:br>
            <a:r>
              <a:rPr lang="en-US" altLang="en-US" sz="1800">
                <a:solidFill>
                  <a:schemeClr val="tx1"/>
                </a:solidFill>
                <a:latin typeface="Times New Roman" pitchFamily="18" charset="0"/>
              </a:rPr>
              <a:t>Hãy diễn tả bằng lời các yếu tố của lực tác dụng và biểu diễn lực đó?</a:t>
            </a:r>
          </a:p>
        </p:txBody>
      </p:sp>
      <p:sp>
        <p:nvSpPr>
          <p:cNvPr id="30735" name="Rectangle 15"/>
          <p:cNvSpPr>
            <a:spLocks noChangeArrowheads="1"/>
          </p:cNvSpPr>
          <p:nvPr/>
        </p:nvSpPr>
        <p:spPr bwMode="auto">
          <a:xfrm>
            <a:off x="6202165" y="4003477"/>
            <a:ext cx="798711" cy="343297"/>
          </a:xfrm>
          <a:prstGeom prst="rect">
            <a:avLst/>
          </a:prstGeom>
          <a:solidFill>
            <a:srgbClr val="0000FF"/>
          </a:solidFill>
          <a:ln w="9525">
            <a:solidFill>
              <a:srgbClr val="0000FF"/>
            </a:solidFill>
            <a:miter lim="800000"/>
            <a:headEnd/>
            <a:tailEnd/>
          </a:ln>
        </p:spPr>
        <p:txBody>
          <a:bodyPr wrap="none" lIns="87919" tIns="43960" rIns="87919" bIns="43960" anchor="ctr"/>
          <a:lstStyle/>
          <a:p>
            <a:pPr defTabSz="879078"/>
            <a:endParaRPr lang="en-US" altLang="en-US"/>
          </a:p>
        </p:txBody>
      </p:sp>
      <p:sp>
        <p:nvSpPr>
          <p:cNvPr id="30736" name="Line 16"/>
          <p:cNvSpPr>
            <a:spLocks noChangeShapeType="1"/>
          </p:cNvSpPr>
          <p:nvPr/>
        </p:nvSpPr>
        <p:spPr bwMode="auto">
          <a:xfrm>
            <a:off x="4396383" y="4346774"/>
            <a:ext cx="3147219" cy="99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57150" tIns="28575" rIns="57150" bIns="28575"/>
          <a:lstStyle/>
          <a:p>
            <a:endParaRPr lang="en-US"/>
          </a:p>
        </p:txBody>
      </p:sp>
      <p:sp>
        <p:nvSpPr>
          <p:cNvPr id="8198" name="Text Box 18"/>
          <p:cNvSpPr txBox="1">
            <a:spLocks noChangeArrowheads="1"/>
          </p:cNvSpPr>
          <p:nvPr/>
        </p:nvSpPr>
        <p:spPr bwMode="auto">
          <a:xfrm>
            <a:off x="516835" y="1203517"/>
            <a:ext cx="8236226" cy="1473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919" tIns="43960" rIns="87919" bIns="43960">
            <a:spAutoFit/>
          </a:bodyPr>
          <a:lstStyle>
            <a:lvl1pPr>
              <a:defRPr sz="3700">
                <a:solidFill>
                  <a:schemeClr val="tx1"/>
                </a:solidFill>
                <a:latin typeface="Times New Roman" pitchFamily="18" charset="0"/>
              </a:defRPr>
            </a:lvl1pPr>
            <a:lvl2pPr marL="742950" indent="-285750">
              <a:defRPr sz="3700">
                <a:solidFill>
                  <a:schemeClr val="tx1"/>
                </a:solidFill>
                <a:latin typeface="Times New Roman" pitchFamily="18" charset="0"/>
              </a:defRPr>
            </a:lvl2pPr>
            <a:lvl3pPr marL="1143000" indent="-228600">
              <a:defRPr sz="3700">
                <a:solidFill>
                  <a:schemeClr val="tx1"/>
                </a:solidFill>
                <a:latin typeface="Times New Roman" pitchFamily="18" charset="0"/>
              </a:defRPr>
            </a:lvl3pPr>
            <a:lvl4pPr marL="1600200" indent="-228600">
              <a:defRPr sz="3700">
                <a:solidFill>
                  <a:schemeClr val="tx1"/>
                </a:solidFill>
                <a:latin typeface="Times New Roman" pitchFamily="18" charset="0"/>
              </a:defRPr>
            </a:lvl4pPr>
            <a:lvl5pPr marL="2057400" indent="-228600">
              <a:defRPr sz="3700">
                <a:solidFill>
                  <a:schemeClr val="tx1"/>
                </a:solidFill>
                <a:latin typeface="Times New Roman" pitchFamily="18" charset="0"/>
              </a:defRPr>
            </a:lvl5pPr>
            <a:lvl6pPr marL="2514600" indent="-228600" eaLnBrk="0" fontAlgn="base" hangingPunct="0">
              <a:spcBef>
                <a:spcPct val="0"/>
              </a:spcBef>
              <a:spcAft>
                <a:spcPct val="0"/>
              </a:spcAft>
              <a:defRPr sz="3700">
                <a:solidFill>
                  <a:schemeClr val="tx1"/>
                </a:solidFill>
                <a:latin typeface="Times New Roman" pitchFamily="18" charset="0"/>
              </a:defRPr>
            </a:lvl6pPr>
            <a:lvl7pPr marL="2971800" indent="-228600" eaLnBrk="0" fontAlgn="base" hangingPunct="0">
              <a:spcBef>
                <a:spcPct val="0"/>
              </a:spcBef>
              <a:spcAft>
                <a:spcPct val="0"/>
              </a:spcAft>
              <a:defRPr sz="3700">
                <a:solidFill>
                  <a:schemeClr val="tx1"/>
                </a:solidFill>
                <a:latin typeface="Times New Roman" pitchFamily="18" charset="0"/>
              </a:defRPr>
            </a:lvl7pPr>
            <a:lvl8pPr marL="3429000" indent="-228600" eaLnBrk="0" fontAlgn="base" hangingPunct="0">
              <a:spcBef>
                <a:spcPct val="0"/>
              </a:spcBef>
              <a:spcAft>
                <a:spcPct val="0"/>
              </a:spcAft>
              <a:defRPr sz="3700">
                <a:solidFill>
                  <a:schemeClr val="tx1"/>
                </a:solidFill>
                <a:latin typeface="Times New Roman" pitchFamily="18" charset="0"/>
              </a:defRPr>
            </a:lvl8pPr>
            <a:lvl9pPr marL="3886200" indent="-228600" eaLnBrk="0" fontAlgn="base" hangingPunct="0">
              <a:spcBef>
                <a:spcPct val="0"/>
              </a:spcBef>
              <a:spcAft>
                <a:spcPct val="0"/>
              </a:spcAft>
              <a:defRPr sz="3700">
                <a:solidFill>
                  <a:schemeClr val="tx1"/>
                </a:solidFill>
                <a:latin typeface="Times New Roman" pitchFamily="18" charset="0"/>
              </a:defRPr>
            </a:lvl9pPr>
          </a:lstStyle>
          <a:p>
            <a:r>
              <a:rPr lang="en-US" sz="1800" b="1">
                <a:solidFill>
                  <a:srgbClr val="0000FF"/>
                </a:solidFill>
              </a:rPr>
              <a:t>Lực kéo được biểu diễn bằng một mũi tên có: </a:t>
            </a:r>
          </a:p>
          <a:p>
            <a:r>
              <a:rPr lang="en-US" sz="1800" b="1" i="1" u="sng">
                <a:solidFill>
                  <a:srgbClr val="0000FF"/>
                </a:solidFill>
              </a:rPr>
              <a:t>Gốc (điểm đặt):</a:t>
            </a:r>
            <a:r>
              <a:rPr lang="en-US" sz="1800" b="1">
                <a:solidFill>
                  <a:srgbClr val="0000FF"/>
                </a:solidFill>
              </a:rPr>
              <a:t> ở thùng hàng</a:t>
            </a:r>
          </a:p>
          <a:p>
            <a:r>
              <a:rPr lang="en-US" sz="1800" b="1" i="1" u="sng">
                <a:solidFill>
                  <a:srgbClr val="0000FF"/>
                </a:solidFill>
              </a:rPr>
              <a:t>Phương: </a:t>
            </a:r>
            <a:r>
              <a:rPr lang="en-US" sz="1800" b="1">
                <a:solidFill>
                  <a:srgbClr val="0000FF"/>
                </a:solidFill>
              </a:rPr>
              <a:t>nằm ngang </a:t>
            </a:r>
          </a:p>
          <a:p>
            <a:r>
              <a:rPr lang="en-US" sz="1800" b="1" i="1" u="sng">
                <a:solidFill>
                  <a:srgbClr val="0000FF"/>
                </a:solidFill>
              </a:rPr>
              <a:t>Chiều:  </a:t>
            </a:r>
            <a:r>
              <a:rPr lang="en-US" sz="1800" b="1">
                <a:solidFill>
                  <a:srgbClr val="0000FF"/>
                </a:solidFill>
              </a:rPr>
              <a:t>từ phải sang trái</a:t>
            </a:r>
          </a:p>
          <a:p>
            <a:r>
              <a:rPr lang="en-US" sz="1800" b="1" i="1" u="sng">
                <a:solidFill>
                  <a:srgbClr val="0000FF"/>
                </a:solidFill>
              </a:rPr>
              <a:t>Độ lớn:</a:t>
            </a:r>
            <a:r>
              <a:rPr lang="en-US" sz="1800" b="1">
                <a:solidFill>
                  <a:srgbClr val="0000FF"/>
                </a:solidFill>
              </a:rPr>
              <a:t>   500N</a:t>
            </a:r>
          </a:p>
        </p:txBody>
      </p:sp>
      <p:sp>
        <p:nvSpPr>
          <p:cNvPr id="8200" name="Line 21"/>
          <p:cNvSpPr>
            <a:spLocks noChangeShapeType="1"/>
          </p:cNvSpPr>
          <p:nvPr/>
        </p:nvSpPr>
        <p:spPr bwMode="auto">
          <a:xfrm flipH="1">
            <a:off x="5943203" y="2857500"/>
            <a:ext cx="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57150" tIns="28575" rIns="57150" bIns="28575"/>
          <a:lstStyle/>
          <a:p>
            <a:endParaRPr lang="en-US"/>
          </a:p>
        </p:txBody>
      </p:sp>
      <p:sp>
        <p:nvSpPr>
          <p:cNvPr id="8201" name="Text Box 27"/>
          <p:cNvSpPr txBox="1">
            <a:spLocks noChangeArrowheads="1"/>
          </p:cNvSpPr>
          <p:nvPr/>
        </p:nvSpPr>
        <p:spPr bwMode="auto">
          <a:xfrm>
            <a:off x="4334868" y="3789165"/>
            <a:ext cx="1028898" cy="442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19" tIns="43960" rIns="87919" bIns="43960">
            <a:spAutoFit/>
          </a:bodyPr>
          <a:lstStyle>
            <a:lvl1pPr defTabSz="1406525">
              <a:defRPr sz="3700">
                <a:solidFill>
                  <a:schemeClr val="tx1"/>
                </a:solidFill>
                <a:latin typeface="Times New Roman" pitchFamily="18" charset="0"/>
              </a:defRPr>
            </a:lvl1pPr>
            <a:lvl2pPr marL="742950" indent="-285750" defTabSz="1406525">
              <a:defRPr sz="3700">
                <a:solidFill>
                  <a:schemeClr val="tx1"/>
                </a:solidFill>
                <a:latin typeface="Times New Roman" pitchFamily="18" charset="0"/>
              </a:defRPr>
            </a:lvl2pPr>
            <a:lvl3pPr marL="1143000" indent="-228600" defTabSz="1406525">
              <a:defRPr sz="3700">
                <a:solidFill>
                  <a:schemeClr val="tx1"/>
                </a:solidFill>
                <a:latin typeface="Times New Roman" pitchFamily="18" charset="0"/>
              </a:defRPr>
            </a:lvl3pPr>
            <a:lvl4pPr marL="1600200" indent="-228600" defTabSz="1406525">
              <a:defRPr sz="3700">
                <a:solidFill>
                  <a:schemeClr val="tx1"/>
                </a:solidFill>
                <a:latin typeface="Times New Roman" pitchFamily="18" charset="0"/>
              </a:defRPr>
            </a:lvl4pPr>
            <a:lvl5pPr marL="2057400" indent="-228600" defTabSz="1406525">
              <a:defRPr sz="3700">
                <a:solidFill>
                  <a:schemeClr val="tx1"/>
                </a:solidFill>
                <a:latin typeface="Times New Roman" pitchFamily="18" charset="0"/>
              </a:defRPr>
            </a:lvl5pPr>
            <a:lvl6pPr marL="2514600" indent="-228600" defTabSz="1406525" eaLnBrk="0" fontAlgn="base" hangingPunct="0">
              <a:spcBef>
                <a:spcPct val="0"/>
              </a:spcBef>
              <a:spcAft>
                <a:spcPct val="0"/>
              </a:spcAft>
              <a:defRPr sz="3700">
                <a:solidFill>
                  <a:schemeClr val="tx1"/>
                </a:solidFill>
                <a:latin typeface="Times New Roman" pitchFamily="18" charset="0"/>
              </a:defRPr>
            </a:lvl6pPr>
            <a:lvl7pPr marL="2971800" indent="-228600" defTabSz="1406525" eaLnBrk="0" fontAlgn="base" hangingPunct="0">
              <a:spcBef>
                <a:spcPct val="0"/>
              </a:spcBef>
              <a:spcAft>
                <a:spcPct val="0"/>
              </a:spcAft>
              <a:defRPr sz="3700">
                <a:solidFill>
                  <a:schemeClr val="tx1"/>
                </a:solidFill>
                <a:latin typeface="Times New Roman" pitchFamily="18" charset="0"/>
              </a:defRPr>
            </a:lvl7pPr>
            <a:lvl8pPr marL="3429000" indent="-228600" defTabSz="1406525" eaLnBrk="0" fontAlgn="base" hangingPunct="0">
              <a:spcBef>
                <a:spcPct val="0"/>
              </a:spcBef>
              <a:spcAft>
                <a:spcPct val="0"/>
              </a:spcAft>
              <a:defRPr sz="3700">
                <a:solidFill>
                  <a:schemeClr val="tx1"/>
                </a:solidFill>
                <a:latin typeface="Times New Roman" pitchFamily="18" charset="0"/>
              </a:defRPr>
            </a:lvl8pPr>
            <a:lvl9pPr marL="3886200" indent="-228600" defTabSz="1406525" eaLnBrk="0" fontAlgn="base" hangingPunct="0">
              <a:spcBef>
                <a:spcPct val="0"/>
              </a:spcBef>
              <a:spcAft>
                <a:spcPct val="0"/>
              </a:spcAft>
              <a:defRPr sz="3700">
                <a:solidFill>
                  <a:schemeClr val="tx1"/>
                </a:solidFill>
                <a:latin typeface="Times New Roman" pitchFamily="18" charset="0"/>
              </a:defRPr>
            </a:lvl9pPr>
          </a:lstStyle>
          <a:p>
            <a:pPr eaLnBrk="1" hangingPunct="1">
              <a:spcBef>
                <a:spcPct val="50000"/>
              </a:spcBef>
            </a:pPr>
            <a:r>
              <a:rPr lang="en-US" altLang="en-US" sz="2300" b="1">
                <a:solidFill>
                  <a:srgbClr val="0000FF"/>
                </a:solidFill>
              </a:rPr>
              <a:t>500N</a:t>
            </a:r>
          </a:p>
        </p:txBody>
      </p:sp>
      <p:grpSp>
        <p:nvGrpSpPr>
          <p:cNvPr id="8202" name="Group 32"/>
          <p:cNvGrpSpPr>
            <a:grpSpLocks/>
          </p:cNvGrpSpPr>
          <p:nvPr/>
        </p:nvGrpSpPr>
        <p:grpSpPr bwMode="auto">
          <a:xfrm rot="-5400000">
            <a:off x="7234535" y="2706192"/>
            <a:ext cx="171648" cy="2905125"/>
            <a:chOff x="7224713" y="3168386"/>
            <a:chExt cx="190500" cy="2905125"/>
          </a:xfrm>
        </p:grpSpPr>
        <p:sp>
          <p:nvSpPr>
            <p:cNvPr id="8215" name="Line 33"/>
            <p:cNvSpPr>
              <a:spLocks noChangeShapeType="1"/>
            </p:cNvSpPr>
            <p:nvPr/>
          </p:nvSpPr>
          <p:spPr bwMode="auto">
            <a:xfrm>
              <a:off x="4704" y="3146"/>
              <a:ext cx="0" cy="288"/>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216" name="Line 34"/>
            <p:cNvSpPr>
              <a:spLocks noChangeShapeType="1"/>
            </p:cNvSpPr>
            <p:nvPr/>
          </p:nvSpPr>
          <p:spPr bwMode="auto">
            <a:xfrm>
              <a:off x="4704" y="3430"/>
              <a:ext cx="0" cy="288"/>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217" name="Line 35"/>
            <p:cNvSpPr>
              <a:spLocks noChangeShapeType="1"/>
            </p:cNvSpPr>
            <p:nvPr/>
          </p:nvSpPr>
          <p:spPr bwMode="auto">
            <a:xfrm>
              <a:off x="4704" y="3709"/>
              <a:ext cx="0" cy="288"/>
            </a:xfrm>
            <a:prstGeom prst="line">
              <a:avLst/>
            </a:prstGeom>
            <a:noFill/>
            <a:ln w="28575">
              <a:solidFill>
                <a:schemeClr val="tx1"/>
              </a:solidFill>
              <a:round/>
              <a:headEnd type="oval" w="med" len="med"/>
              <a:tailEnd type="arrow"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3339" name="Text Box 42"/>
          <p:cNvSpPr txBox="1">
            <a:spLocks noChangeArrowheads="1"/>
          </p:cNvSpPr>
          <p:nvPr/>
        </p:nvSpPr>
        <p:spPr bwMode="auto">
          <a:xfrm>
            <a:off x="4334868" y="2880321"/>
            <a:ext cx="88999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19" tIns="43960" rIns="87919" bIns="43960">
            <a:spAutoFit/>
          </a:bodyPr>
          <a:lstStyle>
            <a:lvl1pPr defTabSz="1406525">
              <a:defRPr sz="3700">
                <a:solidFill>
                  <a:schemeClr val="tx1"/>
                </a:solidFill>
                <a:latin typeface="Times New Roman" pitchFamily="18" charset="0"/>
              </a:defRPr>
            </a:lvl1pPr>
            <a:lvl2pPr marL="742950" indent="-285750" defTabSz="1406525">
              <a:defRPr sz="3700">
                <a:solidFill>
                  <a:schemeClr val="tx1"/>
                </a:solidFill>
                <a:latin typeface="Times New Roman" pitchFamily="18" charset="0"/>
              </a:defRPr>
            </a:lvl2pPr>
            <a:lvl3pPr marL="1143000" indent="-228600" defTabSz="1406525">
              <a:defRPr sz="3700">
                <a:solidFill>
                  <a:schemeClr val="tx1"/>
                </a:solidFill>
                <a:latin typeface="Times New Roman" pitchFamily="18" charset="0"/>
              </a:defRPr>
            </a:lvl3pPr>
            <a:lvl4pPr marL="1600200" indent="-228600" defTabSz="1406525">
              <a:defRPr sz="3700">
                <a:solidFill>
                  <a:schemeClr val="tx1"/>
                </a:solidFill>
                <a:latin typeface="Times New Roman" pitchFamily="18" charset="0"/>
              </a:defRPr>
            </a:lvl4pPr>
            <a:lvl5pPr marL="2057400" indent="-228600" defTabSz="1406525">
              <a:defRPr sz="3700">
                <a:solidFill>
                  <a:schemeClr val="tx1"/>
                </a:solidFill>
                <a:latin typeface="Times New Roman" pitchFamily="18" charset="0"/>
              </a:defRPr>
            </a:lvl5pPr>
            <a:lvl6pPr marL="2514600" indent="-228600" defTabSz="1406525" eaLnBrk="0" fontAlgn="base" hangingPunct="0">
              <a:spcBef>
                <a:spcPct val="0"/>
              </a:spcBef>
              <a:spcAft>
                <a:spcPct val="0"/>
              </a:spcAft>
              <a:defRPr sz="3700">
                <a:solidFill>
                  <a:schemeClr val="tx1"/>
                </a:solidFill>
                <a:latin typeface="Times New Roman" pitchFamily="18" charset="0"/>
              </a:defRPr>
            </a:lvl6pPr>
            <a:lvl7pPr marL="2971800" indent="-228600" defTabSz="1406525" eaLnBrk="0" fontAlgn="base" hangingPunct="0">
              <a:spcBef>
                <a:spcPct val="0"/>
              </a:spcBef>
              <a:spcAft>
                <a:spcPct val="0"/>
              </a:spcAft>
              <a:defRPr sz="3700">
                <a:solidFill>
                  <a:schemeClr val="tx1"/>
                </a:solidFill>
                <a:latin typeface="Times New Roman" pitchFamily="18" charset="0"/>
              </a:defRPr>
            </a:lvl7pPr>
            <a:lvl8pPr marL="3429000" indent="-228600" defTabSz="1406525" eaLnBrk="0" fontAlgn="base" hangingPunct="0">
              <a:spcBef>
                <a:spcPct val="0"/>
              </a:spcBef>
              <a:spcAft>
                <a:spcPct val="0"/>
              </a:spcAft>
              <a:defRPr sz="3700">
                <a:solidFill>
                  <a:schemeClr val="tx1"/>
                </a:solidFill>
                <a:latin typeface="Times New Roman" pitchFamily="18" charset="0"/>
              </a:defRPr>
            </a:lvl8pPr>
            <a:lvl9pPr marL="3886200" indent="-228600" defTabSz="1406525" eaLnBrk="0" fontAlgn="base" hangingPunct="0">
              <a:spcBef>
                <a:spcPct val="0"/>
              </a:spcBef>
              <a:spcAft>
                <a:spcPct val="0"/>
              </a:spcAft>
              <a:defRPr sz="3700">
                <a:solidFill>
                  <a:schemeClr val="tx1"/>
                </a:solidFill>
                <a:latin typeface="Times New Roman" pitchFamily="18" charset="0"/>
              </a:defRPr>
            </a:lvl9pPr>
          </a:lstStyle>
          <a:p>
            <a:pPr eaLnBrk="1" hangingPunct="1">
              <a:spcBef>
                <a:spcPct val="50000"/>
              </a:spcBef>
            </a:pPr>
            <a:r>
              <a:rPr lang="en-US" altLang="en-US" sz="2000" b="1">
                <a:solidFill>
                  <a:srgbClr val="0000FF"/>
                </a:solidFill>
              </a:rPr>
              <a:t>500N</a:t>
            </a:r>
          </a:p>
        </p:txBody>
      </p:sp>
      <p:sp>
        <p:nvSpPr>
          <p:cNvPr id="8204" name="Line 16"/>
          <p:cNvSpPr>
            <a:spLocks noChangeShapeType="1"/>
          </p:cNvSpPr>
          <p:nvPr/>
        </p:nvSpPr>
        <p:spPr bwMode="auto">
          <a:xfrm flipV="1">
            <a:off x="5756672" y="4175125"/>
            <a:ext cx="44549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57150" tIns="28575" rIns="57150" bIns="28575"/>
          <a:lstStyle/>
          <a:p>
            <a:endParaRPr lang="en-US"/>
          </a:p>
        </p:txBody>
      </p:sp>
      <p:sp>
        <p:nvSpPr>
          <p:cNvPr id="35" name="Rectangle 15"/>
          <p:cNvSpPr>
            <a:spLocks noChangeArrowheads="1"/>
          </p:cNvSpPr>
          <p:nvPr/>
        </p:nvSpPr>
        <p:spPr bwMode="auto">
          <a:xfrm>
            <a:off x="6148587" y="3095625"/>
            <a:ext cx="838398" cy="366118"/>
          </a:xfrm>
          <a:prstGeom prst="rect">
            <a:avLst/>
          </a:prstGeom>
          <a:solidFill>
            <a:srgbClr val="0000FF"/>
          </a:solidFill>
          <a:ln w="9525">
            <a:solidFill>
              <a:srgbClr val="0000FF"/>
            </a:solidFill>
            <a:miter lim="800000"/>
            <a:headEnd/>
            <a:tailEnd/>
          </a:ln>
        </p:spPr>
        <p:txBody>
          <a:bodyPr wrap="none" lIns="87919" tIns="43960" rIns="87919" bIns="43960" anchor="ctr"/>
          <a:lstStyle/>
          <a:p>
            <a:pPr defTabSz="879078"/>
            <a:endParaRPr lang="en-US" altLang="en-US"/>
          </a:p>
        </p:txBody>
      </p:sp>
      <p:sp>
        <p:nvSpPr>
          <p:cNvPr id="8206" name="Line 16"/>
          <p:cNvSpPr>
            <a:spLocks noChangeShapeType="1"/>
          </p:cNvSpPr>
          <p:nvPr/>
        </p:nvSpPr>
        <p:spPr bwMode="auto">
          <a:xfrm flipV="1">
            <a:off x="4396383" y="3461742"/>
            <a:ext cx="3147219" cy="793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57150" tIns="28575" rIns="57150" bIns="28575"/>
          <a:lstStyle/>
          <a:p>
            <a:endParaRPr lang="en-US"/>
          </a:p>
        </p:txBody>
      </p:sp>
      <p:sp>
        <p:nvSpPr>
          <p:cNvPr id="8207" name="Line 16"/>
          <p:cNvSpPr>
            <a:spLocks noChangeShapeType="1"/>
          </p:cNvSpPr>
          <p:nvPr/>
        </p:nvSpPr>
        <p:spPr bwMode="auto">
          <a:xfrm>
            <a:off x="5719962" y="3253383"/>
            <a:ext cx="41870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57150" tIns="28575" rIns="57150" bIns="28575"/>
          <a:lstStyle/>
          <a:p>
            <a:endParaRPr lang="en-US"/>
          </a:p>
        </p:txBody>
      </p:sp>
      <p:sp>
        <p:nvSpPr>
          <p:cNvPr id="39" name="AutoShape 6" descr="Green marble"/>
          <p:cNvSpPr>
            <a:spLocks noChangeArrowheads="1"/>
          </p:cNvSpPr>
          <p:nvPr/>
        </p:nvSpPr>
        <p:spPr bwMode="auto">
          <a:xfrm>
            <a:off x="4993680" y="2865437"/>
            <a:ext cx="963414" cy="604243"/>
          </a:xfrm>
          <a:prstGeom prst="flowChartPunchedCard">
            <a:avLst/>
          </a:prstGeom>
          <a:blipFill dpi="0" rotWithShape="1">
            <a:blip r:embed="rId3"/>
            <a:srcRect/>
            <a:tile tx="0" ty="0" sx="100000" sy="100000" flip="none" algn="tl"/>
          </a:blipFill>
          <a:ln w="9525">
            <a:solidFill>
              <a:schemeClr val="tx1"/>
            </a:solidFill>
            <a:miter lim="800000"/>
            <a:headEnd/>
            <a:tailEnd/>
          </a:ln>
        </p:spPr>
        <p:txBody>
          <a:bodyPr wrap="none" lIns="87919" tIns="43960" rIns="87919" bIns="43960" anchor="ctr"/>
          <a:lstStyle/>
          <a:p>
            <a:pPr defTabSz="879078"/>
            <a:endParaRPr lang="en-US" altLang="en-US"/>
          </a:p>
        </p:txBody>
      </p:sp>
      <p:sp>
        <p:nvSpPr>
          <p:cNvPr id="44" name="Line 20"/>
          <p:cNvSpPr>
            <a:spLocks noChangeShapeType="1"/>
          </p:cNvSpPr>
          <p:nvPr/>
        </p:nvSpPr>
        <p:spPr bwMode="auto">
          <a:xfrm>
            <a:off x="5217914" y="4070946"/>
            <a:ext cx="0" cy="208359"/>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57150" tIns="28575" rIns="57150" bIns="28575"/>
          <a:lstStyle/>
          <a:p>
            <a:endParaRPr lang="en-US"/>
          </a:p>
        </p:txBody>
      </p:sp>
      <p:sp>
        <p:nvSpPr>
          <p:cNvPr id="45" name="Line 20"/>
          <p:cNvSpPr>
            <a:spLocks noChangeShapeType="1"/>
          </p:cNvSpPr>
          <p:nvPr/>
        </p:nvSpPr>
        <p:spPr bwMode="auto">
          <a:xfrm>
            <a:off x="5524500" y="4071937"/>
            <a:ext cx="0" cy="20736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57150" tIns="28575" rIns="57150" bIns="28575"/>
          <a:lstStyle/>
          <a:p>
            <a:endParaRPr lang="en-US"/>
          </a:p>
        </p:txBody>
      </p:sp>
      <p:sp>
        <p:nvSpPr>
          <p:cNvPr id="26" name="Line 22"/>
          <p:cNvSpPr>
            <a:spLocks noChangeShapeType="1"/>
          </p:cNvSpPr>
          <p:nvPr/>
        </p:nvSpPr>
        <p:spPr bwMode="auto">
          <a:xfrm flipH="1" flipV="1">
            <a:off x="4297165" y="3253384"/>
            <a:ext cx="1851422" cy="12898"/>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lIns="57150" tIns="28575" rIns="57150" bIns="28575"/>
          <a:lstStyle/>
          <a:p>
            <a:endParaRPr lang="en-US"/>
          </a:p>
        </p:txBody>
      </p:sp>
      <p:sp>
        <p:nvSpPr>
          <p:cNvPr id="27" name="Line 22"/>
          <p:cNvSpPr>
            <a:spLocks noChangeShapeType="1"/>
          </p:cNvSpPr>
          <p:nvPr/>
        </p:nvSpPr>
        <p:spPr bwMode="auto">
          <a:xfrm flipH="1">
            <a:off x="4476751" y="4177109"/>
            <a:ext cx="1725414" cy="16868"/>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lIns="57150" tIns="28575" rIns="57150" bIns="28575"/>
          <a:lstStyle/>
          <a:p>
            <a:endParaRPr lang="en-US"/>
          </a:p>
        </p:txBody>
      </p:sp>
      <p:sp>
        <p:nvSpPr>
          <p:cNvPr id="46" name="Line 20"/>
          <p:cNvSpPr>
            <a:spLocks noChangeShapeType="1"/>
          </p:cNvSpPr>
          <p:nvPr/>
        </p:nvSpPr>
        <p:spPr bwMode="auto">
          <a:xfrm>
            <a:off x="5857875" y="4071937"/>
            <a:ext cx="0" cy="207368"/>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lIns="57150" tIns="28575" rIns="57150" bIns="28575"/>
          <a:lstStyle/>
          <a:p>
            <a:endParaRPr lang="en-US"/>
          </a:p>
        </p:txBody>
      </p:sp>
      <p:sp>
        <p:nvSpPr>
          <p:cNvPr id="28" name="Line 20"/>
          <p:cNvSpPr>
            <a:spLocks noChangeShapeType="1"/>
          </p:cNvSpPr>
          <p:nvPr/>
        </p:nvSpPr>
        <p:spPr bwMode="auto">
          <a:xfrm>
            <a:off x="5224860" y="4075355"/>
            <a:ext cx="0" cy="207367"/>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lIns="57150" tIns="28575" rIns="57150" bIns="28575"/>
          <a:lstStyle/>
          <a:p>
            <a:endParaRPr lang="en-US"/>
          </a:p>
        </p:txBody>
      </p:sp>
      <p:sp>
        <p:nvSpPr>
          <p:cNvPr id="29" name="Line 20"/>
          <p:cNvSpPr>
            <a:spLocks noChangeShapeType="1"/>
          </p:cNvSpPr>
          <p:nvPr/>
        </p:nvSpPr>
        <p:spPr bwMode="auto">
          <a:xfrm>
            <a:off x="5562549" y="4081859"/>
            <a:ext cx="0" cy="207367"/>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lIns="57150" tIns="28575" rIns="57150" bIns="28575"/>
          <a:lstStyle/>
          <a:p>
            <a:endParaRPr lang="en-US"/>
          </a:p>
        </p:txBody>
      </p:sp>
      <p:sp>
        <p:nvSpPr>
          <p:cNvPr id="30740" name="Line 20"/>
          <p:cNvSpPr>
            <a:spLocks noChangeShapeType="1"/>
          </p:cNvSpPr>
          <p:nvPr/>
        </p:nvSpPr>
        <p:spPr bwMode="auto">
          <a:xfrm>
            <a:off x="4905375" y="4090790"/>
            <a:ext cx="0" cy="207367"/>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lIns="57150" tIns="28575" rIns="57150" bIns="28575"/>
          <a:lstStyle/>
          <a:p>
            <a:endParaRPr lang="en-US"/>
          </a:p>
        </p:txBody>
      </p:sp>
      <p:sp>
        <p:nvSpPr>
          <p:cNvPr id="3" name="Rounded Rectangular Callout 2"/>
          <p:cNvSpPr/>
          <p:nvPr/>
        </p:nvSpPr>
        <p:spPr>
          <a:xfrm>
            <a:off x="5143996" y="1736034"/>
            <a:ext cx="799207" cy="662609"/>
          </a:xfrm>
          <a:prstGeom prst="wedgeRoundRectCallout">
            <a:avLst>
              <a:gd name="adj1" fmla="val -9226"/>
              <a:gd name="adj2" fmla="val 91500"/>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Đầu kéo</a:t>
            </a:r>
          </a:p>
        </p:txBody>
      </p:sp>
      <p:sp>
        <p:nvSpPr>
          <p:cNvPr id="4" name="Rounded Rectangular Callout 3"/>
          <p:cNvSpPr/>
          <p:nvPr/>
        </p:nvSpPr>
        <p:spPr>
          <a:xfrm>
            <a:off x="6435868" y="1748247"/>
            <a:ext cx="942082" cy="555553"/>
          </a:xfrm>
          <a:prstGeom prst="wedgeRoundRectCallout">
            <a:avLst>
              <a:gd name="adj1" fmla="val -30680"/>
              <a:gd name="adj2" fmla="val 130357"/>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Thùng hàng</a:t>
            </a:r>
          </a:p>
        </p:txBody>
      </p:sp>
    </p:spTree>
    <p:extLst>
      <p:ext uri="{BB962C8B-B14F-4D97-AF65-F5344CB8AC3E}">
        <p14:creationId xmlns:p14="http://schemas.microsoft.com/office/powerpoint/2010/main" val="194384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198">
                                            <p:txEl>
                                              <p:pRg st="0" end="0"/>
                                            </p:txEl>
                                          </p:spTgt>
                                        </p:tgtEl>
                                        <p:attrNameLst>
                                          <p:attrName>style.visibility</p:attrName>
                                        </p:attrNameLst>
                                      </p:cBhvr>
                                      <p:to>
                                        <p:strVal val="visible"/>
                                      </p:to>
                                    </p:set>
                                    <p:animEffect transition="in" filter="wipe(down)">
                                      <p:cBhvr>
                                        <p:cTn id="7" dur="500"/>
                                        <p:tgtEl>
                                          <p:spTgt spid="81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198">
                                            <p:txEl>
                                              <p:pRg st="1" end="1"/>
                                            </p:txEl>
                                          </p:spTgt>
                                        </p:tgtEl>
                                        <p:attrNameLst>
                                          <p:attrName>style.visibility</p:attrName>
                                        </p:attrNameLst>
                                      </p:cBhvr>
                                      <p:to>
                                        <p:strVal val="visible"/>
                                      </p:to>
                                    </p:set>
                                    <p:animEffect transition="in" filter="barn(inVertical)">
                                      <p:cBhvr>
                                        <p:cTn id="12" dur="500"/>
                                        <p:tgtEl>
                                          <p:spTgt spid="819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198">
                                            <p:txEl>
                                              <p:pRg st="2" end="2"/>
                                            </p:txEl>
                                          </p:spTgt>
                                        </p:tgtEl>
                                        <p:attrNameLst>
                                          <p:attrName>style.visibility</p:attrName>
                                        </p:attrNameLst>
                                      </p:cBhvr>
                                      <p:to>
                                        <p:strVal val="visible"/>
                                      </p:to>
                                    </p:set>
                                    <p:animEffect transition="in" filter="wipe(down)">
                                      <p:cBhvr>
                                        <p:cTn id="17" dur="500"/>
                                        <p:tgtEl>
                                          <p:spTgt spid="819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198">
                                            <p:txEl>
                                              <p:pRg st="3" end="3"/>
                                            </p:txEl>
                                          </p:spTgt>
                                        </p:tgtEl>
                                        <p:attrNameLst>
                                          <p:attrName>style.visibility</p:attrName>
                                        </p:attrNameLst>
                                      </p:cBhvr>
                                      <p:to>
                                        <p:strVal val="visible"/>
                                      </p:to>
                                    </p:set>
                                    <p:animEffect transition="in" filter="wipe(down)">
                                      <p:cBhvr>
                                        <p:cTn id="22" dur="500"/>
                                        <p:tgtEl>
                                          <p:spTgt spid="819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198">
                                            <p:txEl>
                                              <p:pRg st="4" end="4"/>
                                            </p:txEl>
                                          </p:spTgt>
                                        </p:tgtEl>
                                        <p:attrNameLst>
                                          <p:attrName>style.visibility</p:attrName>
                                        </p:attrNameLst>
                                      </p:cBhvr>
                                      <p:to>
                                        <p:strVal val="visible"/>
                                      </p:to>
                                    </p:set>
                                    <p:animEffect transition="in" filter="wipe(down)">
                                      <p:cBhvr>
                                        <p:cTn id="27" dur="500"/>
                                        <p:tgtEl>
                                          <p:spTgt spid="819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down)">
                                      <p:cBhvr>
                                        <p:cTn id="32" dur="500"/>
                                        <p:tgtEl>
                                          <p:spTgt spid="39"/>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down)">
                                      <p:cBhvr>
                                        <p:cTn id="35" dur="500"/>
                                        <p:tgtEl>
                                          <p:spTgt spid="35"/>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8206"/>
                                        </p:tgtEl>
                                        <p:attrNameLst>
                                          <p:attrName>style.visibility</p:attrName>
                                        </p:attrNameLst>
                                      </p:cBhvr>
                                      <p:to>
                                        <p:strVal val="visible"/>
                                      </p:to>
                                    </p:set>
                                    <p:animEffect transition="in" filter="wipe(down)">
                                      <p:cBhvr>
                                        <p:cTn id="38" dur="500"/>
                                        <p:tgtEl>
                                          <p:spTgt spid="8206"/>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down)">
                                      <p:cBhvr>
                                        <p:cTn id="41" dur="500"/>
                                        <p:tgtEl>
                                          <p:spTgt spid="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ipe(down)">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barn(inVertical)">
                                      <p:cBhvr>
                                        <p:cTn id="49" dur="500"/>
                                        <p:tgtEl>
                                          <p:spTgt spid="26"/>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3339"/>
                                        </p:tgtEl>
                                        <p:attrNameLst>
                                          <p:attrName>style.visibility</p:attrName>
                                        </p:attrNameLst>
                                      </p:cBhvr>
                                      <p:to>
                                        <p:strVal val="visible"/>
                                      </p:to>
                                    </p:set>
                                    <p:animEffect transition="in" filter="barn(inVertical)">
                                      <p:cBhvr>
                                        <p:cTn id="52" dur="500"/>
                                        <p:tgtEl>
                                          <p:spTgt spid="1333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0735"/>
                                        </p:tgtEl>
                                        <p:attrNameLst>
                                          <p:attrName>style.visibility</p:attrName>
                                        </p:attrNameLst>
                                      </p:cBhvr>
                                      <p:to>
                                        <p:strVal val="visible"/>
                                      </p:to>
                                    </p:set>
                                    <p:animEffect transition="in" filter="wipe(down)">
                                      <p:cBhvr>
                                        <p:cTn id="57" dur="500"/>
                                        <p:tgtEl>
                                          <p:spTgt spid="30735"/>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wipe(down)">
                                      <p:cBhvr>
                                        <p:cTn id="60" dur="500"/>
                                        <p:tgtEl>
                                          <p:spTgt spid="40"/>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30736"/>
                                        </p:tgtEl>
                                        <p:attrNameLst>
                                          <p:attrName>style.visibility</p:attrName>
                                        </p:attrNameLst>
                                      </p:cBhvr>
                                      <p:to>
                                        <p:strVal val="visible"/>
                                      </p:to>
                                    </p:set>
                                    <p:animEffect transition="in" filter="wipe(down)">
                                      <p:cBhvr>
                                        <p:cTn id="63" dur="500"/>
                                        <p:tgtEl>
                                          <p:spTgt spid="3073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46"/>
                                        </p:tgtEl>
                                        <p:attrNameLst>
                                          <p:attrName>style.visibility</p:attrName>
                                        </p:attrNameLst>
                                      </p:cBhvr>
                                      <p:to>
                                        <p:strVal val="visible"/>
                                      </p:to>
                                    </p:set>
                                    <p:animEffect transition="in" filter="wipe(down)">
                                      <p:cBhvr>
                                        <p:cTn id="68" dur="500"/>
                                        <p:tgtEl>
                                          <p:spTgt spid="46"/>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wipe(down)">
                                      <p:cBhvr>
                                        <p:cTn id="71" dur="500"/>
                                        <p:tgtEl>
                                          <p:spTgt spid="29"/>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wipe(down)">
                                      <p:cBhvr>
                                        <p:cTn id="74" dur="500"/>
                                        <p:tgtEl>
                                          <p:spTgt spid="28"/>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30740"/>
                                        </p:tgtEl>
                                        <p:attrNameLst>
                                          <p:attrName>style.visibility</p:attrName>
                                        </p:attrNameLst>
                                      </p:cBhvr>
                                      <p:to>
                                        <p:strVal val="visible"/>
                                      </p:to>
                                    </p:set>
                                    <p:animEffect transition="in" filter="wipe(down)">
                                      <p:cBhvr>
                                        <p:cTn id="77" dur="500"/>
                                        <p:tgtEl>
                                          <p:spTgt spid="30740"/>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wipe(down)">
                                      <p:cBhvr>
                                        <p:cTn id="80" dur="500"/>
                                        <p:tgtEl>
                                          <p:spTgt spid="27"/>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8201"/>
                                        </p:tgtEl>
                                        <p:attrNameLst>
                                          <p:attrName>style.visibility</p:attrName>
                                        </p:attrNameLst>
                                      </p:cBhvr>
                                      <p:to>
                                        <p:strVal val="visible"/>
                                      </p:to>
                                    </p:set>
                                    <p:animEffect transition="in" filter="wipe(down)">
                                      <p:cBhvr>
                                        <p:cTn id="83" dur="500"/>
                                        <p:tgtEl>
                                          <p:spTgt spid="8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0735" grpId="0" animBg="1"/>
      <p:bldP spid="30736" grpId="0" animBg="1"/>
      <p:bldP spid="8201" grpId="0"/>
      <p:bldP spid="13339" grpId="0"/>
      <p:bldP spid="35" grpId="0" animBg="1"/>
      <p:bldP spid="8206" grpId="0" animBg="1"/>
      <p:bldP spid="39" grpId="0" animBg="1"/>
      <p:bldP spid="26" grpId="0" animBg="1"/>
      <p:bldP spid="27" grpId="0" animBg="1"/>
      <p:bldP spid="46" grpId="0" animBg="1"/>
      <p:bldP spid="28" grpId="0" animBg="1"/>
      <p:bldP spid="29" grpId="0" animBg="1"/>
      <p:bldP spid="30740" grpId="0" animBg="1"/>
      <p:bldP spid="3" grpId="0" animBg="1"/>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63</a:t>
            </a:fld>
            <a:endParaRPr lang="en"/>
          </a:p>
        </p:txBody>
      </p:sp>
      <p:sp>
        <p:nvSpPr>
          <p:cNvPr id="3" name="TextBox 2"/>
          <p:cNvSpPr txBox="1"/>
          <p:nvPr/>
        </p:nvSpPr>
        <p:spPr>
          <a:xfrm>
            <a:off x="894419" y="431801"/>
            <a:ext cx="7064556" cy="707886"/>
          </a:xfrm>
          <a:prstGeom prst="rect">
            <a:avLst/>
          </a:prstGeom>
          <a:noFill/>
        </p:spPr>
        <p:txBody>
          <a:bodyPr wrap="square" rtlCol="0">
            <a:spAutoFit/>
          </a:bodyPr>
          <a:lstStyle/>
          <a:p>
            <a:r>
              <a:rPr lang="en-US" sz="2000" b="1">
                <a:solidFill>
                  <a:srgbClr val="006600"/>
                </a:solidFill>
              </a:rPr>
              <a:t>Câu 13: Hãy diễn tả bằng lời các yếu tố của các lực vẽ trong hình vẽ dưới đây theo tỷ xích 1cm ứng với 5N</a:t>
            </a:r>
          </a:p>
        </p:txBody>
      </p:sp>
      <p:grpSp>
        <p:nvGrpSpPr>
          <p:cNvPr id="31" name="Group 30"/>
          <p:cNvGrpSpPr/>
          <p:nvPr/>
        </p:nvGrpSpPr>
        <p:grpSpPr>
          <a:xfrm>
            <a:off x="774104" y="1046922"/>
            <a:ext cx="6958539" cy="1904664"/>
            <a:chOff x="774104" y="1046922"/>
            <a:chExt cx="6958539" cy="1904664"/>
          </a:xfrm>
        </p:grpSpPr>
        <p:grpSp>
          <p:nvGrpSpPr>
            <p:cNvPr id="4" name="Group 3"/>
            <p:cNvGrpSpPr/>
            <p:nvPr/>
          </p:nvGrpSpPr>
          <p:grpSpPr>
            <a:xfrm>
              <a:off x="774104" y="1046922"/>
              <a:ext cx="5837458" cy="1248561"/>
              <a:chOff x="842211" y="1903713"/>
              <a:chExt cx="5837458" cy="1248561"/>
            </a:xfrm>
          </p:grpSpPr>
          <p:cxnSp>
            <p:nvCxnSpPr>
              <p:cNvPr id="5" name="Straight Connector 4"/>
              <p:cNvCxnSpPr/>
              <p:nvPr/>
            </p:nvCxnSpPr>
            <p:spPr>
              <a:xfrm>
                <a:off x="842211" y="3152274"/>
                <a:ext cx="2418347"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962526" y="2628900"/>
                <a:ext cx="926432" cy="517358"/>
              </a:xfrm>
              <a:prstGeom prst="rect">
                <a:avLst/>
              </a:prstGeom>
              <a:solidFill>
                <a:srgbClr val="FFFF00"/>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a:t>A</a:t>
                </a:r>
              </a:p>
            </p:txBody>
          </p:sp>
          <p:cxnSp>
            <p:nvCxnSpPr>
              <p:cNvPr id="7" name="Straight Arrow Connector 6"/>
              <p:cNvCxnSpPr/>
              <p:nvPr/>
            </p:nvCxnSpPr>
            <p:spPr>
              <a:xfrm>
                <a:off x="1888958" y="2887579"/>
                <a:ext cx="123925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117555" y="2803364"/>
                <a:ext cx="0" cy="168442"/>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354178" y="2799348"/>
                <a:ext cx="0" cy="1684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594814" y="2799352"/>
                <a:ext cx="0" cy="1684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823406" y="2799350"/>
                <a:ext cx="0" cy="168442"/>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4450636" y="2413936"/>
                <a:ext cx="1107953" cy="723074"/>
              </a:xfrm>
              <a:prstGeom prst="rect">
                <a:avLst/>
              </a:prstGeom>
              <a:solidFill>
                <a:schemeClr val="accent3">
                  <a:lumMod val="75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a:t>B</a:t>
                </a:r>
              </a:p>
            </p:txBody>
          </p:sp>
          <p:cxnSp>
            <p:nvCxnSpPr>
              <p:cNvPr id="14" name="Straight Arrow Connector 13"/>
              <p:cNvCxnSpPr/>
              <p:nvPr/>
            </p:nvCxnSpPr>
            <p:spPr>
              <a:xfrm flipV="1">
                <a:off x="5558589" y="1903713"/>
                <a:ext cx="1121080" cy="8715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1596887" y="2597426"/>
              <a:ext cx="343364" cy="307777"/>
            </a:xfrm>
            <a:prstGeom prst="rect">
              <a:avLst/>
            </a:prstGeom>
            <a:noFill/>
          </p:spPr>
          <p:txBody>
            <a:bodyPr wrap="none" rtlCol="0">
              <a:spAutoFit/>
            </a:bodyPr>
            <a:lstStyle/>
            <a:p>
              <a:r>
                <a:rPr lang="en-US"/>
                <a:t>a)</a:t>
              </a:r>
            </a:p>
          </p:txBody>
        </p:sp>
        <p:sp>
          <p:nvSpPr>
            <p:cNvPr id="17" name="TextBox 16"/>
            <p:cNvSpPr txBox="1"/>
            <p:nvPr/>
          </p:nvSpPr>
          <p:spPr>
            <a:xfrm>
              <a:off x="5280991" y="2643809"/>
              <a:ext cx="343364" cy="307777"/>
            </a:xfrm>
            <a:prstGeom prst="rect">
              <a:avLst/>
            </a:prstGeom>
            <a:noFill/>
          </p:spPr>
          <p:txBody>
            <a:bodyPr wrap="none" rtlCol="0">
              <a:spAutoFit/>
            </a:bodyPr>
            <a:lstStyle/>
            <a:p>
              <a:r>
                <a:rPr lang="en-US"/>
                <a:t>b)</a:t>
              </a:r>
            </a:p>
          </p:txBody>
        </p:sp>
        <p:cxnSp>
          <p:nvCxnSpPr>
            <p:cNvPr id="20" name="Straight Connector 19"/>
            <p:cNvCxnSpPr>
              <a:stCxn id="13" idx="3"/>
            </p:cNvCxnSpPr>
            <p:nvPr/>
          </p:nvCxnSpPr>
          <p:spPr>
            <a:xfrm flipV="1">
              <a:off x="5490482" y="1918492"/>
              <a:ext cx="2242161" cy="19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1" name="Arc 20"/>
            <p:cNvSpPr/>
            <p:nvPr/>
          </p:nvSpPr>
          <p:spPr>
            <a:xfrm>
              <a:off x="5597851" y="1785361"/>
              <a:ext cx="194197" cy="24627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5844210" y="1610140"/>
              <a:ext cx="450764" cy="307777"/>
            </a:xfrm>
            <a:prstGeom prst="rect">
              <a:avLst/>
            </a:prstGeom>
            <a:noFill/>
          </p:spPr>
          <p:txBody>
            <a:bodyPr wrap="none" rtlCol="0">
              <a:spAutoFit/>
            </a:bodyPr>
            <a:lstStyle/>
            <a:p>
              <a:r>
                <a:rPr lang="en-US"/>
                <a:t>30</a:t>
              </a:r>
              <a:r>
                <a:rPr lang="en-US" baseline="30000"/>
                <a:t>0</a:t>
              </a:r>
              <a:endParaRPr lang="en-US"/>
            </a:p>
          </p:txBody>
        </p:sp>
        <p:cxnSp>
          <p:nvCxnSpPr>
            <p:cNvPr id="26" name="Straight Connector 25"/>
            <p:cNvCxnSpPr/>
            <p:nvPr/>
          </p:nvCxnSpPr>
          <p:spPr>
            <a:xfrm>
              <a:off x="5645207" y="1690491"/>
              <a:ext cx="97098" cy="131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155701" y="1280803"/>
              <a:ext cx="97098" cy="131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982134" y="1398785"/>
              <a:ext cx="97098" cy="131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808314" y="1544530"/>
              <a:ext cx="97098" cy="13122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352441" y="1149583"/>
              <a:ext cx="97098" cy="13122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808383" y="3087757"/>
            <a:ext cx="2775119" cy="1200329"/>
          </a:xfrm>
          <a:prstGeom prst="rect">
            <a:avLst/>
          </a:prstGeom>
          <a:noFill/>
        </p:spPr>
        <p:txBody>
          <a:bodyPr wrap="none" rtlCol="0">
            <a:spAutoFit/>
          </a:bodyPr>
          <a:lstStyle/>
          <a:p>
            <a:r>
              <a:rPr lang="en-US" sz="1800" b="1">
                <a:solidFill>
                  <a:srgbClr val="006600"/>
                </a:solidFill>
              </a:rPr>
              <a:t>Gốc: Tại vật A</a:t>
            </a:r>
          </a:p>
          <a:p>
            <a:r>
              <a:rPr lang="en-US" sz="1800" b="1">
                <a:solidFill>
                  <a:srgbClr val="006600"/>
                </a:solidFill>
              </a:rPr>
              <a:t>Phương: nằm ngang</a:t>
            </a:r>
          </a:p>
          <a:p>
            <a:r>
              <a:rPr lang="en-US" sz="1800" b="1">
                <a:solidFill>
                  <a:srgbClr val="006600"/>
                </a:solidFill>
              </a:rPr>
              <a:t>Chiều: từ trái sang phải</a:t>
            </a:r>
          </a:p>
          <a:p>
            <a:r>
              <a:rPr lang="en-US" sz="1800" b="1">
                <a:solidFill>
                  <a:srgbClr val="006600"/>
                </a:solidFill>
              </a:rPr>
              <a:t>Độ lớn: 25N</a:t>
            </a:r>
          </a:p>
        </p:txBody>
      </p:sp>
      <p:sp>
        <p:nvSpPr>
          <p:cNvPr id="33" name="TextBox 32"/>
          <p:cNvSpPr txBox="1"/>
          <p:nvPr/>
        </p:nvSpPr>
        <p:spPr>
          <a:xfrm>
            <a:off x="4826639" y="3094383"/>
            <a:ext cx="4594528" cy="1200329"/>
          </a:xfrm>
          <a:prstGeom prst="rect">
            <a:avLst/>
          </a:prstGeom>
          <a:noFill/>
        </p:spPr>
        <p:txBody>
          <a:bodyPr wrap="none" rtlCol="0">
            <a:spAutoFit/>
          </a:bodyPr>
          <a:lstStyle/>
          <a:p>
            <a:r>
              <a:rPr lang="en-US" sz="1800" b="1">
                <a:solidFill>
                  <a:srgbClr val="006600"/>
                </a:solidFill>
              </a:rPr>
              <a:t>Gốc: Tại vật B</a:t>
            </a:r>
          </a:p>
          <a:p>
            <a:r>
              <a:rPr lang="en-US" sz="1800" b="1">
                <a:solidFill>
                  <a:srgbClr val="006600"/>
                </a:solidFill>
              </a:rPr>
              <a:t>Phương: tạo với phương ngang góc 30</a:t>
            </a:r>
            <a:r>
              <a:rPr lang="en-US" sz="1800" b="1" baseline="30000">
                <a:solidFill>
                  <a:srgbClr val="006600"/>
                </a:solidFill>
              </a:rPr>
              <a:t>0</a:t>
            </a:r>
            <a:endParaRPr lang="en-US" sz="1800" b="1">
              <a:solidFill>
                <a:srgbClr val="006600"/>
              </a:solidFill>
            </a:endParaRPr>
          </a:p>
          <a:p>
            <a:r>
              <a:rPr lang="en-US" sz="1800" b="1">
                <a:solidFill>
                  <a:srgbClr val="006600"/>
                </a:solidFill>
              </a:rPr>
              <a:t>Chiều: từ trái sang phải, dưới lên trên</a:t>
            </a:r>
          </a:p>
          <a:p>
            <a:r>
              <a:rPr lang="en-US" sz="1800" b="1">
                <a:solidFill>
                  <a:srgbClr val="006600"/>
                </a:solidFill>
              </a:rPr>
              <a:t>Độ lớn: 30N</a:t>
            </a:r>
          </a:p>
        </p:txBody>
      </p:sp>
    </p:spTree>
    <p:extLst>
      <p:ext uri="{BB962C8B-B14F-4D97-AF65-F5344CB8AC3E}">
        <p14:creationId xmlns:p14="http://schemas.microsoft.com/office/powerpoint/2010/main" val="2734929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down)">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64</a:t>
            </a:fld>
            <a:endParaRPr lang="en"/>
          </a:p>
        </p:txBody>
      </p:sp>
      <p:sp>
        <p:nvSpPr>
          <p:cNvPr id="3" name="TextBox 2"/>
          <p:cNvSpPr txBox="1"/>
          <p:nvPr/>
        </p:nvSpPr>
        <p:spPr>
          <a:xfrm>
            <a:off x="2895599" y="695498"/>
            <a:ext cx="2882348"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800">
                <a:latin typeface="+mj-lt"/>
              </a:rPr>
              <a:t>VẬN DỤNG</a:t>
            </a:r>
          </a:p>
        </p:txBody>
      </p:sp>
      <p:sp>
        <p:nvSpPr>
          <p:cNvPr id="4" name="TextBox 3"/>
          <p:cNvSpPr txBox="1"/>
          <p:nvPr/>
        </p:nvSpPr>
        <p:spPr>
          <a:xfrm>
            <a:off x="1086678" y="1749287"/>
            <a:ext cx="7393371" cy="954107"/>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800"/>
              <a:t>Về nhà: HS tự làm một lực kế lò xo đơn giản </a:t>
            </a:r>
          </a:p>
          <a:p>
            <a:pPr algn="ctr"/>
            <a:r>
              <a:rPr lang="en-US" sz="2800"/>
              <a:t>và trình bày vào tiết học sau</a:t>
            </a:r>
          </a:p>
        </p:txBody>
      </p:sp>
    </p:spTree>
    <p:extLst>
      <p:ext uri="{BB962C8B-B14F-4D97-AF65-F5344CB8AC3E}">
        <p14:creationId xmlns:p14="http://schemas.microsoft.com/office/powerpoint/2010/main" val="20728938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6" name="TextBox 5"/>
          <p:cNvSpPr txBox="1"/>
          <p:nvPr/>
        </p:nvSpPr>
        <p:spPr>
          <a:xfrm>
            <a:off x="1684421" y="1419727"/>
            <a:ext cx="5715000" cy="2169825"/>
          </a:xfrm>
          <a:prstGeom prst="rect">
            <a:avLst/>
          </a:prstGeom>
          <a:noFill/>
        </p:spPr>
        <p:txBody>
          <a:bodyPr wrap="square" rtlCol="0">
            <a:spAutoFit/>
          </a:bodyPr>
          <a:lstStyle/>
          <a:p>
            <a:pPr algn="ctr">
              <a:lnSpc>
                <a:spcPct val="135000"/>
              </a:lnSpc>
            </a:pPr>
            <a:r>
              <a:rPr lang="en-GB" sz="5000" b="1">
                <a:ln w="6600">
                  <a:solidFill>
                    <a:schemeClr val="accent2"/>
                  </a:solidFill>
                  <a:prstDash val="solid"/>
                </a:ln>
                <a:solidFill>
                  <a:srgbClr val="FFFFFF"/>
                </a:solidFill>
                <a:effectLst>
                  <a:outerShdw dist="38100" dir="2700000" algn="tl" rotWithShape="0">
                    <a:schemeClr val="accent2"/>
                  </a:outerShdw>
                </a:effectLst>
              </a:rPr>
              <a:t>CẢM ƠN CÁC EM ĐÃ LẮNG NGHE!</a:t>
            </a:r>
            <a:endParaRPr lang="en-US" sz="5000" b="1">
              <a:ln w="6600">
                <a:solidFill>
                  <a:schemeClr val="accent2"/>
                </a:solidFill>
                <a:prstDash val="solid"/>
              </a:ln>
              <a:solidFill>
                <a:srgbClr val="FFFFFF"/>
              </a:solidFill>
              <a:effectLst>
                <a:outerShdw dist="38100" dir="2700000" algn="tl" rotWithShape="0">
                  <a:schemeClr val="accent2"/>
                </a:outerShdw>
              </a:effectLst>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9" name="Google Shape;119;p13"/>
          <p:cNvSpPr txBox="1">
            <a:spLocks noGrp="1"/>
          </p:cNvSpPr>
          <p:nvPr>
            <p:ph type="sldNum" sz="quarter" idx="12"/>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66</a:t>
            </a:fld>
            <a:endParaRPr dirty="0"/>
          </a:p>
        </p:txBody>
      </p:sp>
      <p:pic>
        <p:nvPicPr>
          <p:cNvPr id="1028" name="Picture 4" descr="https://www.nebosh.org.uk/public/news/push-and-pu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5607" y="1518557"/>
            <a:ext cx="3810000" cy="2872765"/>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01;p12"/>
          <p:cNvSpPr txBox="1">
            <a:spLocks/>
          </p:cNvSpPr>
          <p:nvPr/>
        </p:nvSpPr>
        <p:spPr>
          <a:xfrm>
            <a:off x="2165684" y="4125564"/>
            <a:ext cx="4748461" cy="48253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spcBef>
                <a:spcPts val="600"/>
              </a:spcBef>
              <a:spcAft>
                <a:spcPts val="600"/>
              </a:spcAft>
            </a:pPr>
            <a:r>
              <a:rPr lang="en-US" sz="2200" b="1" dirty="0" err="1">
                <a:solidFill>
                  <a:schemeClr val="tx1"/>
                </a:solidFill>
                <a:latin typeface="Arial" panose="020B0604020202020204" pitchFamily="34" charset="0"/>
                <a:cs typeface="Arial" panose="020B0604020202020204" pitchFamily="34" charset="0"/>
              </a:rPr>
              <a:t>Công</a:t>
            </a:r>
            <a:r>
              <a:rPr lang="en-US" sz="2200" b="1" dirty="0">
                <a:solidFill>
                  <a:schemeClr val="tx1"/>
                </a:solidFill>
                <a:latin typeface="Arial" panose="020B0604020202020204" pitchFamily="34" charset="0"/>
                <a:cs typeface="Arial" panose="020B0604020202020204" pitchFamily="34" charset="0"/>
              </a:rPr>
              <a:t> </a:t>
            </a:r>
            <a:r>
              <a:rPr lang="en-US" sz="2200" b="1" dirty="0" err="1">
                <a:solidFill>
                  <a:schemeClr val="tx1"/>
                </a:solidFill>
                <a:latin typeface="Arial" panose="020B0604020202020204" pitchFamily="34" charset="0"/>
                <a:cs typeface="Arial" panose="020B0604020202020204" pitchFamily="34" charset="0"/>
              </a:rPr>
              <a:t>nhân</a:t>
            </a:r>
            <a:r>
              <a:rPr lang="en-US" sz="2200" b="1" dirty="0">
                <a:solidFill>
                  <a:schemeClr val="tx1"/>
                </a:solidFill>
                <a:latin typeface="Arial" panose="020B0604020202020204" pitchFamily="34" charset="0"/>
                <a:cs typeface="Arial" panose="020B0604020202020204" pitchFamily="34" charset="0"/>
              </a:rPr>
              <a:t> </a:t>
            </a:r>
            <a:r>
              <a:rPr lang="en-US" sz="2200" b="1" dirty="0" err="1">
                <a:solidFill>
                  <a:schemeClr val="tx1"/>
                </a:solidFill>
                <a:latin typeface="Arial" panose="020B0604020202020204" pitchFamily="34" charset="0"/>
                <a:cs typeface="Arial" panose="020B0604020202020204" pitchFamily="34" charset="0"/>
              </a:rPr>
              <a:t>đang</a:t>
            </a:r>
            <a:r>
              <a:rPr lang="en-US" sz="2200" b="1" dirty="0">
                <a:solidFill>
                  <a:schemeClr val="tx1"/>
                </a:solidFill>
                <a:latin typeface="Arial" panose="020B0604020202020204" pitchFamily="34" charset="0"/>
                <a:cs typeface="Arial" panose="020B0604020202020204" pitchFamily="34" charset="0"/>
              </a:rPr>
              <a:t> </a:t>
            </a:r>
            <a:r>
              <a:rPr lang="en-US" sz="2200" b="1" dirty="0" err="1">
                <a:solidFill>
                  <a:schemeClr val="tx1"/>
                </a:solidFill>
                <a:latin typeface="Arial" panose="020B0604020202020204" pitchFamily="34" charset="0"/>
                <a:cs typeface="Arial" panose="020B0604020202020204" pitchFamily="34" charset="0"/>
              </a:rPr>
              <a:t>làm</a:t>
            </a:r>
            <a:r>
              <a:rPr lang="en-US" sz="2200" b="1" dirty="0">
                <a:solidFill>
                  <a:schemeClr val="tx1"/>
                </a:solidFill>
                <a:latin typeface="Arial" panose="020B0604020202020204" pitchFamily="34" charset="0"/>
                <a:cs typeface="Arial" panose="020B0604020202020204" pitchFamily="34" charset="0"/>
              </a:rPr>
              <a:t> </a:t>
            </a:r>
            <a:r>
              <a:rPr lang="en-US" sz="2200" b="1" dirty="0" err="1">
                <a:solidFill>
                  <a:schemeClr val="tx1"/>
                </a:solidFill>
                <a:latin typeface="Arial" panose="020B0604020202020204" pitchFamily="34" charset="0"/>
                <a:cs typeface="Arial" panose="020B0604020202020204" pitchFamily="34" charset="0"/>
              </a:rPr>
              <a:t>việc</a:t>
            </a:r>
            <a:endParaRPr lang="en-US" sz="2200" b="1" dirty="0">
              <a:solidFill>
                <a:schemeClr val="tx1"/>
              </a:solidFill>
              <a:latin typeface="Arial" panose="020B0604020202020204" pitchFamily="34" charset="0"/>
              <a:cs typeface="Arial" panose="020B0604020202020204" pitchFamily="34" charset="0"/>
            </a:endParaRPr>
          </a:p>
        </p:txBody>
      </p:sp>
      <p:sp>
        <p:nvSpPr>
          <p:cNvPr id="10" name="Google Shape;101;p12"/>
          <p:cNvSpPr txBox="1">
            <a:spLocks/>
          </p:cNvSpPr>
          <p:nvPr/>
        </p:nvSpPr>
        <p:spPr>
          <a:xfrm>
            <a:off x="2245420" y="3410002"/>
            <a:ext cx="4748461" cy="48253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20000"/>
              </a:lnSpc>
              <a:spcBef>
                <a:spcPts val="600"/>
              </a:spcBef>
              <a:spcAft>
                <a:spcPts val="600"/>
              </a:spcAft>
            </a:pPr>
            <a:r>
              <a:rPr lang="en-GB" sz="2200" b="1" dirty="0">
                <a:solidFill>
                  <a:schemeClr val="tx1"/>
                </a:solidFill>
                <a:latin typeface="Arial" panose="020B0604020202020204" pitchFamily="34" charset="0"/>
                <a:cs typeface="Arial" panose="020B0604020202020204" pitchFamily="34" charset="0"/>
              </a:rPr>
              <a:t>a)                                                 b)</a:t>
            </a:r>
            <a:endParaRPr lang="en-US" sz="2200" b="1" dirty="0">
              <a:solidFill>
                <a:schemeClr val="tx1"/>
              </a:solidFill>
              <a:latin typeface="Arial" panose="020B0604020202020204" pitchFamily="34" charset="0"/>
              <a:cs typeface="Arial" panose="020B0604020202020204" pitchFamily="34" charset="0"/>
            </a:endParaRPr>
          </a:p>
        </p:txBody>
      </p:sp>
      <p:sp>
        <p:nvSpPr>
          <p:cNvPr id="13" name="Google Shape;101;p12"/>
          <p:cNvSpPr txBox="1">
            <a:spLocks/>
          </p:cNvSpPr>
          <p:nvPr/>
        </p:nvSpPr>
        <p:spPr>
          <a:xfrm>
            <a:off x="1069865" y="1157776"/>
            <a:ext cx="6762691" cy="95978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spcBef>
                <a:spcPts val="600"/>
              </a:spcBef>
              <a:spcAft>
                <a:spcPts val="600"/>
              </a:spcAft>
            </a:pPr>
            <a:r>
              <a:rPr lang="en-US" sz="2200">
                <a:solidFill>
                  <a:srgbClr val="0070C0"/>
                </a:solidFill>
                <a:latin typeface="Arial" panose="020B0604020202020204" pitchFamily="34" charset="0"/>
                <a:cs typeface="Arial" panose="020B0604020202020204" pitchFamily="34" charset="0"/>
              </a:rPr>
              <a:t>Quan sát hình và cho biết ai đang đẩy, ai đang kéo?</a:t>
            </a:r>
          </a:p>
        </p:txBody>
      </p:sp>
    </p:spTree>
    <p:extLst>
      <p:ext uri="{BB962C8B-B14F-4D97-AF65-F5344CB8AC3E}">
        <p14:creationId xmlns:p14="http://schemas.microsoft.com/office/powerpoint/2010/main" val="42949264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21002B-2B17-4246-9F30-37B0BEC63AB1}"/>
              </a:ext>
            </a:extLst>
          </p:cNvPr>
          <p:cNvSpPr>
            <a:spLocks noGrp="1"/>
          </p:cNvSpPr>
          <p:nvPr>
            <p:ph idx="1"/>
          </p:nvPr>
        </p:nvSpPr>
        <p:spPr>
          <a:xfrm>
            <a:off x="214884" y="341900"/>
            <a:ext cx="8458200" cy="4695444"/>
          </a:xfrm>
        </p:spPr>
        <p:txBody>
          <a:bodyPr>
            <a:normAutofit fontScale="25000" lnSpcReduction="20000"/>
          </a:bodyPr>
          <a:lstStyle/>
          <a:p>
            <a:pPr marL="0" indent="0" algn="ctr" fontAlgn="base">
              <a:lnSpc>
                <a:spcPct val="170000"/>
              </a:lnSpc>
              <a:spcBef>
                <a:spcPts val="0"/>
              </a:spcBef>
              <a:buNone/>
            </a:pPr>
            <a:r>
              <a:rPr lang="vi-VN" sz="8000" dirty="0">
                <a:latin typeface="+mj-lt"/>
              </a:rPr>
              <a:t> </a:t>
            </a:r>
            <a:r>
              <a:rPr lang="en-GB" sz="8000" b="1" dirty="0" err="1">
                <a:solidFill>
                  <a:srgbClr val="0070C0"/>
                </a:solidFill>
                <a:latin typeface="Times New Roman" panose="02020603050405020304" pitchFamily="18" charset="0"/>
                <a:cs typeface="Times New Roman" panose="02020603050405020304" pitchFamily="18" charset="0"/>
              </a:rPr>
              <a:t>Thực</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hành</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đo</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lực</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kéo</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một</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vật</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nặng</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chuyển</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động</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trên</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mặt</a:t>
            </a:r>
            <a:r>
              <a:rPr lang="en-GB" sz="8000" b="1" dirty="0">
                <a:solidFill>
                  <a:srgbClr val="0070C0"/>
                </a:solidFill>
                <a:latin typeface="Times New Roman" panose="02020603050405020304" pitchFamily="18" charset="0"/>
                <a:cs typeface="Times New Roman" panose="02020603050405020304" pitchFamily="18" charset="0"/>
              </a:rPr>
              <a:t> </a:t>
            </a:r>
            <a:r>
              <a:rPr lang="en-GB" sz="8000" b="1" dirty="0" err="1">
                <a:solidFill>
                  <a:srgbClr val="0070C0"/>
                </a:solidFill>
                <a:latin typeface="Times New Roman" panose="02020603050405020304" pitchFamily="18" charset="0"/>
                <a:cs typeface="Times New Roman" panose="02020603050405020304" pitchFamily="18" charset="0"/>
              </a:rPr>
              <a:t>bàn</a:t>
            </a:r>
            <a:r>
              <a:rPr lang="en-GB" sz="8000" b="1" dirty="0">
                <a:solidFill>
                  <a:srgbClr val="0070C0"/>
                </a:solidFill>
                <a:latin typeface="Times New Roman" panose="02020603050405020304" pitchFamily="18" charset="0"/>
                <a:cs typeface="Times New Roman" panose="02020603050405020304" pitchFamily="18" charset="0"/>
              </a:rPr>
              <a:t>.</a:t>
            </a:r>
            <a:endParaRPr lang="vi-VN" sz="8000" dirty="0">
              <a:latin typeface="+mj-lt"/>
            </a:endParaRPr>
          </a:p>
          <a:p>
            <a:pPr marL="0" indent="0" fontAlgn="base">
              <a:lnSpc>
                <a:spcPct val="170000"/>
              </a:lnSpc>
              <a:spcBef>
                <a:spcPts val="0"/>
              </a:spcBef>
              <a:buNone/>
            </a:pPr>
            <a:r>
              <a:rPr lang="vi-VN" sz="8000" b="1" dirty="0">
                <a:latin typeface="+mj-lt"/>
              </a:rPr>
              <a:t>1.</a:t>
            </a:r>
            <a:r>
              <a:rPr lang="en-US" sz="8000" b="1" dirty="0">
                <a:latin typeface="+mj-lt"/>
              </a:rPr>
              <a:t> </a:t>
            </a:r>
            <a:r>
              <a:rPr lang="vi-VN" sz="8000" b="1" dirty="0">
                <a:latin typeface="+mj-lt"/>
              </a:rPr>
              <a:t>Chuẩn bị</a:t>
            </a:r>
            <a:r>
              <a:rPr lang="vi-VN" sz="8000" dirty="0">
                <a:latin typeface="+mj-lt"/>
              </a:rPr>
              <a:t>: .....................</a:t>
            </a:r>
          </a:p>
          <a:p>
            <a:pPr marL="0" indent="0" fontAlgn="base">
              <a:lnSpc>
                <a:spcPct val="170000"/>
              </a:lnSpc>
              <a:spcBef>
                <a:spcPts val="0"/>
              </a:spcBef>
              <a:buNone/>
            </a:pPr>
            <a:r>
              <a:rPr lang="vi-VN" sz="8000" b="1" dirty="0">
                <a:latin typeface="+mj-lt"/>
              </a:rPr>
              <a:t>2.</a:t>
            </a:r>
            <a:r>
              <a:rPr lang="en-US" sz="8000" b="1" dirty="0">
                <a:latin typeface="+mj-lt"/>
              </a:rPr>
              <a:t> </a:t>
            </a:r>
            <a:r>
              <a:rPr lang="vi-VN" sz="8000" b="1" dirty="0">
                <a:latin typeface="+mj-lt"/>
              </a:rPr>
              <a:t>Các bước tiến hành đo </a:t>
            </a:r>
            <a:r>
              <a:rPr lang="vi-VN" sz="8000" dirty="0">
                <a:latin typeface="+mj-lt"/>
              </a:rPr>
              <a:t>: </a:t>
            </a:r>
          </a:p>
          <a:p>
            <a:pPr marL="0" indent="0" fontAlgn="base">
              <a:lnSpc>
                <a:spcPct val="170000"/>
              </a:lnSpc>
              <a:spcBef>
                <a:spcPts val="0"/>
              </a:spcBef>
              <a:buNone/>
            </a:pP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Bước</a:t>
            </a:r>
            <a:r>
              <a:rPr lang="en-US" sz="8000" b="1" dirty="0">
                <a:latin typeface="Times New Roman" panose="02020603050405020304" pitchFamily="18" charset="0"/>
                <a:cs typeface="Times New Roman" panose="02020603050405020304" pitchFamily="18" charset="0"/>
              </a:rPr>
              <a:t> 1: </a:t>
            </a:r>
            <a:r>
              <a:rPr lang="en-US" sz="8000" dirty="0" err="1">
                <a:latin typeface="Times New Roman" panose="02020603050405020304" pitchFamily="18" charset="0"/>
                <a:cs typeface="Times New Roman" panose="02020603050405020304" pitchFamily="18" charset="0"/>
              </a:rPr>
              <a:t>Ước</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lượng</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độ</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lớn</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của</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lực</a:t>
            </a:r>
            <a:endParaRPr lang="en-US" sz="8000" dirty="0">
              <a:latin typeface="Times New Roman" panose="02020603050405020304" pitchFamily="18" charset="0"/>
              <a:cs typeface="Times New Roman" panose="02020603050405020304" pitchFamily="18" charset="0"/>
            </a:endParaRPr>
          </a:p>
          <a:p>
            <a:pPr marL="0" indent="0" fontAlgn="base">
              <a:lnSpc>
                <a:spcPct val="170000"/>
              </a:lnSpc>
              <a:spcBef>
                <a:spcPts val="0"/>
              </a:spcBef>
              <a:buNone/>
            </a:pPr>
            <a:r>
              <a:rPr lang="vi-VN" sz="8000" b="1" dirty="0">
                <a:latin typeface="+mj-lt"/>
              </a:rPr>
              <a:t>+ </a:t>
            </a:r>
            <a:r>
              <a:rPr lang="vi-VN" sz="8000" b="1" dirty="0">
                <a:latin typeface="Times New Roman" panose="02020603050405020304" pitchFamily="18" charset="0"/>
                <a:cs typeface="Times New Roman" panose="02020603050405020304" pitchFamily="18" charset="0"/>
              </a:rPr>
              <a:t>Bước 2 </a:t>
            </a:r>
            <a:r>
              <a:rPr lang="vi-VN" sz="8000" dirty="0">
                <a:latin typeface="+mj-lt"/>
              </a:rPr>
              <a:t>: Chọn lực kế có GHĐ ............, có ĐCNN.......... </a:t>
            </a:r>
          </a:p>
          <a:p>
            <a:pPr marL="0" indent="0" fontAlgn="base">
              <a:lnSpc>
                <a:spcPct val="170000"/>
              </a:lnSpc>
              <a:spcBef>
                <a:spcPts val="0"/>
              </a:spcBef>
              <a:buNone/>
            </a:pPr>
            <a:r>
              <a:rPr lang="vi-VN" sz="8000" b="1" dirty="0">
                <a:latin typeface="+mj-lt"/>
              </a:rPr>
              <a:t>+ Bước </a:t>
            </a:r>
            <a:r>
              <a:rPr lang="en-US" sz="8000" b="1" dirty="0">
                <a:latin typeface="Times New Roman" panose="02020603050405020304" pitchFamily="18" charset="0"/>
                <a:cs typeface="Times New Roman" panose="02020603050405020304" pitchFamily="18" charset="0"/>
              </a:rPr>
              <a:t>3</a:t>
            </a:r>
            <a:r>
              <a:rPr lang="vi-VN" sz="8000" b="1" dirty="0">
                <a:latin typeface="+mj-lt"/>
              </a:rPr>
              <a:t>: </a:t>
            </a:r>
            <a:r>
              <a:rPr lang="vi-VN" sz="8000" dirty="0">
                <a:latin typeface="+mj-lt"/>
              </a:rPr>
              <a:t>Điều chỉnh cho cái chỉ thị của lực kế chỉ đúng số 0.</a:t>
            </a:r>
          </a:p>
          <a:p>
            <a:pPr marL="0" indent="0" fontAlgn="base">
              <a:lnSpc>
                <a:spcPct val="170000"/>
              </a:lnSpc>
              <a:spcBef>
                <a:spcPts val="0"/>
              </a:spcBef>
              <a:buNone/>
            </a:pPr>
            <a:r>
              <a:rPr lang="vi-VN" sz="8000" b="1" dirty="0">
                <a:latin typeface="+mj-lt"/>
              </a:rPr>
              <a:t>+ Bước </a:t>
            </a:r>
            <a:r>
              <a:rPr lang="en-US" sz="8000" b="1" dirty="0">
                <a:latin typeface="Times New Roman" panose="02020603050405020304" pitchFamily="18" charset="0"/>
                <a:cs typeface="Times New Roman" panose="02020603050405020304" pitchFamily="18" charset="0"/>
              </a:rPr>
              <a:t>4</a:t>
            </a:r>
            <a:r>
              <a:rPr lang="vi-VN" sz="8000" b="1" dirty="0">
                <a:latin typeface="+mj-lt"/>
              </a:rPr>
              <a:t>: </a:t>
            </a:r>
            <a:r>
              <a:rPr lang="vi-VN" sz="8000" dirty="0">
                <a:latin typeface="+mj-lt"/>
              </a:rPr>
              <a:t>Cho .............móc vào đầu móc của lực kế. Giữ cố định phần thân của lực kế sao cho lực kế nằm dọc theo phương .......... và tác dụng lực kéo vào vật .</a:t>
            </a:r>
          </a:p>
          <a:p>
            <a:pPr marL="0" indent="0" fontAlgn="base">
              <a:lnSpc>
                <a:spcPct val="170000"/>
              </a:lnSpc>
              <a:spcBef>
                <a:spcPts val="0"/>
              </a:spcBef>
              <a:buNone/>
            </a:pPr>
            <a:r>
              <a:rPr lang="vi-VN" sz="8000" b="1" dirty="0">
                <a:latin typeface="+mj-lt"/>
              </a:rPr>
              <a:t>+ Bước </a:t>
            </a:r>
            <a:r>
              <a:rPr lang="en-US" sz="8000" b="1" dirty="0">
                <a:latin typeface="Times New Roman" panose="02020603050405020304" pitchFamily="18" charset="0"/>
                <a:cs typeface="Times New Roman" panose="02020603050405020304" pitchFamily="18" charset="0"/>
              </a:rPr>
              <a:t>5</a:t>
            </a:r>
            <a:r>
              <a:rPr lang="vi-VN" sz="8000" b="1" dirty="0">
                <a:latin typeface="Times New Roman" panose="02020603050405020304" pitchFamily="18" charset="0"/>
                <a:cs typeface="Times New Roman" panose="02020603050405020304" pitchFamily="18" charset="0"/>
              </a:rPr>
              <a:t>: </a:t>
            </a:r>
            <a:r>
              <a:rPr lang="vi-VN" sz="8000" dirty="0">
                <a:latin typeface="+mj-lt"/>
              </a:rPr>
              <a:t>Đọc và ghi kết quả theo vạch chia gần nhất với chỗ đánh dấu của cái chỉ thị. Ta đo được lực kéo có giá trị bằng .......N.</a:t>
            </a:r>
          </a:p>
          <a:p>
            <a:pPr marL="0">
              <a:lnSpc>
                <a:spcPct val="120000"/>
              </a:lnSpc>
              <a:spcBef>
                <a:spcPts val="0"/>
              </a:spcBef>
            </a:pPr>
            <a:endParaRPr lang="en-US" dirty="0"/>
          </a:p>
        </p:txBody>
      </p:sp>
      <p:pic>
        <p:nvPicPr>
          <p:cNvPr id="2" name="Countdown 5 minutes-Nho">
            <a:hlinkClick r:id="" action="ppaction://media"/>
            <a:extLst>
              <a:ext uri="{FF2B5EF4-FFF2-40B4-BE49-F238E27FC236}">
                <a16:creationId xmlns:a16="http://schemas.microsoft.com/office/drawing/2014/main" id="{41C703F8-58E3-475F-2B85-E75B64845113}"/>
              </a:ext>
            </a:extLst>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7902603" y="4506597"/>
            <a:ext cx="1241397" cy="590006"/>
          </a:xfrm>
          <a:prstGeom prst="rect">
            <a:avLst/>
          </a:prstGeom>
        </p:spPr>
      </p:pic>
      <p:sp>
        <p:nvSpPr>
          <p:cNvPr id="5" name="TextBox 4">
            <a:extLst>
              <a:ext uri="{FF2B5EF4-FFF2-40B4-BE49-F238E27FC236}">
                <a16:creationId xmlns:a16="http://schemas.microsoft.com/office/drawing/2014/main" id="{1BA575C5-BF94-556D-796C-235B7AE721F3}"/>
              </a:ext>
            </a:extLst>
          </p:cNvPr>
          <p:cNvSpPr txBox="1"/>
          <p:nvPr/>
        </p:nvSpPr>
        <p:spPr>
          <a:xfrm>
            <a:off x="1737360" y="0"/>
            <a:ext cx="6592824"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Nhóm</a:t>
            </a:r>
            <a:r>
              <a:rPr lang="en-US" sz="2400" b="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86102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1D5D5-2D13-D755-D939-F49400755C13}"/>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CC537D6B-4DB8-48F8-950C-B45F48F21272}"/>
              </a:ext>
            </a:extLst>
          </p:cNvPr>
          <p:cNvSpPr txBox="1"/>
          <p:nvPr/>
        </p:nvSpPr>
        <p:spPr>
          <a:xfrm>
            <a:off x="5346577" y="2118130"/>
            <a:ext cx="22370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Lực</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người</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bảo</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vệ</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đẩy</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baze</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chắn</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qua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đường</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sắt</a:t>
            </a:r>
            <a:endPar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14" name="Group 13">
            <a:extLst>
              <a:ext uri="{FF2B5EF4-FFF2-40B4-BE49-F238E27FC236}">
                <a16:creationId xmlns:a16="http://schemas.microsoft.com/office/drawing/2014/main" id="{08BAC82B-50A0-EF5D-98E8-181BE2D8ECE8}"/>
              </a:ext>
            </a:extLst>
          </p:cNvPr>
          <p:cNvGrpSpPr/>
          <p:nvPr/>
        </p:nvGrpSpPr>
        <p:grpSpPr>
          <a:xfrm>
            <a:off x="5445579" y="72676"/>
            <a:ext cx="3926505" cy="5044519"/>
            <a:chOff x="5445579" y="72676"/>
            <a:chExt cx="3926505" cy="5044519"/>
          </a:xfrm>
        </p:grpSpPr>
        <p:pic>
          <p:nvPicPr>
            <p:cNvPr id="5" name="Picture 4" descr="Hình ảnh đẹp: Tình nguyện viên đẩy xe bus chết máy giữa đường">
              <a:extLst>
                <a:ext uri="{FF2B5EF4-FFF2-40B4-BE49-F238E27FC236}">
                  <a16:creationId xmlns:a16="http://schemas.microsoft.com/office/drawing/2014/main" id="{7E2163E1-BB39-9D86-D8F3-05B19E36185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l="19015" t="30503" r="4196" b="6616"/>
            <a:stretch/>
          </p:blipFill>
          <p:spPr bwMode="auto">
            <a:xfrm>
              <a:off x="7420399" y="2674519"/>
              <a:ext cx="1723601" cy="18133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ảnh Người đàn ông đang Kéo Vali Trên điện Thoại Tải Xuống Miễn Phí, ảnh  hành trình, phòng chờ, thời trang đẹp Trên Lovepik">
              <a:extLst>
                <a:ext uri="{FF2B5EF4-FFF2-40B4-BE49-F238E27FC236}">
                  <a16:creationId xmlns:a16="http://schemas.microsoft.com/office/drawing/2014/main" id="{15C696EC-A801-EF2C-8152-C8EC0B887DA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0767" t="8305" r="14562" b="6720"/>
            <a:stretch/>
          </p:blipFill>
          <p:spPr bwMode="auto">
            <a:xfrm>
              <a:off x="7420399" y="72676"/>
              <a:ext cx="1723601" cy="20753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Nữ gác chắn đường tàu - Báo Quảng Bình điện tử">
              <a:extLst>
                <a:ext uri="{FF2B5EF4-FFF2-40B4-BE49-F238E27FC236}">
                  <a16:creationId xmlns:a16="http://schemas.microsoft.com/office/drawing/2014/main" id="{A11EBA6B-136F-94F3-39B9-BFA05732C43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9218" t="4594" b="24721"/>
            <a:stretch/>
          </p:blipFill>
          <p:spPr bwMode="auto">
            <a:xfrm>
              <a:off x="5445579" y="161919"/>
              <a:ext cx="1828800" cy="19860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huông cửa thông minh là gì? Có gì đặc biệt? Có nên mua không? -  Thegioididong.com">
              <a:extLst>
                <a:ext uri="{FF2B5EF4-FFF2-40B4-BE49-F238E27FC236}">
                  <a16:creationId xmlns:a16="http://schemas.microsoft.com/office/drawing/2014/main" id="{EB92C6D8-46E4-B50F-C722-5E6BD853BA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45580" y="2763760"/>
              <a:ext cx="1836964" cy="172413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76002CC-B841-7A4B-86AE-62C6CE34C48A}"/>
                </a:ext>
              </a:extLst>
            </p:cNvPr>
            <p:cNvSpPr txBox="1"/>
            <p:nvPr/>
          </p:nvSpPr>
          <p:spPr>
            <a:xfrm>
              <a:off x="7502463" y="2148010"/>
              <a:ext cx="18696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Lực</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người</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đang</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kéo</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vali ở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sân</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bay</a:t>
              </a:r>
            </a:p>
          </p:txBody>
        </p:sp>
        <p:sp>
          <p:nvSpPr>
            <p:cNvPr id="10" name="TextBox 9">
              <a:extLst>
                <a:ext uri="{FF2B5EF4-FFF2-40B4-BE49-F238E27FC236}">
                  <a16:creationId xmlns:a16="http://schemas.microsoft.com/office/drawing/2014/main" id="{47701F80-099D-4105-C184-C0C5F1A680EB}"/>
                </a:ext>
              </a:extLst>
            </p:cNvPr>
            <p:cNvSpPr txBox="1"/>
            <p:nvPr/>
          </p:nvSpPr>
          <p:spPr>
            <a:xfrm>
              <a:off x="5490484" y="4575126"/>
              <a:ext cx="17471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Lực</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người</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bấm</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chuông</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cửa</a:t>
              </a:r>
              <a:endPar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4E46074F-A811-0D0C-3295-38662C62D479}"/>
                </a:ext>
              </a:extLst>
            </p:cNvPr>
            <p:cNvSpPr txBox="1"/>
            <p:nvPr/>
          </p:nvSpPr>
          <p:spPr>
            <a:xfrm>
              <a:off x="7355506" y="4593975"/>
              <a:ext cx="20165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Lực</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nhóm</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người</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đẩy</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xe</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ô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tô</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chết</a:t>
              </a: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máy</a:t>
              </a:r>
              <a:endPar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sp>
        <p:nvSpPr>
          <p:cNvPr id="12" name="TextBox 11">
            <a:extLst>
              <a:ext uri="{FF2B5EF4-FFF2-40B4-BE49-F238E27FC236}">
                <a16:creationId xmlns:a16="http://schemas.microsoft.com/office/drawing/2014/main" id="{7E920D62-9B40-74C7-549E-D063BC47175D}"/>
              </a:ext>
            </a:extLst>
          </p:cNvPr>
          <p:cNvSpPr txBox="1"/>
          <p:nvPr/>
        </p:nvSpPr>
        <p:spPr>
          <a:xfrm>
            <a:off x="213302" y="418629"/>
            <a:ext cx="4905191" cy="44935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Phiếu</a:t>
            </a:r>
            <a:r>
              <a:rPr kumimoji="0" 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học</a:t>
            </a:r>
            <a:r>
              <a:rPr kumimoji="0" 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tập</a:t>
            </a:r>
            <a:r>
              <a:rPr kumimoji="0" 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Câu</a:t>
            </a:r>
            <a:r>
              <a:rPr kumimoji="0" lang="en-US" sz="2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1: So </a:t>
            </a:r>
            <a:r>
              <a:rPr kumimoji="0" lang="en-US" sz="2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sánh</a:t>
            </a:r>
            <a:r>
              <a:rPr kumimoji="0" lang="en-US" sz="2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độ</a:t>
            </a:r>
            <a:r>
              <a:rPr kumimoji="0" lang="en-US" sz="2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mạnh</a:t>
            </a:r>
            <a:r>
              <a:rPr kumimoji="0" lang="en-US" sz="2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yếu</a:t>
            </a:r>
            <a:r>
              <a:rPr kumimoji="0" lang="en-US" sz="2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của</a:t>
            </a:r>
            <a:r>
              <a:rPr kumimoji="0" lang="en-US" sz="2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các</a:t>
            </a:r>
            <a:r>
              <a:rPr kumimoji="0" lang="en-US" sz="2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lực</a:t>
            </a:r>
            <a:r>
              <a:rPr kumimoji="0" lang="en-US" sz="2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trong</a:t>
            </a:r>
            <a:r>
              <a:rPr kumimoji="0" lang="en-US" sz="2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hình</a:t>
            </a:r>
            <a:r>
              <a:rPr kumimoji="0" lang="en-US" sz="2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dưới</a:t>
            </a:r>
            <a:r>
              <a:rPr kumimoji="0" lang="en-US" sz="2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đây</a:t>
            </a:r>
            <a:r>
              <a:rPr kumimoji="0" lang="en-US" sz="2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và</a:t>
            </a:r>
            <a:r>
              <a:rPr kumimoji="0" lang="en-US" sz="2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sắp</a:t>
            </a:r>
            <a:r>
              <a:rPr kumimoji="0" lang="en-US" sz="2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xếp</a:t>
            </a:r>
            <a:r>
              <a:rPr kumimoji="0" lang="en-US" sz="2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theo</a:t>
            </a:r>
            <a:r>
              <a:rPr kumimoji="0" lang="en-US" sz="2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thứ</a:t>
            </a:r>
            <a:r>
              <a:rPr kumimoji="0" lang="en-US" sz="2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tự</a:t>
            </a:r>
            <a:r>
              <a:rPr kumimoji="0" lang="en-US" sz="2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độ</a:t>
            </a:r>
            <a:r>
              <a:rPr kumimoji="0" lang="en-US" sz="2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lớn</a:t>
            </a:r>
            <a:r>
              <a:rPr kumimoji="0" lang="en-US" sz="2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tăng</a:t>
            </a:r>
            <a:r>
              <a:rPr kumimoji="0" lang="en-US" sz="2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dần</a:t>
            </a:r>
            <a:r>
              <a:rPr kumimoji="0" lang="en-US" sz="2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Câu</a:t>
            </a:r>
            <a:r>
              <a:rPr kumimoji="0" lang="en-US" sz="2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2: </a:t>
            </a:r>
            <a:r>
              <a:rPr kumimoji="0" lang="en-US" sz="2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Hãy</a:t>
            </a:r>
            <a:r>
              <a:rPr kumimoji="0" lang="en-US" sz="2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lấy</a:t>
            </a:r>
            <a:r>
              <a:rPr kumimoji="0" lang="en-US" sz="2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ví</a:t>
            </a:r>
            <a:r>
              <a:rPr kumimoji="0" lang="en-US" sz="2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dụ</a:t>
            </a:r>
            <a:r>
              <a:rPr kumimoji="0" lang="en-US" sz="2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hai</a:t>
            </a:r>
            <a:r>
              <a:rPr kumimoji="0" lang="en-US" sz="2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lực</a:t>
            </a:r>
            <a:r>
              <a:rPr kumimoji="0" lang="en-US" sz="2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trong</a:t>
            </a:r>
            <a:r>
              <a:rPr kumimoji="0" lang="en-US" sz="2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đời</a:t>
            </a:r>
            <a:r>
              <a:rPr kumimoji="0" lang="en-US" sz="2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sống</a:t>
            </a:r>
            <a:r>
              <a:rPr kumimoji="0" lang="en-US" sz="2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có</a:t>
            </a:r>
            <a:r>
              <a:rPr kumimoji="0" lang="en-US" sz="2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độ</a:t>
            </a:r>
            <a:r>
              <a:rPr kumimoji="0" lang="en-US" sz="2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lớn</a:t>
            </a:r>
            <a:r>
              <a:rPr kumimoji="0" lang="en-US" sz="2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khác</a:t>
            </a:r>
            <a:r>
              <a:rPr kumimoji="0" lang="en-US" sz="2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nhau</a:t>
            </a:r>
            <a:r>
              <a:rPr kumimoji="0" lang="en-US" sz="2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p:txBody>
      </p:sp>
      <p:sp>
        <p:nvSpPr>
          <p:cNvPr id="2" name="TextBox 1">
            <a:extLst>
              <a:ext uri="{FF2B5EF4-FFF2-40B4-BE49-F238E27FC236}">
                <a16:creationId xmlns:a16="http://schemas.microsoft.com/office/drawing/2014/main" id="{8FFE4874-5D4C-E1EE-EFF5-9D42A5B4AC4D}"/>
              </a:ext>
            </a:extLst>
          </p:cNvPr>
          <p:cNvSpPr txBox="1"/>
          <p:nvPr/>
        </p:nvSpPr>
        <p:spPr>
          <a:xfrm>
            <a:off x="1517904" y="56795"/>
            <a:ext cx="30540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Nhóm</a:t>
            </a:r>
            <a:r>
              <a:rPr kumimoji="0" lang="en-US" sz="20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a:t>
            </a:r>
          </a:p>
        </p:txBody>
      </p:sp>
      <p:pic>
        <p:nvPicPr>
          <p:cNvPr id="3" name="Countdown 3 minutes-Nho">
            <a:hlinkClick r:id="" action="ppaction://media"/>
            <a:extLst>
              <a:ext uri="{FF2B5EF4-FFF2-40B4-BE49-F238E27FC236}">
                <a16:creationId xmlns:a16="http://schemas.microsoft.com/office/drawing/2014/main" id="{C3FA8BA4-7D7A-2383-C955-28C2DAB52A89}"/>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5919" y="109837"/>
            <a:ext cx="1411985" cy="708901"/>
          </a:xfrm>
          <a:prstGeom prst="rect">
            <a:avLst/>
          </a:prstGeom>
        </p:spPr>
      </p:pic>
      <p:sp>
        <p:nvSpPr>
          <p:cNvPr id="4" name="TextBox 3">
            <a:extLst>
              <a:ext uri="{FF2B5EF4-FFF2-40B4-BE49-F238E27FC236}">
                <a16:creationId xmlns:a16="http://schemas.microsoft.com/office/drawing/2014/main" id="{DF049DB0-EAC7-D956-878A-02E01BD80592}"/>
              </a:ext>
            </a:extLst>
          </p:cNvPr>
          <p:cNvSpPr txBox="1"/>
          <p:nvPr/>
        </p:nvSpPr>
        <p:spPr>
          <a:xfrm>
            <a:off x="5448431" y="1785616"/>
            <a:ext cx="30017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libri" panose="020F0502020204030204"/>
                <a:ea typeface="+mn-ea"/>
                <a:cs typeface="+mn-cs"/>
              </a:rPr>
              <a:t>1</a:t>
            </a:r>
          </a:p>
        </p:txBody>
      </p:sp>
      <p:sp>
        <p:nvSpPr>
          <p:cNvPr id="13" name="TextBox 12">
            <a:extLst>
              <a:ext uri="{FF2B5EF4-FFF2-40B4-BE49-F238E27FC236}">
                <a16:creationId xmlns:a16="http://schemas.microsoft.com/office/drawing/2014/main" id="{8AF03B57-CE17-D97B-2284-19C6DFEEB955}"/>
              </a:ext>
            </a:extLst>
          </p:cNvPr>
          <p:cNvSpPr txBox="1"/>
          <p:nvPr/>
        </p:nvSpPr>
        <p:spPr>
          <a:xfrm>
            <a:off x="7420399" y="1793618"/>
            <a:ext cx="30017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libri" panose="020F0502020204030204"/>
                <a:ea typeface="+mn-ea"/>
                <a:cs typeface="+mn-cs"/>
              </a:rPr>
              <a:t>2</a:t>
            </a:r>
          </a:p>
        </p:txBody>
      </p:sp>
      <p:sp>
        <p:nvSpPr>
          <p:cNvPr id="15" name="TextBox 14">
            <a:extLst>
              <a:ext uri="{FF2B5EF4-FFF2-40B4-BE49-F238E27FC236}">
                <a16:creationId xmlns:a16="http://schemas.microsoft.com/office/drawing/2014/main" id="{2A53A8F1-1B18-593D-4B2C-7E9DE096CD9C}"/>
              </a:ext>
            </a:extLst>
          </p:cNvPr>
          <p:cNvSpPr txBox="1"/>
          <p:nvPr/>
        </p:nvSpPr>
        <p:spPr>
          <a:xfrm>
            <a:off x="5445579" y="4118559"/>
            <a:ext cx="30017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libri" panose="020F0502020204030204"/>
                <a:ea typeface="+mn-ea"/>
                <a:cs typeface="+mn-cs"/>
              </a:rPr>
              <a:t>3</a:t>
            </a:r>
          </a:p>
        </p:txBody>
      </p:sp>
      <p:sp>
        <p:nvSpPr>
          <p:cNvPr id="16" name="TextBox 15">
            <a:extLst>
              <a:ext uri="{FF2B5EF4-FFF2-40B4-BE49-F238E27FC236}">
                <a16:creationId xmlns:a16="http://schemas.microsoft.com/office/drawing/2014/main" id="{6CEA7872-BE86-F0A9-015C-E6B17F627678}"/>
              </a:ext>
            </a:extLst>
          </p:cNvPr>
          <p:cNvSpPr txBox="1"/>
          <p:nvPr/>
        </p:nvSpPr>
        <p:spPr>
          <a:xfrm>
            <a:off x="7414037" y="4118559"/>
            <a:ext cx="30017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libri" panose="020F0502020204030204"/>
                <a:ea typeface="+mn-ea"/>
                <a:cs typeface="+mn-cs"/>
              </a:rPr>
              <a:t>4</a:t>
            </a:r>
          </a:p>
        </p:txBody>
      </p:sp>
    </p:spTree>
    <p:extLst>
      <p:ext uri="{BB962C8B-B14F-4D97-AF65-F5344CB8AC3E}">
        <p14:creationId xmlns:p14="http://schemas.microsoft.com/office/powerpoint/2010/main" val="73515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9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0486" y="410292"/>
            <a:ext cx="8105502"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4. </a:t>
            </a:r>
            <a:r>
              <a:rPr lang="en-US" sz="2400" b="1" dirty="0" err="1">
                <a:solidFill>
                  <a:srgbClr val="FF0000"/>
                </a:solidFill>
                <a:latin typeface="Times New Roman" panose="02020603050405020304" pitchFamily="18" charset="0"/>
                <a:cs typeface="Times New Roman" panose="02020603050405020304" pitchFamily="18" charset="0"/>
              </a:rPr>
              <a:t>Lực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dụng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một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vật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có</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thể</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dẫn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đến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kết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quả</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gì</a:t>
            </a:r>
            <a:r>
              <a:rPr lang="en-US" sz="2400" b="1" dirty="0">
                <a:solidFill>
                  <a:srgbClr val="FF0000"/>
                </a:solidFill>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1BBF6350-E6BC-146B-484B-4F31751602DA}"/>
              </a:ext>
            </a:extLst>
          </p:cNvPr>
          <p:cNvSpPr txBox="1"/>
          <p:nvPr/>
        </p:nvSpPr>
        <p:spPr>
          <a:xfrm>
            <a:off x="620486" y="985057"/>
            <a:ext cx="7913914" cy="2795958"/>
          </a:xfrm>
          <a:prstGeom prst="rect">
            <a:avLst/>
          </a:prstGeom>
          <a:noFill/>
        </p:spPr>
        <p:txBody>
          <a:bodyPr wrap="square" rtlCol="0">
            <a:spAutoFit/>
          </a:bodyPr>
          <a:lstStyle/>
          <a:p>
            <a:pPr marL="457200" indent="-457200">
              <a:lnSpc>
                <a:spcPct val="150000"/>
              </a:lnSpc>
              <a:buAutoNum type="alphaUcPeriod"/>
            </a:pP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dạng</a:t>
            </a:r>
            <a:r>
              <a:rPr lang="en-US" sz="2400" dirty="0">
                <a:latin typeface="Times New Roman" panose="02020603050405020304" pitchFamily="18" charset="0"/>
                <a:cs typeface="Times New Roman" panose="02020603050405020304" pitchFamily="18" charset="0"/>
              </a:rPr>
              <a:t>.</a:t>
            </a:r>
          </a:p>
          <a:p>
            <a:pPr marL="457200" indent="-457200">
              <a:lnSpc>
                <a:spcPct val="150000"/>
              </a:lnSpc>
              <a:buAutoNum type="alphaUcPeriod"/>
            </a:pP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endParaRPr lang="en-US" sz="2400" dirty="0">
              <a:latin typeface="Times New Roman" panose="02020603050405020304" pitchFamily="18" charset="0"/>
              <a:cs typeface="Times New Roman" panose="02020603050405020304" pitchFamily="18" charset="0"/>
            </a:endParaRPr>
          </a:p>
          <a:p>
            <a:pPr marL="457200" indent="-457200">
              <a:lnSpc>
                <a:spcPct val="150000"/>
              </a:lnSpc>
              <a:buAutoNum type="alphaUcPeriod"/>
            </a:pP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dạng</a:t>
            </a:r>
            <a:endParaRPr lang="en-US" sz="2400" dirty="0">
              <a:latin typeface="Times New Roman" panose="02020603050405020304" pitchFamily="18" charset="0"/>
              <a:cs typeface="Times New Roman" panose="02020603050405020304" pitchFamily="18" charset="0"/>
            </a:endParaRPr>
          </a:p>
          <a:p>
            <a:pPr marL="457200" indent="-457200">
              <a:lnSpc>
                <a:spcPct val="150000"/>
              </a:lnSpc>
              <a:buAutoNum type="alphaUcPeriod"/>
            </a:pP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Hai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endParaRPr lang="en-US" sz="2400" dirty="0">
              <a:latin typeface="Times New Roman" panose="02020603050405020304" pitchFamily="18" charset="0"/>
              <a:cs typeface="Times New Roman" panose="02020603050405020304" pitchFamily="18" charset="0"/>
            </a:endParaRPr>
          </a:p>
        </p:txBody>
      </p:sp>
      <p:pic>
        <p:nvPicPr>
          <p:cNvPr id="5" name="Picture 4">
            <a:hlinkClick r:id="rId2" action="ppaction://hlinksldjump"/>
            <a:extLst>
              <a:ext uri="{FF2B5EF4-FFF2-40B4-BE49-F238E27FC236}">
                <a16:creationId xmlns:a16="http://schemas.microsoft.com/office/drawing/2014/main" id="{D65C4A59-C314-3CA1-D2E1-CF3D2003990B}"/>
              </a:ext>
            </a:extLst>
          </p:cNvPr>
          <p:cNvPicPr>
            <a:picLocks noChangeAspect="1"/>
          </p:cNvPicPr>
          <p:nvPr/>
        </p:nvPicPr>
        <p:blipFill>
          <a:blip r:embed="rId3"/>
          <a:stretch>
            <a:fillRect/>
          </a:stretch>
        </p:blipFill>
        <p:spPr>
          <a:xfrm>
            <a:off x="8378938" y="4434937"/>
            <a:ext cx="310923" cy="182896"/>
          </a:xfrm>
          <a:prstGeom prst="rect">
            <a:avLst/>
          </a:prstGeom>
        </p:spPr>
      </p:pic>
      <p:pic>
        <p:nvPicPr>
          <p:cNvPr id="8" name="Picture 7">
            <a:extLst>
              <a:ext uri="{FF2B5EF4-FFF2-40B4-BE49-F238E27FC236}">
                <a16:creationId xmlns:a16="http://schemas.microsoft.com/office/drawing/2014/main" id="{4CA3CE8D-0120-C059-040D-8400F91930C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4259" y="2707495"/>
            <a:ext cx="500827" cy="50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503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8" name="Rectangle 7"/>
          <p:cNvSpPr/>
          <p:nvPr/>
        </p:nvSpPr>
        <p:spPr>
          <a:xfrm>
            <a:off x="849086" y="4308447"/>
            <a:ext cx="7295847" cy="538417"/>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35000"/>
              </a:lnSpc>
              <a:spcBef>
                <a:spcPts val="600"/>
              </a:spcBef>
              <a:spcAft>
                <a:spcPts val="600"/>
              </a:spcAft>
            </a:pP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Lực</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kéo</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đội</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nam</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mạnh</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hơn</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lực</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kéo</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đội</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nữ</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5" name="Cloud Callout 4"/>
          <p:cNvSpPr/>
          <p:nvPr/>
        </p:nvSpPr>
        <p:spPr>
          <a:xfrm>
            <a:off x="149455" y="296636"/>
            <a:ext cx="2729211" cy="1839183"/>
          </a:xfrm>
          <a:prstGeom prst="cloudCallout">
            <a:avLst>
              <a:gd name="adj1" fmla="val 44517"/>
              <a:gd name="adj2" fmla="val 33416"/>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Đội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nào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kéo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mạnh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hơn</a:t>
            </a:r>
            <a:r>
              <a:rPr lang="en-US" sz="2400" b="1" dirty="0">
                <a:solidFill>
                  <a:srgbClr val="FF0000"/>
                </a:solidFill>
                <a:latin typeface="Times New Roman" panose="02020603050405020304" pitchFamily="18" charset="0"/>
                <a:cs typeface="Times New Roman" panose="02020603050405020304" pitchFamily="18" charset="0"/>
              </a:rPr>
              <a:t>?</a:t>
            </a:r>
          </a:p>
        </p:txBody>
      </p:sp>
      <p:pic>
        <p:nvPicPr>
          <p:cNvPr id="3" name="6352788308826">
            <a:hlinkClick r:id="" action="ppaction://media"/>
            <a:extLst>
              <a:ext uri="{FF2B5EF4-FFF2-40B4-BE49-F238E27FC236}">
                <a16:creationId xmlns:a16="http://schemas.microsoft.com/office/drawing/2014/main" id="{6CDD68AA-E94F-C232-896F-5391543EC77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08961" y="128016"/>
            <a:ext cx="5788152" cy="411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3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video>
              <p:cMediaNode vol="80000" mute="1">
                <p:cTn id="18" fill="hold" display="0">
                  <p:stCondLst>
                    <p:cond delay="indefinite"/>
                  </p:stCondLst>
                </p:cTn>
                <p:tgtEl>
                  <p:spTgt spid="3"/>
                </p:tgtEl>
              </p:cMediaNode>
            </p:video>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 smtClean="0"/>
              <a:t>9</a:t>
            </a:fld>
            <a:endParaRPr lang="en"/>
          </a:p>
        </p:txBody>
      </p:sp>
      <p:pic>
        <p:nvPicPr>
          <p:cNvPr id="3" name="Picture 4" descr="Dạy trẻ cách cầm bút đúng chuẩn để viết chữ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469" y="754326"/>
            <a:ext cx="904592" cy="4772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43061" y="1408635"/>
            <a:ext cx="6851373" cy="707886"/>
          </a:xfrm>
          <a:prstGeom prst="rect">
            <a:avLst/>
          </a:prstGeom>
          <a:noFill/>
        </p:spPr>
        <p:txBody>
          <a:bodyPr wrap="square" rtlCol="0">
            <a:spAutoFit/>
          </a:bodyPr>
          <a:lstStyle/>
          <a:p>
            <a:r>
              <a:rPr lang="en-GB" sz="2000" b="1" dirty="0">
                <a:solidFill>
                  <a:srgbClr val="C00000"/>
                </a:solidFill>
                <a:latin typeface="Arial" panose="020B0604020202020204" pitchFamily="34" charset="0"/>
                <a:cs typeface="Arial" panose="020B0604020202020204" pitchFamily="34" charset="0"/>
              </a:rPr>
              <a:t> 1. </a:t>
            </a:r>
            <a:r>
              <a:rPr lang="en-GB" sz="2000" b="1" dirty="0" err="1">
                <a:solidFill>
                  <a:srgbClr val="C00000"/>
                </a:solidFill>
                <a:latin typeface="Arial" panose="020B0604020202020204" pitchFamily="34" charset="0"/>
                <a:cs typeface="Arial" panose="020B0604020202020204" pitchFamily="34" charset="0"/>
              </a:rPr>
              <a:t>Độ</a:t>
            </a:r>
            <a:r>
              <a:rPr lang="en-GB" sz="2000" b="1" dirty="0">
                <a:solidFill>
                  <a:srgbClr val="C00000"/>
                </a:solidFill>
                <a:latin typeface="Arial" panose="020B0604020202020204" pitchFamily="34" charset="0"/>
                <a:cs typeface="Arial" panose="020B0604020202020204" pitchFamily="34" charset="0"/>
              </a:rPr>
              <a:t> </a:t>
            </a:r>
            <a:r>
              <a:rPr lang="en-GB" sz="2000" b="1" dirty="0" err="1">
                <a:solidFill>
                  <a:srgbClr val="C00000"/>
                </a:solidFill>
                <a:latin typeface="Arial" panose="020B0604020202020204" pitchFamily="34" charset="0"/>
                <a:cs typeface="Arial" panose="020B0604020202020204" pitchFamily="34" charset="0"/>
              </a:rPr>
              <a:t>lớn</a:t>
            </a:r>
            <a:r>
              <a:rPr lang="en-GB" sz="2000" b="1" dirty="0">
                <a:solidFill>
                  <a:srgbClr val="C00000"/>
                </a:solidFill>
                <a:latin typeface="Arial" panose="020B0604020202020204" pitchFamily="34" charset="0"/>
                <a:cs typeface="Arial" panose="020B0604020202020204" pitchFamily="34" charset="0"/>
              </a:rPr>
              <a:t> </a:t>
            </a:r>
            <a:r>
              <a:rPr lang="en-GB" sz="2000" b="1" dirty="0" err="1">
                <a:solidFill>
                  <a:srgbClr val="C00000"/>
                </a:solidFill>
                <a:latin typeface="Arial" panose="020B0604020202020204" pitchFamily="34" charset="0"/>
                <a:cs typeface="Arial" panose="020B0604020202020204" pitchFamily="34" charset="0"/>
              </a:rPr>
              <a:t>của</a:t>
            </a:r>
            <a:r>
              <a:rPr lang="en-GB" sz="2000" b="1" dirty="0">
                <a:solidFill>
                  <a:srgbClr val="C00000"/>
                </a:solidFill>
                <a:latin typeface="Arial" panose="020B0604020202020204" pitchFamily="34" charset="0"/>
                <a:cs typeface="Arial" panose="020B0604020202020204" pitchFamily="34" charset="0"/>
              </a:rPr>
              <a:t> </a:t>
            </a:r>
            <a:r>
              <a:rPr lang="en-GB" sz="2000" b="1" dirty="0" err="1">
                <a:solidFill>
                  <a:srgbClr val="C00000"/>
                </a:solidFill>
                <a:latin typeface="Arial" panose="020B0604020202020204" pitchFamily="34" charset="0"/>
                <a:cs typeface="Arial" panose="020B0604020202020204" pitchFamily="34" charset="0"/>
              </a:rPr>
              <a:t>lực</a:t>
            </a:r>
            <a:r>
              <a:rPr lang="en-GB" sz="2000" b="1" dirty="0">
                <a:solidFill>
                  <a:srgbClr val="C00000"/>
                </a:solidFill>
                <a:latin typeface="Arial" panose="020B0604020202020204" pitchFamily="34" charset="0"/>
                <a:cs typeface="Arial" panose="020B0604020202020204" pitchFamily="34" charset="0"/>
              </a:rPr>
              <a:t>: </a:t>
            </a:r>
            <a:r>
              <a:rPr lang="en-GB" sz="2000" b="1" dirty="0" err="1">
                <a:solidFill>
                  <a:srgbClr val="C00000"/>
                </a:solidFill>
                <a:latin typeface="Arial" panose="020B0604020202020204" pitchFamily="34" charset="0"/>
                <a:cs typeface="Arial" panose="020B0604020202020204" pitchFamily="34" charset="0"/>
              </a:rPr>
              <a:t>là</a:t>
            </a:r>
            <a:r>
              <a:rPr lang="en-GB" sz="2000" b="1" dirty="0">
                <a:solidFill>
                  <a:srgbClr val="C00000"/>
                </a:solidFill>
                <a:latin typeface="Arial" panose="020B0604020202020204" pitchFamily="34" charset="0"/>
                <a:cs typeface="Arial" panose="020B0604020202020204" pitchFamily="34" charset="0"/>
              </a:rPr>
              <a:t> </a:t>
            </a:r>
            <a:r>
              <a:rPr lang="en-GB" sz="2000" b="1" dirty="0" err="1">
                <a:solidFill>
                  <a:srgbClr val="C00000"/>
                </a:solidFill>
                <a:latin typeface="Arial" panose="020B0604020202020204" pitchFamily="34" charset="0"/>
                <a:cs typeface="Arial" panose="020B0604020202020204" pitchFamily="34" charset="0"/>
              </a:rPr>
              <a:t>độ</a:t>
            </a:r>
            <a:r>
              <a:rPr lang="en-GB" sz="2000" b="1" dirty="0">
                <a:solidFill>
                  <a:srgbClr val="C00000"/>
                </a:solidFill>
                <a:latin typeface="Arial" panose="020B0604020202020204" pitchFamily="34" charset="0"/>
                <a:cs typeface="Arial" panose="020B0604020202020204" pitchFamily="34" charset="0"/>
              </a:rPr>
              <a:t> </a:t>
            </a:r>
            <a:r>
              <a:rPr lang="en-GB" sz="2000" b="1" dirty="0" err="1">
                <a:solidFill>
                  <a:srgbClr val="C00000"/>
                </a:solidFill>
                <a:latin typeface="Arial" panose="020B0604020202020204" pitchFamily="34" charset="0"/>
                <a:cs typeface="Arial" panose="020B0604020202020204" pitchFamily="34" charset="0"/>
              </a:rPr>
              <a:t>mạnh</a:t>
            </a:r>
            <a:r>
              <a:rPr lang="en-GB" sz="2000" b="1" dirty="0">
                <a:solidFill>
                  <a:srgbClr val="C00000"/>
                </a:solidFill>
                <a:latin typeface="Arial" panose="020B0604020202020204" pitchFamily="34" charset="0"/>
                <a:cs typeface="Arial" panose="020B0604020202020204" pitchFamily="34" charset="0"/>
              </a:rPr>
              <a:t> hay </a:t>
            </a:r>
            <a:r>
              <a:rPr lang="en-GB" sz="2000" b="1" dirty="0" err="1">
                <a:solidFill>
                  <a:srgbClr val="C00000"/>
                </a:solidFill>
                <a:latin typeface="Arial" panose="020B0604020202020204" pitchFamily="34" charset="0"/>
                <a:cs typeface="Arial" panose="020B0604020202020204" pitchFamily="34" charset="0"/>
              </a:rPr>
              <a:t>yếu</a:t>
            </a:r>
            <a:r>
              <a:rPr lang="en-GB" sz="2000" b="1" dirty="0">
                <a:solidFill>
                  <a:srgbClr val="C00000"/>
                </a:solidFill>
                <a:latin typeface="Arial" panose="020B0604020202020204" pitchFamily="34" charset="0"/>
                <a:cs typeface="Arial" panose="020B0604020202020204" pitchFamily="34" charset="0"/>
              </a:rPr>
              <a:t> </a:t>
            </a:r>
            <a:r>
              <a:rPr lang="en-GB" sz="2000" b="1" dirty="0" err="1">
                <a:solidFill>
                  <a:srgbClr val="C00000"/>
                </a:solidFill>
                <a:latin typeface="Arial" panose="020B0604020202020204" pitchFamily="34" charset="0"/>
                <a:cs typeface="Arial" panose="020B0604020202020204" pitchFamily="34" charset="0"/>
              </a:rPr>
              <a:t>của</a:t>
            </a:r>
            <a:r>
              <a:rPr lang="en-GB" sz="2000" b="1" dirty="0">
                <a:solidFill>
                  <a:srgbClr val="C00000"/>
                </a:solidFill>
                <a:latin typeface="Arial" panose="020B0604020202020204" pitchFamily="34" charset="0"/>
                <a:cs typeface="Arial" panose="020B0604020202020204" pitchFamily="34" charset="0"/>
              </a:rPr>
              <a:t> </a:t>
            </a:r>
            <a:r>
              <a:rPr lang="en-GB" sz="2000" b="1" dirty="0" err="1">
                <a:solidFill>
                  <a:srgbClr val="C00000"/>
                </a:solidFill>
                <a:latin typeface="Arial" panose="020B0604020202020204" pitchFamily="34" charset="0"/>
                <a:cs typeface="Arial" panose="020B0604020202020204" pitchFamily="34" charset="0"/>
              </a:rPr>
              <a:t>lực</a:t>
            </a:r>
            <a:r>
              <a:rPr lang="en-GB" sz="2000" b="1" dirty="0">
                <a:solidFill>
                  <a:srgbClr val="C00000"/>
                </a:solidFill>
                <a:latin typeface="Arial" panose="020B0604020202020204" pitchFamily="34" charset="0"/>
                <a:cs typeface="Arial" panose="020B0604020202020204" pitchFamily="34" charset="0"/>
              </a:rPr>
              <a:t>.</a:t>
            </a:r>
            <a:endParaRPr lang="en-US" sz="2000" b="1" dirty="0">
              <a:solidFill>
                <a:srgbClr val="C00000"/>
              </a:solidFill>
              <a:latin typeface="Arial" panose="020B0604020202020204" pitchFamily="34" charset="0"/>
              <a:cs typeface="Arial" panose="020B0604020202020204" pitchFamily="34" charset="0"/>
            </a:endParaRPr>
          </a:p>
          <a:p>
            <a:endParaRPr lang="en-US" sz="2000" dirty="0"/>
          </a:p>
        </p:txBody>
      </p:sp>
      <p:sp>
        <p:nvSpPr>
          <p:cNvPr id="5" name="Google Shape;137;p16"/>
          <p:cNvSpPr txBox="1">
            <a:spLocks/>
          </p:cNvSpPr>
          <p:nvPr/>
        </p:nvSpPr>
        <p:spPr>
          <a:xfrm>
            <a:off x="1043061" y="642954"/>
            <a:ext cx="7370700" cy="857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600"/>
              <a:buFont typeface="Raleway"/>
              <a:buNone/>
              <a:defRPr sz="3600" b="1" i="0" u="none" strike="noStrike" cap="none">
                <a:solidFill>
                  <a:srgbClr val="FFFFFF"/>
                </a:solidFill>
                <a:latin typeface="Raleway"/>
                <a:ea typeface="Raleway"/>
                <a:cs typeface="Raleway"/>
                <a:sym typeface="Raleway"/>
              </a:defRPr>
            </a:lvl1pPr>
            <a:lvl2pPr marR="0" lvl="1" algn="ctr" rtl="0">
              <a:lnSpc>
                <a:spcPct val="100000"/>
              </a:lnSpc>
              <a:spcBef>
                <a:spcPts val="0"/>
              </a:spcBef>
              <a:spcAft>
                <a:spcPts val="0"/>
              </a:spcAft>
              <a:buClr>
                <a:srgbClr val="FFFFFF"/>
              </a:buClr>
              <a:buSzPts val="3600"/>
              <a:buFont typeface="Raleway"/>
              <a:buNone/>
              <a:defRPr sz="3600" b="1" i="0" u="none" strike="noStrike" cap="none">
                <a:solidFill>
                  <a:srgbClr val="FFFFFF"/>
                </a:solidFill>
                <a:latin typeface="Raleway"/>
                <a:ea typeface="Raleway"/>
                <a:cs typeface="Raleway"/>
                <a:sym typeface="Raleway"/>
              </a:defRPr>
            </a:lvl2pPr>
            <a:lvl3pPr marR="0" lvl="2" algn="ctr" rtl="0">
              <a:lnSpc>
                <a:spcPct val="100000"/>
              </a:lnSpc>
              <a:spcBef>
                <a:spcPts val="0"/>
              </a:spcBef>
              <a:spcAft>
                <a:spcPts val="0"/>
              </a:spcAft>
              <a:buClr>
                <a:srgbClr val="FFFFFF"/>
              </a:buClr>
              <a:buSzPts val="3600"/>
              <a:buFont typeface="Raleway"/>
              <a:buNone/>
              <a:defRPr sz="3600" b="1" i="0" u="none" strike="noStrike" cap="none">
                <a:solidFill>
                  <a:srgbClr val="FFFFFF"/>
                </a:solidFill>
                <a:latin typeface="Raleway"/>
                <a:ea typeface="Raleway"/>
                <a:cs typeface="Raleway"/>
                <a:sym typeface="Raleway"/>
              </a:defRPr>
            </a:lvl3pPr>
            <a:lvl4pPr marR="0" lvl="3" algn="ctr" rtl="0">
              <a:lnSpc>
                <a:spcPct val="100000"/>
              </a:lnSpc>
              <a:spcBef>
                <a:spcPts val="0"/>
              </a:spcBef>
              <a:spcAft>
                <a:spcPts val="0"/>
              </a:spcAft>
              <a:buClr>
                <a:srgbClr val="FFFFFF"/>
              </a:buClr>
              <a:buSzPts val="3600"/>
              <a:buFont typeface="Raleway"/>
              <a:buNone/>
              <a:defRPr sz="3600" b="1" i="0" u="none" strike="noStrike" cap="none">
                <a:solidFill>
                  <a:srgbClr val="FFFFFF"/>
                </a:solidFill>
                <a:latin typeface="Raleway"/>
                <a:ea typeface="Raleway"/>
                <a:cs typeface="Raleway"/>
                <a:sym typeface="Raleway"/>
              </a:defRPr>
            </a:lvl4pPr>
            <a:lvl5pPr marR="0" lvl="4" algn="ctr" rtl="0">
              <a:lnSpc>
                <a:spcPct val="100000"/>
              </a:lnSpc>
              <a:spcBef>
                <a:spcPts val="0"/>
              </a:spcBef>
              <a:spcAft>
                <a:spcPts val="0"/>
              </a:spcAft>
              <a:buClr>
                <a:srgbClr val="FFFFFF"/>
              </a:buClr>
              <a:buSzPts val="3600"/>
              <a:buFont typeface="Raleway"/>
              <a:buNone/>
              <a:defRPr sz="3600" b="1" i="0" u="none" strike="noStrike" cap="none">
                <a:solidFill>
                  <a:srgbClr val="FFFFFF"/>
                </a:solidFill>
                <a:latin typeface="Raleway"/>
                <a:ea typeface="Raleway"/>
                <a:cs typeface="Raleway"/>
                <a:sym typeface="Raleway"/>
              </a:defRPr>
            </a:lvl5pPr>
            <a:lvl6pPr marR="0" lvl="5" algn="ctr" rtl="0">
              <a:lnSpc>
                <a:spcPct val="100000"/>
              </a:lnSpc>
              <a:spcBef>
                <a:spcPts val="0"/>
              </a:spcBef>
              <a:spcAft>
                <a:spcPts val="0"/>
              </a:spcAft>
              <a:buClr>
                <a:srgbClr val="FFFFFF"/>
              </a:buClr>
              <a:buSzPts val="3600"/>
              <a:buFont typeface="Raleway"/>
              <a:buNone/>
              <a:defRPr sz="3600" b="1" i="0" u="none" strike="noStrike" cap="none">
                <a:solidFill>
                  <a:srgbClr val="FFFFFF"/>
                </a:solidFill>
                <a:latin typeface="Raleway"/>
                <a:ea typeface="Raleway"/>
                <a:cs typeface="Raleway"/>
                <a:sym typeface="Raleway"/>
              </a:defRPr>
            </a:lvl6pPr>
            <a:lvl7pPr marR="0" lvl="6" algn="ctr" rtl="0">
              <a:lnSpc>
                <a:spcPct val="100000"/>
              </a:lnSpc>
              <a:spcBef>
                <a:spcPts val="0"/>
              </a:spcBef>
              <a:spcAft>
                <a:spcPts val="0"/>
              </a:spcAft>
              <a:buClr>
                <a:srgbClr val="FFFFFF"/>
              </a:buClr>
              <a:buSzPts val="3600"/>
              <a:buFont typeface="Raleway"/>
              <a:buNone/>
              <a:defRPr sz="3600" b="1" i="0" u="none" strike="noStrike" cap="none">
                <a:solidFill>
                  <a:srgbClr val="FFFFFF"/>
                </a:solidFill>
                <a:latin typeface="Raleway"/>
                <a:ea typeface="Raleway"/>
                <a:cs typeface="Raleway"/>
                <a:sym typeface="Raleway"/>
              </a:defRPr>
            </a:lvl7pPr>
            <a:lvl8pPr marR="0" lvl="7" algn="ctr" rtl="0">
              <a:lnSpc>
                <a:spcPct val="100000"/>
              </a:lnSpc>
              <a:spcBef>
                <a:spcPts val="0"/>
              </a:spcBef>
              <a:spcAft>
                <a:spcPts val="0"/>
              </a:spcAft>
              <a:buClr>
                <a:srgbClr val="FFFFFF"/>
              </a:buClr>
              <a:buSzPts val="3600"/>
              <a:buFont typeface="Raleway"/>
              <a:buNone/>
              <a:defRPr sz="3600" b="1" i="0" u="none" strike="noStrike" cap="none">
                <a:solidFill>
                  <a:srgbClr val="FFFFFF"/>
                </a:solidFill>
                <a:latin typeface="Raleway"/>
                <a:ea typeface="Raleway"/>
                <a:cs typeface="Raleway"/>
                <a:sym typeface="Raleway"/>
              </a:defRPr>
            </a:lvl8pPr>
            <a:lvl9pPr marR="0" lvl="8" algn="ctr" rtl="0">
              <a:lnSpc>
                <a:spcPct val="100000"/>
              </a:lnSpc>
              <a:spcBef>
                <a:spcPts val="0"/>
              </a:spcBef>
              <a:spcAft>
                <a:spcPts val="0"/>
              </a:spcAft>
              <a:buClr>
                <a:srgbClr val="FFFFFF"/>
              </a:buClr>
              <a:buSzPts val="3600"/>
              <a:buFont typeface="Raleway"/>
              <a:buNone/>
              <a:defRPr sz="3600" b="1" i="0" u="none" strike="noStrike" cap="none">
                <a:solidFill>
                  <a:srgbClr val="FFFFFF"/>
                </a:solidFill>
                <a:latin typeface="Raleway"/>
                <a:ea typeface="Raleway"/>
                <a:cs typeface="Raleway"/>
                <a:sym typeface="Raleway"/>
              </a:defRPr>
            </a:lvl9pPr>
          </a:lstStyle>
          <a:p>
            <a:pPr algn="l"/>
            <a:r>
              <a:rPr lang="en" dirty="0">
                <a:solidFill>
                  <a:srgbClr val="006600"/>
                </a:solidFill>
                <a:latin typeface="Arial" panose="020B0604020202020204" pitchFamily="34" charset="0"/>
                <a:cs typeface="Arial" panose="020B0604020202020204" pitchFamily="34" charset="0"/>
              </a:rPr>
              <a:t>II. </a:t>
            </a:r>
            <a:r>
              <a:rPr lang="en-US" dirty="0">
                <a:solidFill>
                  <a:srgbClr val="006600"/>
                </a:solidFill>
                <a:latin typeface="Arial" panose="020B0604020202020204" pitchFamily="34" charset="0"/>
                <a:cs typeface="Arial" panose="020B0604020202020204" pitchFamily="34" charset="0"/>
              </a:rPr>
              <a:t>ĐO LỰC</a:t>
            </a:r>
          </a:p>
        </p:txBody>
      </p:sp>
      <p:pic>
        <p:nvPicPr>
          <p:cNvPr id="6" name="6352788308826">
            <a:hlinkClick r:id="" action="ppaction://media"/>
            <a:extLst>
              <a:ext uri="{FF2B5EF4-FFF2-40B4-BE49-F238E27FC236}">
                <a16:creationId xmlns:a16="http://schemas.microsoft.com/office/drawing/2014/main" id="{DADC29AF-5FB8-DACB-254F-2850FFFFE82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79576" y="1929384"/>
            <a:ext cx="6565392" cy="2743200"/>
          </a:xfrm>
          <a:prstGeom prst="rect">
            <a:avLst/>
          </a:prstGeom>
        </p:spPr>
      </p:pic>
    </p:spTree>
    <p:extLst>
      <p:ext uri="{BB962C8B-B14F-4D97-AF65-F5344CB8AC3E}">
        <p14:creationId xmlns:p14="http://schemas.microsoft.com/office/powerpoint/2010/main" val="69243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7" fill="hold" display="0">
                  <p:stCondLst>
                    <p:cond delay="indefinite"/>
                  </p:stCondLst>
                </p:cTn>
                <p:tgtEl>
                  <p:spTgt spid="6"/>
                </p:tgtEl>
              </p:cMediaNode>
            </p:video>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4161</TotalTime>
  <Words>3551</Words>
  <Application>Microsoft Office PowerPoint</Application>
  <PresentationFormat>On-screen Show (16:9)</PresentationFormat>
  <Paragraphs>465</Paragraphs>
  <Slides>68</Slides>
  <Notes>25</Notes>
  <HiddenSlides>2</HiddenSlides>
  <MMClips>15</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74" baseType="lpstr">
      <vt:lpstr>Arial</vt:lpstr>
      <vt:lpstr>Calibri</vt:lpstr>
      <vt:lpstr>Calibri Light</vt:lpstr>
      <vt:lpstr>Times New Roman</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CÁCH DÙNG LỰC KẾ LÒ XO: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TIẾT 103 - BÀI 26: LỰC VÀ TÁC DỤNG CỦA LỰC (T4)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TIẾT 104 - BÀI 26: LỰC VÀ TÁC DỤNG CỦA LỰC (T5)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11: Một xe đầu kéo đang kéo một thùng hàng từ phải sang trái với lực 500N.  Hãy diễn tả bằng lời các yếu tố của lực tác dụng và biểu diễn lực đó?</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CHƯƠNG X TRÁI ĐẤT VÀ BẦU TRỜI</dc:title>
  <dc:creator>Mr Luu</dc:creator>
  <cp:lastModifiedBy>Administrator</cp:lastModifiedBy>
  <cp:revision>152</cp:revision>
  <cp:lastPrinted>2025-02-27T01:06:58Z</cp:lastPrinted>
  <dcterms:modified xsi:type="dcterms:W3CDTF">2025-03-09T03:01:20Z</dcterms:modified>
</cp:coreProperties>
</file>