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22"/>
  </p:notesMasterIdLst>
  <p:sldIdLst>
    <p:sldId id="297" r:id="rId3"/>
    <p:sldId id="264" r:id="rId4"/>
    <p:sldId id="256" r:id="rId5"/>
    <p:sldId id="257" r:id="rId6"/>
    <p:sldId id="258" r:id="rId7"/>
    <p:sldId id="259" r:id="rId8"/>
    <p:sldId id="260" r:id="rId9"/>
    <p:sldId id="284" r:id="rId10"/>
    <p:sldId id="285" r:id="rId11"/>
    <p:sldId id="268" r:id="rId12"/>
    <p:sldId id="286" r:id="rId13"/>
    <p:sldId id="289" r:id="rId14"/>
    <p:sldId id="290" r:id="rId15"/>
    <p:sldId id="291" r:id="rId16"/>
    <p:sldId id="292" r:id="rId17"/>
    <p:sldId id="293" r:id="rId18"/>
    <p:sldId id="294" r:id="rId19"/>
    <p:sldId id="296" r:id="rId20"/>
    <p:sldId id="278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103" d="100"/>
          <a:sy n="103" d="100"/>
        </p:scale>
        <p:origin x="826" y="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5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1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7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3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0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4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2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21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5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8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1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7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44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98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64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2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7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2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03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5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8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4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0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66" r:id="rId17"/>
    <p:sldLayoutId id="2147483665" r:id="rId18"/>
    <p:sldLayoutId id="2147483664" r:id="rId19"/>
    <p:sldLayoutId id="2147483663" r:id="rId20"/>
    <p:sldLayoutId id="2147483662" r:id="rId21"/>
    <p:sldLayoutId id="2147483661" r:id="rId22"/>
    <p:sldLayoutId id="2147483660" r:id="rId23"/>
    <p:sldLayoutId id="214748365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92" r:id="rId30"/>
    <p:sldLayoutId id="2147483691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84" r:id="rId38"/>
    <p:sldLayoutId id="2147483683" r:id="rId39"/>
    <p:sldLayoutId id="2147483682" r:id="rId40"/>
    <p:sldLayoutId id="2147483656" r:id="rId41"/>
    <p:sldLayoutId id="2147483657" r:id="rId42"/>
    <p:sldLayoutId id="2147483658" r:id="rId43"/>
    <p:sldLayoutId id="2147483659" r:id="rId4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7720-D044-4DF3-86B7-25E8754BFE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5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11" Type="http://schemas.openxmlformats.org/officeDocument/2006/relationships/image" Target="../media/image11.jpeg"/><Relationship Id="rId5" Type="http://schemas.openxmlformats.org/officeDocument/2006/relationships/image" Target="../media/image12.pn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microsoft.com/office/2007/relationships/hdphoto" Target="../media/hdphoto6.wdp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5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microsoft.com/office/2007/relationships/hdphoto" Target="../media/hdphoto10.wdp"/><Relationship Id="rId17" Type="http://schemas.openxmlformats.org/officeDocument/2006/relationships/image" Target="../media/image3.png"/><Relationship Id="rId2" Type="http://schemas.openxmlformats.org/officeDocument/2006/relationships/audio" Target="../media/media2.wav"/><Relationship Id="rId16" Type="http://schemas.openxmlformats.org/officeDocument/2006/relationships/image" Target="../media/image12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4.png"/><Relationship Id="rId4" Type="http://schemas.openxmlformats.org/officeDocument/2006/relationships/image" Target="../media/image18.jpeg"/><Relationship Id="rId9" Type="http://schemas.openxmlformats.org/officeDocument/2006/relationships/image" Target="../media/image21.png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23.jpe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26.png"/><Relationship Id="rId15" Type="http://schemas.openxmlformats.org/officeDocument/2006/relationships/image" Target="../media/image14.png"/><Relationship Id="rId10" Type="http://schemas.openxmlformats.org/officeDocument/2006/relationships/image" Target="../media/image11.jpeg"/><Relationship Id="rId4" Type="http://schemas.openxmlformats.org/officeDocument/2006/relationships/image" Target="../media/image25.jpeg"/><Relationship Id="rId9" Type="http://schemas.openxmlformats.org/officeDocument/2006/relationships/image" Target="../media/image2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895350"/>
            <a:ext cx="5257800" cy="200025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39. BẢNG THÔNG KÊ VÀ BIỂU ĐỒ TRANH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0F164-D1EF-47D4-D0CE-240DCDDFF8A7}"/>
              </a:ext>
            </a:extLst>
          </p:cNvPr>
          <p:cNvSpPr txBox="1"/>
          <p:nvPr/>
        </p:nvSpPr>
        <p:spPr>
          <a:xfrm>
            <a:off x="2743200" y="209550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–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83 + 84: 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05D0942B-2DF7-8BCA-089A-853329B93A78}"/>
              </a:ext>
            </a:extLst>
          </p:cNvPr>
          <p:cNvSpPr/>
          <p:nvPr/>
        </p:nvSpPr>
        <p:spPr>
          <a:xfrm>
            <a:off x="3505200" y="2895600"/>
            <a:ext cx="2286000" cy="609600"/>
          </a:xfrm>
          <a:prstGeom prst="beve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1239B4AD-A56F-0695-1F89-EA80DECCAFCC}"/>
              </a:ext>
            </a:extLst>
          </p:cNvPr>
          <p:cNvSpPr txBox="1"/>
          <p:nvPr/>
        </p:nvSpPr>
        <p:spPr>
          <a:xfrm>
            <a:off x="3657600" y="3020587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949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892" y="36195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8671" y="895350"/>
            <a:ext cx="75644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HĐ2 SGK,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6437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46886"/>
              </p:ext>
            </p:extLst>
          </p:nvPr>
        </p:nvGraphicFramePr>
        <p:xfrm>
          <a:off x="1283042" y="2693446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1393" y="3147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0848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8600" y="3116818"/>
            <a:ext cx="25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814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3920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60867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8671" y="3776003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3095" y="376743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</p:spTree>
    <p:extLst>
      <p:ext uri="{BB962C8B-B14F-4D97-AF65-F5344CB8AC3E}">
        <p14:creationId xmlns:p14="http://schemas.microsoft.com/office/powerpoint/2010/main" val="3186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4748"/>
              </p:ext>
            </p:extLst>
          </p:nvPr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86806"/>
              </p:ext>
            </p:extLst>
          </p:nvPr>
        </p:nvGraphicFramePr>
        <p:xfrm>
          <a:off x="1295400" y="2732991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382244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822442"/>
            <a:ext cx="4389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9999" y="213949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4311133"/>
            <a:ext cx="456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51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34315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M, 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867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1161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11264"/>
              </p:ext>
            </p:extLst>
          </p:nvPr>
        </p:nvGraphicFramePr>
        <p:xfrm>
          <a:off x="1295400" y="1276350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09999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190750"/>
            <a:ext cx="6752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39, 40, 41, 42, 43, 45 (kg)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kg.</a:t>
            </a:r>
          </a:p>
        </p:txBody>
      </p:sp>
    </p:spTree>
    <p:extLst>
      <p:ext uri="{BB962C8B-B14F-4D97-AF65-F5344CB8AC3E}">
        <p14:creationId xmlns:p14="http://schemas.microsoft.com/office/powerpoint/2010/main" val="60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581151"/>
            <a:ext cx="6498431" cy="24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49725"/>
              </p:ext>
            </p:extLst>
          </p:nvPr>
        </p:nvGraphicFramePr>
        <p:xfrm>
          <a:off x="949034" y="3610243"/>
          <a:ext cx="682336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4,9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6,4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7,9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87" y="1007717"/>
            <a:ext cx="6498431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81; </a:t>
            </a:r>
          </a:p>
          <a:p>
            <a:pPr eaLnBrk="1" hangingPunct="1">
              <a:lnSpc>
                <a:spcPct val="150000"/>
              </a:lnSpc>
            </a:pP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HĐ3: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82. </a:t>
            </a:r>
          </a:p>
          <a:p>
            <a:pPr eaLnBrk="1" hangingPunct="1">
              <a:lnSpc>
                <a:spcPct val="150000"/>
              </a:lnSpc>
            </a:pP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" name="Rectangle 1"/>
          <p:cNvSpPr/>
          <p:nvPr/>
        </p:nvSpPr>
        <p:spPr>
          <a:xfrm>
            <a:off x="990600" y="723752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586" y="514350"/>
            <a:ext cx="3899139" cy="1638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427" y="2117503"/>
            <a:ext cx="400106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5912" y="1657350"/>
            <a:ext cx="649843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6175" y="959380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6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736420" y="758959"/>
            <a:ext cx="4724400" cy="27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5979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00350"/>
            <a:ext cx="8388875" cy="2114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80262"/>
            <a:ext cx="2835233" cy="23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3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23696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" name="Rectangle 1"/>
          <p:cNvSpPr/>
          <p:nvPr/>
        </p:nvSpPr>
        <p:spPr>
          <a:xfrm>
            <a:off x="1066800" y="683459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4950"/>
            <a:ext cx="784860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6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9.7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9.10 (SGK/83)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-3448050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13335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67466"/>
            <a:ext cx="88392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4" y="-2070616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257"/>
            <a:ext cx="5981700" cy="204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66900" y="34555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85" y="2499400"/>
            <a:ext cx="3176511" cy="7753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   </a:t>
            </a:r>
            <a:r>
              <a:rPr lang="en-US" sz="2400" dirty="0" err="1">
                <a:solidFill>
                  <a:srgbClr val="0033CC"/>
                </a:solidFill>
              </a:rPr>
              <a:t>Cân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nặng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(kg)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60471" y="2447590"/>
            <a:ext cx="3483529" cy="89239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  . </a:t>
            </a:r>
            <a:r>
              <a:rPr lang="en-US" sz="2400" dirty="0" err="1">
                <a:solidFill>
                  <a:srgbClr val="0033CC"/>
                </a:solidFill>
              </a:rPr>
              <a:t>Điểm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kiểm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tra</a:t>
            </a:r>
            <a:r>
              <a:rPr lang="en-US" sz="2400" dirty="0">
                <a:solidFill>
                  <a:srgbClr val="0033CC"/>
                </a:solidFill>
              </a:rPr>
              <a:t> 15 </a:t>
            </a:r>
            <a:r>
              <a:rPr lang="en-US" sz="2400" dirty="0" err="1">
                <a:solidFill>
                  <a:srgbClr val="0033CC"/>
                </a:solidFill>
              </a:rPr>
              <a:t>phút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7A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2034" y="4120512"/>
            <a:ext cx="3078841" cy="96464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Chiều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(cm)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42896" y="4111182"/>
            <a:ext cx="3238206" cy="8582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nước</a:t>
            </a:r>
            <a:r>
              <a:rPr lang="en-US" sz="2400" dirty="0">
                <a:solidFill>
                  <a:srgbClr val="0033CC"/>
                </a:solidFill>
              </a:rPr>
              <a:t> ở </a:t>
            </a:r>
            <a:r>
              <a:rPr lang="en-US" sz="2400" dirty="0" err="1">
                <a:solidFill>
                  <a:srgbClr val="0033CC"/>
                </a:solidFill>
              </a:rPr>
              <a:t>Châu</a:t>
            </a:r>
            <a:r>
              <a:rPr lang="en-US" sz="2400" dirty="0">
                <a:solidFill>
                  <a:srgbClr val="0033CC"/>
                </a:solidFill>
              </a:rPr>
              <a:t> Á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5" y="105293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574071" y="4969463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8573" y="394303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29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933450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-137647"/>
            <a:ext cx="6589764" cy="225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981382" y="3211"/>
            <a:ext cx="6480344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Á: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674" y="2253694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Việt</a:t>
            </a:r>
            <a:r>
              <a:rPr lang="en-US" sz="2400" dirty="0">
                <a:solidFill>
                  <a:srgbClr val="0033CC"/>
                </a:solidFill>
              </a:rPr>
              <a:t> Nam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34200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Ấn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Độ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 </a:t>
            </a:r>
            <a:r>
              <a:rPr lang="en-US" sz="2400" dirty="0" err="1">
                <a:solidFill>
                  <a:srgbClr val="0033CC"/>
                </a:solidFill>
              </a:rPr>
              <a:t>Lào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Mỹ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90500" y="306958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3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9718" y="2131143"/>
            <a:ext cx="4121282" cy="76904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Xếp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loại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lực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6A  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25919" y="3052592"/>
            <a:ext cx="4065081" cy="65072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Danh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sách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môn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thể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thao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103259" y="4557585"/>
            <a:ext cx="4065081" cy="6269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Danh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sách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loài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thực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vật</a:t>
            </a:r>
            <a:r>
              <a:rPr lang="en-US" sz="2400" dirty="0">
                <a:solidFill>
                  <a:srgbClr val="0033CC"/>
                </a:solidFill>
              </a:rPr>
              <a:t>.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1884" y="3812852"/>
            <a:ext cx="4065081" cy="6352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Điểm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số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sau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mỗi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lần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bắn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xạ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thủ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532224" y="315444"/>
            <a:ext cx="554497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3:Trong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-181370" y="19800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651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4" y="-215547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690154" y="1891082"/>
            <a:ext cx="4418428" cy="63727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Táo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3693" y="2635704"/>
            <a:ext cx="4364983" cy="69804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táo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mận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68689" y="4248150"/>
            <a:ext cx="4572001" cy="61953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lê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đào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68689" y="3421682"/>
            <a:ext cx="4419987" cy="67406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33CC"/>
                </a:solidFill>
              </a:rPr>
              <a:t>C. </a:t>
            </a:r>
            <a:r>
              <a:rPr lang="en-US" sz="2800" dirty="0" err="1">
                <a:solidFill>
                  <a:srgbClr val="0033CC"/>
                </a:solidFill>
              </a:rPr>
              <a:t>Nho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táo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hành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rau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cải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ổi</a:t>
            </a:r>
            <a:r>
              <a:rPr lang="en-US" sz="2800" dirty="0">
                <a:solidFill>
                  <a:srgbClr val="0033CC"/>
                </a:solidFill>
              </a:rPr>
              <a:t>   </a:t>
            </a:r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2" y="-274407"/>
            <a:ext cx="6885438" cy="209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057400" y="-93525"/>
            <a:ext cx="6487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2kg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15kg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lọai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88" y="5030404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935542" y="5330878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-138815" y="1649075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65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" y="-19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2657654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4" y="2118281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13213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8200" y="2228850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Hồng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9123" y="220980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Đỏ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36587" y="219800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Trắng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1907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Xanh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15" y="-13141"/>
            <a:ext cx="6743130" cy="209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278088" y="131447"/>
            <a:ext cx="6686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756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3306261" y="373130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39. BẢNG THỐNG KÊ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BIỂU ĐỒ TRANH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1" y="514350"/>
            <a:ext cx="5943600" cy="49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HĐ1 -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9373" y="343161"/>
            <a:ext cx="5757863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35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5470"/>
              </p:ext>
            </p:extLst>
          </p:nvPr>
        </p:nvGraphicFramePr>
        <p:xfrm>
          <a:off x="1752600" y="3346651"/>
          <a:ext cx="5334000" cy="65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9251" y="215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1041" y="365454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36189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7035" y="36267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5581" y="4076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706246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1000</Words>
  <Application>Microsoft Office PowerPoint</Application>
  <PresentationFormat>On-screen Show (16:9)</PresentationFormat>
  <Paragraphs>181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1_Office Theme</vt:lpstr>
      <vt:lpstr>BÀI 39. BẢNG THÔNG KÊ VÀ BIỂU ĐỒ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190</cp:revision>
  <dcterms:created xsi:type="dcterms:W3CDTF">2018-03-26T15:53:56Z</dcterms:created>
  <dcterms:modified xsi:type="dcterms:W3CDTF">2025-04-07T04:07:23Z</dcterms:modified>
</cp:coreProperties>
</file>