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31"/>
  </p:notesMasterIdLst>
  <p:sldIdLst>
    <p:sldId id="287" r:id="rId2"/>
    <p:sldId id="256" r:id="rId3"/>
    <p:sldId id="257" r:id="rId4"/>
    <p:sldId id="271" r:id="rId5"/>
    <p:sldId id="258" r:id="rId6"/>
    <p:sldId id="274" r:id="rId7"/>
    <p:sldId id="275" r:id="rId8"/>
    <p:sldId id="276" r:id="rId9"/>
    <p:sldId id="277" r:id="rId10"/>
    <p:sldId id="263" r:id="rId11"/>
    <p:sldId id="264" r:id="rId12"/>
    <p:sldId id="272" r:id="rId13"/>
    <p:sldId id="259" r:id="rId14"/>
    <p:sldId id="260" r:id="rId15"/>
    <p:sldId id="269" r:id="rId16"/>
    <p:sldId id="273" r:id="rId17"/>
    <p:sldId id="266" r:id="rId18"/>
    <p:sldId id="286" r:id="rId19"/>
    <p:sldId id="279" r:id="rId20"/>
    <p:sldId id="267" r:id="rId21"/>
    <p:sldId id="262" r:id="rId22"/>
    <p:sldId id="270" r:id="rId23"/>
    <p:sldId id="280" r:id="rId24"/>
    <p:sldId id="281" r:id="rId25"/>
    <p:sldId id="282" r:id="rId26"/>
    <p:sldId id="283" r:id="rId27"/>
    <p:sldId id="285" r:id="rId28"/>
    <p:sldId id="268" r:id="rId29"/>
    <p:sldId id="284" r:id="rId30"/>
  </p:sldIdLst>
  <p:sldSz cx="14630400" cy="8229600"/>
  <p:notesSz cx="6858000" cy="9144000"/>
  <p:defaultTex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632">
          <p15:clr>
            <a:srgbClr val="A4A3A4"/>
          </p15:clr>
        </p15:guide>
        <p15:guide id="2" pos="45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470058"/>
    <a:srgbClr val="0000FF"/>
    <a:srgbClr val="99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10" autoAdjust="0"/>
  </p:normalViewPr>
  <p:slideViewPr>
    <p:cSldViewPr>
      <p:cViewPr varScale="1">
        <p:scale>
          <a:sx n="57" d="100"/>
          <a:sy n="57" d="100"/>
        </p:scale>
        <p:origin x="774" y="48"/>
      </p:cViewPr>
      <p:guideLst>
        <p:guide orient="horz" pos="2632"/>
        <p:guide pos="4584"/>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8BDEC0-F484-4579-95D6-07B0CF8E8FEF}" type="datetimeFigureOut">
              <a:rPr lang="en-US" smtClean="0"/>
              <a:t>13/9/2024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84DA8-F54B-4862-A32D-470173A4525E}" type="slidenum">
              <a:rPr lang="en-US" smtClean="0"/>
              <a:t>‹#›</a:t>
            </a:fld>
            <a:endParaRPr lang="en-US"/>
          </a:p>
        </p:txBody>
      </p:sp>
    </p:spTree>
    <p:extLst>
      <p:ext uri="{BB962C8B-B14F-4D97-AF65-F5344CB8AC3E}">
        <p14:creationId xmlns:p14="http://schemas.microsoft.com/office/powerpoint/2010/main" val="319181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457764-FA98-4B94-AE94-1C23058483E2}" type="slidenum">
              <a:rPr lang="en-US" smtClean="0"/>
              <a:pPr/>
              <a:t>0</a:t>
            </a:fld>
            <a:endParaRPr lang="en-US"/>
          </a:p>
        </p:txBody>
      </p:sp>
    </p:spTree>
    <p:extLst>
      <p:ext uri="{BB962C8B-B14F-4D97-AF65-F5344CB8AC3E}">
        <p14:creationId xmlns:p14="http://schemas.microsoft.com/office/powerpoint/2010/main" val="213577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F32E1F2-CD29-1DCF-172D-14C25481081D}"/>
              </a:ext>
            </a:extLst>
          </p:cNvPr>
          <p:cNvGrpSpPr>
            <a:grpSpLocks/>
          </p:cNvGrpSpPr>
          <p:nvPr/>
        </p:nvGrpSpPr>
        <p:grpSpPr bwMode="auto">
          <a:xfrm>
            <a:off x="0" y="0"/>
            <a:ext cx="14625638" cy="8220075"/>
            <a:chOff x="0" y="0"/>
            <a:chExt cx="5758" cy="4315"/>
          </a:xfrm>
        </p:grpSpPr>
        <p:grpSp>
          <p:nvGrpSpPr>
            <p:cNvPr id="3" name="Group 3">
              <a:extLst>
                <a:ext uri="{FF2B5EF4-FFF2-40B4-BE49-F238E27FC236}">
                  <a16:creationId xmlns:a16="http://schemas.microsoft.com/office/drawing/2014/main" id="{8659ABC2-33D5-5664-739E-5BCE2498FFFF}"/>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764D90AF-416A-5C24-3AC8-47A254D21B7E}"/>
                  </a:ext>
                </a:extLst>
              </p:cNvPr>
              <p:cNvSpPr>
                <a:spLocks noChangeArrowheads="1"/>
              </p:cNvSpPr>
              <p:nvPr/>
            </p:nvSpPr>
            <p:spPr bwMode="auto">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chemeClr val="bg1"/>
                  </a:gs>
                  <a:gs pos="100000">
                    <a:srgbClr val="E3DAC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a:ea typeface="SimSun" panose="02010600030101010101" pitchFamily="2" charset="-122"/>
                </a:endParaRPr>
              </a:p>
            </p:txBody>
          </p:sp>
          <p:sp>
            <p:nvSpPr>
              <p:cNvPr id="7" name="Freeform 5">
                <a:extLst>
                  <a:ext uri="{FF2B5EF4-FFF2-40B4-BE49-F238E27FC236}">
                    <a16:creationId xmlns:a16="http://schemas.microsoft.com/office/drawing/2014/main" id="{5D9F0CB3-A674-A44B-1A12-646C7D3DE6B6}"/>
                  </a:ext>
                </a:extLst>
              </p:cNvPr>
              <p:cNvSpPr>
                <a:spLocks noChangeArrowheads="1"/>
              </p:cNvSpPr>
              <p:nvPr/>
            </p:nvSpPr>
            <p:spPr bwMode="auto">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chemeClr val="bg1"/>
                  </a:gs>
                  <a:gs pos="100000">
                    <a:srgbClr val="E3DAC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a:ea typeface="SimSun" panose="02010600030101010101" pitchFamily="2" charset="-122"/>
                </a:endParaRPr>
              </a:p>
            </p:txBody>
          </p:sp>
          <p:sp>
            <p:nvSpPr>
              <p:cNvPr id="8" name="Freeform 6">
                <a:extLst>
                  <a:ext uri="{FF2B5EF4-FFF2-40B4-BE49-F238E27FC236}">
                    <a16:creationId xmlns:a16="http://schemas.microsoft.com/office/drawing/2014/main" id="{B8A9D3EE-5513-98AE-2D21-3170F5F6FC2B}"/>
                  </a:ext>
                </a:extLst>
              </p:cNvPr>
              <p:cNvSpPr>
                <a:spLocks noChangeArrowheads="1"/>
              </p:cNvSpPr>
              <p:nvPr/>
            </p:nvSpPr>
            <p:spPr bwMode="auto">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CCC5A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a:ea typeface="SimSun" panose="02010600030101010101" pitchFamily="2" charset="-122"/>
                </a:endParaRPr>
              </a:p>
            </p:txBody>
          </p:sp>
          <p:sp>
            <p:nvSpPr>
              <p:cNvPr id="9" name="Freeform 7">
                <a:extLst>
                  <a:ext uri="{FF2B5EF4-FFF2-40B4-BE49-F238E27FC236}">
                    <a16:creationId xmlns:a16="http://schemas.microsoft.com/office/drawing/2014/main" id="{735A95BB-4298-AA0C-98CD-70D9E3773D38}"/>
                  </a:ext>
                </a:extLst>
              </p:cNvPr>
              <p:cNvSpPr>
                <a:spLocks noChangeArrowheads="1"/>
              </p:cNvSpPr>
              <p:nvPr/>
            </p:nvSpPr>
            <p:spPr bwMode="auto">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a:ea typeface="SimSun" panose="02010600030101010101" pitchFamily="2" charset="-122"/>
                </a:endParaRPr>
              </a:p>
            </p:txBody>
          </p:sp>
          <p:sp>
            <p:nvSpPr>
              <p:cNvPr id="10" name="Freeform 8">
                <a:extLst>
                  <a:ext uri="{FF2B5EF4-FFF2-40B4-BE49-F238E27FC236}">
                    <a16:creationId xmlns:a16="http://schemas.microsoft.com/office/drawing/2014/main" id="{FE6EE039-3516-D6B4-FE48-057E1B5258AB}"/>
                  </a:ext>
                </a:extLst>
              </p:cNvPr>
              <p:cNvSpPr>
                <a:spLocks noChangeArrowheads="1"/>
              </p:cNvSpPr>
              <p:nvPr/>
            </p:nvSpPr>
            <p:spPr bwMode="auto">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DBD3B9"/>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a:ea typeface="SimSun" panose="02010600030101010101" pitchFamily="2" charset="-122"/>
                </a:endParaRPr>
              </a:p>
            </p:txBody>
          </p:sp>
        </p:grpSp>
        <p:sp>
          <p:nvSpPr>
            <p:cNvPr id="4" name="Freeform 9">
              <a:extLst>
                <a:ext uri="{FF2B5EF4-FFF2-40B4-BE49-F238E27FC236}">
                  <a16:creationId xmlns:a16="http://schemas.microsoft.com/office/drawing/2014/main" id="{9736FF31-75EE-3704-E55F-8FD0736F34BE}"/>
                </a:ext>
              </a:extLst>
            </p:cNvPr>
            <p:cNvSpPr>
              <a:spLocks noChangeArrowheads="1"/>
            </p:cNvSpPr>
            <p:nvPr/>
          </p:nvSpPr>
          <p:spPr bwMode="auto">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D3CBB3"/>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a:ea typeface="SimSun" panose="02010600030101010101" pitchFamily="2" charset="-122"/>
              </a:endParaRPr>
            </a:p>
          </p:txBody>
        </p:sp>
        <p:sp>
          <p:nvSpPr>
            <p:cNvPr id="5" name="Freeform 10">
              <a:extLst>
                <a:ext uri="{FF2B5EF4-FFF2-40B4-BE49-F238E27FC236}">
                  <a16:creationId xmlns:a16="http://schemas.microsoft.com/office/drawing/2014/main" id="{217CA1DE-A2BA-C3CD-5E7F-20FB41BEA076}"/>
                </a:ext>
              </a:extLst>
            </p:cNvPr>
            <p:cNvSpPr>
              <a:spLocks noChangeArrowheads="1"/>
            </p:cNvSpPr>
            <p:nvPr/>
          </p:nvSpPr>
          <p:spPr bwMode="auto">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a:ea typeface="SimSun" panose="02010600030101010101" pitchFamily="2" charset="-122"/>
              </a:endParaRPr>
            </a:p>
          </p:txBody>
        </p:sp>
      </p:grpSp>
      <p:sp>
        <p:nvSpPr>
          <p:cNvPr id="9933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noProof="1"/>
              <a:t>Click to edit Master title style</a:t>
            </a:r>
          </a:p>
        </p:txBody>
      </p:sp>
      <p:sp>
        <p:nvSpPr>
          <p:cNvPr id="9934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r>
              <a:rPr lang="en-US" noProof="1"/>
              <a:t>Click to edit Master subtitle style</a:t>
            </a:r>
          </a:p>
        </p:txBody>
      </p:sp>
      <p:sp>
        <p:nvSpPr>
          <p:cNvPr id="11" name="Rectangle 13">
            <a:extLst>
              <a:ext uri="{FF2B5EF4-FFF2-40B4-BE49-F238E27FC236}">
                <a16:creationId xmlns:a16="http://schemas.microsoft.com/office/drawing/2014/main" id="{63184024-D07D-18D1-6A09-2B7367ED8BBD}"/>
              </a:ext>
            </a:extLst>
          </p:cNvPr>
          <p:cNvSpPr>
            <a:spLocks noGrp="1"/>
          </p:cNvSpPr>
          <p:nvPr>
            <p:ph type="dt" sz="quarter" idx="10"/>
          </p:nvPr>
        </p:nvSpPr>
        <p:spPr>
          <a:xfrm>
            <a:off x="731838" y="7497763"/>
            <a:ext cx="3413125" cy="571500"/>
          </a:xfrm>
        </p:spPr>
        <p:txBody>
          <a:bodyPr/>
          <a:lstStyle>
            <a:lvl1pPr>
              <a:defRPr/>
            </a:lvl1pPr>
          </a:lstStyle>
          <a:p>
            <a:endParaRPr/>
          </a:p>
        </p:txBody>
      </p:sp>
      <p:sp>
        <p:nvSpPr>
          <p:cNvPr id="12" name="Rectangle 14">
            <a:extLst>
              <a:ext uri="{FF2B5EF4-FFF2-40B4-BE49-F238E27FC236}">
                <a16:creationId xmlns:a16="http://schemas.microsoft.com/office/drawing/2014/main" id="{184A3EDA-1707-2BB4-7864-DF5052DA060E}"/>
              </a:ext>
            </a:extLst>
          </p:cNvPr>
          <p:cNvSpPr>
            <a:spLocks noGrp="1"/>
          </p:cNvSpPr>
          <p:nvPr>
            <p:ph type="ftr" sz="quarter" idx="11"/>
          </p:nvPr>
        </p:nvSpPr>
        <p:spPr>
          <a:xfrm>
            <a:off x="4999038" y="7502525"/>
            <a:ext cx="4632325" cy="571500"/>
          </a:xfrm>
        </p:spPr>
        <p:txBody>
          <a:bodyPr/>
          <a:lstStyle>
            <a:lvl1pPr>
              <a:defRPr/>
            </a:lvl1pPr>
          </a:lstStyle>
          <a:p>
            <a:endParaRPr/>
          </a:p>
        </p:txBody>
      </p:sp>
      <p:sp>
        <p:nvSpPr>
          <p:cNvPr id="13" name="Rectangle 15">
            <a:extLst>
              <a:ext uri="{FF2B5EF4-FFF2-40B4-BE49-F238E27FC236}">
                <a16:creationId xmlns:a16="http://schemas.microsoft.com/office/drawing/2014/main" id="{37D4CEB7-B5C6-16A4-68C9-4529259B415F}"/>
              </a:ext>
            </a:extLst>
          </p:cNvPr>
          <p:cNvSpPr>
            <a:spLocks noGrp="1"/>
          </p:cNvSpPr>
          <p:nvPr>
            <p:ph type="sldNum" sz="quarter" idx="12"/>
          </p:nvPr>
        </p:nvSpPr>
        <p:spPr>
          <a:xfrm>
            <a:off x="10485438" y="7505700"/>
            <a:ext cx="3413125" cy="571500"/>
          </a:xfrm>
        </p:spPr>
        <p:txBody>
          <a:bodyPr/>
          <a:lstStyle>
            <a:lvl1pPr>
              <a:defRPr/>
            </a:lvl1pPr>
          </a:lstStyle>
          <a:p>
            <a:fld id="{7272EFAA-5F81-4721-AAF0-0F2210CB9613}" type="slidenum">
              <a:rPr lang="en-US" altLang="zh-CN"/>
              <a:pPr/>
              <a:t>‹#›</a:t>
            </a:fld>
            <a:endParaRPr lang="en-US" altLang="zh-CN"/>
          </a:p>
        </p:txBody>
      </p:sp>
    </p:spTree>
    <p:extLst>
      <p:ext uri="{BB962C8B-B14F-4D97-AF65-F5344CB8AC3E}">
        <p14:creationId xmlns:p14="http://schemas.microsoft.com/office/powerpoint/2010/main" val="90931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2">
            <a:extLst>
              <a:ext uri="{FF2B5EF4-FFF2-40B4-BE49-F238E27FC236}">
                <a16:creationId xmlns:a16="http://schemas.microsoft.com/office/drawing/2014/main" id="{16B7750A-C0CC-2B49-15D4-EE7C2A784152}"/>
              </a:ext>
            </a:extLst>
          </p:cNvPr>
          <p:cNvSpPr>
            <a:spLocks noGrp="1"/>
          </p:cNvSpPr>
          <p:nvPr>
            <p:ph type="dt" sz="half" idx="10"/>
          </p:nvPr>
        </p:nvSpPr>
        <p:spPr>
          <a:ln/>
        </p:spPr>
        <p:txBody>
          <a:bodyPr/>
          <a:lstStyle>
            <a:lvl1pPr>
              <a:defRPr/>
            </a:lvl1pPr>
          </a:lstStyle>
          <a:p>
            <a:endParaRPr/>
          </a:p>
        </p:txBody>
      </p:sp>
      <p:sp>
        <p:nvSpPr>
          <p:cNvPr id="5" name="Rectangle 3">
            <a:extLst>
              <a:ext uri="{FF2B5EF4-FFF2-40B4-BE49-F238E27FC236}">
                <a16:creationId xmlns:a16="http://schemas.microsoft.com/office/drawing/2014/main" id="{0B6B540B-F5D7-7308-9104-337B0B30A537}"/>
              </a:ext>
            </a:extLst>
          </p:cNvPr>
          <p:cNvSpPr>
            <a:spLocks noGrp="1"/>
          </p:cNvSpPr>
          <p:nvPr>
            <p:ph type="sldNum" sz="quarter" idx="11"/>
          </p:nvPr>
        </p:nvSpPr>
        <p:spPr>
          <a:ln/>
        </p:spPr>
        <p:txBody>
          <a:bodyPr/>
          <a:lstStyle>
            <a:lvl1pPr>
              <a:defRPr/>
            </a:lvl1pPr>
          </a:lstStyle>
          <a:p>
            <a:fld id="{5A56D560-4B05-4DF8-9479-49DD578CDC35}" type="slidenum">
              <a:rPr lang="en-US" altLang="zh-CN"/>
              <a:pPr/>
              <a:t>‹#›</a:t>
            </a:fld>
            <a:endParaRPr lang="en-US" altLang="zh-CN">
              <a:latin typeface=".VnTime" pitchFamily="34" charset="0"/>
            </a:endParaRPr>
          </a:p>
        </p:txBody>
      </p:sp>
      <p:sp>
        <p:nvSpPr>
          <p:cNvPr id="6" name="Rectangle 14">
            <a:extLst>
              <a:ext uri="{FF2B5EF4-FFF2-40B4-BE49-F238E27FC236}">
                <a16:creationId xmlns:a16="http://schemas.microsoft.com/office/drawing/2014/main" id="{5A07C9ED-6941-3419-9269-A148A886A323}"/>
              </a:ext>
            </a:extLst>
          </p:cNvPr>
          <p:cNvSpPr>
            <a:spLocks noGrp="1"/>
          </p:cNvSpPr>
          <p:nvPr>
            <p:ph type="ftr" sz="quarter" idx="12"/>
          </p:nvPr>
        </p:nvSpPr>
        <p:spPr>
          <a:ln/>
        </p:spPr>
        <p:txBody>
          <a:bodyPr/>
          <a:lstStyle>
            <a:lvl1pPr>
              <a:defRPr/>
            </a:lvl1pPr>
          </a:lstStyle>
          <a:p>
            <a:endParaRPr/>
          </a:p>
        </p:txBody>
      </p:sp>
    </p:spTree>
    <p:extLst>
      <p:ext uri="{BB962C8B-B14F-4D97-AF65-F5344CB8AC3E}">
        <p14:creationId xmlns:p14="http://schemas.microsoft.com/office/powerpoint/2010/main" val="121011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2">
            <a:extLst>
              <a:ext uri="{FF2B5EF4-FFF2-40B4-BE49-F238E27FC236}">
                <a16:creationId xmlns:a16="http://schemas.microsoft.com/office/drawing/2014/main" id="{DB1C9C26-E49B-035C-5738-6C44C98F02CE}"/>
              </a:ext>
            </a:extLst>
          </p:cNvPr>
          <p:cNvSpPr>
            <a:spLocks noGrp="1"/>
          </p:cNvSpPr>
          <p:nvPr>
            <p:ph type="dt" sz="half" idx="10"/>
          </p:nvPr>
        </p:nvSpPr>
        <p:spPr>
          <a:ln/>
        </p:spPr>
        <p:txBody>
          <a:bodyPr/>
          <a:lstStyle>
            <a:lvl1pPr>
              <a:defRPr/>
            </a:lvl1pPr>
          </a:lstStyle>
          <a:p>
            <a:endParaRPr/>
          </a:p>
        </p:txBody>
      </p:sp>
      <p:sp>
        <p:nvSpPr>
          <p:cNvPr id="5" name="Rectangle 3">
            <a:extLst>
              <a:ext uri="{FF2B5EF4-FFF2-40B4-BE49-F238E27FC236}">
                <a16:creationId xmlns:a16="http://schemas.microsoft.com/office/drawing/2014/main" id="{F25BF045-441D-999A-BA62-CD0A17F4B23E}"/>
              </a:ext>
            </a:extLst>
          </p:cNvPr>
          <p:cNvSpPr>
            <a:spLocks noGrp="1"/>
          </p:cNvSpPr>
          <p:nvPr>
            <p:ph type="sldNum" sz="quarter" idx="11"/>
          </p:nvPr>
        </p:nvSpPr>
        <p:spPr>
          <a:ln/>
        </p:spPr>
        <p:txBody>
          <a:bodyPr/>
          <a:lstStyle>
            <a:lvl1pPr>
              <a:defRPr/>
            </a:lvl1pPr>
          </a:lstStyle>
          <a:p>
            <a:fld id="{65F99F1D-9BD8-42E5-9434-7642551D9CDE}" type="slidenum">
              <a:rPr lang="en-US" altLang="zh-CN"/>
              <a:pPr/>
              <a:t>‹#›</a:t>
            </a:fld>
            <a:endParaRPr lang="en-US" altLang="zh-CN">
              <a:latin typeface=".VnTime" pitchFamily="34" charset="0"/>
            </a:endParaRPr>
          </a:p>
        </p:txBody>
      </p:sp>
      <p:sp>
        <p:nvSpPr>
          <p:cNvPr id="6" name="Rectangle 14">
            <a:extLst>
              <a:ext uri="{FF2B5EF4-FFF2-40B4-BE49-F238E27FC236}">
                <a16:creationId xmlns:a16="http://schemas.microsoft.com/office/drawing/2014/main" id="{3EE24D89-31C0-6E63-679E-A58C3E241E11}"/>
              </a:ext>
            </a:extLst>
          </p:cNvPr>
          <p:cNvSpPr>
            <a:spLocks noGrp="1"/>
          </p:cNvSpPr>
          <p:nvPr>
            <p:ph type="ftr" sz="quarter" idx="12"/>
          </p:nvPr>
        </p:nvSpPr>
        <p:spPr>
          <a:ln/>
        </p:spPr>
        <p:txBody>
          <a:bodyPr/>
          <a:lstStyle>
            <a:lvl1pPr>
              <a:defRPr/>
            </a:lvl1pPr>
          </a:lstStyle>
          <a:p>
            <a:endParaRPr/>
          </a:p>
        </p:txBody>
      </p:sp>
    </p:spTree>
    <p:extLst>
      <p:ext uri="{BB962C8B-B14F-4D97-AF65-F5344CB8AC3E}">
        <p14:creationId xmlns:p14="http://schemas.microsoft.com/office/powerpoint/2010/main" val="1666564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Rectangle 2">
            <a:extLst>
              <a:ext uri="{FF2B5EF4-FFF2-40B4-BE49-F238E27FC236}">
                <a16:creationId xmlns:a16="http://schemas.microsoft.com/office/drawing/2014/main" id="{6EF861AA-F53B-F1A5-21CE-39AB62F80285}"/>
              </a:ext>
            </a:extLst>
          </p:cNvPr>
          <p:cNvSpPr>
            <a:spLocks noGrp="1"/>
          </p:cNvSpPr>
          <p:nvPr>
            <p:ph type="dt" sz="half" idx="10"/>
          </p:nvPr>
        </p:nvSpPr>
        <p:spPr>
          <a:ln/>
        </p:spPr>
        <p:txBody>
          <a:bodyPr/>
          <a:lstStyle>
            <a:lvl1pPr>
              <a:defRPr/>
            </a:lvl1pPr>
          </a:lstStyle>
          <a:p>
            <a:endParaRPr/>
          </a:p>
        </p:txBody>
      </p:sp>
      <p:sp>
        <p:nvSpPr>
          <p:cNvPr id="4" name="Rectangle 3">
            <a:extLst>
              <a:ext uri="{FF2B5EF4-FFF2-40B4-BE49-F238E27FC236}">
                <a16:creationId xmlns:a16="http://schemas.microsoft.com/office/drawing/2014/main" id="{8388684B-1030-3437-EDD6-9C78A8F142EE}"/>
              </a:ext>
            </a:extLst>
          </p:cNvPr>
          <p:cNvSpPr>
            <a:spLocks noGrp="1"/>
          </p:cNvSpPr>
          <p:nvPr>
            <p:ph type="sldNum" sz="quarter" idx="11"/>
          </p:nvPr>
        </p:nvSpPr>
        <p:spPr>
          <a:ln/>
        </p:spPr>
        <p:txBody>
          <a:bodyPr/>
          <a:lstStyle>
            <a:lvl1pPr>
              <a:defRPr/>
            </a:lvl1pPr>
          </a:lstStyle>
          <a:p>
            <a:fld id="{525D33E3-8A88-4B16-B116-A35D3855FBDB}" type="slidenum">
              <a:rPr lang="en-US" altLang="zh-CN"/>
              <a:pPr/>
              <a:t>‹#›</a:t>
            </a:fld>
            <a:endParaRPr lang="en-US" altLang="zh-CN">
              <a:latin typeface=".VnTime" pitchFamily="34" charset="0"/>
            </a:endParaRPr>
          </a:p>
        </p:txBody>
      </p:sp>
      <p:sp>
        <p:nvSpPr>
          <p:cNvPr id="5" name="Rectangle 14">
            <a:extLst>
              <a:ext uri="{FF2B5EF4-FFF2-40B4-BE49-F238E27FC236}">
                <a16:creationId xmlns:a16="http://schemas.microsoft.com/office/drawing/2014/main" id="{20586083-9272-EC78-BF73-F08CBAA794F8}"/>
              </a:ext>
            </a:extLst>
          </p:cNvPr>
          <p:cNvSpPr>
            <a:spLocks noGrp="1"/>
          </p:cNvSpPr>
          <p:nvPr>
            <p:ph type="ftr" sz="quarter" idx="12"/>
          </p:nvPr>
        </p:nvSpPr>
        <p:spPr>
          <a:ln/>
        </p:spPr>
        <p:txBody>
          <a:bodyPr/>
          <a:lstStyle>
            <a:lvl1pPr>
              <a:defRPr/>
            </a:lvl1pPr>
          </a:lstStyle>
          <a:p>
            <a:endParaRPr/>
          </a:p>
        </p:txBody>
      </p:sp>
    </p:spTree>
    <p:extLst>
      <p:ext uri="{BB962C8B-B14F-4D97-AF65-F5344CB8AC3E}">
        <p14:creationId xmlns:p14="http://schemas.microsoft.com/office/powerpoint/2010/main" val="3473245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6" name="Rectangle 2">
            <a:extLst>
              <a:ext uri="{FF2B5EF4-FFF2-40B4-BE49-F238E27FC236}">
                <a16:creationId xmlns:a16="http://schemas.microsoft.com/office/drawing/2014/main" id="{57E6CC47-8DC8-128B-67FD-B420B5336E86}"/>
              </a:ext>
            </a:extLst>
          </p:cNvPr>
          <p:cNvSpPr>
            <a:spLocks noGrp="1"/>
          </p:cNvSpPr>
          <p:nvPr>
            <p:ph type="dt" sz="half" idx="10"/>
          </p:nvPr>
        </p:nvSpPr>
        <p:spPr>
          <a:ln/>
        </p:spPr>
        <p:txBody>
          <a:bodyPr/>
          <a:lstStyle>
            <a:lvl1pPr>
              <a:defRPr/>
            </a:lvl1pPr>
          </a:lstStyle>
          <a:p>
            <a:endParaRPr/>
          </a:p>
        </p:txBody>
      </p:sp>
      <p:sp>
        <p:nvSpPr>
          <p:cNvPr id="7" name="Rectangle 3">
            <a:extLst>
              <a:ext uri="{FF2B5EF4-FFF2-40B4-BE49-F238E27FC236}">
                <a16:creationId xmlns:a16="http://schemas.microsoft.com/office/drawing/2014/main" id="{DCC4A525-583F-41A2-7D6E-046B751C50C2}"/>
              </a:ext>
            </a:extLst>
          </p:cNvPr>
          <p:cNvSpPr>
            <a:spLocks noGrp="1"/>
          </p:cNvSpPr>
          <p:nvPr>
            <p:ph type="sldNum" sz="quarter" idx="11"/>
          </p:nvPr>
        </p:nvSpPr>
        <p:spPr>
          <a:ln/>
        </p:spPr>
        <p:txBody>
          <a:bodyPr/>
          <a:lstStyle>
            <a:lvl1pPr>
              <a:defRPr/>
            </a:lvl1pPr>
          </a:lstStyle>
          <a:p>
            <a:fld id="{B682958B-20BD-4ACE-912B-7B533184B2CF}" type="slidenum">
              <a:rPr lang="en-US" altLang="zh-CN"/>
              <a:pPr/>
              <a:t>‹#›</a:t>
            </a:fld>
            <a:endParaRPr lang="en-US" altLang="zh-CN">
              <a:latin typeface=".VnTime" pitchFamily="34" charset="0"/>
            </a:endParaRPr>
          </a:p>
        </p:txBody>
      </p:sp>
      <p:sp>
        <p:nvSpPr>
          <p:cNvPr id="8" name="Rectangle 14">
            <a:extLst>
              <a:ext uri="{FF2B5EF4-FFF2-40B4-BE49-F238E27FC236}">
                <a16:creationId xmlns:a16="http://schemas.microsoft.com/office/drawing/2014/main" id="{7B010EE5-FF40-5224-79BA-FAC62BC08A9E}"/>
              </a:ext>
            </a:extLst>
          </p:cNvPr>
          <p:cNvSpPr>
            <a:spLocks noGrp="1"/>
          </p:cNvSpPr>
          <p:nvPr>
            <p:ph type="ftr" sz="quarter" idx="12"/>
          </p:nvPr>
        </p:nvSpPr>
        <p:spPr>
          <a:ln/>
        </p:spPr>
        <p:txBody>
          <a:bodyPr/>
          <a:lstStyle>
            <a:lvl1pPr>
              <a:defRPr/>
            </a:lvl1pPr>
          </a:lstStyle>
          <a:p>
            <a:endParaRPr/>
          </a:p>
        </p:txBody>
      </p:sp>
    </p:spTree>
    <p:extLst>
      <p:ext uri="{BB962C8B-B14F-4D97-AF65-F5344CB8AC3E}">
        <p14:creationId xmlns:p14="http://schemas.microsoft.com/office/powerpoint/2010/main" val="42180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2">
            <a:extLst>
              <a:ext uri="{FF2B5EF4-FFF2-40B4-BE49-F238E27FC236}">
                <a16:creationId xmlns:a16="http://schemas.microsoft.com/office/drawing/2014/main" id="{F62CA053-790A-B8B6-969B-F016D3F8DB6E}"/>
              </a:ext>
            </a:extLst>
          </p:cNvPr>
          <p:cNvSpPr>
            <a:spLocks noGrp="1"/>
          </p:cNvSpPr>
          <p:nvPr>
            <p:ph type="dt" sz="half" idx="10"/>
          </p:nvPr>
        </p:nvSpPr>
        <p:spPr>
          <a:ln/>
        </p:spPr>
        <p:txBody>
          <a:bodyPr/>
          <a:lstStyle>
            <a:lvl1pPr>
              <a:defRPr/>
            </a:lvl1pPr>
          </a:lstStyle>
          <a:p>
            <a:endParaRPr/>
          </a:p>
        </p:txBody>
      </p:sp>
      <p:sp>
        <p:nvSpPr>
          <p:cNvPr id="5" name="Rectangle 3">
            <a:extLst>
              <a:ext uri="{FF2B5EF4-FFF2-40B4-BE49-F238E27FC236}">
                <a16:creationId xmlns:a16="http://schemas.microsoft.com/office/drawing/2014/main" id="{2C0C3E0E-ECE5-F0E3-D478-22343D9D6397}"/>
              </a:ext>
            </a:extLst>
          </p:cNvPr>
          <p:cNvSpPr>
            <a:spLocks noGrp="1"/>
          </p:cNvSpPr>
          <p:nvPr>
            <p:ph type="sldNum" sz="quarter" idx="11"/>
          </p:nvPr>
        </p:nvSpPr>
        <p:spPr>
          <a:ln/>
        </p:spPr>
        <p:txBody>
          <a:bodyPr/>
          <a:lstStyle>
            <a:lvl1pPr>
              <a:defRPr/>
            </a:lvl1pPr>
          </a:lstStyle>
          <a:p>
            <a:fld id="{AC16AEA1-51EC-465B-8AFC-7FC27FC8C991}" type="slidenum">
              <a:rPr lang="en-US" altLang="zh-CN"/>
              <a:pPr/>
              <a:t>‹#›</a:t>
            </a:fld>
            <a:endParaRPr lang="en-US" altLang="zh-CN">
              <a:latin typeface=".VnTime" pitchFamily="34" charset="0"/>
            </a:endParaRPr>
          </a:p>
        </p:txBody>
      </p:sp>
      <p:sp>
        <p:nvSpPr>
          <p:cNvPr id="6" name="Rectangle 14">
            <a:extLst>
              <a:ext uri="{FF2B5EF4-FFF2-40B4-BE49-F238E27FC236}">
                <a16:creationId xmlns:a16="http://schemas.microsoft.com/office/drawing/2014/main" id="{9C427F16-06D3-A60D-54AD-1C8E2F633A1F}"/>
              </a:ext>
            </a:extLst>
          </p:cNvPr>
          <p:cNvSpPr>
            <a:spLocks noGrp="1"/>
          </p:cNvSpPr>
          <p:nvPr>
            <p:ph type="ftr" sz="quarter" idx="12"/>
          </p:nvPr>
        </p:nvSpPr>
        <p:spPr>
          <a:ln/>
        </p:spPr>
        <p:txBody>
          <a:bodyPr/>
          <a:lstStyle>
            <a:lvl1pPr>
              <a:defRPr/>
            </a:lvl1pPr>
          </a:lstStyle>
          <a:p>
            <a:endParaRPr/>
          </a:p>
        </p:txBody>
      </p:sp>
    </p:spTree>
    <p:extLst>
      <p:ext uri="{BB962C8B-B14F-4D97-AF65-F5344CB8AC3E}">
        <p14:creationId xmlns:p14="http://schemas.microsoft.com/office/powerpoint/2010/main" val="347440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2">
            <a:extLst>
              <a:ext uri="{FF2B5EF4-FFF2-40B4-BE49-F238E27FC236}">
                <a16:creationId xmlns:a16="http://schemas.microsoft.com/office/drawing/2014/main" id="{A489DA1F-D8C9-BD92-A54F-401B186F4F7C}"/>
              </a:ext>
            </a:extLst>
          </p:cNvPr>
          <p:cNvSpPr>
            <a:spLocks noGrp="1"/>
          </p:cNvSpPr>
          <p:nvPr>
            <p:ph type="dt" sz="half" idx="10"/>
          </p:nvPr>
        </p:nvSpPr>
        <p:spPr>
          <a:ln/>
        </p:spPr>
        <p:txBody>
          <a:bodyPr/>
          <a:lstStyle>
            <a:lvl1pPr>
              <a:defRPr/>
            </a:lvl1pPr>
          </a:lstStyle>
          <a:p>
            <a:endParaRPr/>
          </a:p>
        </p:txBody>
      </p:sp>
      <p:sp>
        <p:nvSpPr>
          <p:cNvPr id="5" name="Rectangle 3">
            <a:extLst>
              <a:ext uri="{FF2B5EF4-FFF2-40B4-BE49-F238E27FC236}">
                <a16:creationId xmlns:a16="http://schemas.microsoft.com/office/drawing/2014/main" id="{5FE21DBC-1A9D-8723-6C51-FDAED8604106}"/>
              </a:ext>
            </a:extLst>
          </p:cNvPr>
          <p:cNvSpPr>
            <a:spLocks noGrp="1"/>
          </p:cNvSpPr>
          <p:nvPr>
            <p:ph type="sldNum" sz="quarter" idx="11"/>
          </p:nvPr>
        </p:nvSpPr>
        <p:spPr>
          <a:ln/>
        </p:spPr>
        <p:txBody>
          <a:bodyPr/>
          <a:lstStyle>
            <a:lvl1pPr>
              <a:defRPr/>
            </a:lvl1pPr>
          </a:lstStyle>
          <a:p>
            <a:fld id="{FE9F5187-F9E2-4F72-81EF-3BD2B39FDB1E}" type="slidenum">
              <a:rPr lang="en-US" altLang="zh-CN"/>
              <a:pPr/>
              <a:t>‹#›</a:t>
            </a:fld>
            <a:endParaRPr lang="en-US" altLang="zh-CN">
              <a:latin typeface=".VnTime" pitchFamily="34" charset="0"/>
            </a:endParaRPr>
          </a:p>
        </p:txBody>
      </p:sp>
      <p:sp>
        <p:nvSpPr>
          <p:cNvPr id="6" name="Rectangle 14">
            <a:extLst>
              <a:ext uri="{FF2B5EF4-FFF2-40B4-BE49-F238E27FC236}">
                <a16:creationId xmlns:a16="http://schemas.microsoft.com/office/drawing/2014/main" id="{44554761-BFF9-4EC9-259D-CD8738214A22}"/>
              </a:ext>
            </a:extLst>
          </p:cNvPr>
          <p:cNvSpPr>
            <a:spLocks noGrp="1"/>
          </p:cNvSpPr>
          <p:nvPr>
            <p:ph type="ftr" sz="quarter" idx="12"/>
          </p:nvPr>
        </p:nvSpPr>
        <p:spPr>
          <a:ln/>
        </p:spPr>
        <p:txBody>
          <a:bodyPr/>
          <a:lstStyle>
            <a:lvl1pPr>
              <a:defRPr/>
            </a:lvl1pPr>
          </a:lstStyle>
          <a:p>
            <a:endParaRPr/>
          </a:p>
        </p:txBody>
      </p:sp>
    </p:spTree>
    <p:extLst>
      <p:ext uri="{BB962C8B-B14F-4D97-AF65-F5344CB8AC3E}">
        <p14:creationId xmlns:p14="http://schemas.microsoft.com/office/powerpoint/2010/main" val="241926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2">
            <a:extLst>
              <a:ext uri="{FF2B5EF4-FFF2-40B4-BE49-F238E27FC236}">
                <a16:creationId xmlns:a16="http://schemas.microsoft.com/office/drawing/2014/main" id="{892BA16D-1A56-FE68-5BE1-16E3495B6DB0}"/>
              </a:ext>
            </a:extLst>
          </p:cNvPr>
          <p:cNvSpPr>
            <a:spLocks noGrp="1"/>
          </p:cNvSpPr>
          <p:nvPr>
            <p:ph type="dt" sz="half" idx="10"/>
          </p:nvPr>
        </p:nvSpPr>
        <p:spPr>
          <a:ln/>
        </p:spPr>
        <p:txBody>
          <a:bodyPr/>
          <a:lstStyle>
            <a:lvl1pPr>
              <a:defRPr/>
            </a:lvl1pPr>
          </a:lstStyle>
          <a:p>
            <a:endParaRPr/>
          </a:p>
        </p:txBody>
      </p:sp>
      <p:sp>
        <p:nvSpPr>
          <p:cNvPr id="6" name="Rectangle 3">
            <a:extLst>
              <a:ext uri="{FF2B5EF4-FFF2-40B4-BE49-F238E27FC236}">
                <a16:creationId xmlns:a16="http://schemas.microsoft.com/office/drawing/2014/main" id="{71C4D37B-F3D3-A8FD-1CF2-DD5E45213305}"/>
              </a:ext>
            </a:extLst>
          </p:cNvPr>
          <p:cNvSpPr>
            <a:spLocks noGrp="1"/>
          </p:cNvSpPr>
          <p:nvPr>
            <p:ph type="sldNum" sz="quarter" idx="11"/>
          </p:nvPr>
        </p:nvSpPr>
        <p:spPr>
          <a:ln/>
        </p:spPr>
        <p:txBody>
          <a:bodyPr/>
          <a:lstStyle>
            <a:lvl1pPr>
              <a:defRPr/>
            </a:lvl1pPr>
          </a:lstStyle>
          <a:p>
            <a:fld id="{42B26E3F-7BA1-489F-9E03-B8EB23D6A59C}" type="slidenum">
              <a:rPr lang="en-US" altLang="zh-CN"/>
              <a:pPr/>
              <a:t>‹#›</a:t>
            </a:fld>
            <a:endParaRPr lang="en-US" altLang="zh-CN">
              <a:latin typeface=".VnTime" pitchFamily="34" charset="0"/>
            </a:endParaRPr>
          </a:p>
        </p:txBody>
      </p:sp>
      <p:sp>
        <p:nvSpPr>
          <p:cNvPr id="7" name="Rectangle 14">
            <a:extLst>
              <a:ext uri="{FF2B5EF4-FFF2-40B4-BE49-F238E27FC236}">
                <a16:creationId xmlns:a16="http://schemas.microsoft.com/office/drawing/2014/main" id="{0AFF6C7D-B641-D012-11A6-AE3153F5C9DA}"/>
              </a:ext>
            </a:extLst>
          </p:cNvPr>
          <p:cNvSpPr>
            <a:spLocks noGrp="1"/>
          </p:cNvSpPr>
          <p:nvPr>
            <p:ph type="ftr" sz="quarter" idx="12"/>
          </p:nvPr>
        </p:nvSpPr>
        <p:spPr>
          <a:ln/>
        </p:spPr>
        <p:txBody>
          <a:bodyPr/>
          <a:lstStyle>
            <a:lvl1pPr>
              <a:defRPr/>
            </a:lvl1pPr>
          </a:lstStyle>
          <a:p>
            <a:endParaRPr/>
          </a:p>
        </p:txBody>
      </p:sp>
    </p:spTree>
    <p:extLst>
      <p:ext uri="{BB962C8B-B14F-4D97-AF65-F5344CB8AC3E}">
        <p14:creationId xmlns:p14="http://schemas.microsoft.com/office/powerpoint/2010/main" val="97908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2">
            <a:extLst>
              <a:ext uri="{FF2B5EF4-FFF2-40B4-BE49-F238E27FC236}">
                <a16:creationId xmlns:a16="http://schemas.microsoft.com/office/drawing/2014/main" id="{9780F5DF-5EE9-52B4-C046-0DE858CBF49C}"/>
              </a:ext>
            </a:extLst>
          </p:cNvPr>
          <p:cNvSpPr>
            <a:spLocks noGrp="1"/>
          </p:cNvSpPr>
          <p:nvPr>
            <p:ph type="dt" sz="half" idx="10"/>
          </p:nvPr>
        </p:nvSpPr>
        <p:spPr>
          <a:ln/>
        </p:spPr>
        <p:txBody>
          <a:bodyPr/>
          <a:lstStyle>
            <a:lvl1pPr>
              <a:defRPr/>
            </a:lvl1pPr>
          </a:lstStyle>
          <a:p>
            <a:endParaRPr/>
          </a:p>
        </p:txBody>
      </p:sp>
      <p:sp>
        <p:nvSpPr>
          <p:cNvPr id="8" name="Rectangle 3">
            <a:extLst>
              <a:ext uri="{FF2B5EF4-FFF2-40B4-BE49-F238E27FC236}">
                <a16:creationId xmlns:a16="http://schemas.microsoft.com/office/drawing/2014/main" id="{CFFFA4AE-BE62-03F3-02FA-12A8F286C3DA}"/>
              </a:ext>
            </a:extLst>
          </p:cNvPr>
          <p:cNvSpPr>
            <a:spLocks noGrp="1"/>
          </p:cNvSpPr>
          <p:nvPr>
            <p:ph type="sldNum" sz="quarter" idx="11"/>
          </p:nvPr>
        </p:nvSpPr>
        <p:spPr>
          <a:ln/>
        </p:spPr>
        <p:txBody>
          <a:bodyPr/>
          <a:lstStyle>
            <a:lvl1pPr>
              <a:defRPr/>
            </a:lvl1pPr>
          </a:lstStyle>
          <a:p>
            <a:fld id="{277C7F88-5A34-4FB4-870C-FBA520266404}" type="slidenum">
              <a:rPr lang="en-US" altLang="zh-CN"/>
              <a:pPr/>
              <a:t>‹#›</a:t>
            </a:fld>
            <a:endParaRPr lang="en-US" altLang="zh-CN">
              <a:latin typeface=".VnTime" pitchFamily="34" charset="0"/>
            </a:endParaRPr>
          </a:p>
        </p:txBody>
      </p:sp>
      <p:sp>
        <p:nvSpPr>
          <p:cNvPr id="9" name="Rectangle 14">
            <a:extLst>
              <a:ext uri="{FF2B5EF4-FFF2-40B4-BE49-F238E27FC236}">
                <a16:creationId xmlns:a16="http://schemas.microsoft.com/office/drawing/2014/main" id="{09359A2C-C278-BAF9-CF96-192A49D6AE8E}"/>
              </a:ext>
            </a:extLst>
          </p:cNvPr>
          <p:cNvSpPr>
            <a:spLocks noGrp="1"/>
          </p:cNvSpPr>
          <p:nvPr>
            <p:ph type="ftr" sz="quarter" idx="12"/>
          </p:nvPr>
        </p:nvSpPr>
        <p:spPr>
          <a:ln/>
        </p:spPr>
        <p:txBody>
          <a:bodyPr/>
          <a:lstStyle>
            <a:lvl1pPr>
              <a:defRPr/>
            </a:lvl1pPr>
          </a:lstStyle>
          <a:p>
            <a:endParaRPr/>
          </a:p>
        </p:txBody>
      </p:sp>
    </p:spTree>
    <p:extLst>
      <p:ext uri="{BB962C8B-B14F-4D97-AF65-F5344CB8AC3E}">
        <p14:creationId xmlns:p14="http://schemas.microsoft.com/office/powerpoint/2010/main" val="302996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2">
            <a:extLst>
              <a:ext uri="{FF2B5EF4-FFF2-40B4-BE49-F238E27FC236}">
                <a16:creationId xmlns:a16="http://schemas.microsoft.com/office/drawing/2014/main" id="{4836EDD6-FC0B-9D29-BD66-122B5A8349AC}"/>
              </a:ext>
            </a:extLst>
          </p:cNvPr>
          <p:cNvSpPr>
            <a:spLocks noGrp="1"/>
          </p:cNvSpPr>
          <p:nvPr>
            <p:ph type="dt" sz="half" idx="10"/>
          </p:nvPr>
        </p:nvSpPr>
        <p:spPr>
          <a:ln/>
        </p:spPr>
        <p:txBody>
          <a:bodyPr/>
          <a:lstStyle>
            <a:lvl1pPr>
              <a:defRPr/>
            </a:lvl1pPr>
          </a:lstStyle>
          <a:p>
            <a:endParaRPr/>
          </a:p>
        </p:txBody>
      </p:sp>
      <p:sp>
        <p:nvSpPr>
          <p:cNvPr id="4" name="Rectangle 3">
            <a:extLst>
              <a:ext uri="{FF2B5EF4-FFF2-40B4-BE49-F238E27FC236}">
                <a16:creationId xmlns:a16="http://schemas.microsoft.com/office/drawing/2014/main" id="{202DFDB6-AA26-7719-D469-E35D201B3086}"/>
              </a:ext>
            </a:extLst>
          </p:cNvPr>
          <p:cNvSpPr>
            <a:spLocks noGrp="1"/>
          </p:cNvSpPr>
          <p:nvPr>
            <p:ph type="sldNum" sz="quarter" idx="11"/>
          </p:nvPr>
        </p:nvSpPr>
        <p:spPr>
          <a:ln/>
        </p:spPr>
        <p:txBody>
          <a:bodyPr/>
          <a:lstStyle>
            <a:lvl1pPr>
              <a:defRPr/>
            </a:lvl1pPr>
          </a:lstStyle>
          <a:p>
            <a:fld id="{CDB354D0-6BFA-42D4-8DDB-5E4B14E7CB6D}" type="slidenum">
              <a:rPr lang="en-US" altLang="zh-CN"/>
              <a:pPr/>
              <a:t>‹#›</a:t>
            </a:fld>
            <a:endParaRPr lang="en-US" altLang="zh-CN">
              <a:latin typeface=".VnTime" pitchFamily="34" charset="0"/>
            </a:endParaRPr>
          </a:p>
        </p:txBody>
      </p:sp>
      <p:sp>
        <p:nvSpPr>
          <p:cNvPr id="5" name="Rectangle 14">
            <a:extLst>
              <a:ext uri="{FF2B5EF4-FFF2-40B4-BE49-F238E27FC236}">
                <a16:creationId xmlns:a16="http://schemas.microsoft.com/office/drawing/2014/main" id="{BF5A44F9-9AA3-DB65-B094-45CB1AC59A6D}"/>
              </a:ext>
            </a:extLst>
          </p:cNvPr>
          <p:cNvSpPr>
            <a:spLocks noGrp="1"/>
          </p:cNvSpPr>
          <p:nvPr>
            <p:ph type="ftr" sz="quarter" idx="12"/>
          </p:nvPr>
        </p:nvSpPr>
        <p:spPr>
          <a:ln/>
        </p:spPr>
        <p:txBody>
          <a:bodyPr/>
          <a:lstStyle>
            <a:lvl1pPr>
              <a:defRPr/>
            </a:lvl1pPr>
          </a:lstStyle>
          <a:p>
            <a:endParaRPr/>
          </a:p>
        </p:txBody>
      </p:sp>
    </p:spTree>
    <p:extLst>
      <p:ext uri="{BB962C8B-B14F-4D97-AF65-F5344CB8AC3E}">
        <p14:creationId xmlns:p14="http://schemas.microsoft.com/office/powerpoint/2010/main" val="1905475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144F102-49D5-3451-42C0-FD4B0912548A}"/>
              </a:ext>
            </a:extLst>
          </p:cNvPr>
          <p:cNvSpPr>
            <a:spLocks noGrp="1"/>
          </p:cNvSpPr>
          <p:nvPr>
            <p:ph type="dt" sz="half" idx="10"/>
          </p:nvPr>
        </p:nvSpPr>
        <p:spPr>
          <a:ln/>
        </p:spPr>
        <p:txBody>
          <a:bodyPr/>
          <a:lstStyle>
            <a:lvl1pPr>
              <a:defRPr/>
            </a:lvl1pPr>
          </a:lstStyle>
          <a:p>
            <a:endParaRPr/>
          </a:p>
        </p:txBody>
      </p:sp>
      <p:sp>
        <p:nvSpPr>
          <p:cNvPr id="3" name="Rectangle 3">
            <a:extLst>
              <a:ext uri="{FF2B5EF4-FFF2-40B4-BE49-F238E27FC236}">
                <a16:creationId xmlns:a16="http://schemas.microsoft.com/office/drawing/2014/main" id="{DF20158D-281F-240E-5E60-CCA35C2F94C7}"/>
              </a:ext>
            </a:extLst>
          </p:cNvPr>
          <p:cNvSpPr>
            <a:spLocks noGrp="1"/>
          </p:cNvSpPr>
          <p:nvPr>
            <p:ph type="sldNum" sz="quarter" idx="11"/>
          </p:nvPr>
        </p:nvSpPr>
        <p:spPr>
          <a:ln/>
        </p:spPr>
        <p:txBody>
          <a:bodyPr/>
          <a:lstStyle>
            <a:lvl1pPr>
              <a:defRPr/>
            </a:lvl1pPr>
          </a:lstStyle>
          <a:p>
            <a:fld id="{5A735A2D-9B56-4C8D-BAC7-A801DEFA26BF}" type="slidenum">
              <a:rPr lang="en-US" altLang="zh-CN"/>
              <a:pPr/>
              <a:t>‹#›</a:t>
            </a:fld>
            <a:endParaRPr lang="en-US" altLang="zh-CN">
              <a:latin typeface=".VnTime" pitchFamily="34" charset="0"/>
            </a:endParaRPr>
          </a:p>
        </p:txBody>
      </p:sp>
      <p:sp>
        <p:nvSpPr>
          <p:cNvPr id="4" name="Rectangle 14">
            <a:extLst>
              <a:ext uri="{FF2B5EF4-FFF2-40B4-BE49-F238E27FC236}">
                <a16:creationId xmlns:a16="http://schemas.microsoft.com/office/drawing/2014/main" id="{A79E9E0D-E294-71D6-63B2-91AF40D8C2AF}"/>
              </a:ext>
            </a:extLst>
          </p:cNvPr>
          <p:cNvSpPr>
            <a:spLocks noGrp="1"/>
          </p:cNvSpPr>
          <p:nvPr>
            <p:ph type="ftr" sz="quarter" idx="12"/>
          </p:nvPr>
        </p:nvSpPr>
        <p:spPr>
          <a:ln/>
        </p:spPr>
        <p:txBody>
          <a:bodyPr/>
          <a:lstStyle>
            <a:lvl1pPr>
              <a:defRPr/>
            </a:lvl1pPr>
          </a:lstStyle>
          <a:p>
            <a:endParaRPr/>
          </a:p>
        </p:txBody>
      </p:sp>
    </p:spTree>
    <p:extLst>
      <p:ext uri="{BB962C8B-B14F-4D97-AF65-F5344CB8AC3E}">
        <p14:creationId xmlns:p14="http://schemas.microsoft.com/office/powerpoint/2010/main" val="151736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2">
            <a:extLst>
              <a:ext uri="{FF2B5EF4-FFF2-40B4-BE49-F238E27FC236}">
                <a16:creationId xmlns:a16="http://schemas.microsoft.com/office/drawing/2014/main" id="{8FC284B4-8AC5-FA83-2A67-74F2DFC3A69F}"/>
              </a:ext>
            </a:extLst>
          </p:cNvPr>
          <p:cNvSpPr>
            <a:spLocks noGrp="1"/>
          </p:cNvSpPr>
          <p:nvPr>
            <p:ph type="dt" sz="half" idx="10"/>
          </p:nvPr>
        </p:nvSpPr>
        <p:spPr>
          <a:ln/>
        </p:spPr>
        <p:txBody>
          <a:bodyPr/>
          <a:lstStyle>
            <a:lvl1pPr>
              <a:defRPr/>
            </a:lvl1pPr>
          </a:lstStyle>
          <a:p>
            <a:endParaRPr/>
          </a:p>
        </p:txBody>
      </p:sp>
      <p:sp>
        <p:nvSpPr>
          <p:cNvPr id="6" name="Rectangle 3">
            <a:extLst>
              <a:ext uri="{FF2B5EF4-FFF2-40B4-BE49-F238E27FC236}">
                <a16:creationId xmlns:a16="http://schemas.microsoft.com/office/drawing/2014/main" id="{8D6D21AE-5D2F-12D3-7149-6ADE79B0C0D1}"/>
              </a:ext>
            </a:extLst>
          </p:cNvPr>
          <p:cNvSpPr>
            <a:spLocks noGrp="1"/>
          </p:cNvSpPr>
          <p:nvPr>
            <p:ph type="sldNum" sz="quarter" idx="11"/>
          </p:nvPr>
        </p:nvSpPr>
        <p:spPr>
          <a:ln/>
        </p:spPr>
        <p:txBody>
          <a:bodyPr/>
          <a:lstStyle>
            <a:lvl1pPr>
              <a:defRPr/>
            </a:lvl1pPr>
          </a:lstStyle>
          <a:p>
            <a:fld id="{239456AE-928B-463E-A56A-56121FC4FA66}" type="slidenum">
              <a:rPr lang="en-US" altLang="zh-CN"/>
              <a:pPr/>
              <a:t>‹#›</a:t>
            </a:fld>
            <a:endParaRPr lang="en-US" altLang="zh-CN">
              <a:latin typeface=".VnTime" pitchFamily="34" charset="0"/>
            </a:endParaRPr>
          </a:p>
        </p:txBody>
      </p:sp>
      <p:sp>
        <p:nvSpPr>
          <p:cNvPr id="7" name="Rectangle 14">
            <a:extLst>
              <a:ext uri="{FF2B5EF4-FFF2-40B4-BE49-F238E27FC236}">
                <a16:creationId xmlns:a16="http://schemas.microsoft.com/office/drawing/2014/main" id="{7C51D029-BD40-9286-4325-97700E365A40}"/>
              </a:ext>
            </a:extLst>
          </p:cNvPr>
          <p:cNvSpPr>
            <a:spLocks noGrp="1"/>
          </p:cNvSpPr>
          <p:nvPr>
            <p:ph type="ftr" sz="quarter" idx="12"/>
          </p:nvPr>
        </p:nvSpPr>
        <p:spPr>
          <a:ln/>
        </p:spPr>
        <p:txBody>
          <a:bodyPr/>
          <a:lstStyle>
            <a:lvl1pPr>
              <a:defRPr/>
            </a:lvl1pPr>
          </a:lstStyle>
          <a:p>
            <a:endParaRPr/>
          </a:p>
        </p:txBody>
      </p:sp>
    </p:spTree>
    <p:extLst>
      <p:ext uri="{BB962C8B-B14F-4D97-AF65-F5344CB8AC3E}">
        <p14:creationId xmlns:p14="http://schemas.microsoft.com/office/powerpoint/2010/main" val="420118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2">
            <a:extLst>
              <a:ext uri="{FF2B5EF4-FFF2-40B4-BE49-F238E27FC236}">
                <a16:creationId xmlns:a16="http://schemas.microsoft.com/office/drawing/2014/main" id="{24F3DB52-0169-3810-269E-0AB836560B73}"/>
              </a:ext>
            </a:extLst>
          </p:cNvPr>
          <p:cNvSpPr>
            <a:spLocks noGrp="1"/>
          </p:cNvSpPr>
          <p:nvPr>
            <p:ph type="dt" sz="half" idx="10"/>
          </p:nvPr>
        </p:nvSpPr>
        <p:spPr>
          <a:ln/>
        </p:spPr>
        <p:txBody>
          <a:bodyPr/>
          <a:lstStyle>
            <a:lvl1pPr>
              <a:defRPr/>
            </a:lvl1pPr>
          </a:lstStyle>
          <a:p>
            <a:endParaRPr/>
          </a:p>
        </p:txBody>
      </p:sp>
      <p:sp>
        <p:nvSpPr>
          <p:cNvPr id="6" name="Rectangle 3">
            <a:extLst>
              <a:ext uri="{FF2B5EF4-FFF2-40B4-BE49-F238E27FC236}">
                <a16:creationId xmlns:a16="http://schemas.microsoft.com/office/drawing/2014/main" id="{85BE78AB-4BD1-7E5C-9557-3DC9F665AFBA}"/>
              </a:ext>
            </a:extLst>
          </p:cNvPr>
          <p:cNvSpPr>
            <a:spLocks noGrp="1"/>
          </p:cNvSpPr>
          <p:nvPr>
            <p:ph type="sldNum" sz="quarter" idx="11"/>
          </p:nvPr>
        </p:nvSpPr>
        <p:spPr>
          <a:ln/>
        </p:spPr>
        <p:txBody>
          <a:bodyPr/>
          <a:lstStyle>
            <a:lvl1pPr>
              <a:defRPr/>
            </a:lvl1pPr>
          </a:lstStyle>
          <a:p>
            <a:fld id="{5DDF46FA-5920-4E02-AA4C-5AD761E0116B}" type="slidenum">
              <a:rPr lang="en-US" altLang="zh-CN"/>
              <a:pPr/>
              <a:t>‹#›</a:t>
            </a:fld>
            <a:endParaRPr lang="en-US" altLang="zh-CN">
              <a:latin typeface=".VnTime" pitchFamily="34" charset="0"/>
            </a:endParaRPr>
          </a:p>
        </p:txBody>
      </p:sp>
      <p:sp>
        <p:nvSpPr>
          <p:cNvPr id="7" name="Rectangle 14">
            <a:extLst>
              <a:ext uri="{FF2B5EF4-FFF2-40B4-BE49-F238E27FC236}">
                <a16:creationId xmlns:a16="http://schemas.microsoft.com/office/drawing/2014/main" id="{A0D16DB2-5C74-46F9-E722-9D4AD402B68A}"/>
              </a:ext>
            </a:extLst>
          </p:cNvPr>
          <p:cNvSpPr>
            <a:spLocks noGrp="1"/>
          </p:cNvSpPr>
          <p:nvPr>
            <p:ph type="ftr" sz="quarter" idx="12"/>
          </p:nvPr>
        </p:nvSpPr>
        <p:spPr>
          <a:ln/>
        </p:spPr>
        <p:txBody>
          <a:bodyPr/>
          <a:lstStyle>
            <a:lvl1pPr>
              <a:defRPr/>
            </a:lvl1pPr>
          </a:lstStyle>
          <a:p>
            <a:endParaRPr/>
          </a:p>
        </p:txBody>
      </p:sp>
    </p:spTree>
    <p:extLst>
      <p:ext uri="{BB962C8B-B14F-4D97-AF65-F5344CB8AC3E}">
        <p14:creationId xmlns:p14="http://schemas.microsoft.com/office/powerpoint/2010/main" val="8997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5546191-A025-B3C9-1A2C-9784DFDB8001}"/>
              </a:ext>
            </a:extLst>
          </p:cNvPr>
          <p:cNvSpPr>
            <a:spLocks noGrp="1"/>
          </p:cNvSpPr>
          <p:nvPr>
            <p:ph type="dt" sz="half" idx="2"/>
          </p:nvPr>
        </p:nvSpPr>
        <p:spPr>
          <a:xfrm>
            <a:off x="731838" y="7502525"/>
            <a:ext cx="3413125" cy="571500"/>
          </a:xfrm>
          <a:prstGeom prst="rect">
            <a:avLst/>
          </a:prstGeom>
          <a:noFill/>
          <a:ln w="9525">
            <a:noFill/>
          </a:ln>
        </p:spPr>
        <p:txBody>
          <a:bodyPr lIns="130622" tIns="65311" rIns="130622" bIns="65311" anchor="b" anchorCtr="0"/>
          <a:lstStyle>
            <a:lvl1pPr defTabSz="1306830">
              <a:defRPr sz="1700" noProof="1" dirty="0">
                <a:latin typeface="Arial" panose="020B0604020202020204" pitchFamily="34" charset="0"/>
              </a:defRPr>
            </a:lvl1pPr>
          </a:lstStyle>
          <a:p>
            <a:endParaRPr/>
          </a:p>
        </p:txBody>
      </p:sp>
      <p:sp>
        <p:nvSpPr>
          <p:cNvPr id="2051" name="Rectangle 3">
            <a:extLst>
              <a:ext uri="{FF2B5EF4-FFF2-40B4-BE49-F238E27FC236}">
                <a16:creationId xmlns:a16="http://schemas.microsoft.com/office/drawing/2014/main" id="{F3E39747-491C-332E-BA4B-DC2E16A774DD}"/>
              </a:ext>
            </a:extLst>
          </p:cNvPr>
          <p:cNvSpPr>
            <a:spLocks noGrp="1"/>
          </p:cNvSpPr>
          <p:nvPr>
            <p:ph type="sldNum" sz="quarter" idx="4"/>
          </p:nvPr>
        </p:nvSpPr>
        <p:spPr>
          <a:xfrm>
            <a:off x="10485438" y="7497763"/>
            <a:ext cx="3413125" cy="571500"/>
          </a:xfrm>
          <a:prstGeom prst="rect">
            <a:avLst/>
          </a:prstGeom>
          <a:noFill/>
          <a:ln w="9525">
            <a:noFill/>
          </a:ln>
        </p:spPr>
        <p:txBody>
          <a:bodyPr vert="horz" wrap="square" lIns="130622" tIns="65311" rIns="130622" bIns="65311" numCol="1" anchor="b" anchorCtr="0" compatLnSpc="1">
            <a:prstTxWarp prst="textNoShape">
              <a:avLst/>
            </a:prstTxWarp>
          </a:bodyPr>
          <a:lstStyle>
            <a:lvl1pPr algn="r" defTabSz="1306513">
              <a:defRPr sz="1700">
                <a:latin typeface="Arial" panose="020B0604020202020204" pitchFamily="34" charset="0"/>
                <a:ea typeface="SimSun" panose="02010600030101010101" pitchFamily="2" charset="-122"/>
              </a:defRPr>
            </a:lvl1pPr>
          </a:lstStyle>
          <a:p>
            <a:fld id="{F6BDA396-5BE7-45F9-A1D2-B6899C74FBCC}" type="slidenum">
              <a:rPr lang="en-US" altLang="zh-CN"/>
              <a:pPr/>
              <a:t>‹#›</a:t>
            </a:fld>
            <a:endParaRPr lang="en-US" altLang="zh-CN">
              <a:latin typeface=".VnTime" pitchFamily="34" charset="0"/>
            </a:endParaRPr>
          </a:p>
        </p:txBody>
      </p:sp>
      <p:grpSp>
        <p:nvGrpSpPr>
          <p:cNvPr id="1028" name="Group 4">
            <a:extLst>
              <a:ext uri="{FF2B5EF4-FFF2-40B4-BE49-F238E27FC236}">
                <a16:creationId xmlns:a16="http://schemas.microsoft.com/office/drawing/2014/main" id="{D27D6D83-EDF7-4F0A-5C9E-DB6B11E9ECD8}"/>
              </a:ext>
            </a:extLst>
          </p:cNvPr>
          <p:cNvGrpSpPr>
            <a:grpSpLocks/>
          </p:cNvGrpSpPr>
          <p:nvPr/>
        </p:nvGrpSpPr>
        <p:grpSpPr bwMode="auto">
          <a:xfrm>
            <a:off x="0" y="0"/>
            <a:ext cx="14625638" cy="8220075"/>
            <a:chOff x="0" y="0"/>
            <a:chExt cx="5758" cy="4315"/>
          </a:xfrm>
        </p:grpSpPr>
        <p:grpSp>
          <p:nvGrpSpPr>
            <p:cNvPr id="1029" name="Group 5">
              <a:extLst>
                <a:ext uri="{FF2B5EF4-FFF2-40B4-BE49-F238E27FC236}">
                  <a16:creationId xmlns:a16="http://schemas.microsoft.com/office/drawing/2014/main" id="{1F380891-B297-EBBE-2040-C2D60730DA38}"/>
                </a:ext>
              </a:extLst>
            </p:cNvPr>
            <p:cNvGrpSpPr>
              <a:grpSpLocks/>
            </p:cNvGrpSpPr>
            <p:nvPr userDrawn="1"/>
          </p:nvGrpSpPr>
          <p:grpSpPr bwMode="auto">
            <a:xfrm>
              <a:off x="1728" y="2230"/>
              <a:ext cx="4027" cy="2085"/>
              <a:chOff x="1728" y="2230"/>
              <a:chExt cx="4027" cy="2085"/>
            </a:xfrm>
          </p:grpSpPr>
          <p:sp>
            <p:nvSpPr>
              <p:cNvPr id="1030" name="Freeform 6">
                <a:extLst>
                  <a:ext uri="{FF2B5EF4-FFF2-40B4-BE49-F238E27FC236}">
                    <a16:creationId xmlns:a16="http://schemas.microsoft.com/office/drawing/2014/main" id="{0CBB4F56-5241-632F-A794-C80AB8C40119}"/>
                  </a:ext>
                </a:extLst>
              </p:cNvPr>
              <p:cNvSpPr>
                <a:spLocks noChangeArrowheads="1"/>
              </p:cNvSpPr>
              <p:nvPr/>
            </p:nvSpPr>
            <p:spPr bwMode="auto">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chemeClr val="bg1"/>
                  </a:gs>
                  <a:gs pos="100000">
                    <a:srgbClr val="E3DAC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a:ea typeface="SimSun" panose="02010600030101010101" pitchFamily="2" charset="-122"/>
                </a:endParaRPr>
              </a:p>
            </p:txBody>
          </p:sp>
          <p:sp>
            <p:nvSpPr>
              <p:cNvPr id="1031" name="Freeform 7">
                <a:extLst>
                  <a:ext uri="{FF2B5EF4-FFF2-40B4-BE49-F238E27FC236}">
                    <a16:creationId xmlns:a16="http://schemas.microsoft.com/office/drawing/2014/main" id="{A4AFF800-27D7-0273-FD0E-D61979931437}"/>
                  </a:ext>
                </a:extLst>
              </p:cNvPr>
              <p:cNvSpPr>
                <a:spLocks noChangeArrowheads="1"/>
              </p:cNvSpPr>
              <p:nvPr/>
            </p:nvSpPr>
            <p:spPr bwMode="auto">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chemeClr val="bg1"/>
                  </a:gs>
                  <a:gs pos="100000">
                    <a:srgbClr val="E3DAC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a:ea typeface="SimSun" panose="02010600030101010101" pitchFamily="2" charset="-122"/>
                </a:endParaRPr>
              </a:p>
            </p:txBody>
          </p:sp>
          <p:sp>
            <p:nvSpPr>
              <p:cNvPr id="1032" name="Freeform 8">
                <a:extLst>
                  <a:ext uri="{FF2B5EF4-FFF2-40B4-BE49-F238E27FC236}">
                    <a16:creationId xmlns:a16="http://schemas.microsoft.com/office/drawing/2014/main" id="{FEB7BC4F-89F6-1BEE-C4CB-7F555445DE6F}"/>
                  </a:ext>
                </a:extLst>
              </p:cNvPr>
              <p:cNvSpPr>
                <a:spLocks noChangeArrowheads="1"/>
              </p:cNvSpPr>
              <p:nvPr/>
            </p:nvSpPr>
            <p:spPr bwMode="auto">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CCC5AD"/>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a:ea typeface="SimSun" panose="02010600030101010101" pitchFamily="2" charset="-122"/>
                </a:endParaRPr>
              </a:p>
            </p:txBody>
          </p:sp>
          <p:sp>
            <p:nvSpPr>
              <p:cNvPr id="1033" name="Freeform 9">
                <a:extLst>
                  <a:ext uri="{FF2B5EF4-FFF2-40B4-BE49-F238E27FC236}">
                    <a16:creationId xmlns:a16="http://schemas.microsoft.com/office/drawing/2014/main" id="{406DC7D8-37BA-BF4E-A16A-F3F14B82AEB2}"/>
                  </a:ext>
                </a:extLst>
              </p:cNvPr>
              <p:cNvSpPr>
                <a:spLocks noChangeArrowheads="1"/>
              </p:cNvSpPr>
              <p:nvPr/>
            </p:nvSpPr>
            <p:spPr bwMode="auto">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a:ea typeface="SimSun" panose="02010600030101010101" pitchFamily="2" charset="-122"/>
                </a:endParaRPr>
              </a:p>
            </p:txBody>
          </p:sp>
          <p:sp>
            <p:nvSpPr>
              <p:cNvPr id="1034" name="Freeform 10">
                <a:extLst>
                  <a:ext uri="{FF2B5EF4-FFF2-40B4-BE49-F238E27FC236}">
                    <a16:creationId xmlns:a16="http://schemas.microsoft.com/office/drawing/2014/main" id="{85F84E37-B59C-C732-C44D-97FAB51FD033}"/>
                  </a:ext>
                </a:extLst>
              </p:cNvPr>
              <p:cNvSpPr>
                <a:spLocks noChangeArrowheads="1"/>
              </p:cNvSpPr>
              <p:nvPr/>
            </p:nvSpPr>
            <p:spPr bwMode="auto">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DBD3B9"/>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a:ea typeface="SimSun" panose="02010600030101010101" pitchFamily="2" charset="-122"/>
                </a:endParaRPr>
              </a:p>
            </p:txBody>
          </p:sp>
        </p:grpSp>
        <p:sp>
          <p:nvSpPr>
            <p:cNvPr id="1035" name="Freeform 11">
              <a:extLst>
                <a:ext uri="{FF2B5EF4-FFF2-40B4-BE49-F238E27FC236}">
                  <a16:creationId xmlns:a16="http://schemas.microsoft.com/office/drawing/2014/main" id="{BE82C8F3-0072-79C4-A68C-A1C0FB18D770}"/>
                </a:ext>
              </a:extLst>
            </p:cNvPr>
            <p:cNvSpPr>
              <a:spLocks noChangeArrowheads="1"/>
            </p:cNvSpPr>
            <p:nvPr/>
          </p:nvSpPr>
          <p:spPr bwMode="auto">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D3CBB3"/>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a:ea typeface="SimSun" panose="02010600030101010101" pitchFamily="2" charset="-122"/>
              </a:endParaRPr>
            </a:p>
          </p:txBody>
        </p:sp>
        <p:sp>
          <p:nvSpPr>
            <p:cNvPr id="1036" name="Freeform 12">
              <a:extLst>
                <a:ext uri="{FF2B5EF4-FFF2-40B4-BE49-F238E27FC236}">
                  <a16:creationId xmlns:a16="http://schemas.microsoft.com/office/drawing/2014/main" id="{1503C648-1085-050C-19DE-3F14285E9F7E}"/>
                </a:ext>
              </a:extLst>
            </p:cNvPr>
            <p:cNvSpPr>
              <a:spLocks noChangeArrowheads="1"/>
            </p:cNvSpPr>
            <p:nvPr/>
          </p:nvSpPr>
          <p:spPr bwMode="auto">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tLang="zh-CN">
                <a:ea typeface="SimSun" panose="02010600030101010101" pitchFamily="2" charset="-122"/>
              </a:endParaRPr>
            </a:p>
          </p:txBody>
        </p:sp>
      </p:grpSp>
      <p:sp>
        <p:nvSpPr>
          <p:cNvPr id="2053" name="Rectangle 13">
            <a:extLst>
              <a:ext uri="{FF2B5EF4-FFF2-40B4-BE49-F238E27FC236}">
                <a16:creationId xmlns:a16="http://schemas.microsoft.com/office/drawing/2014/main" id="{921B88E9-BD6F-A01B-272E-6C03FE942469}"/>
              </a:ext>
            </a:extLst>
          </p:cNvPr>
          <p:cNvSpPr>
            <a:spLocks noGrp="1" noRot="1"/>
          </p:cNvSpPr>
          <p:nvPr>
            <p:ph type="title"/>
          </p:nvPr>
        </p:nvSpPr>
        <p:spPr>
          <a:xfrm>
            <a:off x="731838" y="330200"/>
            <a:ext cx="13166725" cy="1371600"/>
          </a:xfrm>
          <a:prstGeom prst="rect">
            <a:avLst/>
          </a:prstGeom>
          <a:noFill/>
          <a:ln w="9525">
            <a:noFill/>
          </a:ln>
        </p:spPr>
        <p:txBody>
          <a:bodyPr lIns="130622" tIns="65311" rIns="130622" bIns="65311" anchor="ctr" anchorCtr="0"/>
          <a:lstStyle/>
          <a:p>
            <a:pPr lvl="0"/>
            <a:r>
              <a:rPr noProof="1"/>
              <a:t>Click to edit Master title style</a:t>
            </a:r>
          </a:p>
        </p:txBody>
      </p:sp>
      <p:sp>
        <p:nvSpPr>
          <p:cNvPr id="2054" name="Rectangle 14">
            <a:extLst>
              <a:ext uri="{FF2B5EF4-FFF2-40B4-BE49-F238E27FC236}">
                <a16:creationId xmlns:a16="http://schemas.microsoft.com/office/drawing/2014/main" id="{FC00819F-740D-0FE1-5729-46DC6424CE35}"/>
              </a:ext>
            </a:extLst>
          </p:cNvPr>
          <p:cNvSpPr>
            <a:spLocks noGrp="1"/>
          </p:cNvSpPr>
          <p:nvPr>
            <p:ph type="ftr" sz="quarter" idx="3"/>
          </p:nvPr>
        </p:nvSpPr>
        <p:spPr>
          <a:xfrm>
            <a:off x="4999038" y="7497763"/>
            <a:ext cx="4632325" cy="571500"/>
          </a:xfrm>
          <a:prstGeom prst="rect">
            <a:avLst/>
          </a:prstGeom>
          <a:noFill/>
          <a:ln w="9525">
            <a:noFill/>
          </a:ln>
        </p:spPr>
        <p:txBody>
          <a:bodyPr lIns="130622" tIns="65311" rIns="130622" bIns="65311" anchor="b" anchorCtr="0"/>
          <a:lstStyle>
            <a:lvl1pPr algn="ctr" defTabSz="1306830">
              <a:defRPr sz="1700" noProof="1" dirty="0">
                <a:latin typeface="Arial" panose="020B0604020202020204" pitchFamily="34" charset="0"/>
              </a:defRPr>
            </a:lvl1pPr>
          </a:lstStyle>
          <a:p>
            <a:endParaRPr/>
          </a:p>
        </p:txBody>
      </p:sp>
      <p:sp>
        <p:nvSpPr>
          <p:cNvPr id="2055" name="Rectangle 15">
            <a:extLst>
              <a:ext uri="{FF2B5EF4-FFF2-40B4-BE49-F238E27FC236}">
                <a16:creationId xmlns:a16="http://schemas.microsoft.com/office/drawing/2014/main" id="{1CC5D912-1881-493E-331D-7B9D9CEF2D54}"/>
              </a:ext>
            </a:extLst>
          </p:cNvPr>
          <p:cNvSpPr>
            <a:spLocks noGrp="1"/>
          </p:cNvSpPr>
          <p:nvPr>
            <p:ph type="body" idx="1"/>
          </p:nvPr>
        </p:nvSpPr>
        <p:spPr>
          <a:xfrm>
            <a:off x="731838" y="1920875"/>
            <a:ext cx="13166725" cy="5430838"/>
          </a:xfrm>
          <a:prstGeom prst="rect">
            <a:avLst/>
          </a:prstGeom>
          <a:noFill/>
          <a:ln w="9525">
            <a:noFill/>
          </a:ln>
        </p:spPr>
        <p:txBody>
          <a:bodyPr lIns="130622" tIns="65311" rIns="130622" bIns="65311"/>
          <a:lstStyle/>
          <a:p>
            <a:pPr lvl="0"/>
            <a:r>
              <a:rPr noProof="1"/>
              <a:t>Click to edit Master text styles</a:t>
            </a:r>
          </a:p>
          <a:p>
            <a:pPr lvl="1"/>
            <a:r>
              <a:rPr noProof="1"/>
              <a:t>Second level</a:t>
            </a:r>
          </a:p>
          <a:p>
            <a:pPr lvl="2"/>
            <a:r>
              <a:rPr noProof="1"/>
              <a:t>Third level</a:t>
            </a:r>
          </a:p>
          <a:p>
            <a:pPr lvl="3"/>
            <a:r>
              <a:rPr noProof="1"/>
              <a:t>Fourth level</a:t>
            </a:r>
          </a:p>
          <a:p>
            <a:pPr lvl="4"/>
            <a:r>
              <a:rPr noProof="1"/>
              <a:t>Fifth level</a:t>
            </a:r>
          </a:p>
        </p:txBody>
      </p:sp>
    </p:spTree>
  </p:cSld>
  <p:clrMap bg1="lt1" tx1="dk1" bg2="lt2" tx2="dk2" accent1="accent1" accent2="accent2" accent3="accent3" accent4="accent4" accent5="accent5" accent6="accent6" hlink="hlink" folHlink="folHlink"/>
  <p:sldLayoutIdLst>
    <p:sldLayoutId id="2147483662"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4.wmf"/><Relationship Id="rId12" Type="http://schemas.openxmlformats.org/officeDocument/2006/relationships/oleObject" Target="../embeddings/oleObject6.bin"/><Relationship Id="rId17" Type="http://schemas.openxmlformats.org/officeDocument/2006/relationships/image" Target="../media/image19.wmf"/><Relationship Id="rId2" Type="http://schemas.openxmlformats.org/officeDocument/2006/relationships/oleObject" Target="../embeddings/oleObject1.bin"/><Relationship Id="rId16" Type="http://schemas.openxmlformats.org/officeDocument/2006/relationships/oleObject" Target="../embeddings/oleObject8.bin"/><Relationship Id="rId1" Type="http://schemas.openxmlformats.org/officeDocument/2006/relationships/slideLayout" Target="../slideLayouts/slideLayout13.xml"/><Relationship Id="rId6" Type="http://schemas.openxmlformats.org/officeDocument/2006/relationships/oleObject" Target="../embeddings/oleObject3.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5.wmf"/><Relationship Id="rId1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Administrator\Desktop\anh-nen-3d-powerpoint-de-tai-cong-nghe-doc-dao.jpg"/>
          <p:cNvPicPr>
            <a:picLocks noChangeAspect="1" noChangeArrowheads="1"/>
          </p:cNvPicPr>
          <p:nvPr/>
        </p:nvPicPr>
        <p:blipFill>
          <a:blip r:embed="rId4"/>
          <a:srcRect/>
          <a:stretch>
            <a:fillRect/>
          </a:stretch>
        </p:blipFill>
        <p:spPr bwMode="auto">
          <a:xfrm>
            <a:off x="0" y="-49527"/>
            <a:ext cx="14630400" cy="8347708"/>
          </a:xfrm>
          <a:prstGeom prst="rect">
            <a:avLst/>
          </a:prstGeom>
          <a:noFill/>
        </p:spPr>
      </p:pic>
      <p:sp>
        <p:nvSpPr>
          <p:cNvPr id="6" name="Rectangle 5"/>
          <p:cNvSpPr/>
          <p:nvPr/>
        </p:nvSpPr>
        <p:spPr>
          <a:xfrm>
            <a:off x="1371756" y="2286048"/>
            <a:ext cx="2941438" cy="904863"/>
          </a:xfrm>
          <a:prstGeom prst="rect">
            <a:avLst/>
          </a:prstGeom>
        </p:spPr>
        <p:txBody>
          <a:bodyPr wrap="square">
            <a:spAutoFit/>
          </a:bodyPr>
          <a:lstStyle/>
          <a:p>
            <a:pPr algn="ctr"/>
            <a:r>
              <a:rPr lang="en-US" sz="5280" b="1" dirty="0" err="1">
                <a:solidFill>
                  <a:srgbClr val="FF0000"/>
                </a:solidFill>
                <a:latin typeface="Arial" pitchFamily="34" charset="0"/>
                <a:cs typeface="Arial" pitchFamily="34" charset="0"/>
              </a:rPr>
              <a:t>Bài</a:t>
            </a:r>
            <a:r>
              <a:rPr lang="en-US" sz="5280" b="1" dirty="0">
                <a:solidFill>
                  <a:srgbClr val="FF0000"/>
                </a:solidFill>
                <a:latin typeface="Arial" pitchFamily="34" charset="0"/>
                <a:cs typeface="Arial" pitchFamily="34" charset="0"/>
              </a:rPr>
              <a:t> 2:</a:t>
            </a:r>
          </a:p>
        </p:txBody>
      </p:sp>
      <p:sp>
        <p:nvSpPr>
          <p:cNvPr id="7" name="Rectangle 6"/>
          <p:cNvSpPr>
            <a:spLocks noChangeArrowheads="1"/>
          </p:cNvSpPr>
          <p:nvPr/>
        </p:nvSpPr>
        <p:spPr bwMode="auto">
          <a:xfrm>
            <a:off x="1219360" y="2514642"/>
            <a:ext cx="12770369" cy="175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11480" indent="-411480" algn="ctr">
              <a:lnSpc>
                <a:spcPct val="90000"/>
              </a:lnSpc>
              <a:spcBef>
                <a:spcPct val="20000"/>
              </a:spcBef>
            </a:pPr>
            <a:endParaRPr lang="en-US" sz="3840" b="1" dirty="0">
              <a:solidFill>
                <a:srgbClr val="FFFF00"/>
              </a:solidFill>
              <a:latin typeface="Arial" pitchFamily="34" charset="0"/>
              <a:cs typeface="Arial" pitchFamily="34" charset="0"/>
            </a:endParaRPr>
          </a:p>
          <a:p>
            <a:pPr marL="411480" indent="-411480" algn="ctr">
              <a:lnSpc>
                <a:spcPct val="90000"/>
              </a:lnSpc>
              <a:spcBef>
                <a:spcPct val="20000"/>
              </a:spcBef>
            </a:pPr>
            <a:r>
              <a:rPr lang="en-US" sz="5280" b="1" dirty="0" err="1">
                <a:solidFill>
                  <a:srgbClr val="FFFF00"/>
                </a:solidFill>
                <a:latin typeface="Arial" pitchFamily="34" charset="0"/>
                <a:cs typeface="Arial" pitchFamily="34" charset="0"/>
              </a:rPr>
              <a:t>Tiết</a:t>
            </a:r>
            <a:r>
              <a:rPr lang="en-US" sz="5280" b="1" dirty="0">
                <a:solidFill>
                  <a:srgbClr val="FFFF00"/>
                </a:solidFill>
                <a:latin typeface="Arial" pitchFamily="34" charset="0"/>
                <a:cs typeface="Arial" pitchFamily="34" charset="0"/>
              </a:rPr>
              <a:t> 2: CÁCH GHI SỐ TỰ NHIÊN</a:t>
            </a:r>
            <a:endParaRPr lang="en-US" sz="3840" dirty="0">
              <a:solidFill>
                <a:schemeClr val="bg1"/>
              </a:solidFill>
              <a:latin typeface="Arial" pitchFamily="34" charset="0"/>
              <a:cs typeface="Arial" pitchFamily="34" charset="0"/>
            </a:endParaRPr>
          </a:p>
          <a:p>
            <a:pPr marL="411480" indent="-411480">
              <a:lnSpc>
                <a:spcPct val="90000"/>
              </a:lnSpc>
              <a:spcBef>
                <a:spcPct val="20000"/>
              </a:spcBef>
            </a:pPr>
            <a:r>
              <a:rPr lang="en-US" sz="3840" dirty="0">
                <a:solidFill>
                  <a:schemeClr val="bg1"/>
                </a:solidFill>
                <a:latin typeface="Arial" pitchFamily="34" charset="0"/>
                <a:cs typeface="Arial" pitchFamily="34" charset="0"/>
              </a:rPr>
              <a:t>	</a:t>
            </a:r>
            <a:r>
              <a:rPr lang="en-US" sz="3840" dirty="0">
                <a:solidFill>
                  <a:srgbClr val="FFFFFF"/>
                </a:solidFill>
                <a:latin typeface="Arial" pitchFamily="34" charset="0"/>
                <a:cs typeface="Arial" pitchFamily="34" charset="0"/>
              </a:rPr>
              <a:t>	</a:t>
            </a:r>
            <a:endParaRPr lang="en-US" sz="4320" dirty="0">
              <a:solidFill>
                <a:srgbClr val="FFFFFF"/>
              </a:solidFill>
              <a:latin typeface="Arial" pitchFamily="34" charset="0"/>
              <a:cs typeface="Arial" pitchFamily="34" charset="0"/>
            </a:endParaRPr>
          </a:p>
        </p:txBody>
      </p:sp>
      <p:pic>
        <p:nvPicPr>
          <p:cNvPr id="9" name="Picture 8" descr="bluline[1]"/>
          <p:cNvPicPr>
            <a:picLocks noChangeAspect="1" noChangeArrowheads="1"/>
          </p:cNvPicPr>
          <p:nvPr/>
        </p:nvPicPr>
        <p:blipFill>
          <a:blip r:embed="rId5"/>
          <a:srcRect/>
          <a:stretch>
            <a:fillRect/>
          </a:stretch>
        </p:blipFill>
        <p:spPr bwMode="auto">
          <a:xfrm>
            <a:off x="71437" y="-152401"/>
            <a:ext cx="14558963" cy="253286"/>
          </a:xfrm>
          <a:prstGeom prst="rect">
            <a:avLst/>
          </a:prstGeom>
          <a:noFill/>
          <a:ln w="9525">
            <a:noFill/>
            <a:miter lim="800000"/>
            <a:headEnd/>
            <a:tailEnd/>
          </a:ln>
        </p:spPr>
      </p:pic>
      <p:pic>
        <p:nvPicPr>
          <p:cNvPr id="10" name="Picture 9" descr="bluline[1]"/>
          <p:cNvPicPr>
            <a:picLocks noChangeAspect="1" noChangeArrowheads="1"/>
          </p:cNvPicPr>
          <p:nvPr/>
        </p:nvPicPr>
        <p:blipFill>
          <a:blip r:embed="rId5"/>
          <a:srcRect/>
          <a:stretch>
            <a:fillRect/>
          </a:stretch>
        </p:blipFill>
        <p:spPr bwMode="auto">
          <a:xfrm rot="5400000">
            <a:off x="-4036696" y="4023360"/>
            <a:ext cx="8216266" cy="142876"/>
          </a:xfrm>
          <a:prstGeom prst="rect">
            <a:avLst/>
          </a:prstGeom>
          <a:noFill/>
          <a:ln w="9525">
            <a:noFill/>
            <a:miter lim="800000"/>
            <a:headEnd/>
            <a:tailEnd/>
          </a:ln>
        </p:spPr>
      </p:pic>
      <p:pic>
        <p:nvPicPr>
          <p:cNvPr id="11" name="Picture 10" descr="bluline[1]"/>
          <p:cNvPicPr>
            <a:picLocks noChangeAspect="1" noChangeArrowheads="1"/>
          </p:cNvPicPr>
          <p:nvPr/>
        </p:nvPicPr>
        <p:blipFill>
          <a:blip r:embed="rId5"/>
          <a:srcRect/>
          <a:stretch>
            <a:fillRect/>
          </a:stretch>
        </p:blipFill>
        <p:spPr bwMode="auto">
          <a:xfrm>
            <a:off x="0" y="8072433"/>
            <a:ext cx="14527529" cy="252741"/>
          </a:xfrm>
          <a:prstGeom prst="rect">
            <a:avLst/>
          </a:prstGeom>
          <a:noFill/>
          <a:ln w="9525">
            <a:noFill/>
            <a:miter lim="800000"/>
            <a:headEnd/>
            <a:tailEnd/>
          </a:ln>
        </p:spPr>
      </p:pic>
      <p:pic>
        <p:nvPicPr>
          <p:cNvPr id="12" name="Picture 11" descr="bluline[1]"/>
          <p:cNvPicPr>
            <a:picLocks noChangeAspect="1" noChangeArrowheads="1"/>
          </p:cNvPicPr>
          <p:nvPr/>
        </p:nvPicPr>
        <p:blipFill>
          <a:blip r:embed="rId5"/>
          <a:srcRect/>
          <a:stretch>
            <a:fillRect/>
          </a:stretch>
        </p:blipFill>
        <p:spPr bwMode="auto">
          <a:xfrm rot="5400000">
            <a:off x="10455789" y="3966007"/>
            <a:ext cx="8382002" cy="145186"/>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5053596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48748"/>
            <a:ext cx="14630400" cy="21935288"/>
          </a:xfrm>
          <a:prstGeom prst="rect">
            <a:avLst/>
          </a:prstGeom>
          <a:noFill/>
          <a:ln w="9525">
            <a:noFill/>
          </a:ln>
        </p:spPr>
      </p:pic>
      <p:sp>
        <p:nvSpPr>
          <p:cNvPr id="7171" name="WordArt 4" descr="Bài 2 . Cách ghi số tự nhiên&#10;">
            <a:extLst>
              <a:ext uri="{FF2B5EF4-FFF2-40B4-BE49-F238E27FC236}">
                <a16:creationId xmlns:a16="http://schemas.microsoft.com/office/drawing/2014/main" id="{9B046247-693E-ADD5-933F-9EFD72F248B3}"/>
              </a:ext>
            </a:extLst>
          </p:cNvPr>
          <p:cNvSpPr>
            <a:spLocks noChangeArrowheads="1" noChangeShapeType="1" noTextEdit="1"/>
          </p:cNvSpPr>
          <p:nvPr/>
        </p:nvSpPr>
        <p:spPr bwMode="auto">
          <a:xfrm>
            <a:off x="533578" y="152504"/>
            <a:ext cx="13944234" cy="2468563"/>
          </a:xfrm>
          <a:prstGeom prst="rect">
            <a:avLst/>
          </a:prstGeom>
        </p:spPr>
        <p:txBody>
          <a:bodyPr wrap="none" fromWordArt="1">
            <a:prstTxWarp prst="textDoubleWave1">
              <a:avLst>
                <a:gd name="adj1" fmla="val 6500"/>
                <a:gd name="adj2" fmla="val 0"/>
              </a:avLst>
            </a:prstTxWarp>
          </a:bodyPr>
          <a:lstStyle/>
          <a:p>
            <a:pPr algn="ctr"/>
            <a:r>
              <a:rPr lang="en-US" sz="3600" kern="10" spc="-360" dirty="0" err="1">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rPr>
              <a:t>Tiết</a:t>
            </a:r>
            <a:r>
              <a:rPr lang="en-US" sz="3600" kern="10" spc="-360" dirty="0">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rPr>
              <a:t> 2 : </a:t>
            </a:r>
            <a:r>
              <a:rPr lang="en-US" sz="3600" kern="10" spc="-360" dirty="0" err="1">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rPr>
              <a:t>Cách</a:t>
            </a:r>
            <a:r>
              <a:rPr lang="en-US" sz="3600" kern="10" spc="-360" dirty="0">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rPr>
              <a:t> </a:t>
            </a:r>
            <a:r>
              <a:rPr lang="en-US" sz="3600" kern="10" spc="-360" dirty="0" err="1">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rPr>
              <a:t>ghi</a:t>
            </a:r>
            <a:r>
              <a:rPr lang="en-US" sz="3600" kern="10" spc="-360" dirty="0">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rPr>
              <a:t> </a:t>
            </a:r>
            <a:r>
              <a:rPr lang="en-US" sz="3600" kern="10" spc="-360" dirty="0" err="1">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rPr>
              <a:t>số</a:t>
            </a:r>
            <a:r>
              <a:rPr lang="en-US" sz="3600" kern="10" spc="-360" dirty="0">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rPr>
              <a:t> </a:t>
            </a:r>
            <a:r>
              <a:rPr lang="en-US" sz="3600" kern="10" spc="-360" dirty="0" err="1">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rPr>
              <a:t>tự</a:t>
            </a:r>
            <a:r>
              <a:rPr lang="en-US" sz="3600" kern="10" spc="-360" dirty="0">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rPr>
              <a:t> </a:t>
            </a:r>
            <a:r>
              <a:rPr lang="en-US" sz="3600" kern="10" spc="-360" dirty="0" err="1">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rPr>
              <a:t>nhiên</a:t>
            </a:r>
            <a:endParaRPr lang="en-US" sz="3600" kern="10" spc="-360" dirty="0">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endParaRPr>
          </a:p>
        </p:txBody>
      </p:sp>
      <p:sp>
        <p:nvSpPr>
          <p:cNvPr id="4" name="Title 1"/>
          <p:cNvSpPr>
            <a:spLocks noGrp="1"/>
          </p:cNvSpPr>
          <p:nvPr/>
        </p:nvSpPr>
        <p:spPr>
          <a:xfrm>
            <a:off x="2060460" y="2416404"/>
            <a:ext cx="8486831" cy="736446"/>
          </a:xfrm>
          <a:prstGeom prst="rect">
            <a:avLst/>
          </a:prstGeom>
        </p:spPr>
        <p:txBody>
          <a:bodyPr vert="horz" lIns="91440" tIns="45720" rIns="91440" bIns="45720" rtlCol="0" anchor="ctr">
            <a:normAutofit fontScale="92500" lnSpcReduction="10000"/>
          </a:bodyPr>
          <a:lst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a:lstStyle>
          <a:p>
            <a:endParaRPr lang="en-US"/>
          </a:p>
        </p:txBody>
      </p:sp>
      <p:sp>
        <p:nvSpPr>
          <p:cNvPr id="5" name="Content Placeholder 2"/>
          <p:cNvSpPr>
            <a:spLocks noGrp="1"/>
          </p:cNvSpPr>
          <p:nvPr/>
        </p:nvSpPr>
        <p:spPr>
          <a:xfrm>
            <a:off x="2060460" y="6118896"/>
            <a:ext cx="8486831" cy="2417484"/>
          </a:xfrm>
          <a:prstGeom prst="rect">
            <a:avLst/>
          </a:prstGeom>
        </p:spPr>
        <p:txBody>
          <a:bodyPr vert="horz" lIns="91440" tIns="45720" rIns="91440" bIns="45720" rtlCol="0">
            <a:normAutofit/>
          </a:bodyPr>
          <a:lst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endParaRPr lang="en-US"/>
          </a:p>
        </p:txBody>
      </p:sp>
      <p:sp>
        <p:nvSpPr>
          <p:cNvPr id="7" name="TextBox 5"/>
          <p:cNvSpPr txBox="1"/>
          <p:nvPr/>
        </p:nvSpPr>
        <p:spPr>
          <a:xfrm>
            <a:off x="7924784" y="5700405"/>
            <a:ext cx="6074259" cy="2554545"/>
          </a:xfrm>
          <a:prstGeom prst="rect">
            <a:avLst/>
          </a:prstGeom>
          <a:noFill/>
        </p:spPr>
        <p:txBody>
          <a:bodyPr wrap="square"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Với</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tự</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nhiên</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đã</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biết</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rồi</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Thì</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cách</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ghi</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tự</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nhiên</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Sẽ</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tiếp</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nhận</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dễ</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thôi</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3"/>
          <a:stretch>
            <a:fillRect/>
          </a:stretch>
        </p:blipFill>
        <p:spPr>
          <a:xfrm>
            <a:off x="914568" y="2895632"/>
            <a:ext cx="11856921" cy="2721457"/>
          </a:xfrm>
          <a:prstGeom prst="rect">
            <a:avLst/>
          </a:prstGeom>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p:stCondLst>
                                    <p:cond delay="2000"/>
                                  </p:stCondLst>
                                  <p:childTnLst>
                                    <p:set>
                                      <p:cBhvr>
                                        <p:cTn id="6" dur="1" fill="hold">
                                          <p:stCondLst>
                                            <p:cond delay="0"/>
                                          </p:stCondLst>
                                        </p:cTn>
                                        <p:tgtEl>
                                          <p:spTgt spid="7171"/>
                                        </p:tgtEl>
                                        <p:attrNameLst>
                                          <p:attrName>style.visibility</p:attrName>
                                        </p:attrNameLst>
                                      </p:cBhvr>
                                      <p:to>
                                        <p:strVal val="visible"/>
                                      </p:to>
                                    </p:set>
                                    <p:anim calcmode="lin" valueType="num">
                                      <p:cBhvr>
                                        <p:cTn id="7" dur="2000" fill="hold"/>
                                        <p:tgtEl>
                                          <p:spTgt spid="7171"/>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7171"/>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7171"/>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5">
            <a:extLst>
              <a:ext uri="{FF2B5EF4-FFF2-40B4-BE49-F238E27FC236}">
                <a16:creationId xmlns:a16="http://schemas.microsoft.com/office/drawing/2014/main" id="{FC121CB7-9DE7-D636-8608-E53C190CBCB5}"/>
              </a:ext>
            </a:extLst>
          </p:cNvPr>
          <p:cNvSpPr>
            <a:spLocks noChangeArrowheads="1"/>
          </p:cNvSpPr>
          <p:nvPr/>
        </p:nvSpPr>
        <p:spPr bwMode="auto">
          <a:xfrm>
            <a:off x="487363" y="676637"/>
            <a:ext cx="35560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r>
              <a:rPr lang="en-US" altLang="zh-CN" b="1" u="sng" dirty="0">
                <a:solidFill>
                  <a:srgbClr val="FF0000"/>
                </a:solidFill>
                <a:ea typeface="SimSun" panose="02010600030101010101" pitchFamily="2" charset="-122"/>
              </a:rPr>
              <a:t>1 .</a:t>
            </a:r>
            <a:r>
              <a:rPr lang="en-US" altLang="zh-CN" b="1" u="sng" dirty="0">
                <a:solidFill>
                  <a:srgbClr val="FF0000"/>
                </a:solidFill>
                <a:latin typeface=".VnTime" pitchFamily="34" charset="0"/>
                <a:ea typeface="SimSun" panose="02010600030101010101" pitchFamily="2" charset="-122"/>
              </a:rPr>
              <a:t> </a:t>
            </a:r>
            <a:r>
              <a:rPr lang="en-US" altLang="zh-CN" b="1" u="sng" dirty="0" err="1">
                <a:solidFill>
                  <a:srgbClr val="FF0000"/>
                </a:solidFill>
                <a:ea typeface="SimSun" panose="02010600030101010101" pitchFamily="2" charset="-122"/>
              </a:rPr>
              <a:t>Hệ</a:t>
            </a:r>
            <a:r>
              <a:rPr lang="en-US" altLang="zh-CN" b="1" u="sng" dirty="0">
                <a:solidFill>
                  <a:srgbClr val="FF0000"/>
                </a:solidFill>
                <a:ea typeface="SimSun" panose="02010600030101010101" pitchFamily="2" charset="-122"/>
              </a:rPr>
              <a:t> </a:t>
            </a:r>
            <a:r>
              <a:rPr lang="en-US" altLang="zh-CN" b="1" u="sng" dirty="0" err="1">
                <a:solidFill>
                  <a:srgbClr val="FF0000"/>
                </a:solidFill>
                <a:ea typeface="SimSun" panose="02010600030101010101" pitchFamily="2" charset="-122"/>
              </a:rPr>
              <a:t>thập</a:t>
            </a:r>
            <a:r>
              <a:rPr lang="en-US" altLang="zh-CN" b="1" u="sng" dirty="0">
                <a:solidFill>
                  <a:srgbClr val="FF0000"/>
                </a:solidFill>
                <a:ea typeface="SimSun" panose="02010600030101010101" pitchFamily="2" charset="-122"/>
              </a:rPr>
              <a:t> </a:t>
            </a:r>
            <a:r>
              <a:rPr lang="en-US" altLang="zh-CN" b="1" u="sng" dirty="0" err="1">
                <a:solidFill>
                  <a:srgbClr val="FF0000"/>
                </a:solidFill>
                <a:ea typeface="SimSun" panose="02010600030101010101" pitchFamily="2" charset="-122"/>
              </a:rPr>
              <a:t>phân</a:t>
            </a:r>
            <a:r>
              <a:rPr lang="en-US" altLang="zh-CN" b="1" u="sng" dirty="0">
                <a:solidFill>
                  <a:srgbClr val="FF0000"/>
                </a:solidFill>
                <a:latin typeface=".VnTime" pitchFamily="34" charset="0"/>
                <a:ea typeface="SimSun" panose="02010600030101010101" pitchFamily="2" charset="-122"/>
              </a:rPr>
              <a:t> </a:t>
            </a:r>
          </a:p>
        </p:txBody>
      </p:sp>
      <p:sp>
        <p:nvSpPr>
          <p:cNvPr id="8196" name="Rectangle 6">
            <a:extLst>
              <a:ext uri="{FF2B5EF4-FFF2-40B4-BE49-F238E27FC236}">
                <a16:creationId xmlns:a16="http://schemas.microsoft.com/office/drawing/2014/main" id="{6A8A2D44-1BF0-2C6D-EEDB-7B132CA77447}"/>
              </a:ext>
            </a:extLst>
          </p:cNvPr>
          <p:cNvSpPr>
            <a:spLocks noChangeArrowheads="1"/>
          </p:cNvSpPr>
          <p:nvPr/>
        </p:nvSpPr>
        <p:spPr bwMode="auto">
          <a:xfrm>
            <a:off x="990600" y="2267312"/>
            <a:ext cx="11825288" cy="11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r>
              <a:rPr lang="en-US" altLang="zh-CN">
                <a:solidFill>
                  <a:srgbClr val="000000"/>
                </a:solidFill>
                <a:ea typeface="SimSun" panose="02010600030101010101" pitchFamily="2" charset="-122"/>
              </a:rPr>
              <a:t>Em hãy cho ví dụ về số tự nhiên, viết số đó . Số tự nhiên đó có bao nhiêu chữ số ? Là những chữ số nào?</a:t>
            </a:r>
            <a:endParaRPr lang="en-US" altLang="zh-CN">
              <a:solidFill>
                <a:srgbClr val="000000"/>
              </a:solidFill>
              <a:latin typeface=".VnTime" pitchFamily="34" charset="0"/>
              <a:ea typeface="SimSun" panose="02010600030101010101" pitchFamily="2" charset="-122"/>
            </a:endParaRPr>
          </a:p>
        </p:txBody>
      </p:sp>
      <p:sp>
        <p:nvSpPr>
          <p:cNvPr id="8197" name="Text Box 7">
            <a:extLst>
              <a:ext uri="{FF2B5EF4-FFF2-40B4-BE49-F238E27FC236}">
                <a16:creationId xmlns:a16="http://schemas.microsoft.com/office/drawing/2014/main" id="{B9DCDF43-40C1-FDB3-F6D4-38DCB808B08D}"/>
              </a:ext>
            </a:extLst>
          </p:cNvPr>
          <p:cNvSpPr txBox="1">
            <a:spLocks noChangeArrowheads="1"/>
          </p:cNvSpPr>
          <p:nvPr/>
        </p:nvSpPr>
        <p:spPr bwMode="auto">
          <a:xfrm>
            <a:off x="1752600" y="5543912"/>
            <a:ext cx="8740475"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r>
              <a:rPr lang="en-US" altLang="zh-CN">
                <a:solidFill>
                  <a:srgbClr val="000000"/>
                </a:solidFill>
                <a:ea typeface="SimSun" panose="02010600030101010101" pitchFamily="2" charset="-122"/>
              </a:rPr>
              <a:t>Để ghi một số tự nhiên ta dùng những kí tự nào?</a:t>
            </a:r>
          </a:p>
        </p:txBody>
      </p:sp>
      <p:sp>
        <p:nvSpPr>
          <p:cNvPr id="8198" name="Text Box 8">
            <a:extLst>
              <a:ext uri="{FF2B5EF4-FFF2-40B4-BE49-F238E27FC236}">
                <a16:creationId xmlns:a16="http://schemas.microsoft.com/office/drawing/2014/main" id="{02DE7F79-B2D0-3294-AAD5-89DEA90CBFF4}"/>
              </a:ext>
            </a:extLst>
          </p:cNvPr>
          <p:cNvSpPr txBox="1">
            <a:spLocks noChangeArrowheads="1"/>
          </p:cNvSpPr>
          <p:nvPr/>
        </p:nvSpPr>
        <p:spPr bwMode="auto">
          <a:xfrm>
            <a:off x="609600" y="1124312"/>
            <a:ext cx="13898563" cy="327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r>
              <a:rPr lang="en-US" altLang="zh-CN" b="1" dirty="0">
                <a:solidFill>
                  <a:srgbClr val="000000"/>
                </a:solidFill>
                <a:ea typeface="SimSun" panose="02010600030101010101" pitchFamily="2" charset="-122"/>
              </a:rPr>
              <a:t>* </a:t>
            </a:r>
            <a:r>
              <a:rPr lang="en-US" altLang="zh-CN" b="1" dirty="0" err="1">
                <a:solidFill>
                  <a:srgbClr val="000000"/>
                </a:solidFill>
                <a:ea typeface="SimSun" panose="02010600030101010101" pitchFamily="2" charset="-122"/>
              </a:rPr>
              <a:t>Cách</a:t>
            </a:r>
            <a:r>
              <a:rPr lang="en-US" altLang="zh-CN" b="1" dirty="0">
                <a:solidFill>
                  <a:srgbClr val="000000"/>
                </a:solidFill>
                <a:ea typeface="SimSun" panose="02010600030101010101" pitchFamily="2" charset="-122"/>
              </a:rPr>
              <a:t> </a:t>
            </a:r>
            <a:r>
              <a:rPr lang="en-US" altLang="zh-CN" b="1" dirty="0" err="1">
                <a:solidFill>
                  <a:srgbClr val="000000"/>
                </a:solidFill>
                <a:ea typeface="SimSun" panose="02010600030101010101" pitchFamily="2" charset="-122"/>
              </a:rPr>
              <a:t>ghi</a:t>
            </a:r>
            <a:r>
              <a:rPr lang="en-US" altLang="zh-CN" b="1" dirty="0">
                <a:solidFill>
                  <a:srgbClr val="000000"/>
                </a:solidFill>
                <a:ea typeface="SimSun" panose="02010600030101010101" pitchFamily="2" charset="-122"/>
              </a:rPr>
              <a:t> </a:t>
            </a:r>
            <a:r>
              <a:rPr lang="en-US" altLang="zh-CN" b="1" dirty="0" err="1">
                <a:solidFill>
                  <a:srgbClr val="000000"/>
                </a:solidFill>
                <a:ea typeface="SimSun" panose="02010600030101010101" pitchFamily="2" charset="-122"/>
              </a:rPr>
              <a:t>số</a:t>
            </a:r>
            <a:r>
              <a:rPr lang="en-US" altLang="zh-CN" b="1" dirty="0">
                <a:solidFill>
                  <a:srgbClr val="000000"/>
                </a:solidFill>
                <a:ea typeface="SimSun" panose="02010600030101010101" pitchFamily="2" charset="-122"/>
              </a:rPr>
              <a:t> </a:t>
            </a:r>
            <a:r>
              <a:rPr lang="en-US" altLang="zh-CN" b="1" dirty="0" err="1">
                <a:solidFill>
                  <a:srgbClr val="000000"/>
                </a:solidFill>
                <a:ea typeface="SimSun" panose="02010600030101010101" pitchFamily="2" charset="-122"/>
              </a:rPr>
              <a:t>tự</a:t>
            </a:r>
            <a:r>
              <a:rPr lang="en-US" altLang="zh-CN" b="1" dirty="0">
                <a:solidFill>
                  <a:srgbClr val="000000"/>
                </a:solidFill>
                <a:ea typeface="SimSun" panose="02010600030101010101" pitchFamily="2" charset="-122"/>
              </a:rPr>
              <a:t> </a:t>
            </a:r>
            <a:r>
              <a:rPr lang="en-US" altLang="zh-CN" b="1" dirty="0" err="1">
                <a:solidFill>
                  <a:srgbClr val="000000"/>
                </a:solidFill>
                <a:ea typeface="SimSun" panose="02010600030101010101" pitchFamily="2" charset="-122"/>
              </a:rPr>
              <a:t>nhiên</a:t>
            </a:r>
            <a:r>
              <a:rPr lang="en-US" altLang="zh-CN" b="1" dirty="0">
                <a:solidFill>
                  <a:srgbClr val="000000"/>
                </a:solidFill>
                <a:ea typeface="SimSun" panose="02010600030101010101" pitchFamily="2" charset="-122"/>
              </a:rPr>
              <a:t> </a:t>
            </a:r>
            <a:r>
              <a:rPr lang="en-US" altLang="zh-CN" b="1" dirty="0" err="1">
                <a:solidFill>
                  <a:srgbClr val="000000"/>
                </a:solidFill>
                <a:ea typeface="SimSun" panose="02010600030101010101" pitchFamily="2" charset="-122"/>
              </a:rPr>
              <a:t>trong</a:t>
            </a:r>
            <a:r>
              <a:rPr lang="en-US" altLang="zh-CN" b="1" dirty="0">
                <a:solidFill>
                  <a:srgbClr val="000000"/>
                </a:solidFill>
                <a:ea typeface="SimSun" panose="02010600030101010101" pitchFamily="2" charset="-122"/>
              </a:rPr>
              <a:t> </a:t>
            </a:r>
            <a:r>
              <a:rPr lang="en-US" altLang="zh-CN" b="1" dirty="0" err="1">
                <a:solidFill>
                  <a:srgbClr val="000000"/>
                </a:solidFill>
                <a:ea typeface="SimSun" panose="02010600030101010101" pitchFamily="2" charset="-122"/>
              </a:rPr>
              <a:t>hệ</a:t>
            </a:r>
            <a:r>
              <a:rPr lang="en-US" altLang="zh-CN" b="1" dirty="0">
                <a:solidFill>
                  <a:srgbClr val="000000"/>
                </a:solidFill>
                <a:ea typeface="SimSun" panose="02010600030101010101" pitchFamily="2" charset="-122"/>
              </a:rPr>
              <a:t> </a:t>
            </a:r>
            <a:r>
              <a:rPr lang="en-US" altLang="zh-CN" b="1" dirty="0" err="1">
                <a:solidFill>
                  <a:srgbClr val="000000"/>
                </a:solidFill>
                <a:ea typeface="SimSun" panose="02010600030101010101" pitchFamily="2" charset="-122"/>
              </a:rPr>
              <a:t>thập</a:t>
            </a:r>
            <a:r>
              <a:rPr lang="en-US" altLang="zh-CN" b="1" dirty="0">
                <a:solidFill>
                  <a:srgbClr val="000000"/>
                </a:solidFill>
                <a:ea typeface="SimSun" panose="02010600030101010101" pitchFamily="2" charset="-122"/>
              </a:rPr>
              <a:t> </a:t>
            </a:r>
            <a:r>
              <a:rPr lang="en-US" altLang="zh-CN" b="1" dirty="0" err="1">
                <a:solidFill>
                  <a:srgbClr val="000000"/>
                </a:solidFill>
                <a:ea typeface="SimSun" panose="02010600030101010101" pitchFamily="2" charset="-122"/>
              </a:rPr>
              <a:t>phân</a:t>
            </a:r>
            <a:endParaRPr lang="en-US" altLang="zh-CN" b="1" dirty="0">
              <a:solidFill>
                <a:srgbClr val="000000"/>
              </a:solidFill>
              <a:ea typeface="SimSun" panose="02010600030101010101" pitchFamily="2" charset="-122"/>
            </a:endParaRPr>
          </a:p>
          <a:p>
            <a:r>
              <a:rPr lang="en-US" altLang="zh-CN" b="1"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Trong</a:t>
            </a:r>
            <a:r>
              <a:rPr lang="en-US" altLang="zh-CN" dirty="0">
                <a:solidFill>
                  <a:srgbClr val="000000"/>
                </a:solidFill>
                <a:ea typeface="SimSun" panose="02010600030101010101" pitchFamily="2" charset="-122"/>
              </a:rPr>
              <a:t> </a:t>
            </a:r>
            <a:r>
              <a:rPr lang="en-US" altLang="zh-CN" b="1" dirty="0" err="1">
                <a:solidFill>
                  <a:srgbClr val="000000"/>
                </a:solidFill>
                <a:ea typeface="SimSun" panose="02010600030101010101" pitchFamily="2" charset="-122"/>
              </a:rPr>
              <a:t>hệ</a:t>
            </a:r>
            <a:r>
              <a:rPr lang="en-US" altLang="zh-CN" b="1" dirty="0">
                <a:solidFill>
                  <a:srgbClr val="000000"/>
                </a:solidFill>
                <a:ea typeface="SimSun" panose="02010600030101010101" pitchFamily="2" charset="-122"/>
              </a:rPr>
              <a:t> </a:t>
            </a:r>
            <a:r>
              <a:rPr lang="en-US" altLang="zh-CN" b="1" dirty="0" err="1">
                <a:solidFill>
                  <a:srgbClr val="000000"/>
                </a:solidFill>
                <a:ea typeface="SimSun" panose="02010600030101010101" pitchFamily="2" charset="-122"/>
              </a:rPr>
              <a:t>thập</a:t>
            </a:r>
            <a:r>
              <a:rPr lang="en-US" altLang="zh-CN" b="1" dirty="0">
                <a:solidFill>
                  <a:srgbClr val="000000"/>
                </a:solidFill>
                <a:ea typeface="SimSun" panose="02010600030101010101" pitchFamily="2" charset="-122"/>
              </a:rPr>
              <a:t> </a:t>
            </a:r>
            <a:r>
              <a:rPr lang="en-US" altLang="zh-CN" b="1" dirty="0" err="1">
                <a:solidFill>
                  <a:srgbClr val="000000"/>
                </a:solidFill>
                <a:ea typeface="SimSun" panose="02010600030101010101" pitchFamily="2" charset="-122"/>
              </a:rPr>
              <a:t>phân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mỗi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tự</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nhiên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được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viết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dưới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dạng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một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dãy</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những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chữ</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lấy</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trong</a:t>
            </a:r>
            <a:r>
              <a:rPr lang="en-US" altLang="zh-CN" dirty="0">
                <a:solidFill>
                  <a:srgbClr val="000000"/>
                </a:solidFill>
                <a:ea typeface="SimSun" panose="02010600030101010101" pitchFamily="2" charset="-122"/>
              </a:rPr>
              <a:t> </a:t>
            </a:r>
          </a:p>
          <a:p>
            <a:r>
              <a:rPr lang="en-US" altLang="zh-CN" dirty="0">
                <a:solidFill>
                  <a:srgbClr val="000000"/>
                </a:solidFill>
                <a:ea typeface="SimSun" panose="02010600030101010101" pitchFamily="2" charset="-122"/>
              </a:rPr>
              <a:t>10 </a:t>
            </a:r>
            <a:r>
              <a:rPr lang="en-US" altLang="zh-CN" dirty="0" err="1">
                <a:solidFill>
                  <a:srgbClr val="000000"/>
                </a:solidFill>
                <a:ea typeface="SimSun" panose="02010600030101010101" pitchFamily="2" charset="-122"/>
              </a:rPr>
              <a:t>chữ</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0;1;2;3;4;5;6;7;8;9; </a:t>
            </a:r>
            <a:r>
              <a:rPr lang="en-US" altLang="zh-CN" dirty="0" err="1">
                <a:solidFill>
                  <a:srgbClr val="000000"/>
                </a:solidFill>
                <a:ea typeface="SimSun" panose="02010600030101010101" pitchFamily="2" charset="-122"/>
              </a:rPr>
              <a:t>vị</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trí</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của</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chữ</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trong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dãy</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gọi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là</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hàng</a:t>
            </a:r>
            <a:r>
              <a:rPr lang="en-US" altLang="zh-CN" dirty="0">
                <a:solidFill>
                  <a:srgbClr val="000000"/>
                </a:solidFill>
                <a:ea typeface="SimSun" panose="02010600030101010101" pitchFamily="2" charset="-122"/>
              </a:rPr>
              <a:t>.</a:t>
            </a:r>
          </a:p>
          <a:p>
            <a:r>
              <a:rPr lang="en-US" altLang="zh-CN" b="1" dirty="0">
                <a:solidFill>
                  <a:srgbClr val="000000"/>
                </a:solidFill>
                <a:ea typeface="SimSun" panose="02010600030101010101" pitchFamily="2" charset="-122"/>
              </a:rPr>
              <a: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Cứ</a:t>
            </a:r>
            <a:r>
              <a:rPr lang="en-US" altLang="zh-CN" dirty="0">
                <a:solidFill>
                  <a:srgbClr val="000000"/>
                </a:solidFill>
                <a:ea typeface="SimSun" panose="02010600030101010101" pitchFamily="2" charset="-122"/>
              </a:rPr>
              <a:t> 10 </a:t>
            </a:r>
            <a:r>
              <a:rPr lang="en-US" altLang="zh-CN" dirty="0" err="1">
                <a:solidFill>
                  <a:srgbClr val="000000"/>
                </a:solidFill>
                <a:ea typeface="SimSun" panose="02010600030101010101" pitchFamily="2" charset="-122"/>
              </a:rPr>
              <a:t>đơn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vị</a:t>
            </a:r>
            <a:r>
              <a:rPr lang="en-US" altLang="zh-CN" dirty="0">
                <a:solidFill>
                  <a:srgbClr val="000000"/>
                </a:solidFill>
                <a:ea typeface="SimSun" panose="02010600030101010101" pitchFamily="2" charset="-122"/>
              </a:rPr>
              <a:t> ở </a:t>
            </a:r>
            <a:r>
              <a:rPr lang="en-US" altLang="zh-CN" dirty="0" err="1">
                <a:solidFill>
                  <a:srgbClr val="000000"/>
                </a:solidFill>
                <a:ea typeface="SimSun" panose="02010600030101010101" pitchFamily="2" charset="-122"/>
              </a:rPr>
              <a:t>một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hàng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thì</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bằng</a:t>
            </a:r>
            <a:r>
              <a:rPr lang="en-US" altLang="zh-CN" dirty="0">
                <a:solidFill>
                  <a:srgbClr val="000000"/>
                </a:solidFill>
                <a:ea typeface="SimSun" panose="02010600030101010101" pitchFamily="2" charset="-122"/>
              </a:rPr>
              <a:t> 1 </a:t>
            </a:r>
            <a:r>
              <a:rPr lang="en-US" altLang="zh-CN" dirty="0" err="1">
                <a:solidFill>
                  <a:srgbClr val="000000"/>
                </a:solidFill>
                <a:ea typeface="SimSun" panose="02010600030101010101" pitchFamily="2" charset="-122"/>
              </a:rPr>
              <a:t>đơn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vị</a:t>
            </a:r>
            <a:r>
              <a:rPr lang="en-US" altLang="zh-CN" dirty="0">
                <a:solidFill>
                  <a:srgbClr val="000000"/>
                </a:solidFill>
                <a:ea typeface="SimSun" panose="02010600030101010101" pitchFamily="2" charset="-122"/>
              </a:rPr>
              <a:t> ở </a:t>
            </a:r>
            <a:r>
              <a:rPr lang="en-US" altLang="zh-CN" dirty="0" err="1">
                <a:solidFill>
                  <a:srgbClr val="000000"/>
                </a:solidFill>
                <a:ea typeface="SimSun" panose="02010600030101010101" pitchFamily="2" charset="-122"/>
              </a:rPr>
              <a:t>hàng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liền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trước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nó</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Chẳng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hạn</a:t>
            </a:r>
            <a:r>
              <a:rPr lang="en-US" altLang="zh-CN" dirty="0">
                <a:solidFill>
                  <a:srgbClr val="000000"/>
                </a:solidFill>
                <a:ea typeface="SimSun" panose="02010600030101010101" pitchFamily="2" charset="-122"/>
              </a:rPr>
              <a:t>, 10 </a:t>
            </a:r>
            <a:r>
              <a:rPr lang="en-US" altLang="zh-CN" dirty="0" err="1">
                <a:solidFill>
                  <a:srgbClr val="000000"/>
                </a:solidFill>
                <a:ea typeface="SimSun" panose="02010600030101010101" pitchFamily="2" charset="-122"/>
              </a:rPr>
              <a:t>chục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thì</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bằng</a:t>
            </a:r>
            <a:r>
              <a:rPr lang="en-US" altLang="zh-CN" dirty="0">
                <a:solidFill>
                  <a:srgbClr val="000000"/>
                </a:solidFill>
                <a:ea typeface="SimSun" panose="02010600030101010101" pitchFamily="2" charset="-122"/>
              </a:rPr>
              <a:t> 1 </a:t>
            </a:r>
            <a:r>
              <a:rPr lang="en-US" altLang="zh-CN" dirty="0" err="1">
                <a:solidFill>
                  <a:srgbClr val="000000"/>
                </a:solidFill>
                <a:ea typeface="SimSun" panose="02010600030101010101" pitchFamily="2" charset="-122"/>
              </a:rPr>
              <a:t>trăm</a:t>
            </a:r>
            <a:r>
              <a:rPr lang="en-US" altLang="zh-CN" dirty="0">
                <a:solidFill>
                  <a:srgbClr val="000000"/>
                </a:solidFill>
                <a:ea typeface="SimSun" panose="02010600030101010101" pitchFamily="2" charset="-122"/>
              </a:rPr>
              <a:t>; 10 </a:t>
            </a:r>
            <a:r>
              <a:rPr lang="en-US" altLang="zh-CN" dirty="0" err="1">
                <a:solidFill>
                  <a:srgbClr val="000000"/>
                </a:solidFill>
                <a:ea typeface="SimSun" panose="02010600030101010101" pitchFamily="2" charset="-122"/>
              </a:rPr>
              <a:t>trăm</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thì</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bằng</a:t>
            </a:r>
            <a:r>
              <a:rPr lang="en-US" altLang="zh-CN" dirty="0">
                <a:solidFill>
                  <a:srgbClr val="000000"/>
                </a:solidFill>
                <a:ea typeface="SimSun" panose="02010600030101010101" pitchFamily="2" charset="-122"/>
              </a:rPr>
              <a:t> 1 </a:t>
            </a:r>
            <a:r>
              <a:rPr lang="en-US" altLang="zh-CN" dirty="0" err="1">
                <a:solidFill>
                  <a:srgbClr val="000000"/>
                </a:solidFill>
                <a:ea typeface="SimSun" panose="02010600030101010101" pitchFamily="2" charset="-122"/>
              </a:rPr>
              <a:t>nghìn</a:t>
            </a:r>
            <a:r>
              <a:rPr lang="en-US" altLang="zh-CN" dirty="0">
                <a:solidFill>
                  <a:srgbClr val="000000"/>
                </a:solidFill>
                <a:ea typeface="SimSun" panose="02010600030101010101" pitchFamily="2" charset="-122"/>
              </a:rPr>
              <a:t>;…</a:t>
            </a:r>
            <a:endParaRPr lang="en-US" altLang="zh-CN" b="1" dirty="0">
              <a:solidFill>
                <a:srgbClr val="000000"/>
              </a:solidFill>
              <a:ea typeface="SimSun" panose="02010600030101010101" pitchFamily="2" charset="-122"/>
            </a:endParaRPr>
          </a:p>
        </p:txBody>
      </p:sp>
      <p:sp>
        <p:nvSpPr>
          <p:cNvPr id="8236" name="Text Box 148">
            <a:extLst>
              <a:ext uri="{FF2B5EF4-FFF2-40B4-BE49-F238E27FC236}">
                <a16:creationId xmlns:a16="http://schemas.microsoft.com/office/drawing/2014/main" id="{53D1969C-E46A-4A61-CED2-8CA40E6EB561}"/>
              </a:ext>
            </a:extLst>
          </p:cNvPr>
          <p:cNvSpPr txBox="1">
            <a:spLocks noChangeArrowheads="1"/>
          </p:cNvSpPr>
          <p:nvPr/>
        </p:nvSpPr>
        <p:spPr bwMode="auto">
          <a:xfrm>
            <a:off x="609600" y="4781912"/>
            <a:ext cx="1643981"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r>
              <a:rPr lang="en-US" altLang="zh-CN" b="1" u="sng">
                <a:solidFill>
                  <a:srgbClr val="000000"/>
                </a:solidFill>
                <a:ea typeface="SimSun" panose="02010600030101010101" pitchFamily="2" charset="-122"/>
              </a:rPr>
              <a:t>Chú ý:</a:t>
            </a:r>
            <a:r>
              <a:rPr lang="en-US" altLang="zh-CN" b="1" u="sng">
                <a:solidFill>
                  <a:srgbClr val="000000"/>
                </a:solidFill>
                <a:latin typeface=".VnTime" pitchFamily="34" charset="0"/>
                <a:ea typeface="SimSun" panose="02010600030101010101" pitchFamily="2" charset="-122"/>
              </a:rPr>
              <a:t> </a:t>
            </a:r>
          </a:p>
        </p:txBody>
      </p:sp>
      <p:sp>
        <p:nvSpPr>
          <p:cNvPr id="8243" name="Text Box 8242">
            <a:extLst>
              <a:ext uri="{FF2B5EF4-FFF2-40B4-BE49-F238E27FC236}">
                <a16:creationId xmlns:a16="http://schemas.microsoft.com/office/drawing/2014/main" id="{4D63BC56-FE06-6650-C016-37252C6B4999}"/>
              </a:ext>
            </a:extLst>
          </p:cNvPr>
          <p:cNvSpPr txBox="1">
            <a:spLocks noChangeArrowheads="1"/>
          </p:cNvSpPr>
          <p:nvPr/>
        </p:nvSpPr>
        <p:spPr bwMode="auto">
          <a:xfrm>
            <a:off x="2362200" y="4858112"/>
            <a:ext cx="655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a:solidFill>
                  <a:srgbClr val="000000"/>
                </a:solidFill>
                <a:ea typeface="SimSun" panose="02010600030101010101" pitchFamily="2" charset="-122"/>
              </a:rPr>
              <a:t>Khi viết các số tự nhiên ta quy ước</a:t>
            </a:r>
          </a:p>
        </p:txBody>
      </p:sp>
      <p:sp>
        <p:nvSpPr>
          <p:cNvPr id="8244" name="Text Box 8243">
            <a:extLst>
              <a:ext uri="{FF2B5EF4-FFF2-40B4-BE49-F238E27FC236}">
                <a16:creationId xmlns:a16="http://schemas.microsoft.com/office/drawing/2014/main" id="{9F9DAEE2-44E9-C26E-547C-C9D3583C529A}"/>
              </a:ext>
            </a:extLst>
          </p:cNvPr>
          <p:cNvSpPr txBox="1">
            <a:spLocks noChangeArrowheads="1"/>
          </p:cNvSpPr>
          <p:nvPr/>
        </p:nvSpPr>
        <p:spPr bwMode="auto">
          <a:xfrm>
            <a:off x="647700" y="5391512"/>
            <a:ext cx="14020800"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a:solidFill>
                  <a:srgbClr val="000000"/>
                </a:solidFill>
                <a:ea typeface="SimSun" panose="02010600030101010101" pitchFamily="2" charset="-122"/>
              </a:rPr>
              <a:t>1. Với các số tự nhiên khác 0, chữ số đầu tiên (từ trái sang phải) khác 0.</a:t>
            </a:r>
          </a:p>
          <a:p>
            <a:pPr eaLnBrk="0" hangingPunct="0">
              <a:spcBef>
                <a:spcPct val="50000"/>
              </a:spcBef>
            </a:pPr>
            <a:r>
              <a:rPr lang="en-US" altLang="zh-CN">
                <a:solidFill>
                  <a:srgbClr val="000000"/>
                </a:solidFill>
                <a:ea typeface="SimSun" panose="02010600030101010101" pitchFamily="2" charset="-122"/>
              </a:rPr>
              <a:t>2. Để dễ đọc, đối với các số có bốn chữ số trở lên, ta viết tách riêng từng lớp. Mỗi lớp là một nhóm ba chữ số kể từ phải sang trái.</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ppt_w</p:attrName>
                                        </p:attrNameLst>
                                      </p:cBhvr>
                                      <p:tavLst>
                                        <p:tav tm="0">
                                          <p:val>
                                            <p:fltVal val="0"/>
                                          </p:val>
                                        </p:tav>
                                        <p:tav tm="100000">
                                          <p:val>
                                            <p:strVal val="#ppt_w"/>
                                          </p:val>
                                        </p:tav>
                                      </p:tavLst>
                                    </p:anim>
                                    <p:anim calcmode="lin" valueType="num">
                                      <p:cBhvr>
                                        <p:cTn id="8" dur="1000" fill="hold"/>
                                        <p:tgtEl>
                                          <p:spTgt spid="8195"/>
                                        </p:tgtEl>
                                        <p:attrNameLst>
                                          <p:attrName>ppt_h</p:attrName>
                                        </p:attrNameLst>
                                      </p:cBhvr>
                                      <p:tavLst>
                                        <p:tav tm="0">
                                          <p:val>
                                            <p:fltVal val="0"/>
                                          </p:val>
                                        </p:tav>
                                        <p:tav tm="100000">
                                          <p:val>
                                            <p:strVal val="#ppt_h"/>
                                          </p:val>
                                        </p:tav>
                                      </p:tavLst>
                                    </p:anim>
                                    <p:anim calcmode="lin" valueType="num">
                                      <p:cBhvr>
                                        <p:cTn id="9" dur="1000" fill="hold"/>
                                        <p:tgtEl>
                                          <p:spTgt spid="8195"/>
                                        </p:tgtEl>
                                        <p:attrNameLst>
                                          <p:attrName>style.rotation</p:attrName>
                                        </p:attrNameLst>
                                      </p:cBhvr>
                                      <p:tavLst>
                                        <p:tav tm="0">
                                          <p:val>
                                            <p:fltVal val="90"/>
                                          </p:val>
                                        </p:tav>
                                        <p:tav tm="100000">
                                          <p:val>
                                            <p:fltVal val="0"/>
                                          </p:val>
                                        </p:tav>
                                      </p:tavLst>
                                    </p:anim>
                                    <p:animEffect transition="in" filter="fade">
                                      <p:cBhvr>
                                        <p:cTn id="10" dur="1000"/>
                                        <p:tgtEl>
                                          <p:spTgt spid="81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slide(fromBottom)">
                                      <p:cBhvr>
                                        <p:cTn id="15" dur="500"/>
                                        <p:tgtEl>
                                          <p:spTgt spid="819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1" presetClass="entr" presetSubtype="0" fill="hold" nodeType="clickEffect">
                                  <p:stCondLst>
                                    <p:cond delay="0"/>
                                  </p:stCondLst>
                                  <p:childTnLst>
                                    <p:set>
                                      <p:cBhvr>
                                        <p:cTn id="19" dur="1" fill="hold">
                                          <p:stCondLst>
                                            <p:cond delay="0"/>
                                          </p:stCondLst>
                                        </p:cTn>
                                        <p:tgtEl>
                                          <p:spTgt spid="8197"/>
                                        </p:tgtEl>
                                        <p:attrNameLst>
                                          <p:attrName>style.visibility</p:attrName>
                                        </p:attrNameLst>
                                      </p:cBhvr>
                                      <p:to>
                                        <p:strVal val="visible"/>
                                      </p:to>
                                    </p:set>
                                    <p:animEffect transition="in" filter="fade">
                                      <p:cBhvr>
                                        <p:cTn id="20" dur="770" decel="100000"/>
                                        <p:tgtEl>
                                          <p:spTgt spid="8197"/>
                                        </p:tgtEl>
                                      </p:cBhvr>
                                    </p:animEffect>
                                    <p:animScale>
                                      <p:cBhvr>
                                        <p:cTn id="21" dur="770" decel="100000"/>
                                        <p:tgtEl>
                                          <p:spTgt spid="8197"/>
                                        </p:tgtEl>
                                      </p:cBhvr>
                                      <p:from x="10000" y="10000"/>
                                      <p:to x="200000" y="450000"/>
                                    </p:animScale>
                                    <p:animScale>
                                      <p:cBhvr>
                                        <p:cTn id="22" dur="1230" accel="100000" fill="hold">
                                          <p:stCondLst>
                                            <p:cond delay="770"/>
                                          </p:stCondLst>
                                        </p:cTn>
                                        <p:tgtEl>
                                          <p:spTgt spid="8197"/>
                                        </p:tgtEl>
                                      </p:cBhvr>
                                      <p:from x="200000" y="450000"/>
                                      <p:to x="100000" y="100000"/>
                                    </p:animScale>
                                    <p:set>
                                      <p:cBhvr>
                                        <p:cTn id="23" dur="770" fill="hold"/>
                                        <p:tgtEl>
                                          <p:spTgt spid="8197"/>
                                        </p:tgtEl>
                                        <p:attrNameLst>
                                          <p:attrName>ppt_x</p:attrName>
                                        </p:attrNameLst>
                                      </p:cBhvr>
                                      <p:to>
                                        <p:strVal val="(0.5)"/>
                                      </p:to>
                                    </p:set>
                                    <p:anim from="(0.5)" to="(#ppt_x)" calcmode="lin" valueType="num">
                                      <p:cBhvr>
                                        <p:cTn id="24" dur="1230" accel="100000" fill="hold">
                                          <p:stCondLst>
                                            <p:cond delay="770"/>
                                          </p:stCondLst>
                                        </p:cTn>
                                        <p:tgtEl>
                                          <p:spTgt spid="8197"/>
                                        </p:tgtEl>
                                        <p:attrNameLst>
                                          <p:attrName>ppt_x</p:attrName>
                                        </p:attrNameLst>
                                      </p:cBhvr>
                                    </p:anim>
                                    <p:set>
                                      <p:cBhvr>
                                        <p:cTn id="25" dur="770" fill="hold"/>
                                        <p:tgtEl>
                                          <p:spTgt spid="8197"/>
                                        </p:tgtEl>
                                        <p:attrNameLst>
                                          <p:attrName>ppt_y</p:attrName>
                                        </p:attrNameLst>
                                      </p:cBhvr>
                                      <p:to>
                                        <p:strVal val="(#ppt_y+0.4)"/>
                                      </p:to>
                                    </p:set>
                                    <p:anim from="(#ppt_y+0.4)" to="(#ppt_y)" calcmode="lin" valueType="num">
                                      <p:cBhvr>
                                        <p:cTn id="26" dur="1230" accel="100000" fill="hold">
                                          <p:stCondLst>
                                            <p:cond delay="770"/>
                                          </p:stCondLst>
                                        </p:cTn>
                                        <p:tgtEl>
                                          <p:spTgt spid="8197"/>
                                        </p:tgtEl>
                                        <p:attrNameLst>
                                          <p:attrName>ppt_y</p:attrName>
                                        </p:attrNameLst>
                                      </p:cBhvr>
                                    </p:anim>
                                  </p:childTnLst>
                                </p:cTn>
                              </p:par>
                              <p:par>
                                <p:cTn id="27" presetID="3" presetClass="exit" presetSubtype="10" fill="hold" nodeType="withEffect">
                                  <p:stCondLst>
                                    <p:cond delay="0"/>
                                  </p:stCondLst>
                                  <p:childTnLst>
                                    <p:animEffect transition="out" filter="blinds(horizontal)">
                                      <p:cBhvr>
                                        <p:cTn id="28" dur="500"/>
                                        <p:tgtEl>
                                          <p:spTgt spid="8196"/>
                                        </p:tgtEl>
                                      </p:cBhvr>
                                    </p:animEffect>
                                    <p:set>
                                      <p:cBhvr>
                                        <p:cTn id="29" dur="1" fill="hold">
                                          <p:stCondLst>
                                            <p:cond delay="499"/>
                                          </p:stCondLst>
                                        </p:cTn>
                                        <p:tgtEl>
                                          <p:spTgt spid="8196"/>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51" presetClass="entr" presetSubtype="0" fill="hold" nodeType="clickEffect">
                                  <p:stCondLst>
                                    <p:cond delay="0"/>
                                  </p:stCondLst>
                                  <p:childTnLst>
                                    <p:set>
                                      <p:cBhvr>
                                        <p:cTn id="33" dur="1" fill="hold">
                                          <p:stCondLst>
                                            <p:cond delay="0"/>
                                          </p:stCondLst>
                                        </p:cTn>
                                        <p:tgtEl>
                                          <p:spTgt spid="8198"/>
                                        </p:tgtEl>
                                        <p:attrNameLst>
                                          <p:attrName>style.visibility</p:attrName>
                                        </p:attrNameLst>
                                      </p:cBhvr>
                                      <p:to>
                                        <p:strVal val="visible"/>
                                      </p:to>
                                    </p:set>
                                    <p:animEffect transition="in" filter="fade">
                                      <p:cBhvr>
                                        <p:cTn id="34" dur="770" decel="100000"/>
                                        <p:tgtEl>
                                          <p:spTgt spid="8198"/>
                                        </p:tgtEl>
                                      </p:cBhvr>
                                    </p:animEffect>
                                    <p:animScale>
                                      <p:cBhvr>
                                        <p:cTn id="35" dur="770" decel="100000"/>
                                        <p:tgtEl>
                                          <p:spTgt spid="8198"/>
                                        </p:tgtEl>
                                      </p:cBhvr>
                                      <p:from x="10000" y="10000"/>
                                      <p:to x="200000" y="450000"/>
                                    </p:animScale>
                                    <p:animScale>
                                      <p:cBhvr>
                                        <p:cTn id="36" dur="1230" accel="100000" fill="hold">
                                          <p:stCondLst>
                                            <p:cond delay="770"/>
                                          </p:stCondLst>
                                        </p:cTn>
                                        <p:tgtEl>
                                          <p:spTgt spid="8198"/>
                                        </p:tgtEl>
                                      </p:cBhvr>
                                      <p:from x="200000" y="450000"/>
                                      <p:to x="100000" y="100000"/>
                                    </p:animScale>
                                    <p:set>
                                      <p:cBhvr>
                                        <p:cTn id="37" dur="770" fill="hold"/>
                                        <p:tgtEl>
                                          <p:spTgt spid="8198"/>
                                        </p:tgtEl>
                                        <p:attrNameLst>
                                          <p:attrName>ppt_x</p:attrName>
                                        </p:attrNameLst>
                                      </p:cBhvr>
                                      <p:to>
                                        <p:strVal val="(0.5)"/>
                                      </p:to>
                                    </p:set>
                                    <p:anim from="(0.5)" to="(#ppt_x)" calcmode="lin" valueType="num">
                                      <p:cBhvr>
                                        <p:cTn id="38" dur="1230" accel="100000" fill="hold">
                                          <p:stCondLst>
                                            <p:cond delay="770"/>
                                          </p:stCondLst>
                                        </p:cTn>
                                        <p:tgtEl>
                                          <p:spTgt spid="8198"/>
                                        </p:tgtEl>
                                        <p:attrNameLst>
                                          <p:attrName>ppt_x</p:attrName>
                                        </p:attrNameLst>
                                      </p:cBhvr>
                                    </p:anim>
                                    <p:set>
                                      <p:cBhvr>
                                        <p:cTn id="39" dur="770" fill="hold"/>
                                        <p:tgtEl>
                                          <p:spTgt spid="8198"/>
                                        </p:tgtEl>
                                        <p:attrNameLst>
                                          <p:attrName>ppt_y</p:attrName>
                                        </p:attrNameLst>
                                      </p:cBhvr>
                                      <p:to>
                                        <p:strVal val="(#ppt_y+0.4)"/>
                                      </p:to>
                                    </p:set>
                                    <p:anim from="(#ppt_y+0.4)" to="(#ppt_y)" calcmode="lin" valueType="num">
                                      <p:cBhvr>
                                        <p:cTn id="40" dur="1230" accel="100000" fill="hold">
                                          <p:stCondLst>
                                            <p:cond delay="770"/>
                                          </p:stCondLst>
                                        </p:cTn>
                                        <p:tgtEl>
                                          <p:spTgt spid="8198"/>
                                        </p:tgtEl>
                                        <p:attrNameLst>
                                          <p:attrName>ppt_y</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8197"/>
                                        </p:tgtEl>
                                        <p:attrNameLst>
                                          <p:attrName>style.visibility</p:attrName>
                                        </p:attrNameLst>
                                      </p:cBhvr>
                                      <p:to>
                                        <p:strVal val="visible"/>
                                      </p:to>
                                    </p:set>
                                    <p:animEffect transition="in" filter="blinds(horizontal)">
                                      <p:cBhvr>
                                        <p:cTn id="45" dur="500"/>
                                        <p:tgtEl>
                                          <p:spTgt spid="819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xit" presetSubtype="10" fill="hold" nodeType="clickEffect">
                                  <p:stCondLst>
                                    <p:cond delay="0"/>
                                  </p:stCondLst>
                                  <p:childTnLst>
                                    <p:animEffect transition="out" filter="blinds(horizontal)">
                                      <p:cBhvr>
                                        <p:cTn id="49" dur="500"/>
                                        <p:tgtEl>
                                          <p:spTgt spid="8197"/>
                                        </p:tgtEl>
                                      </p:cBhvr>
                                    </p:animEffect>
                                    <p:set>
                                      <p:cBhvr>
                                        <p:cTn id="50" dur="1" fill="hold">
                                          <p:stCondLst>
                                            <p:cond delay="499"/>
                                          </p:stCondLst>
                                        </p:cTn>
                                        <p:tgtEl>
                                          <p:spTgt spid="8197"/>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4" fill="hold" nodeType="clickEffect">
                                  <p:stCondLst>
                                    <p:cond delay="0"/>
                                  </p:stCondLst>
                                  <p:childTnLst>
                                    <p:set>
                                      <p:cBhvr>
                                        <p:cTn id="54" dur="1" fill="hold">
                                          <p:stCondLst>
                                            <p:cond delay="0"/>
                                          </p:stCondLst>
                                        </p:cTn>
                                        <p:tgtEl>
                                          <p:spTgt spid="8236"/>
                                        </p:tgtEl>
                                        <p:attrNameLst>
                                          <p:attrName>style.visibility</p:attrName>
                                        </p:attrNameLst>
                                      </p:cBhvr>
                                      <p:to>
                                        <p:strVal val="visible"/>
                                      </p:to>
                                    </p:set>
                                    <p:animEffect transition="in" filter="slide(fromBottom)">
                                      <p:cBhvr>
                                        <p:cTn id="55" dur="500"/>
                                        <p:tgtEl>
                                          <p:spTgt spid="823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nodeType="clickEffect">
                                  <p:stCondLst>
                                    <p:cond delay="0"/>
                                  </p:stCondLst>
                                  <p:childTnLst>
                                    <p:set>
                                      <p:cBhvr>
                                        <p:cTn id="59" dur="1" fill="hold">
                                          <p:stCondLst>
                                            <p:cond delay="0"/>
                                          </p:stCondLst>
                                        </p:cTn>
                                        <p:tgtEl>
                                          <p:spTgt spid="8243"/>
                                        </p:tgtEl>
                                        <p:attrNameLst>
                                          <p:attrName>style.visibility</p:attrName>
                                        </p:attrNameLst>
                                      </p:cBhvr>
                                      <p:to>
                                        <p:strVal val="visible"/>
                                      </p:to>
                                    </p:set>
                                    <p:animEffect transition="in" filter="blinds(horizontal)">
                                      <p:cBhvr>
                                        <p:cTn id="60" dur="500"/>
                                        <p:tgtEl>
                                          <p:spTgt spid="824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8244"/>
                                        </p:tgtEl>
                                        <p:attrNameLst>
                                          <p:attrName>style.visibility</p:attrName>
                                        </p:attrNameLst>
                                      </p:cBhvr>
                                      <p:to>
                                        <p:strVal val="visible"/>
                                      </p:to>
                                    </p:set>
                                    <p:animEffect transition="in" filter="blinds(horizontal)">
                                      <p:cBhvr>
                                        <p:cTn id="65" dur="500"/>
                                        <p:tgtEl>
                                          <p:spTgt spid="8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P spid="8196" grpId="1"/>
      <p:bldP spid="8197" grpId="0"/>
      <p:bldP spid="8197" grpId="1"/>
      <p:bldP spid="8197" grpId="2"/>
      <p:bldP spid="8198" grpId="0"/>
      <p:bldP spid="8236" grpId="0"/>
      <p:bldP spid="8243" grpId="0"/>
      <p:bldP spid="824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4" name="Text Box 30723">
            <a:extLst>
              <a:ext uri="{FF2B5EF4-FFF2-40B4-BE49-F238E27FC236}">
                <a16:creationId xmlns:a16="http://schemas.microsoft.com/office/drawing/2014/main" id="{D4DA5E2A-085B-980B-27A8-B613ABDB1EFD}"/>
              </a:ext>
            </a:extLst>
          </p:cNvPr>
          <p:cNvSpPr txBox="1">
            <a:spLocks noChangeArrowheads="1"/>
          </p:cNvSpPr>
          <p:nvPr/>
        </p:nvSpPr>
        <p:spPr bwMode="auto">
          <a:xfrm>
            <a:off x="1447954" y="762088"/>
            <a:ext cx="152396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b="1" dirty="0" err="1">
                <a:solidFill>
                  <a:srgbClr val="FF0000"/>
                </a:solidFill>
                <a:ea typeface="SimSun" panose="02010600030101010101" pitchFamily="2" charset="-122"/>
              </a:rPr>
              <a:t>Ví</a:t>
            </a:r>
            <a:r>
              <a:rPr lang="en-US" altLang="zh-CN" b="1" dirty="0">
                <a:solidFill>
                  <a:srgbClr val="FF0000"/>
                </a:solidFill>
                <a:ea typeface="SimSun" panose="02010600030101010101" pitchFamily="2" charset="-122"/>
              </a:rPr>
              <a:t> </a:t>
            </a:r>
            <a:r>
              <a:rPr lang="en-US" altLang="zh-CN" b="1" dirty="0" err="1">
                <a:solidFill>
                  <a:srgbClr val="FF0000"/>
                </a:solidFill>
                <a:ea typeface="SimSun" panose="02010600030101010101" pitchFamily="2" charset="-122"/>
              </a:rPr>
              <a:t>dụ</a:t>
            </a:r>
            <a:r>
              <a:rPr lang="en-US" altLang="zh-CN" b="1" dirty="0">
                <a:solidFill>
                  <a:srgbClr val="FF0000"/>
                </a:solidFill>
                <a:ea typeface="SimSun" panose="02010600030101010101" pitchFamily="2" charset="-122"/>
              </a:rPr>
              <a:t>:</a:t>
            </a:r>
          </a:p>
        </p:txBody>
      </p:sp>
      <p:sp>
        <p:nvSpPr>
          <p:cNvPr id="30725" name="Text Box 30724">
            <a:extLst>
              <a:ext uri="{FF2B5EF4-FFF2-40B4-BE49-F238E27FC236}">
                <a16:creationId xmlns:a16="http://schemas.microsoft.com/office/drawing/2014/main" id="{0E85C2E0-1799-F435-A0F2-643430F0B6B9}"/>
              </a:ext>
            </a:extLst>
          </p:cNvPr>
          <p:cNvSpPr txBox="1">
            <a:spLocks noChangeArrowheads="1"/>
          </p:cNvSpPr>
          <p:nvPr/>
        </p:nvSpPr>
        <p:spPr bwMode="auto">
          <a:xfrm>
            <a:off x="3200508" y="838286"/>
            <a:ext cx="548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dirty="0" err="1">
                <a:solidFill>
                  <a:srgbClr val="000000"/>
                </a:solidFill>
                <a:ea typeface="SimSun" panose="02010600030101010101" pitchFamily="2" charset="-122"/>
              </a:rPr>
              <a:t>Số</a:t>
            </a:r>
            <a:r>
              <a:rPr lang="en-US" altLang="zh-CN" dirty="0">
                <a:ea typeface="SimSun" panose="02010600030101010101" pitchFamily="2" charset="-122"/>
              </a:rPr>
              <a:t>  </a:t>
            </a:r>
            <a:r>
              <a:rPr lang="en-US" altLang="zh-CN" b="1" dirty="0">
                <a:solidFill>
                  <a:srgbClr val="FF0000"/>
                </a:solidFill>
                <a:ea typeface="SimSun" panose="02010600030101010101" pitchFamily="2" charset="-122"/>
              </a:rPr>
              <a:t>123 456 789  102</a:t>
            </a:r>
          </a:p>
        </p:txBody>
      </p:sp>
      <p:sp>
        <p:nvSpPr>
          <p:cNvPr id="30726" name="Text Box 30725">
            <a:extLst>
              <a:ext uri="{FF2B5EF4-FFF2-40B4-BE49-F238E27FC236}">
                <a16:creationId xmlns:a16="http://schemas.microsoft.com/office/drawing/2014/main" id="{5973701C-E193-4F3C-8A20-8CD2BCD46CDB}"/>
              </a:ext>
            </a:extLst>
          </p:cNvPr>
          <p:cNvSpPr txBox="1">
            <a:spLocks noChangeArrowheads="1"/>
          </p:cNvSpPr>
          <p:nvPr/>
        </p:nvSpPr>
        <p:spPr bwMode="auto">
          <a:xfrm>
            <a:off x="990766" y="1524068"/>
            <a:ext cx="12725066"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dirty="0" err="1">
                <a:solidFill>
                  <a:srgbClr val="000000"/>
                </a:solidFill>
                <a:ea typeface="SimSun" panose="02010600030101010101" pitchFamily="2" charset="-122"/>
              </a:rPr>
              <a:t>Đọc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Một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trăm</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hai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mươi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ba</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tỉ</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bốn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trăm</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năm</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mươi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sáu</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triệu</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bảy</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trăm</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tám</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mươi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chín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nghìn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một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trăm</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linh</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hai</a:t>
            </a:r>
            <a:endParaRPr lang="en-US" altLang="zh-CN" dirty="0">
              <a:solidFill>
                <a:srgbClr val="000000"/>
              </a:solidFill>
              <a:ea typeface="SimSun" panose="02010600030101010101" pitchFamily="2" charset="-122"/>
            </a:endParaRPr>
          </a:p>
        </p:txBody>
      </p:sp>
      <p:sp>
        <p:nvSpPr>
          <p:cNvPr id="30727" name="Text Box 30726">
            <a:extLst>
              <a:ext uri="{FF2B5EF4-FFF2-40B4-BE49-F238E27FC236}">
                <a16:creationId xmlns:a16="http://schemas.microsoft.com/office/drawing/2014/main" id="{C0EF871B-0ED8-4005-7783-AF30BDD0CC14}"/>
              </a:ext>
            </a:extLst>
          </p:cNvPr>
          <p:cNvSpPr txBox="1">
            <a:spLocks noChangeArrowheads="1"/>
          </p:cNvSpPr>
          <p:nvPr/>
        </p:nvSpPr>
        <p:spPr bwMode="auto">
          <a:xfrm>
            <a:off x="1066964" y="2743236"/>
            <a:ext cx="1325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trên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có</a:t>
            </a:r>
            <a:r>
              <a:rPr lang="en-US" altLang="zh-CN" dirty="0">
                <a:solidFill>
                  <a:srgbClr val="000000"/>
                </a:solidFill>
                <a:ea typeface="SimSun" panose="02010600030101010101" pitchFamily="2" charset="-122"/>
              </a:rPr>
              <a:t> : 12 </a:t>
            </a:r>
            <a:r>
              <a:rPr lang="en-US" altLang="zh-CN" dirty="0" err="1">
                <a:solidFill>
                  <a:srgbClr val="000000"/>
                </a:solidFill>
                <a:ea typeface="SimSun" panose="02010600030101010101" pitchFamily="2" charset="-122"/>
              </a:rPr>
              <a:t>chữ</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có</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lớp</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và</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hàng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như</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sau</a:t>
            </a:r>
            <a:r>
              <a:rPr lang="en-US" altLang="zh-CN" dirty="0">
                <a:solidFill>
                  <a:srgbClr val="000000"/>
                </a:solidFill>
                <a:ea typeface="SimSun" panose="02010600030101010101" pitchFamily="2" charset="-122"/>
              </a:rPr>
              <a:t>:</a:t>
            </a:r>
          </a:p>
        </p:txBody>
      </p:sp>
      <p:sp>
        <p:nvSpPr>
          <p:cNvPr id="14341" name="Text Box 30728">
            <a:extLst>
              <a:ext uri="{FF2B5EF4-FFF2-40B4-BE49-F238E27FC236}">
                <a16:creationId xmlns:a16="http://schemas.microsoft.com/office/drawing/2014/main" id="{6DA08965-F778-C475-AB3B-3ABFA13D5961}"/>
              </a:ext>
            </a:extLst>
          </p:cNvPr>
          <p:cNvSpPr txBox="1">
            <a:spLocks noChangeArrowheads="1"/>
          </p:cNvSpPr>
          <p:nvPr/>
        </p:nvSpPr>
        <p:spPr bwMode="auto">
          <a:xfrm>
            <a:off x="685800" y="3200400"/>
            <a:ext cx="1371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endParaRPr lang="en-US" altLang="zh-CN">
              <a:ea typeface="SimSun" panose="02010600030101010101" pitchFamily="2" charset="-122"/>
            </a:endParaRPr>
          </a:p>
        </p:txBody>
      </p:sp>
      <p:graphicFrame>
        <p:nvGraphicFramePr>
          <p:cNvPr id="30824" name="Content Placeholder 30823">
            <a:extLst>
              <a:ext uri="{FF2B5EF4-FFF2-40B4-BE49-F238E27FC236}">
                <a16:creationId xmlns:a16="http://schemas.microsoft.com/office/drawing/2014/main" id="{A211497F-BE0D-2009-B363-BB700F34FBAC}"/>
              </a:ext>
            </a:extLst>
          </p:cNvPr>
          <p:cNvGraphicFramePr>
            <a:graphicFrameLocks noGrp="1"/>
          </p:cNvGraphicFramePr>
          <p:nvPr>
            <p:ph/>
            <p:extLst>
              <p:ext uri="{D42A27DB-BD31-4B8C-83A1-F6EECF244321}">
                <p14:modId xmlns:p14="http://schemas.microsoft.com/office/powerpoint/2010/main" val="329227193"/>
              </p:ext>
            </p:extLst>
          </p:nvPr>
        </p:nvGraphicFramePr>
        <p:xfrm>
          <a:off x="914568" y="3810008"/>
          <a:ext cx="13106056" cy="2513230"/>
        </p:xfrm>
        <a:graphic>
          <a:graphicData uri="http://schemas.openxmlformats.org/drawingml/2006/table">
            <a:tbl>
              <a:tblPr/>
              <a:tblGrid>
                <a:gridCol w="1110667">
                  <a:extLst>
                    <a:ext uri="{9D8B030D-6E8A-4147-A177-3AD203B41FA5}">
                      <a16:colId xmlns:a16="http://schemas.microsoft.com/office/drawing/2014/main" val="20000"/>
                    </a:ext>
                  </a:extLst>
                </a:gridCol>
                <a:gridCol w="904858">
                  <a:extLst>
                    <a:ext uri="{9D8B030D-6E8A-4147-A177-3AD203B41FA5}">
                      <a16:colId xmlns:a16="http://schemas.microsoft.com/office/drawing/2014/main" val="20001"/>
                    </a:ext>
                  </a:extLst>
                </a:gridCol>
                <a:gridCol w="1009965">
                  <a:extLst>
                    <a:ext uri="{9D8B030D-6E8A-4147-A177-3AD203B41FA5}">
                      <a16:colId xmlns:a16="http://schemas.microsoft.com/office/drawing/2014/main" val="20002"/>
                    </a:ext>
                  </a:extLst>
                </a:gridCol>
                <a:gridCol w="779493">
                  <a:extLst>
                    <a:ext uri="{9D8B030D-6E8A-4147-A177-3AD203B41FA5}">
                      <a16:colId xmlns:a16="http://schemas.microsoft.com/office/drawing/2014/main" val="20003"/>
                    </a:ext>
                  </a:extLst>
                </a:gridCol>
                <a:gridCol w="1127403">
                  <a:extLst>
                    <a:ext uri="{9D8B030D-6E8A-4147-A177-3AD203B41FA5}">
                      <a16:colId xmlns:a16="http://schemas.microsoft.com/office/drawing/2014/main" val="20004"/>
                    </a:ext>
                  </a:extLst>
                </a:gridCol>
                <a:gridCol w="1117128">
                  <a:extLst>
                    <a:ext uri="{9D8B030D-6E8A-4147-A177-3AD203B41FA5}">
                      <a16:colId xmlns:a16="http://schemas.microsoft.com/office/drawing/2014/main" val="20005"/>
                    </a:ext>
                  </a:extLst>
                </a:gridCol>
                <a:gridCol w="1007029">
                  <a:extLst>
                    <a:ext uri="{9D8B030D-6E8A-4147-A177-3AD203B41FA5}">
                      <a16:colId xmlns:a16="http://schemas.microsoft.com/office/drawing/2014/main" val="20006"/>
                    </a:ext>
                  </a:extLst>
                </a:gridCol>
                <a:gridCol w="1187589">
                  <a:extLst>
                    <a:ext uri="{9D8B030D-6E8A-4147-A177-3AD203B41FA5}">
                      <a16:colId xmlns:a16="http://schemas.microsoft.com/office/drawing/2014/main" val="20007"/>
                    </a:ext>
                  </a:extLst>
                </a:gridCol>
                <a:gridCol w="1056940">
                  <a:extLst>
                    <a:ext uri="{9D8B030D-6E8A-4147-A177-3AD203B41FA5}">
                      <a16:colId xmlns:a16="http://schemas.microsoft.com/office/drawing/2014/main" val="20008"/>
                    </a:ext>
                  </a:extLst>
                </a:gridCol>
                <a:gridCol w="986477">
                  <a:extLst>
                    <a:ext uri="{9D8B030D-6E8A-4147-A177-3AD203B41FA5}">
                      <a16:colId xmlns:a16="http://schemas.microsoft.com/office/drawing/2014/main" val="20009"/>
                    </a:ext>
                  </a:extLst>
                </a:gridCol>
                <a:gridCol w="916015">
                  <a:extLst>
                    <a:ext uri="{9D8B030D-6E8A-4147-A177-3AD203B41FA5}">
                      <a16:colId xmlns:a16="http://schemas.microsoft.com/office/drawing/2014/main" val="20010"/>
                    </a:ext>
                  </a:extLst>
                </a:gridCol>
                <a:gridCol w="893995">
                  <a:extLst>
                    <a:ext uri="{9D8B030D-6E8A-4147-A177-3AD203B41FA5}">
                      <a16:colId xmlns:a16="http://schemas.microsoft.com/office/drawing/2014/main" val="20011"/>
                    </a:ext>
                  </a:extLst>
                </a:gridCol>
                <a:gridCol w="1008497">
                  <a:extLst>
                    <a:ext uri="{9D8B030D-6E8A-4147-A177-3AD203B41FA5}">
                      <a16:colId xmlns:a16="http://schemas.microsoft.com/office/drawing/2014/main" val="20012"/>
                    </a:ext>
                  </a:extLst>
                </a:gridCol>
              </a:tblGrid>
              <a:tr h="533386">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dirty="0">
                          <a:latin typeface="Times New Roman" panose="02020603050405020304" pitchFamily="18" charset="0"/>
                        </a:rPr>
                        <a:t>Lớp</a:t>
                      </a:r>
                      <a:endParaRPr lang="en-US" sz="3200" dirty="0">
                        <a:latin typeface="Times New Roman" panose="02020603050405020304" pitchFamily="18" charset="0"/>
                      </a:endParaRPr>
                    </a:p>
                  </a:txBody>
                  <a:tcPr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3">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dirty="0">
                          <a:latin typeface="Times New Roman" panose="02020603050405020304" pitchFamily="18" charset="0"/>
                        </a:rPr>
                        <a:t>Tỉ </a:t>
                      </a:r>
                      <a:endParaRPr lang="en-US" sz="3200" dirty="0">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en-US"/>
                    </a:p>
                  </a:txBody>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en-US"/>
                    </a:p>
                  </a:txBody>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dirty="0">
                          <a:latin typeface="Times New Roman" panose="02020603050405020304" pitchFamily="18" charset="0"/>
                        </a:rPr>
                        <a:t>Triệu</a:t>
                      </a:r>
                      <a:endParaRPr lang="en-US" sz="3200" dirty="0">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en-US"/>
                    </a:p>
                  </a:txBody>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en-US"/>
                    </a:p>
                  </a:txBody>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dirty="0">
                          <a:latin typeface="Times New Roman" panose="02020603050405020304" pitchFamily="18" charset="0"/>
                        </a:rPr>
                        <a:t>Nghìn</a:t>
                      </a:r>
                      <a:endParaRPr lang="en-US" sz="3200" dirty="0">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en-US"/>
                    </a:p>
                  </a:txBody>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en-US"/>
                    </a:p>
                  </a:txBody>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gridSpan="3">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dirty="0">
                          <a:latin typeface="Times New Roman" panose="02020603050405020304" pitchFamily="18" charset="0"/>
                        </a:rPr>
                        <a:t>Đơn vị</a:t>
                      </a:r>
                      <a:endParaRPr lang="en-US" sz="3200" dirty="0">
                        <a:latin typeface="Times New Roman" panose="02020603050405020304" pitchFamily="18" charset="0"/>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xBody>
                    <a:bodyPr/>
                    <a:lstStyle/>
                    <a:p>
                      <a:endParaRPr lang="en-US"/>
                    </a:p>
                  </a:txBody>
                  <a:tcP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hMerge="1">
                  <a:txBody>
                    <a:bodyPr/>
                    <a:lstStyle/>
                    <a:p>
                      <a:endParaRPr lang="en-US"/>
                    </a:p>
                  </a:txBody>
                  <a:tcPr>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extLst>
                  <a:ext uri="{0D108BD9-81ED-4DB2-BD59-A6C34878D82A}">
                    <a16:rowId xmlns:a16="http://schemas.microsoft.com/office/drawing/2014/main" val="10000"/>
                  </a:ext>
                </a:extLst>
              </a:tr>
              <a:tr h="867310">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dirty="0">
                          <a:latin typeface="Times New Roman" panose="02020603050405020304" pitchFamily="18" charset="0"/>
                        </a:rPr>
                        <a:t>Hàng</a:t>
                      </a:r>
                      <a:endParaRPr lang="en-US" sz="3200" dirty="0">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Trăm tỉ</a:t>
                      </a:r>
                      <a:endParaRPr lang="en-US" sz="2400" dirty="0">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Chục tỉ</a:t>
                      </a:r>
                      <a:endParaRPr lang="en-US" sz="2400" dirty="0">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Tỉ</a:t>
                      </a:r>
                      <a:endParaRPr lang="en-US" sz="2400" dirty="0">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Trăm triệu</a:t>
                      </a:r>
                      <a:endParaRPr lang="en-US" sz="2400" dirty="0">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Chục triệu</a:t>
                      </a:r>
                      <a:endParaRPr lang="en-US" sz="2400" dirty="0">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Triệu</a:t>
                      </a:r>
                      <a:endParaRPr lang="en-US" sz="2400" dirty="0">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Trăm nghìn</a:t>
                      </a:r>
                      <a:endParaRPr lang="en-US" sz="2400" dirty="0">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Chục nghìn</a:t>
                      </a:r>
                      <a:endParaRPr lang="en-US" sz="2400" dirty="0">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Nghìn</a:t>
                      </a:r>
                      <a:endParaRPr lang="en-US" sz="2400" dirty="0">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Trăm</a:t>
                      </a:r>
                      <a:endParaRPr lang="en-US" sz="2400" dirty="0">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Chục</a:t>
                      </a:r>
                      <a:endParaRPr lang="en-US" sz="2400" dirty="0">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2400" dirty="0">
                          <a:latin typeface="Times New Roman" panose="02020603050405020304" pitchFamily="18" charset="0"/>
                        </a:rPr>
                        <a:t>Đơn vị</a:t>
                      </a:r>
                      <a:endParaRPr lang="en-US" sz="2400" dirty="0">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0414">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dirty="0">
                          <a:latin typeface="Times New Roman" panose="02020603050405020304" pitchFamily="18" charset="0"/>
                        </a:rPr>
                        <a:t>Chữ số</a:t>
                      </a:r>
                      <a:endParaRPr lang="en-US" sz="3200" dirty="0">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1</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2</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3</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4</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5</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6</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7</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8</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9</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1</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0</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algn="ctr">
                        <a:buNone/>
                      </a:pPr>
                      <a:r>
                        <a:rPr sz="3200" b="1" dirty="0">
                          <a:solidFill>
                            <a:srgbClr val="FF0000"/>
                          </a:solidFill>
                          <a:latin typeface="Times New Roman" panose="02020603050405020304" pitchFamily="18" charset="0"/>
                        </a:rPr>
                        <a:t>2</a:t>
                      </a:r>
                      <a:endParaRPr lang="en-US" sz="3200" b="1" dirty="0">
                        <a:solidFill>
                          <a:srgbClr val="FF0000"/>
                        </a:solidFill>
                        <a:latin typeface="Times New Roman" panose="02020603050405020304" pitchFamily="18" charset="0"/>
                      </a:endParaRPr>
                    </a:p>
                  </a:txBody>
                  <a:tcPr anchor="ct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blinds(horizontal)">
                                      <p:cBhvr>
                                        <p:cTn id="7" dur="500"/>
                                        <p:tgtEl>
                                          <p:spTgt spid="307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25"/>
                                        </p:tgtEl>
                                        <p:attrNameLst>
                                          <p:attrName>style.visibility</p:attrName>
                                        </p:attrNameLst>
                                      </p:cBhvr>
                                      <p:to>
                                        <p:strVal val="visible"/>
                                      </p:to>
                                    </p:set>
                                    <p:animEffect transition="in" filter="blinds(horizontal)">
                                      <p:cBhvr>
                                        <p:cTn id="12" dur="500"/>
                                        <p:tgtEl>
                                          <p:spTgt spid="307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726"/>
                                        </p:tgtEl>
                                        <p:attrNameLst>
                                          <p:attrName>style.visibility</p:attrName>
                                        </p:attrNameLst>
                                      </p:cBhvr>
                                      <p:to>
                                        <p:strVal val="visible"/>
                                      </p:to>
                                    </p:set>
                                    <p:animEffect transition="in" filter="blinds(horizontal)">
                                      <p:cBhvr>
                                        <p:cTn id="17" dur="500"/>
                                        <p:tgtEl>
                                          <p:spTgt spid="307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0727"/>
                                        </p:tgtEl>
                                        <p:attrNameLst>
                                          <p:attrName>style.visibility</p:attrName>
                                        </p:attrNameLst>
                                      </p:cBhvr>
                                      <p:to>
                                        <p:strVal val="visible"/>
                                      </p:to>
                                    </p:set>
                                    <p:animEffect transition="in" filter="blinds(horizontal)">
                                      <p:cBhvr>
                                        <p:cTn id="22" dur="500"/>
                                        <p:tgtEl>
                                          <p:spTgt spid="307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0824"/>
                                        </p:tgtEl>
                                        <p:attrNameLst>
                                          <p:attrName>style.visibility</p:attrName>
                                        </p:attrNameLst>
                                      </p:cBhvr>
                                      <p:to>
                                        <p:strVal val="visible"/>
                                      </p:to>
                                    </p:set>
                                    <p:animEffect transition="in" filter="blinds(horizontal)">
                                      <p:cBhvr>
                                        <p:cTn id="27" dur="500"/>
                                        <p:tgtEl>
                                          <p:spTgt spid="30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p:bldP spid="30726" grpId="0"/>
      <p:bldP spid="3072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Text Box 7">
            <a:extLst>
              <a:ext uri="{FF2B5EF4-FFF2-40B4-BE49-F238E27FC236}">
                <a16:creationId xmlns:a16="http://schemas.microsoft.com/office/drawing/2014/main" id="{AC2011A2-480E-5658-F2E1-054FA40DD19A}"/>
              </a:ext>
            </a:extLst>
          </p:cNvPr>
          <p:cNvSpPr txBox="1">
            <a:spLocks noChangeArrowheads="1"/>
          </p:cNvSpPr>
          <p:nvPr/>
        </p:nvSpPr>
        <p:spPr bwMode="auto">
          <a:xfrm>
            <a:off x="941549" y="984226"/>
            <a:ext cx="1294923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r>
              <a:rPr lang="vi-VN" altLang="en-US" i="1" dirty="0">
                <a:solidFill>
                  <a:srgbClr val="000000"/>
                </a:solidFill>
              </a:rPr>
              <a:t>Cách phân biệt: Số và chữ số, số chục và chữ số hàng chục, số trăm và chữ số hàng trăm</a:t>
            </a:r>
          </a:p>
        </p:txBody>
      </p:sp>
      <p:sp>
        <p:nvSpPr>
          <p:cNvPr id="9220" name="Rectangle 9">
            <a:extLst>
              <a:ext uri="{FF2B5EF4-FFF2-40B4-BE49-F238E27FC236}">
                <a16:creationId xmlns:a16="http://schemas.microsoft.com/office/drawing/2014/main" id="{6D0AD568-7D54-EC20-A7A6-EBBD311BF219}"/>
              </a:ext>
            </a:extLst>
          </p:cNvPr>
          <p:cNvSpPr>
            <a:spLocks noChangeArrowheads="1"/>
          </p:cNvSpPr>
          <p:nvPr/>
        </p:nvSpPr>
        <p:spPr bwMode="auto">
          <a:xfrm>
            <a:off x="1017749" y="2070076"/>
            <a:ext cx="3910627"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r>
              <a:rPr lang="vi-VN" altLang="en-US" dirty="0"/>
              <a:t>V</a:t>
            </a:r>
            <a:r>
              <a:rPr lang="en-US" altLang="en-US" dirty="0"/>
              <a:t>í </a:t>
            </a:r>
            <a:r>
              <a:rPr lang="en-US" altLang="en-US" dirty="0" err="1"/>
              <a:t>dụ</a:t>
            </a:r>
            <a:r>
              <a:rPr lang="en-US" altLang="zh-CN" dirty="0">
                <a:ea typeface="SimSun" panose="02010600030101010101" pitchFamily="2" charset="-122"/>
              </a:rPr>
              <a:t>: Cho </a:t>
            </a:r>
            <a:r>
              <a:rPr lang="vi-VN" altLang="en-US" dirty="0"/>
              <a:t>số</a:t>
            </a:r>
            <a:r>
              <a:rPr lang="en-US" altLang="zh-CN" dirty="0">
                <a:solidFill>
                  <a:srgbClr val="FF0000"/>
                </a:solidFill>
                <a:ea typeface="SimSun" panose="02010600030101010101" pitchFamily="2" charset="-122"/>
              </a:rPr>
              <a:t> </a:t>
            </a:r>
            <a:r>
              <a:rPr lang="en-US" altLang="zh-CN" b="1" dirty="0">
                <a:solidFill>
                  <a:srgbClr val="FF0000"/>
                </a:solidFill>
                <a:ea typeface="SimSun" panose="02010600030101010101" pitchFamily="2" charset="-122"/>
              </a:rPr>
              <a:t>3895</a:t>
            </a:r>
            <a:r>
              <a:rPr lang="en-US" altLang="zh-CN" b="1" dirty="0">
                <a:ea typeface="SimSun" panose="02010600030101010101" pitchFamily="2" charset="-122"/>
              </a:rPr>
              <a:t> </a:t>
            </a:r>
            <a:r>
              <a:rPr lang="en-US" altLang="zh-CN" dirty="0">
                <a:ea typeface="SimSun" panose="02010600030101010101" pitchFamily="2" charset="-122"/>
              </a:rPr>
              <a:t>:</a:t>
            </a:r>
          </a:p>
        </p:txBody>
      </p:sp>
      <p:graphicFrame>
        <p:nvGraphicFramePr>
          <p:cNvPr id="9310" name="Content Placeholder 9309">
            <a:extLst>
              <a:ext uri="{FF2B5EF4-FFF2-40B4-BE49-F238E27FC236}">
                <a16:creationId xmlns:a16="http://schemas.microsoft.com/office/drawing/2014/main" id="{EF044D74-125B-4988-45C5-485B2B3321B6}"/>
              </a:ext>
            </a:extLst>
          </p:cNvPr>
          <p:cNvGraphicFramePr>
            <a:graphicFrameLocks noGrp="1"/>
          </p:cNvGraphicFramePr>
          <p:nvPr>
            <p:ph/>
            <p:extLst>
              <p:ext uri="{D42A27DB-BD31-4B8C-83A1-F6EECF244321}">
                <p14:modId xmlns:p14="http://schemas.microsoft.com/office/powerpoint/2010/main" val="324492268"/>
              </p:ext>
            </p:extLst>
          </p:nvPr>
        </p:nvGraphicFramePr>
        <p:xfrm>
          <a:off x="1017749" y="2670151"/>
          <a:ext cx="13533437" cy="1957388"/>
        </p:xfrm>
        <a:graphic>
          <a:graphicData uri="http://schemas.openxmlformats.org/drawingml/2006/table">
            <a:tbl>
              <a:tblPr/>
              <a:tblGrid>
                <a:gridCol w="1997075">
                  <a:extLst>
                    <a:ext uri="{9D8B030D-6E8A-4147-A177-3AD203B41FA5}">
                      <a16:colId xmlns:a16="http://schemas.microsoft.com/office/drawing/2014/main" val="1846015234"/>
                    </a:ext>
                  </a:extLst>
                </a:gridCol>
                <a:gridCol w="1838325">
                  <a:extLst>
                    <a:ext uri="{9D8B030D-6E8A-4147-A177-3AD203B41FA5}">
                      <a16:colId xmlns:a16="http://schemas.microsoft.com/office/drawing/2014/main" val="1665775187"/>
                    </a:ext>
                  </a:extLst>
                </a:gridCol>
                <a:gridCol w="2295525">
                  <a:extLst>
                    <a:ext uri="{9D8B030D-6E8A-4147-A177-3AD203B41FA5}">
                      <a16:colId xmlns:a16="http://schemas.microsoft.com/office/drawing/2014/main" val="2595295650"/>
                    </a:ext>
                  </a:extLst>
                </a:gridCol>
                <a:gridCol w="1971675">
                  <a:extLst>
                    <a:ext uri="{9D8B030D-6E8A-4147-A177-3AD203B41FA5}">
                      <a16:colId xmlns:a16="http://schemas.microsoft.com/office/drawing/2014/main" val="1134225875"/>
                    </a:ext>
                  </a:extLst>
                </a:gridCol>
                <a:gridCol w="2319337">
                  <a:extLst>
                    <a:ext uri="{9D8B030D-6E8A-4147-A177-3AD203B41FA5}">
                      <a16:colId xmlns:a16="http://schemas.microsoft.com/office/drawing/2014/main" val="3013694813"/>
                    </a:ext>
                  </a:extLst>
                </a:gridCol>
                <a:gridCol w="3111500">
                  <a:extLst>
                    <a:ext uri="{9D8B030D-6E8A-4147-A177-3AD203B41FA5}">
                      <a16:colId xmlns:a16="http://schemas.microsoft.com/office/drawing/2014/main" val="3864331050"/>
                    </a:ext>
                  </a:extLst>
                </a:gridCol>
              </a:tblGrid>
              <a:tr h="1190625">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altLang="en-US" sz="31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Số đã cho</a:t>
                      </a:r>
                    </a:p>
                  </a:txBody>
                  <a:tcPr marL="65311" marR="6531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altLang="en-US" sz="31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Số trăm</a:t>
                      </a:r>
                    </a:p>
                  </a:txBody>
                  <a:tcPr marL="65311" marR="65311" marT="0" marB="0" anchor="ctr" horzOverflow="overflow">
                    <a:lnL w="12700" cap="flat" cmpd="sng" algn="ctr">
                      <a:solidFill>
                        <a:srgbClr val="000000"/>
                      </a:solidFill>
                      <a:prstDash val="solid"/>
                      <a:round/>
                      <a:headEnd type="none" w="med" len="med"/>
                      <a:tailEnd type="none" w="med" len="med"/>
                    </a:lnL>
                    <a:lnR w="12700" cap="flat" cmpd="sng" algn="ctr">
                      <a:solidFill>
                        <a:srgbClr val="4B25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3100" b="0" i="1"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rPr>
                        <a:t>Chữ số hàng trăm</a:t>
                      </a:r>
                    </a:p>
                  </a:txBody>
                  <a:tcPr marL="65311" marR="65311" marT="0" marB="0" anchor="b" horzOverflow="overflow">
                    <a:lnL w="12700" cap="flat" cmpd="sng" algn="ctr">
                      <a:solidFill>
                        <a:srgbClr val="4B2500"/>
                      </a:solidFill>
                      <a:prstDash val="solid"/>
                      <a:round/>
                      <a:headEnd type="none" w="med" len="med"/>
                      <a:tailEnd type="none" w="med" len="med"/>
                    </a:lnL>
                    <a:lnR w="12700" cap="flat" cmpd="sng" algn="ctr">
                      <a:solidFill>
                        <a:srgbClr val="4B2500"/>
                      </a:solidFill>
                      <a:prstDash val="solid"/>
                      <a:round/>
                      <a:headEnd type="none" w="med" len="med"/>
                      <a:tailEnd type="none" w="med" len="med"/>
                    </a:lnR>
                    <a:lnT w="12700" cap="flat" cmpd="sng" algn="ctr">
                      <a:solidFill>
                        <a:srgbClr val="4B2500"/>
                      </a:solidFill>
                      <a:prstDash val="solid"/>
                      <a:round/>
                      <a:headEnd type="none" w="med" len="med"/>
                      <a:tailEnd type="none" w="med" len="med"/>
                    </a:lnT>
                    <a:lnB w="12700" cap="flat" cmpd="sng" algn="ctr">
                      <a:solidFill>
                        <a:srgbClr val="4B25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altLang="en-US" sz="31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Số chục</a:t>
                      </a:r>
                    </a:p>
                  </a:txBody>
                  <a:tcPr marL="65311" marR="65311" marT="0" marB="0" anchor="ctr" horzOverflow="overflow">
                    <a:lnL w="12700" cap="flat" cmpd="sng" algn="ctr">
                      <a:solidFill>
                        <a:srgbClr val="4B25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altLang="en-US" sz="31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Chữ số hàng chục</a:t>
                      </a:r>
                    </a:p>
                  </a:txBody>
                  <a:tcPr marL="65311" marR="6531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vi-VN" altLang="en-US" sz="31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Các chữ số</a:t>
                      </a:r>
                    </a:p>
                  </a:txBody>
                  <a:tcPr marL="65311" marR="6531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3723159"/>
                  </a:ext>
                </a:extLst>
              </a:tr>
              <a:tr h="766763">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31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rPr>
                        <a:t>3895</a:t>
                      </a:r>
                      <a:endParaRPr kumimoji="0" lang="en-US" altLang="zh-CN" sz="31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ea typeface="SimSun" panose="02010600030101010101" pitchFamily="2" charset="-122"/>
                        <a:cs typeface="Times New Roman" panose="02020603050405020304" pitchFamily="18" charset="0"/>
                      </a:endParaRPr>
                    </a:p>
                  </a:txBody>
                  <a:tcPr marL="65311" marR="6531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zh-CN" sz="31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SimSun" panose="02010600030101010101" pitchFamily="2" charset="-122"/>
                        <a:cs typeface="Times New Roman" panose="02020603050405020304" pitchFamily="18" charset="0"/>
                      </a:endParaRPr>
                    </a:p>
                  </a:txBody>
                  <a:tcPr marL="65311" marR="6531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zh-CN" sz="31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SimSun" panose="02010600030101010101" pitchFamily="2" charset="-122"/>
                        <a:cs typeface="Times New Roman" panose="02020603050405020304" pitchFamily="18" charset="0"/>
                      </a:endParaRPr>
                    </a:p>
                  </a:txBody>
                  <a:tcPr marL="65311" marR="6531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4B25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42900" defTabSz="1306513"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defTabSz="1306513"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defTabSz="1306513"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defTabSz="1306513"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defTabSz="1306513"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defTabSz="1306513"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defTabSz="1306513"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defTabSz="1306513"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defTabSz="1306513"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0" marR="0" lvl="0" indent="-342900" algn="ctr" defTabSz="1306513" rtl="0" eaLnBrk="1" fontAlgn="base" latinLnBrk="0" hangingPunct="1">
                        <a:lnSpc>
                          <a:spcPct val="100000"/>
                        </a:lnSpc>
                        <a:spcBef>
                          <a:spcPct val="20000"/>
                        </a:spcBef>
                        <a:spcAft>
                          <a:spcPct val="0"/>
                        </a:spcAft>
                        <a:buClrTx/>
                        <a:buSzTx/>
                        <a:buFontTx/>
                        <a:buNone/>
                        <a:tabLst/>
                      </a:pPr>
                      <a:endParaRPr kumimoji="0" lang="en-US" altLang="en-US" sz="34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ndParaRPr>
                    </a:p>
                  </a:txBody>
                  <a:tcPr marL="65311" marR="6531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zh-CN" sz="31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SimSun" panose="02010600030101010101" pitchFamily="2" charset="-122"/>
                        <a:cs typeface="Times New Roman" panose="02020603050405020304" pitchFamily="18" charset="0"/>
                      </a:endParaRPr>
                    </a:p>
                  </a:txBody>
                  <a:tcPr marL="65311" marR="6531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defRPr>
                      </a:lvl1pPr>
                      <a:lvl2pPr eaLnBrk="0" hangingPunct="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defRPr>
                      </a:lvl2pPr>
                      <a:lvl3pPr eaLnBrk="0" hangingPunct="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defRPr>
                      </a:lvl3pPr>
                      <a:lvl4pPr eaLnBrk="0" hangingPunct="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defRPr>
                      </a:lvl4pPr>
                      <a:lvl5pPr eaLnBrk="0" hangingPunct="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zh-CN" sz="3100" b="0"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ea typeface="SimSun" panose="02010600030101010101" pitchFamily="2" charset="-122"/>
                        <a:cs typeface="Times New Roman" panose="02020603050405020304" pitchFamily="18" charset="0"/>
                      </a:endParaRPr>
                    </a:p>
                  </a:txBody>
                  <a:tcPr marL="65311" marR="6531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3989386"/>
                  </a:ext>
                </a:extLst>
              </a:tr>
            </a:tbl>
          </a:graphicData>
        </a:graphic>
      </p:graphicFrame>
      <p:sp>
        <p:nvSpPr>
          <p:cNvPr id="9251" name="Rectangle 41">
            <a:extLst>
              <a:ext uri="{FF2B5EF4-FFF2-40B4-BE49-F238E27FC236}">
                <a16:creationId xmlns:a16="http://schemas.microsoft.com/office/drawing/2014/main" id="{55A1F0EB-EEE2-8640-B7BF-80AD28670314}"/>
              </a:ext>
            </a:extLst>
          </p:cNvPr>
          <p:cNvSpPr>
            <a:spLocks noChangeArrowheads="1"/>
          </p:cNvSpPr>
          <p:nvPr/>
        </p:nvSpPr>
        <p:spPr bwMode="auto">
          <a:xfrm>
            <a:off x="3608549" y="3898876"/>
            <a:ext cx="10445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algn="ctr"/>
            <a:r>
              <a:rPr lang="en-US" altLang="zh-CN">
                <a:ea typeface="SimSun" panose="02010600030101010101" pitchFamily="2" charset="-122"/>
              </a:rPr>
              <a:t>38</a:t>
            </a:r>
          </a:p>
        </p:txBody>
      </p:sp>
      <p:sp>
        <p:nvSpPr>
          <p:cNvPr id="9252" name="Rectangle 42">
            <a:extLst>
              <a:ext uri="{FF2B5EF4-FFF2-40B4-BE49-F238E27FC236}">
                <a16:creationId xmlns:a16="http://schemas.microsoft.com/office/drawing/2014/main" id="{85E73FF2-6F5B-7979-3EEF-F2AF420A7F8C}"/>
              </a:ext>
            </a:extLst>
          </p:cNvPr>
          <p:cNvSpPr>
            <a:spLocks noChangeArrowheads="1"/>
          </p:cNvSpPr>
          <p:nvPr/>
        </p:nvSpPr>
        <p:spPr bwMode="auto">
          <a:xfrm flipH="1">
            <a:off x="5894549" y="3908401"/>
            <a:ext cx="4667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algn="ctr"/>
            <a:r>
              <a:rPr lang="en-US" altLang="zh-CN">
                <a:ea typeface="SimSun" panose="02010600030101010101" pitchFamily="2" charset="-122"/>
              </a:rPr>
              <a:t>8</a:t>
            </a:r>
          </a:p>
        </p:txBody>
      </p:sp>
      <p:sp>
        <p:nvSpPr>
          <p:cNvPr id="9253" name="Rectangle 43">
            <a:extLst>
              <a:ext uri="{FF2B5EF4-FFF2-40B4-BE49-F238E27FC236}">
                <a16:creationId xmlns:a16="http://schemas.microsoft.com/office/drawing/2014/main" id="{AC592F2F-E03B-80E4-4B62-9D2B02804C6B}"/>
              </a:ext>
            </a:extLst>
          </p:cNvPr>
          <p:cNvSpPr>
            <a:spLocks noChangeArrowheads="1"/>
          </p:cNvSpPr>
          <p:nvPr/>
        </p:nvSpPr>
        <p:spPr bwMode="auto">
          <a:xfrm>
            <a:off x="7799549" y="3911576"/>
            <a:ext cx="9080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389</a:t>
            </a:r>
          </a:p>
        </p:txBody>
      </p:sp>
      <p:sp>
        <p:nvSpPr>
          <p:cNvPr id="9254" name="Rectangle 44">
            <a:extLst>
              <a:ext uri="{FF2B5EF4-FFF2-40B4-BE49-F238E27FC236}">
                <a16:creationId xmlns:a16="http://schemas.microsoft.com/office/drawing/2014/main" id="{E78F0DD9-4CE0-1FC4-A644-D86D9EC19609}"/>
              </a:ext>
            </a:extLst>
          </p:cNvPr>
          <p:cNvSpPr>
            <a:spLocks noChangeArrowheads="1"/>
          </p:cNvSpPr>
          <p:nvPr/>
        </p:nvSpPr>
        <p:spPr bwMode="auto">
          <a:xfrm>
            <a:off x="10058328" y="3962404"/>
            <a:ext cx="4762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r>
              <a:rPr lang="en-US" altLang="zh-CN" dirty="0">
                <a:ea typeface="SimSun" panose="02010600030101010101" pitchFamily="2" charset="-122"/>
              </a:rPr>
              <a:t>9</a:t>
            </a:r>
          </a:p>
        </p:txBody>
      </p:sp>
      <p:sp>
        <p:nvSpPr>
          <p:cNvPr id="9255" name="Rectangle 45">
            <a:extLst>
              <a:ext uri="{FF2B5EF4-FFF2-40B4-BE49-F238E27FC236}">
                <a16:creationId xmlns:a16="http://schemas.microsoft.com/office/drawing/2014/main" id="{386DDB33-557E-5098-E2E3-CB8C6D3AAF0E}"/>
              </a:ext>
            </a:extLst>
          </p:cNvPr>
          <p:cNvSpPr>
            <a:spLocks noChangeArrowheads="1"/>
          </p:cNvSpPr>
          <p:nvPr/>
        </p:nvSpPr>
        <p:spPr bwMode="auto">
          <a:xfrm>
            <a:off x="11838149" y="3975076"/>
            <a:ext cx="23526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r>
              <a:rPr lang="en-US" altLang="zh-CN">
                <a:ea typeface="SimSun" panose="02010600030101010101" pitchFamily="2" charset="-122"/>
              </a:rPr>
              <a:t>3 ; 8 ; 9 ; 5</a:t>
            </a:r>
          </a:p>
        </p:txBody>
      </p:sp>
      <p:sp>
        <p:nvSpPr>
          <p:cNvPr id="9257" name="Rectangle 47">
            <a:extLst>
              <a:ext uri="{FF2B5EF4-FFF2-40B4-BE49-F238E27FC236}">
                <a16:creationId xmlns:a16="http://schemas.microsoft.com/office/drawing/2014/main" id="{4F281A0A-553B-A4EC-52B7-E8572F1B46B9}"/>
              </a:ext>
            </a:extLst>
          </p:cNvPr>
          <p:cNvSpPr>
            <a:spLocks noChangeArrowheads="1"/>
          </p:cNvSpPr>
          <p:nvPr/>
        </p:nvSpPr>
        <p:spPr bwMode="auto">
          <a:xfrm>
            <a:off x="1143162" y="5029176"/>
            <a:ext cx="1379537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algn="just"/>
            <a:r>
              <a:rPr lang="en-US" altLang="zh-CN" sz="4000" dirty="0">
                <a:solidFill>
                  <a:srgbClr val="000000"/>
                </a:solidFill>
                <a:ea typeface="SimSun" panose="02010600030101010101" pitchFamily="2" charset="-122"/>
              </a:rPr>
              <a: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Chỉ</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dùng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ba</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chữ</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0; 1 </a:t>
            </a:r>
            <a:r>
              <a:rPr lang="en-US" altLang="zh-CN" dirty="0" err="1">
                <a:solidFill>
                  <a:srgbClr val="000000"/>
                </a:solidFill>
                <a:ea typeface="SimSun" panose="02010600030101010101" pitchFamily="2" charset="-122"/>
              </a:rPr>
              <a:t>và</a:t>
            </a:r>
            <a:r>
              <a:rPr lang="en-US" altLang="zh-CN" dirty="0">
                <a:solidFill>
                  <a:srgbClr val="000000"/>
                </a:solidFill>
                <a:ea typeface="SimSun" panose="02010600030101010101" pitchFamily="2" charset="-122"/>
              </a:rPr>
              <a:t> 2 </a:t>
            </a:r>
            <a:r>
              <a:rPr lang="en-US" altLang="zh-CN" dirty="0" err="1">
                <a:solidFill>
                  <a:srgbClr val="000000"/>
                </a:solidFill>
                <a:ea typeface="SimSun" panose="02010600030101010101" pitchFamily="2" charset="-122"/>
              </a:rPr>
              <a:t>hãy</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viết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tất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cả</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tự</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nhiên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có</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ba</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chữ</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a:t>
            </a:r>
            <a:r>
              <a:rPr lang="vi-VN" altLang="en-US" dirty="0">
                <a:solidFill>
                  <a:srgbClr val="000000"/>
                </a:solidFill>
              </a:rPr>
              <a:t> </a:t>
            </a:r>
          </a:p>
          <a:p>
            <a:pPr algn="just"/>
            <a:r>
              <a:rPr lang="vi-VN" altLang="en-US" dirty="0">
                <a:solidFill>
                  <a:srgbClr val="000000"/>
                </a:solidFill>
              </a:rPr>
              <a:t>   </a:t>
            </a:r>
            <a:r>
              <a:rPr lang="en-US" altLang="zh-CN" dirty="0" err="1">
                <a:solidFill>
                  <a:srgbClr val="000000"/>
                </a:solidFill>
                <a:ea typeface="SimSun" panose="02010600030101010101" pitchFamily="2" charset="-122"/>
              </a:rPr>
              <a:t>Mỗi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chữ</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chỉ</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viết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một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lần</a:t>
            </a:r>
            <a:r>
              <a:rPr lang="en-US" altLang="zh-CN" dirty="0">
                <a:solidFill>
                  <a:srgbClr val="000000"/>
                </a:solidFill>
                <a:ea typeface="SimSun" panose="02010600030101010101" pitchFamily="2" charset="-122"/>
              </a:rPr>
              <a:t>.</a:t>
            </a:r>
          </a:p>
        </p:txBody>
      </p:sp>
      <p:pic>
        <p:nvPicPr>
          <p:cNvPr id="2" name="Picture 1"/>
          <p:cNvPicPr>
            <a:picLocks noChangeAspect="1"/>
          </p:cNvPicPr>
          <p:nvPr/>
        </p:nvPicPr>
        <p:blipFill>
          <a:blip r:embed="rId2"/>
          <a:stretch>
            <a:fillRect/>
          </a:stretch>
        </p:blipFill>
        <p:spPr>
          <a:xfrm>
            <a:off x="1676548" y="6324542"/>
            <a:ext cx="8739619" cy="152396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75"/>
                                  </p:iterate>
                                  <p:childTnLst>
                                    <p:set>
                                      <p:cBhvr>
                                        <p:cTn id="6" dur="1" fill="hold">
                                          <p:stCondLst>
                                            <p:cond delay="74"/>
                                          </p:stCondLst>
                                        </p:cTn>
                                        <p:tgtEl>
                                          <p:spTgt spid="92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iterate type="lt">
                                    <p:tmAbs val="75"/>
                                  </p:iterate>
                                  <p:childTnLst>
                                    <p:set>
                                      <p:cBhvr>
                                        <p:cTn id="10" dur="1" fill="hold">
                                          <p:stCondLst>
                                            <p:cond delay="74"/>
                                          </p:stCondLst>
                                        </p:cTn>
                                        <p:tgtEl>
                                          <p:spTgt spid="9220"/>
                                        </p:tgtEl>
                                        <p:attrNameLst>
                                          <p:attrName>style.visibility</p:attrName>
                                        </p:attrNameLst>
                                      </p:cBhvr>
                                      <p:to>
                                        <p:strVal val="visible"/>
                                      </p:to>
                                    </p:set>
                                  </p:childTnLst>
                                </p:cTn>
                              </p:par>
                            </p:childTnLst>
                          </p:cTn>
                        </p:par>
                        <p:par>
                          <p:cTn id="11" fill="hold" nodeType="afterGroup">
                            <p:stCondLst>
                              <p:cond delay="1125"/>
                            </p:stCondLst>
                            <p:childTnLst>
                              <p:par>
                                <p:cTn id="12" presetID="1" presetClass="entr" presetSubtype="0" fill="hold" nodeType="afterEffect">
                                  <p:stCondLst>
                                    <p:cond delay="0"/>
                                  </p:stCondLst>
                                  <p:iterate type="lt">
                                    <p:tmAbs val="75"/>
                                  </p:iterate>
                                  <p:childTnLst>
                                    <p:set>
                                      <p:cBhvr>
                                        <p:cTn id="13" dur="1" fill="hold">
                                          <p:stCondLst>
                                            <p:cond delay="74"/>
                                          </p:stCondLst>
                                        </p:cTn>
                                        <p:tgtEl>
                                          <p:spTgt spid="931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iterate type="lt">
                                    <p:tmAbs val="75"/>
                                  </p:iterate>
                                  <p:childTnLst>
                                    <p:set>
                                      <p:cBhvr>
                                        <p:cTn id="17" dur="1" fill="hold">
                                          <p:stCondLst>
                                            <p:cond delay="74"/>
                                          </p:stCondLst>
                                        </p:cTn>
                                        <p:tgtEl>
                                          <p:spTgt spid="9255"/>
                                        </p:tgtEl>
                                        <p:attrNameLst>
                                          <p:attrName>style.visibility</p:attrName>
                                        </p:attrNameLst>
                                      </p:cBhvr>
                                      <p:to>
                                        <p:strVal val="visible"/>
                                      </p:to>
                                    </p:set>
                                  </p:childTnLst>
                                  <p:subTnLst>
                                    <p:animClr clrSpc="rgb" dir="cw">
                                      <p:cBhvr override="childStyle">
                                        <p:cTn dur="1" fill="hold" display="0" masterRel="nextClick" afterEffect="1"/>
                                        <p:tgtEl>
                                          <p:spTgt spid="9255"/>
                                        </p:tgtEl>
                                        <p:attrNameLst>
                                          <p:attrName>ppt_c</p:attrName>
                                        </p:attrNameLst>
                                      </p:cBhvr>
                                      <p:to>
                                        <a:srgbClr val="0000FF"/>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iterate type="lt">
                                    <p:tmAbs val="75"/>
                                  </p:iterate>
                                  <p:childTnLst>
                                    <p:set>
                                      <p:cBhvr>
                                        <p:cTn id="21" dur="1" fill="hold">
                                          <p:stCondLst>
                                            <p:cond delay="74"/>
                                          </p:stCondLst>
                                        </p:cTn>
                                        <p:tgtEl>
                                          <p:spTgt spid="9254"/>
                                        </p:tgtEl>
                                        <p:attrNameLst>
                                          <p:attrName>style.visibility</p:attrName>
                                        </p:attrNameLst>
                                      </p:cBhvr>
                                      <p:to>
                                        <p:strVal val="visible"/>
                                      </p:to>
                                    </p:set>
                                  </p:childTnLst>
                                  <p:subTnLst>
                                    <p:animClr clrSpc="rgb" dir="cw">
                                      <p:cBhvr override="childStyle">
                                        <p:cTn dur="1" fill="hold" display="0" masterRel="nextClick" afterEffect="1"/>
                                        <p:tgtEl>
                                          <p:spTgt spid="9254"/>
                                        </p:tgtEl>
                                        <p:attrNameLst>
                                          <p:attrName>ppt_c</p:attrName>
                                        </p:attrNameLst>
                                      </p:cBhvr>
                                      <p:to>
                                        <a:srgbClr val="FF0000"/>
                                      </p:to>
                                    </p:animClr>
                                  </p:sub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9253"/>
                                        </p:tgtEl>
                                        <p:attrNameLst>
                                          <p:attrName>style.visibility</p:attrName>
                                        </p:attrNameLst>
                                      </p:cBhvr>
                                      <p:to>
                                        <p:strVal val="visible"/>
                                      </p:to>
                                    </p:set>
                                  </p:childTnLst>
                                  <p:subTnLst>
                                    <p:animClr clrSpc="rgb" dir="cw">
                                      <p:cBhvr override="childStyle">
                                        <p:cTn dur="1" fill="hold" display="0" masterRel="nextClick" afterEffect="1"/>
                                        <p:tgtEl>
                                          <p:spTgt spid="9253"/>
                                        </p:tgtEl>
                                        <p:attrNameLst>
                                          <p:attrName>ppt_c</p:attrName>
                                        </p:attrNameLst>
                                      </p:cBhvr>
                                      <p:to>
                                        <a:srgbClr val="0000FF"/>
                                      </p:to>
                                    </p:animClr>
                                  </p:sub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iterate type="lt">
                                    <p:tmAbs val="75"/>
                                  </p:iterate>
                                  <p:childTnLst>
                                    <p:set>
                                      <p:cBhvr>
                                        <p:cTn id="29" dur="1" fill="hold">
                                          <p:stCondLst>
                                            <p:cond delay="74"/>
                                          </p:stCondLst>
                                        </p:cTn>
                                        <p:tgtEl>
                                          <p:spTgt spid="9252"/>
                                        </p:tgtEl>
                                        <p:attrNameLst>
                                          <p:attrName>style.visibility</p:attrName>
                                        </p:attrNameLst>
                                      </p:cBhvr>
                                      <p:to>
                                        <p:strVal val="visible"/>
                                      </p:to>
                                    </p:set>
                                  </p:childTnLst>
                                  <p:subTnLst>
                                    <p:animClr clrSpc="rgb" dir="cw">
                                      <p:cBhvr override="childStyle">
                                        <p:cTn dur="1" fill="hold" display="0" masterRel="nextClick" afterEffect="1"/>
                                        <p:tgtEl>
                                          <p:spTgt spid="9252"/>
                                        </p:tgtEl>
                                        <p:attrNameLst>
                                          <p:attrName>ppt_c</p:attrName>
                                        </p:attrNameLst>
                                      </p:cBhvr>
                                      <p:to>
                                        <a:srgbClr val="FF0000"/>
                                      </p:to>
                                    </p:animClr>
                                  </p:sub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499"/>
                                          </p:stCondLst>
                                        </p:cTn>
                                        <p:tgtEl>
                                          <p:spTgt spid="9251"/>
                                        </p:tgtEl>
                                        <p:attrNameLst>
                                          <p:attrName>style.visibility</p:attrName>
                                        </p:attrNameLst>
                                      </p:cBhvr>
                                      <p:to>
                                        <p:strVal val="visible"/>
                                      </p:to>
                                    </p:set>
                                  </p:childTnLst>
                                  <p:subTnLst>
                                    <p:animClr clrSpc="rgb" dir="cw">
                                      <p:cBhvr override="childStyle">
                                        <p:cTn dur="1" fill="hold" display="0" masterRel="nextClick" afterEffect="1"/>
                                        <p:tgtEl>
                                          <p:spTgt spid="9251"/>
                                        </p:tgtEl>
                                        <p:attrNameLst>
                                          <p:attrName>ppt_c</p:attrName>
                                        </p:attrNameLst>
                                      </p:cBhvr>
                                      <p:to>
                                        <a:srgbClr val="0000FF"/>
                                      </p:to>
                                    </p:animClr>
                                  </p:sub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925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0" grpId="0"/>
      <p:bldP spid="9251" grpId="0"/>
      <p:bldP spid="9252" grpId="0"/>
      <p:bldP spid="9253" grpId="0"/>
      <p:bldP spid="9254" grpId="0"/>
      <p:bldP spid="9255" grpId="0"/>
      <p:bldP spid="925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 name="Text Box 107">
            <a:extLst>
              <a:ext uri="{FF2B5EF4-FFF2-40B4-BE49-F238E27FC236}">
                <a16:creationId xmlns:a16="http://schemas.microsoft.com/office/drawing/2014/main" id="{EF68AC96-F0B9-820E-5161-348695BA337B}"/>
              </a:ext>
            </a:extLst>
          </p:cNvPr>
          <p:cNvSpPr txBox="1">
            <a:spLocks noChangeArrowheads="1"/>
          </p:cNvSpPr>
          <p:nvPr/>
        </p:nvSpPr>
        <p:spPr bwMode="auto">
          <a:xfrm>
            <a:off x="854075" y="182563"/>
            <a:ext cx="75485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r>
              <a:rPr lang="en-US" altLang="zh-CN" b="1">
                <a:solidFill>
                  <a:srgbClr val="470058"/>
                </a:solidFill>
                <a:ea typeface="SimSun" panose="02010600030101010101" pitchFamily="2" charset="-122"/>
              </a:rPr>
              <a:t>* Giá trị các chữ số của một số tự nhiên</a:t>
            </a:r>
          </a:p>
        </p:txBody>
      </p:sp>
      <p:sp>
        <p:nvSpPr>
          <p:cNvPr id="1035" name="Text Box 108">
            <a:extLst>
              <a:ext uri="{FF2B5EF4-FFF2-40B4-BE49-F238E27FC236}">
                <a16:creationId xmlns:a16="http://schemas.microsoft.com/office/drawing/2014/main" id="{323C1D1C-5A2E-346A-A1F3-CD2ECE13F7AD}"/>
              </a:ext>
            </a:extLst>
          </p:cNvPr>
          <p:cNvSpPr txBox="1">
            <a:spLocks noChangeArrowheads="1"/>
          </p:cNvSpPr>
          <p:nvPr/>
        </p:nvSpPr>
        <p:spPr bwMode="auto">
          <a:xfrm>
            <a:off x="731838" y="822325"/>
            <a:ext cx="13166725"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r>
              <a:rPr lang="en-US" altLang="zh-CN" b="1" dirty="0">
                <a:solidFill>
                  <a:srgbClr val="FF0000"/>
                </a:solidFill>
                <a:ea typeface="SimSun" panose="02010600030101010101" pitchFamily="2" charset="-122"/>
              </a:rPr>
              <a:t>HĐ1:</a:t>
            </a:r>
            <a:r>
              <a:rPr lang="en-US" altLang="zh-CN" dirty="0">
                <a:latin typeface=".VnTime" pitchFamily="34" charset="0"/>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32019 </a:t>
            </a:r>
            <a:r>
              <a:rPr lang="en-US" altLang="zh-CN" dirty="0" err="1">
                <a:solidFill>
                  <a:srgbClr val="000000"/>
                </a:solidFill>
                <a:ea typeface="SimSun" panose="02010600030101010101" pitchFamily="2" charset="-122"/>
              </a:rPr>
              <a:t>gồm</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những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chữ</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nào</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chỉ</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ra</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giá</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trị</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của</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chữ</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ấy</a:t>
            </a:r>
            <a:r>
              <a:rPr lang="en-US" altLang="zh-CN" dirty="0">
                <a:solidFill>
                  <a:srgbClr val="000000"/>
                </a:solidFill>
                <a:ea typeface="SimSun" panose="02010600030101010101" pitchFamily="2" charset="-122"/>
              </a:rPr>
              <a:t>?</a:t>
            </a:r>
            <a:endParaRPr lang="en-US" altLang="zh-CN" dirty="0">
              <a:solidFill>
                <a:srgbClr val="000000"/>
              </a:solidFill>
              <a:latin typeface=".VnTime" pitchFamily="34" charset="0"/>
              <a:ea typeface="SimSun" panose="02010600030101010101" pitchFamily="2" charset="-122"/>
            </a:endParaRPr>
          </a:p>
        </p:txBody>
      </p:sp>
      <p:sp>
        <p:nvSpPr>
          <p:cNvPr id="1036" name="Rectangle 109">
            <a:extLst>
              <a:ext uri="{FF2B5EF4-FFF2-40B4-BE49-F238E27FC236}">
                <a16:creationId xmlns:a16="http://schemas.microsoft.com/office/drawing/2014/main" id="{79487725-8093-3B6C-3CB4-242CA80CD378}"/>
              </a:ext>
            </a:extLst>
          </p:cNvPr>
          <p:cNvSpPr>
            <a:spLocks noChangeArrowheads="1"/>
          </p:cNvSpPr>
          <p:nvPr/>
        </p:nvSpPr>
        <p:spPr bwMode="auto">
          <a:xfrm>
            <a:off x="990600" y="2114550"/>
            <a:ext cx="9771063" cy="11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vi-VN" altLang="en-US" dirty="0">
                <a:solidFill>
                  <a:srgbClr val="000000"/>
                </a:solidFill>
              </a:rPr>
              <a:t>Ví dụ</a:t>
            </a:r>
            <a:r>
              <a:rPr lang="en-US" altLang="zh-CN" dirty="0">
                <a:solidFill>
                  <a:srgbClr val="000000"/>
                </a:solidFill>
                <a:latin typeface=".VnTime" pitchFamily="34" charset="0"/>
                <a:ea typeface="SimSun" panose="02010600030101010101" pitchFamily="2" charset="-122"/>
              </a:rPr>
              <a:t> : </a:t>
            </a:r>
            <a:r>
              <a:rPr lang="en-US" altLang="zh-CN" dirty="0">
                <a:solidFill>
                  <a:srgbClr val="000000"/>
                </a:solidFill>
                <a:ea typeface="SimSun" panose="02010600030101010101" pitchFamily="2" charset="-122"/>
              </a:rPr>
              <a:t>222 = 200 + 20 + 2 </a:t>
            </a:r>
          </a:p>
          <a:p>
            <a:pPr eaLnBrk="0" hangingPunct="0"/>
            <a:r>
              <a:rPr lang="en-US" altLang="zh-CN" dirty="0">
                <a:solidFill>
                  <a:srgbClr val="000000"/>
                </a:solidFill>
                <a:ea typeface="SimSun" panose="02010600030101010101" pitchFamily="2" charset="-122"/>
              </a:rPr>
              <a:t>              </a:t>
            </a:r>
            <a:r>
              <a:rPr lang="vi-VN" altLang="en-US" dirty="0">
                <a:solidFill>
                  <a:srgbClr val="000000"/>
                </a:solidFill>
              </a:rPr>
              <a:t> </a:t>
            </a:r>
            <a:r>
              <a:rPr lang="en-US" altLang="zh-CN" dirty="0">
                <a:solidFill>
                  <a:srgbClr val="000000"/>
                </a:solidFill>
                <a:ea typeface="SimSun" panose="02010600030101010101" pitchFamily="2" charset="-122"/>
              </a:rPr>
              <a:t>    </a:t>
            </a:r>
            <a:r>
              <a:rPr lang="vi-VN" altLang="en-US" dirty="0">
                <a:solidFill>
                  <a:srgbClr val="000000"/>
                </a:solidFill>
              </a:rPr>
              <a:t>  </a:t>
            </a:r>
            <a:r>
              <a:rPr lang="en-US" altLang="zh-CN" dirty="0">
                <a:solidFill>
                  <a:srgbClr val="000000"/>
                </a:solidFill>
                <a:ea typeface="SimSun" panose="02010600030101010101" pitchFamily="2" charset="-122"/>
              </a:rPr>
              <a:t>= 2 x 100 + 2 x 10 + 2</a:t>
            </a:r>
          </a:p>
        </p:txBody>
      </p:sp>
      <p:sp>
        <p:nvSpPr>
          <p:cNvPr id="1038" name="Text Box 111">
            <a:extLst>
              <a:ext uri="{FF2B5EF4-FFF2-40B4-BE49-F238E27FC236}">
                <a16:creationId xmlns:a16="http://schemas.microsoft.com/office/drawing/2014/main" id="{A6781FA7-09B5-C7CE-34A9-D27FFC146DB8}"/>
              </a:ext>
            </a:extLst>
          </p:cNvPr>
          <p:cNvSpPr txBox="1">
            <a:spLocks noChangeArrowheads="1"/>
          </p:cNvSpPr>
          <p:nvPr/>
        </p:nvSpPr>
        <p:spPr bwMode="auto">
          <a:xfrm>
            <a:off x="685800" y="5105400"/>
            <a:ext cx="141700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vi-VN" altLang="en-US" sz="4000">
                <a:solidFill>
                  <a:srgbClr val="000000"/>
                </a:solidFill>
              </a:rPr>
              <a:t>Hãy biểu diễn các số sau dưới dạng tổng giá trị các chữ số của nó ?</a:t>
            </a:r>
          </a:p>
        </p:txBody>
      </p:sp>
      <p:grpSp>
        <p:nvGrpSpPr>
          <p:cNvPr id="2" name="Group 123">
            <a:extLst>
              <a:ext uri="{FF2B5EF4-FFF2-40B4-BE49-F238E27FC236}">
                <a16:creationId xmlns:a16="http://schemas.microsoft.com/office/drawing/2014/main" id="{53248900-9646-607E-8401-A5D7492C98DF}"/>
              </a:ext>
            </a:extLst>
          </p:cNvPr>
          <p:cNvGrpSpPr>
            <a:grpSpLocks/>
          </p:cNvGrpSpPr>
          <p:nvPr/>
        </p:nvGrpSpPr>
        <p:grpSpPr bwMode="auto">
          <a:xfrm>
            <a:off x="3886200" y="5819776"/>
            <a:ext cx="5148263" cy="718827"/>
            <a:chOff x="2051" y="2137"/>
            <a:chExt cx="2027" cy="377"/>
          </a:xfrm>
        </p:grpSpPr>
        <p:graphicFrame>
          <p:nvGraphicFramePr>
            <p:cNvPr id="16391" name="Object 112">
              <a:extLst>
                <a:ext uri="{FF2B5EF4-FFF2-40B4-BE49-F238E27FC236}">
                  <a16:creationId xmlns:a16="http://schemas.microsoft.com/office/drawing/2014/main" id="{119EE2DF-4A9E-6D74-60FC-E8ED0A6AF50E}"/>
                </a:ext>
              </a:extLst>
            </p:cNvPr>
            <p:cNvGraphicFramePr>
              <a:graphicFrameLocks/>
            </p:cNvGraphicFramePr>
            <p:nvPr/>
          </p:nvGraphicFramePr>
          <p:xfrm>
            <a:off x="2051" y="2208"/>
            <a:ext cx="200" cy="200"/>
          </p:xfrm>
          <a:graphic>
            <a:graphicData uri="http://schemas.openxmlformats.org/presentationml/2006/ole">
              <mc:AlternateContent xmlns:mc="http://schemas.openxmlformats.org/markup-compatibility/2006">
                <mc:Choice xmlns:v="urn:schemas-microsoft-com:vml" Requires="v">
                  <p:oleObj r:id="rId2" imgW="203024" imgH="203024" progId="Equation.DSMT4">
                    <p:embed/>
                  </p:oleObj>
                </mc:Choice>
                <mc:Fallback>
                  <p:oleObj r:id="rId2" imgW="203024" imgH="203024" progId="Equation.DSMT4">
                    <p:embed/>
                    <p:pic>
                      <p:nvPicPr>
                        <p:cNvPr id="0" name="Object 1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 y="2208"/>
                          <a:ext cx="20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6392" name="Object 114">
              <a:extLst>
                <a:ext uri="{FF2B5EF4-FFF2-40B4-BE49-F238E27FC236}">
                  <a16:creationId xmlns:a16="http://schemas.microsoft.com/office/drawing/2014/main" id="{2C0AB5F7-DA38-0A18-5968-6E4BFA9C10D1}"/>
                </a:ext>
              </a:extLst>
            </p:cNvPr>
            <p:cNvGraphicFramePr>
              <a:graphicFrameLocks/>
            </p:cNvGraphicFramePr>
            <p:nvPr/>
          </p:nvGraphicFramePr>
          <p:xfrm>
            <a:off x="2388" y="2208"/>
            <a:ext cx="275" cy="200"/>
          </p:xfrm>
          <a:graphic>
            <a:graphicData uri="http://schemas.openxmlformats.org/presentationml/2006/ole">
              <mc:AlternateContent xmlns:mc="http://schemas.openxmlformats.org/markup-compatibility/2006">
                <mc:Choice xmlns:v="urn:schemas-microsoft-com:vml" Requires="v">
                  <p:oleObj r:id="rId4" imgW="279158" imgH="203024" progId="Equation.DSMT4">
                    <p:embed/>
                  </p:oleObj>
                </mc:Choice>
                <mc:Fallback>
                  <p:oleObj r:id="rId4" imgW="279158" imgH="203024" progId="Equation.DSMT4">
                    <p:embed/>
                    <p:pic>
                      <p:nvPicPr>
                        <p:cNvPr id="0" name="Object 1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8" y="2208"/>
                          <a:ext cx="275"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16393" name="Object 117">
              <a:extLst>
                <a:ext uri="{FF2B5EF4-FFF2-40B4-BE49-F238E27FC236}">
                  <a16:creationId xmlns:a16="http://schemas.microsoft.com/office/drawing/2014/main" id="{49163086-FA58-BC1F-4AF4-90D2E53A8F2D}"/>
                </a:ext>
              </a:extLst>
            </p:cNvPr>
            <p:cNvGraphicFramePr>
              <a:graphicFrameLocks/>
            </p:cNvGraphicFramePr>
            <p:nvPr/>
          </p:nvGraphicFramePr>
          <p:xfrm>
            <a:off x="2831" y="2204"/>
            <a:ext cx="350" cy="200"/>
          </p:xfrm>
          <a:graphic>
            <a:graphicData uri="http://schemas.openxmlformats.org/presentationml/2006/ole">
              <mc:AlternateContent xmlns:mc="http://schemas.openxmlformats.org/markup-compatibility/2006">
                <mc:Choice xmlns:v="urn:schemas-microsoft-com:vml" Requires="v">
                  <p:oleObj r:id="rId6" imgW="355292" imgH="203024" progId="Equation.DSMT4">
                    <p:embed/>
                  </p:oleObj>
                </mc:Choice>
                <mc:Fallback>
                  <p:oleObj r:id="rId6" imgW="355292" imgH="203024" progId="Equation.DSMT4">
                    <p:embed/>
                    <p:pic>
                      <p:nvPicPr>
                        <p:cNvPr id="0" name="Object 1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1" y="2204"/>
                          <a:ext cx="35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6394" name="Text Box 120">
              <a:extLst>
                <a:ext uri="{FF2B5EF4-FFF2-40B4-BE49-F238E27FC236}">
                  <a16:creationId xmlns:a16="http://schemas.microsoft.com/office/drawing/2014/main" id="{6513F408-C76C-D5C5-3C9D-3D30618B73EE}"/>
                </a:ext>
              </a:extLst>
            </p:cNvPr>
            <p:cNvSpPr txBox="1">
              <a:spLocks noChangeArrowheads="1"/>
            </p:cNvSpPr>
            <p:nvPr/>
          </p:nvSpPr>
          <p:spPr bwMode="auto">
            <a:xfrm>
              <a:off x="2210" y="2170"/>
              <a:ext cx="152"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a:solidFill>
                    <a:srgbClr val="000000"/>
                  </a:solidFill>
                  <a:latin typeface=".VnTime" pitchFamily="34" charset="0"/>
                  <a:ea typeface="SimSun" panose="02010600030101010101" pitchFamily="2" charset="-122"/>
                </a:rPr>
                <a:t>;</a:t>
              </a:r>
            </a:p>
          </p:txBody>
        </p:sp>
        <p:sp>
          <p:nvSpPr>
            <p:cNvPr id="16395" name="Text Box 121">
              <a:extLst>
                <a:ext uri="{FF2B5EF4-FFF2-40B4-BE49-F238E27FC236}">
                  <a16:creationId xmlns:a16="http://schemas.microsoft.com/office/drawing/2014/main" id="{7413FECF-AAAF-32E2-26C7-7F112AAA3566}"/>
                </a:ext>
              </a:extLst>
            </p:cNvPr>
            <p:cNvSpPr txBox="1">
              <a:spLocks noChangeArrowheads="1"/>
            </p:cNvSpPr>
            <p:nvPr/>
          </p:nvSpPr>
          <p:spPr bwMode="auto">
            <a:xfrm>
              <a:off x="2651" y="2139"/>
              <a:ext cx="152"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a:solidFill>
                    <a:srgbClr val="000000"/>
                  </a:solidFill>
                  <a:latin typeface=".VnTime" pitchFamily="34" charset="0"/>
                  <a:ea typeface="SimSun" panose="02010600030101010101" pitchFamily="2" charset="-122"/>
                </a:rPr>
                <a:t>;</a:t>
              </a:r>
            </a:p>
          </p:txBody>
        </p:sp>
        <p:sp>
          <p:nvSpPr>
            <p:cNvPr id="16396" name="Text Box 122">
              <a:extLst>
                <a:ext uri="{FF2B5EF4-FFF2-40B4-BE49-F238E27FC236}">
                  <a16:creationId xmlns:a16="http://schemas.microsoft.com/office/drawing/2014/main" id="{B85C5A87-2298-A780-22CF-DDBD989E4817}"/>
                </a:ext>
              </a:extLst>
            </p:cNvPr>
            <p:cNvSpPr txBox="1">
              <a:spLocks noChangeArrowheads="1"/>
            </p:cNvSpPr>
            <p:nvPr/>
          </p:nvSpPr>
          <p:spPr bwMode="auto">
            <a:xfrm>
              <a:off x="3304" y="2137"/>
              <a:ext cx="774"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vi-VN" altLang="en-US">
                  <a:solidFill>
                    <a:srgbClr val="000000"/>
                  </a:solidFill>
                </a:rPr>
                <a:t>với</a:t>
              </a:r>
              <a:r>
                <a:rPr lang="en-US" altLang="zh-CN">
                  <a:solidFill>
                    <a:srgbClr val="000000"/>
                  </a:solidFill>
                  <a:latin typeface=".VnTime" pitchFamily="34" charset="0"/>
                  <a:ea typeface="SimSun" panose="02010600030101010101" pitchFamily="2" charset="-122"/>
                </a:rPr>
                <a:t> </a:t>
              </a:r>
              <a:r>
                <a:rPr lang="en-US" altLang="zh-CN">
                  <a:solidFill>
                    <a:srgbClr val="000000"/>
                  </a:solidFill>
                  <a:ea typeface="SimSun" panose="02010600030101010101" pitchFamily="2" charset="-122"/>
                </a:rPr>
                <a:t>a ≠ 0 </a:t>
              </a:r>
              <a:endParaRPr lang="en-US" altLang="zh-CN">
                <a:solidFill>
                  <a:srgbClr val="000000"/>
                </a:solidFill>
                <a:ea typeface="SimSun" panose="02010600030101010101" pitchFamily="2" charset="-122"/>
                <a:cs typeface="Times New Roman" panose="02020603050405020304" pitchFamily="18" charset="0"/>
              </a:endParaRPr>
            </a:p>
          </p:txBody>
        </p:sp>
      </p:grpSp>
      <p:graphicFrame>
        <p:nvGraphicFramePr>
          <p:cNvPr id="69756" name="Object 124">
            <a:extLst>
              <a:ext uri="{FF2B5EF4-FFF2-40B4-BE49-F238E27FC236}">
                <a16:creationId xmlns:a16="http://schemas.microsoft.com/office/drawing/2014/main" id="{7BAAEAA1-756B-82BA-D830-BED5EAC3E2A3}"/>
              </a:ext>
            </a:extLst>
          </p:cNvPr>
          <p:cNvGraphicFramePr>
            <a:graphicFrameLocks/>
          </p:cNvGraphicFramePr>
          <p:nvPr>
            <p:extLst>
              <p:ext uri="{D42A27DB-BD31-4B8C-83A1-F6EECF244321}">
                <p14:modId xmlns:p14="http://schemas.microsoft.com/office/powerpoint/2010/main" val="4014057692"/>
              </p:ext>
            </p:extLst>
          </p:nvPr>
        </p:nvGraphicFramePr>
        <p:xfrm>
          <a:off x="2195513" y="3068638"/>
          <a:ext cx="741362" cy="615950"/>
        </p:xfrm>
        <a:graphic>
          <a:graphicData uri="http://schemas.openxmlformats.org/presentationml/2006/ole">
            <mc:AlternateContent xmlns:mc="http://schemas.openxmlformats.org/markup-compatibility/2006">
              <mc:Choice xmlns:v="urn:schemas-microsoft-com:vml" Requires="v">
                <p:oleObj r:id="rId8" imgW="190335" imgH="203024" progId="Equation.DSMT4">
                  <p:embed/>
                </p:oleObj>
              </mc:Choice>
              <mc:Fallback>
                <p:oleObj r:id="rId8" imgW="190335" imgH="203024" progId="Equation.DSMT4">
                  <p:embed/>
                  <p:pic>
                    <p:nvPicPr>
                      <p:cNvPr id="0" name="Object 12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5513" y="3068638"/>
                        <a:ext cx="7413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69757" name="Object 125">
            <a:extLst>
              <a:ext uri="{FF2B5EF4-FFF2-40B4-BE49-F238E27FC236}">
                <a16:creationId xmlns:a16="http://schemas.microsoft.com/office/drawing/2014/main" id="{FF5CFF7B-6C9B-79B1-0D15-EFACA89BBC7F}"/>
              </a:ext>
            </a:extLst>
          </p:cNvPr>
          <p:cNvGraphicFramePr>
            <a:graphicFrameLocks/>
          </p:cNvGraphicFramePr>
          <p:nvPr>
            <p:extLst>
              <p:ext uri="{D42A27DB-BD31-4B8C-83A1-F6EECF244321}">
                <p14:modId xmlns:p14="http://schemas.microsoft.com/office/powerpoint/2010/main" val="3406646910"/>
              </p:ext>
            </p:extLst>
          </p:nvPr>
        </p:nvGraphicFramePr>
        <p:xfrm>
          <a:off x="2195513" y="3706813"/>
          <a:ext cx="735012" cy="587375"/>
        </p:xfrm>
        <a:graphic>
          <a:graphicData uri="http://schemas.openxmlformats.org/presentationml/2006/ole">
            <mc:AlternateContent xmlns:mc="http://schemas.openxmlformats.org/markup-compatibility/2006">
              <mc:Choice xmlns:v="urn:schemas-microsoft-com:vml" Requires="v">
                <p:oleObj r:id="rId10" imgW="253780" imgH="203024" progId="Equation.DSMT4">
                  <p:embed/>
                </p:oleObj>
              </mc:Choice>
              <mc:Fallback>
                <p:oleObj r:id="rId10" imgW="253780" imgH="203024" progId="Equation.DSMT4">
                  <p:embed/>
                  <p:pic>
                    <p:nvPicPr>
                      <p:cNvPr id="0" name="Object 125"/>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5513" y="3706813"/>
                        <a:ext cx="73501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69758" name="Object 126">
            <a:extLst>
              <a:ext uri="{FF2B5EF4-FFF2-40B4-BE49-F238E27FC236}">
                <a16:creationId xmlns:a16="http://schemas.microsoft.com/office/drawing/2014/main" id="{909DB305-8044-0D91-E7A0-F5000412484E}"/>
              </a:ext>
            </a:extLst>
          </p:cNvPr>
          <p:cNvGraphicFramePr>
            <a:graphicFrameLocks/>
          </p:cNvGraphicFramePr>
          <p:nvPr>
            <p:extLst>
              <p:ext uri="{D42A27DB-BD31-4B8C-83A1-F6EECF244321}">
                <p14:modId xmlns:p14="http://schemas.microsoft.com/office/powerpoint/2010/main" val="3218625333"/>
              </p:ext>
            </p:extLst>
          </p:nvPr>
        </p:nvGraphicFramePr>
        <p:xfrm>
          <a:off x="1795463" y="4287838"/>
          <a:ext cx="7974012" cy="601662"/>
        </p:xfrm>
        <a:graphic>
          <a:graphicData uri="http://schemas.openxmlformats.org/presentationml/2006/ole">
            <mc:AlternateContent xmlns:mc="http://schemas.openxmlformats.org/markup-compatibility/2006">
              <mc:Choice xmlns:v="urn:schemas-microsoft-com:vml" Requires="v">
                <p:oleObj r:id="rId12" imgW="2156192" imgH="215619" progId="Equation.DSMT4">
                  <p:embed/>
                </p:oleObj>
              </mc:Choice>
              <mc:Fallback>
                <p:oleObj r:id="rId12" imgW="2156192" imgH="215619" progId="Equation.DSMT4">
                  <p:embed/>
                  <p:pic>
                    <p:nvPicPr>
                      <p:cNvPr id="0" name="Object 12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5463" y="4287838"/>
                        <a:ext cx="7974012"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69759" name="Object 127">
            <a:extLst>
              <a:ext uri="{FF2B5EF4-FFF2-40B4-BE49-F238E27FC236}">
                <a16:creationId xmlns:a16="http://schemas.microsoft.com/office/drawing/2014/main" id="{EDC0193D-EB2B-B632-CC6A-7CA7D457C8F9}"/>
              </a:ext>
            </a:extLst>
          </p:cNvPr>
          <p:cNvGraphicFramePr>
            <a:graphicFrameLocks/>
          </p:cNvGraphicFramePr>
          <p:nvPr>
            <p:extLst>
              <p:ext uri="{D42A27DB-BD31-4B8C-83A1-F6EECF244321}">
                <p14:modId xmlns:p14="http://schemas.microsoft.com/office/powerpoint/2010/main" val="393467111"/>
              </p:ext>
            </p:extLst>
          </p:nvPr>
        </p:nvGraphicFramePr>
        <p:xfrm>
          <a:off x="3000375" y="3213100"/>
          <a:ext cx="2260600" cy="441325"/>
        </p:xfrm>
        <a:graphic>
          <a:graphicData uri="http://schemas.openxmlformats.org/presentationml/2006/ole">
            <mc:AlternateContent xmlns:mc="http://schemas.openxmlformats.org/markup-compatibility/2006">
              <mc:Choice xmlns:v="urn:schemas-microsoft-com:vml" Requires="v">
                <p:oleObj r:id="rId14" imgW="646858" imgH="164885" progId="Equation.DSMT4">
                  <p:embed/>
                </p:oleObj>
              </mc:Choice>
              <mc:Fallback>
                <p:oleObj r:id="rId14" imgW="646858" imgH="164885" progId="Equation.DSMT4">
                  <p:embed/>
                  <p:pic>
                    <p:nvPicPr>
                      <p:cNvPr id="0" name="Object 12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00375" y="3213100"/>
                        <a:ext cx="22606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aphicFrame>
        <p:nvGraphicFramePr>
          <p:cNvPr id="69760" name="Object 128">
            <a:extLst>
              <a:ext uri="{FF2B5EF4-FFF2-40B4-BE49-F238E27FC236}">
                <a16:creationId xmlns:a16="http://schemas.microsoft.com/office/drawing/2014/main" id="{902F4E57-F2CC-9882-E62F-084B63BEDADF}"/>
              </a:ext>
            </a:extLst>
          </p:cNvPr>
          <p:cNvGraphicFramePr>
            <a:graphicFrameLocks/>
          </p:cNvGraphicFramePr>
          <p:nvPr>
            <p:extLst>
              <p:ext uri="{D42A27DB-BD31-4B8C-83A1-F6EECF244321}">
                <p14:modId xmlns:p14="http://schemas.microsoft.com/office/powerpoint/2010/main" val="2123511166"/>
              </p:ext>
            </p:extLst>
          </p:nvPr>
        </p:nvGraphicFramePr>
        <p:xfrm>
          <a:off x="3063875" y="3813175"/>
          <a:ext cx="4022725" cy="457200"/>
        </p:xfrm>
        <a:graphic>
          <a:graphicData uri="http://schemas.openxmlformats.org/presentationml/2006/ole">
            <mc:AlternateContent xmlns:mc="http://schemas.openxmlformats.org/markup-compatibility/2006">
              <mc:Choice xmlns:v="urn:schemas-microsoft-com:vml" Requires="v">
                <p:oleObj r:id="rId16" imgW="1116147" imgH="164885" progId="Equation.DSMT4">
                  <p:embed/>
                </p:oleObj>
              </mc:Choice>
              <mc:Fallback>
                <p:oleObj r:id="rId16" imgW="1116147" imgH="164885" progId="Equation.DSMT4">
                  <p:embed/>
                  <p:pic>
                    <p:nvPicPr>
                      <p:cNvPr id="0" name="Object 128"/>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63875" y="3813175"/>
                        <a:ext cx="4022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041" name="Rectangle 130">
            <a:extLst>
              <a:ext uri="{FF2B5EF4-FFF2-40B4-BE49-F238E27FC236}">
                <a16:creationId xmlns:a16="http://schemas.microsoft.com/office/drawing/2014/main" id="{82E5E77A-A6DB-FA7F-C29D-ACD5E0C16EE6}"/>
              </a:ext>
            </a:extLst>
          </p:cNvPr>
          <p:cNvSpPr>
            <a:spLocks noChangeArrowheads="1"/>
          </p:cNvSpPr>
          <p:nvPr/>
        </p:nvSpPr>
        <p:spPr bwMode="auto">
          <a:xfrm>
            <a:off x="1295558" y="6476938"/>
            <a:ext cx="10091807" cy="11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dirty="0">
                <a:solidFill>
                  <a:srgbClr val="000000"/>
                </a:solidFill>
                <a:latin typeface=".VnTime" pitchFamily="34" charset="0"/>
                <a:ea typeface="SimSun" panose="02010600030101010101" pitchFamily="2" charset="-122"/>
              </a:rPr>
              <a:t> -  </a:t>
            </a:r>
            <a:r>
              <a:rPr lang="vi-VN" altLang="en-US" dirty="0">
                <a:solidFill>
                  <a:srgbClr val="000000"/>
                </a:solidFill>
              </a:rPr>
              <a:t>Số tự nhiên lớn nhất có ba chữ số là</a:t>
            </a:r>
            <a:r>
              <a:rPr lang="en-US" altLang="zh-CN" dirty="0">
                <a:solidFill>
                  <a:srgbClr val="000000"/>
                </a:solidFill>
                <a:ea typeface="SimSun" panose="02010600030101010101" pitchFamily="2" charset="-122"/>
              </a:rPr>
              <a:t> 999</a:t>
            </a:r>
          </a:p>
          <a:p>
            <a:pPr eaLnBrk="0" hangingPunct="0"/>
            <a:r>
              <a:rPr lang="vi-VN" altLang="en-US" dirty="0">
                <a:solidFill>
                  <a:srgbClr val="000000"/>
                </a:solidFill>
              </a:rPr>
              <a:t> </a:t>
            </a:r>
            <a:r>
              <a:rPr lang="en-US" altLang="zh-CN" dirty="0">
                <a:solidFill>
                  <a:srgbClr val="000000"/>
                </a:solidFill>
                <a:ea typeface="SimSun" panose="02010600030101010101" pitchFamily="2" charset="-122"/>
              </a:rPr>
              <a:t>- </a:t>
            </a:r>
            <a:r>
              <a:rPr lang="vi-VN" altLang="en-US" dirty="0">
                <a:solidFill>
                  <a:srgbClr val="000000"/>
                </a:solidFill>
              </a:rPr>
              <a:t>  Số tự nhiên lớn nhất có ba chữ số khác nhau là </a:t>
            </a:r>
            <a:r>
              <a:rPr lang="en-US" altLang="zh-CN" dirty="0">
                <a:solidFill>
                  <a:srgbClr val="000000"/>
                </a:solidFill>
                <a:ea typeface="SimSun" panose="02010600030101010101" pitchFamily="2" charset="-122"/>
              </a:rPr>
              <a:t>987 . </a:t>
            </a:r>
          </a:p>
        </p:txBody>
      </p:sp>
      <p:sp>
        <p:nvSpPr>
          <p:cNvPr id="1046" name="Text Box 108">
            <a:extLst>
              <a:ext uri="{FF2B5EF4-FFF2-40B4-BE49-F238E27FC236}">
                <a16:creationId xmlns:a16="http://schemas.microsoft.com/office/drawing/2014/main" id="{698AC38E-E812-C9AE-69E0-70D205DBDFAC}"/>
              </a:ext>
            </a:extLst>
          </p:cNvPr>
          <p:cNvSpPr txBox="1">
            <a:spLocks noChangeArrowheads="1"/>
          </p:cNvSpPr>
          <p:nvPr/>
        </p:nvSpPr>
        <p:spPr bwMode="auto">
          <a:xfrm>
            <a:off x="731838" y="1490663"/>
            <a:ext cx="13166725"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r>
              <a:rPr lang="en-US" altLang="zh-CN" b="1" dirty="0">
                <a:solidFill>
                  <a:srgbClr val="FF0000"/>
                </a:solidFill>
                <a:ea typeface="SimSun" panose="02010600030101010101" pitchFamily="2" charset="-122"/>
              </a:rPr>
              <a:t>HĐ2:</a:t>
            </a:r>
            <a:r>
              <a:rPr lang="en-US" altLang="zh-CN" dirty="0">
                <a:latin typeface=".VnTime" pitchFamily="34" charset="0"/>
                <a:ea typeface="SimSun" panose="02010600030101010101" pitchFamily="2" charset="-122"/>
              </a:rPr>
              <a:t> </a:t>
            </a:r>
            <a:r>
              <a:rPr lang="en-US" altLang="zh-CN" dirty="0" err="1">
                <a:solidFill>
                  <a:srgbClr val="000000"/>
                </a:solidFill>
                <a:ea typeface="SimSun" panose="02010600030101010101" pitchFamily="2" charset="-122"/>
              </a:rPr>
              <a:t>Viết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32019 </a:t>
            </a:r>
            <a:r>
              <a:rPr lang="en-US" altLang="zh-CN" dirty="0" err="1">
                <a:solidFill>
                  <a:srgbClr val="000000"/>
                </a:solidFill>
                <a:ea typeface="SimSun" panose="02010600030101010101" pitchFamily="2" charset="-122"/>
              </a:rPr>
              <a:t>thành</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tổng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giá</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trị</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chữ</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của</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nó</a:t>
            </a:r>
            <a:r>
              <a:rPr lang="en-US" altLang="zh-CN" dirty="0">
                <a:solidFill>
                  <a:srgbClr val="000000"/>
                </a:solidFill>
                <a:ea typeface="SimSun" panose="02010600030101010101" pitchFamily="2" charset="-122"/>
              </a:rPr>
              <a:t>.</a:t>
            </a:r>
          </a:p>
        </p:txBody>
      </p:sp>
      <p:sp>
        <p:nvSpPr>
          <p:cNvPr id="1048" name="Text Box 1047">
            <a:extLst>
              <a:ext uri="{FF2B5EF4-FFF2-40B4-BE49-F238E27FC236}">
                <a16:creationId xmlns:a16="http://schemas.microsoft.com/office/drawing/2014/main" id="{3ADF8626-3678-8826-C032-BD743D0C1DA9}"/>
              </a:ext>
            </a:extLst>
          </p:cNvPr>
          <p:cNvSpPr txBox="1">
            <a:spLocks noChangeArrowheads="1"/>
          </p:cNvSpPr>
          <p:nvPr/>
        </p:nvSpPr>
        <p:spPr bwMode="auto">
          <a:xfrm>
            <a:off x="2057400" y="2251075"/>
            <a:ext cx="10439400"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dirty="0">
                <a:solidFill>
                  <a:srgbClr val="000000"/>
                </a:solidFill>
                <a:ea typeface="SimSun" panose="02010600030101010101" pitchFamily="2" charset="-122"/>
              </a:rPr>
              <a:t>32019 = 3 x10000 + 2 x1000 + 0 x100 + 1 x 10 + 9</a:t>
            </a:r>
          </a:p>
        </p:txBody>
      </p:sp>
      <p:sp>
        <p:nvSpPr>
          <p:cNvPr id="1049" name="Text Box 1048">
            <a:extLst>
              <a:ext uri="{FF2B5EF4-FFF2-40B4-BE49-F238E27FC236}">
                <a16:creationId xmlns:a16="http://schemas.microsoft.com/office/drawing/2014/main" id="{F8893128-1A21-5486-DB8B-D211A6D0D387}"/>
              </a:ext>
            </a:extLst>
          </p:cNvPr>
          <p:cNvSpPr txBox="1">
            <a:spLocks noChangeArrowheads="1"/>
          </p:cNvSpPr>
          <p:nvPr/>
        </p:nvSpPr>
        <p:spPr bwMode="auto">
          <a:xfrm>
            <a:off x="609600" y="5029200"/>
            <a:ext cx="14020800" cy="136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sz="4000" b="1" dirty="0" err="1">
                <a:solidFill>
                  <a:srgbClr val="FF0000"/>
                </a:solidFill>
                <a:ea typeface="SimSun" panose="02010600030101010101" pitchFamily="2" charset="-122"/>
              </a:rPr>
              <a:t>Mỗi</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số</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tự</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nhiên</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viết</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trong</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hệ</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thập</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phân</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đều</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biểu</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diễn</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được</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thành</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tổng</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giá</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trị</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các</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chữ</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số</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của</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nó</a:t>
            </a:r>
            <a:r>
              <a:rPr lang="en-US" altLang="zh-CN" sz="4000" b="1" dirty="0">
                <a:solidFill>
                  <a:srgbClr val="FF0000"/>
                </a:solidFill>
                <a:ea typeface="SimSun" panose="02010600030101010101" pitchFamily="2" charset="-122"/>
              </a:rPr>
              <a:t>.</a:t>
            </a:r>
          </a:p>
        </p:txBody>
      </p:sp>
      <p:sp>
        <p:nvSpPr>
          <p:cNvPr id="3" name="Text Box 110">
            <a:extLst>
              <a:ext uri="{FF2B5EF4-FFF2-40B4-BE49-F238E27FC236}">
                <a16:creationId xmlns:a16="http://schemas.microsoft.com/office/drawing/2014/main" id="{1E25581D-9B76-DF70-D89B-CAB9A9AE2B2A}"/>
              </a:ext>
            </a:extLst>
          </p:cNvPr>
          <p:cNvSpPr txBox="1">
            <a:spLocks noChangeArrowheads="1"/>
          </p:cNvSpPr>
          <p:nvPr/>
        </p:nvSpPr>
        <p:spPr bwMode="auto">
          <a:xfrm>
            <a:off x="1066964" y="2667038"/>
            <a:ext cx="12923838" cy="11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vi-VN" altLang="en-US" dirty="0">
                <a:solidFill>
                  <a:srgbClr val="000000"/>
                </a:solidFill>
              </a:rPr>
              <a:t>Trong hệ thập phân mỗi chữ số trong một số ở những vị trí khác nhau có giá trị như thế nào</a:t>
            </a:r>
            <a:r>
              <a:rPr lang="en-US" altLang="zh-CN" dirty="0">
                <a:solidFill>
                  <a:srgbClr val="000000"/>
                </a:solidFill>
                <a:ea typeface="SimSun" panose="02010600030101010101" pitchFamily="2" charset="-122"/>
              </a:rPr>
              <a:t>?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blinds(horizontal)">
                                      <p:cBhvr>
                                        <p:cTn id="7" dur="500"/>
                                        <p:tgtEl>
                                          <p:spTgt spid="1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1035"/>
                                        </p:tgtEl>
                                        <p:attrNameLst>
                                          <p:attrName>style.visibility</p:attrName>
                                        </p:attrNameLst>
                                      </p:cBhvr>
                                      <p:to>
                                        <p:strVal val="visible"/>
                                      </p:to>
                                    </p:set>
                                    <p:anim by="(-#ppt_w*2)" calcmode="lin" valueType="num">
                                      <p:cBhvr rctx="PPT">
                                        <p:cTn id="12" dur="500" autoRev="1" fill="hold">
                                          <p:stCondLst>
                                            <p:cond delay="0"/>
                                          </p:stCondLst>
                                        </p:cTn>
                                        <p:tgtEl>
                                          <p:spTgt spid="1035"/>
                                        </p:tgtEl>
                                        <p:attrNameLst>
                                          <p:attrName>ppt_w</p:attrName>
                                        </p:attrNameLst>
                                      </p:cBhvr>
                                    </p:anim>
                                    <p:anim by="(#ppt_w*0.50)" calcmode="lin" valueType="num">
                                      <p:cBhvr>
                                        <p:cTn id="13" dur="500" decel="50000" autoRev="1" fill="hold">
                                          <p:stCondLst>
                                            <p:cond delay="0"/>
                                          </p:stCondLst>
                                        </p:cTn>
                                        <p:tgtEl>
                                          <p:spTgt spid="1035"/>
                                        </p:tgtEl>
                                        <p:attrNameLst>
                                          <p:attrName>ppt_x</p:attrName>
                                        </p:attrNameLst>
                                      </p:cBhvr>
                                    </p:anim>
                                    <p:anim from="(-#ppt_h/2)" to="(#ppt_y)" calcmode="lin" valueType="num">
                                      <p:cBhvr>
                                        <p:cTn id="14" dur="1000" fill="hold">
                                          <p:stCondLst>
                                            <p:cond delay="0"/>
                                          </p:stCondLst>
                                        </p:cTn>
                                        <p:tgtEl>
                                          <p:spTgt spid="1035"/>
                                        </p:tgtEl>
                                        <p:attrNameLst>
                                          <p:attrName>ppt_y</p:attrName>
                                        </p:attrNameLst>
                                      </p:cBhvr>
                                    </p:anim>
                                    <p:animRot by="21600000">
                                      <p:cBhvr>
                                        <p:cTn id="15" dur="1000" fill="hold">
                                          <p:stCondLst>
                                            <p:cond delay="0"/>
                                          </p:stCondLst>
                                        </p:cTn>
                                        <p:tgtEl>
                                          <p:spTgt spid="1035"/>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56" presetClass="entr" presetSubtype="0" fill="hold" nodeType="clickEffect">
                                  <p:stCondLst>
                                    <p:cond delay="0"/>
                                  </p:stCondLst>
                                  <p:iterate type="lt">
                                    <p:tmPct val="10000"/>
                                  </p:iterate>
                                  <p:childTnLst>
                                    <p:set>
                                      <p:cBhvr>
                                        <p:cTn id="19" dur="1" fill="hold">
                                          <p:stCondLst>
                                            <p:cond delay="0"/>
                                          </p:stCondLst>
                                        </p:cTn>
                                        <p:tgtEl>
                                          <p:spTgt spid="1046"/>
                                        </p:tgtEl>
                                        <p:attrNameLst>
                                          <p:attrName>style.visibility</p:attrName>
                                        </p:attrNameLst>
                                      </p:cBhvr>
                                      <p:to>
                                        <p:strVal val="visible"/>
                                      </p:to>
                                    </p:set>
                                    <p:anim by="(-#ppt_w*2)" calcmode="lin" valueType="num">
                                      <p:cBhvr rctx="PPT">
                                        <p:cTn id="20" dur="500" autoRev="1" fill="hold">
                                          <p:stCondLst>
                                            <p:cond delay="0"/>
                                          </p:stCondLst>
                                        </p:cTn>
                                        <p:tgtEl>
                                          <p:spTgt spid="1046"/>
                                        </p:tgtEl>
                                        <p:attrNameLst>
                                          <p:attrName>ppt_w</p:attrName>
                                        </p:attrNameLst>
                                      </p:cBhvr>
                                    </p:anim>
                                    <p:anim by="(#ppt_w*0.50)" calcmode="lin" valueType="num">
                                      <p:cBhvr>
                                        <p:cTn id="21" dur="500" decel="50000" autoRev="1" fill="hold">
                                          <p:stCondLst>
                                            <p:cond delay="0"/>
                                          </p:stCondLst>
                                        </p:cTn>
                                        <p:tgtEl>
                                          <p:spTgt spid="1046"/>
                                        </p:tgtEl>
                                        <p:attrNameLst>
                                          <p:attrName>ppt_x</p:attrName>
                                        </p:attrNameLst>
                                      </p:cBhvr>
                                    </p:anim>
                                    <p:anim from="(-#ppt_h/2)" to="(#ppt_y)" calcmode="lin" valueType="num">
                                      <p:cBhvr>
                                        <p:cTn id="22" dur="1000" fill="hold">
                                          <p:stCondLst>
                                            <p:cond delay="0"/>
                                          </p:stCondLst>
                                        </p:cTn>
                                        <p:tgtEl>
                                          <p:spTgt spid="1046"/>
                                        </p:tgtEl>
                                        <p:attrNameLst>
                                          <p:attrName>ppt_y</p:attrName>
                                        </p:attrNameLst>
                                      </p:cBhvr>
                                    </p:anim>
                                    <p:animRot by="21600000">
                                      <p:cBhvr>
                                        <p:cTn id="23" dur="1000" fill="hold">
                                          <p:stCondLst>
                                            <p:cond delay="0"/>
                                          </p:stCondLst>
                                        </p:cTn>
                                        <p:tgtEl>
                                          <p:spTgt spid="1046"/>
                                        </p:tgtEl>
                                        <p:attrNameLst>
                                          <p:attrName>r</p:attrName>
                                        </p:attrNameLst>
                                      </p:cBhvr>
                                    </p:animRo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048"/>
                                        </p:tgtEl>
                                        <p:attrNameLst>
                                          <p:attrName>style.visibility</p:attrName>
                                        </p:attrNameLst>
                                      </p:cBhvr>
                                      <p:to>
                                        <p:strVal val="visible"/>
                                      </p:to>
                                    </p:set>
                                    <p:animEffect transition="in" filter="blinds(horizontal)">
                                      <p:cBhvr>
                                        <p:cTn id="28" dur="500"/>
                                        <p:tgtEl>
                                          <p:spTgt spid="104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nodeType="clickEffect">
                                  <p:stCondLst>
                                    <p:cond delay="0"/>
                                  </p:stCondLst>
                                  <p:childTnLst>
                                    <p:animEffect transition="out" filter="blinds(horizontal)">
                                      <p:cBhvr>
                                        <p:cTn id="32" dur="500"/>
                                        <p:tgtEl>
                                          <p:spTgt spid="1048"/>
                                        </p:tgtEl>
                                      </p:cBhvr>
                                    </p:animEffect>
                                    <p:set>
                                      <p:cBhvr>
                                        <p:cTn id="33" dur="1" fill="hold">
                                          <p:stCondLst>
                                            <p:cond delay="499"/>
                                          </p:stCondLst>
                                        </p:cTn>
                                        <p:tgtEl>
                                          <p:spTgt spid="1048"/>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45" presetClass="entr" presetSubtype="0" fill="hold" nodeType="clickEffect">
                                  <p:stCondLst>
                                    <p:cond delay="0"/>
                                  </p:stCondLst>
                                  <p:iterate type="lt">
                                    <p:tmPct val="10000"/>
                                  </p:iterate>
                                  <p:childTnLst>
                                    <p:set>
                                      <p:cBhvr>
                                        <p:cTn id="37" dur="1" fill="hold">
                                          <p:stCondLst>
                                            <p:cond delay="0"/>
                                          </p:stCondLst>
                                        </p:cTn>
                                        <p:tgtEl>
                                          <p:spTgt spid="1036">
                                            <p:txEl>
                                              <p:pRg st="0" end="0"/>
                                            </p:txEl>
                                          </p:spTgt>
                                        </p:tgtEl>
                                        <p:attrNameLst>
                                          <p:attrName>style.visibility</p:attrName>
                                        </p:attrNameLst>
                                      </p:cBhvr>
                                      <p:to>
                                        <p:strVal val="visible"/>
                                      </p:to>
                                    </p:set>
                                    <p:animEffect transition="in" filter="fade">
                                      <p:cBhvr>
                                        <p:cTn id="38" dur="2000"/>
                                        <p:tgtEl>
                                          <p:spTgt spid="1036">
                                            <p:txEl>
                                              <p:pRg st="0" end="0"/>
                                            </p:txEl>
                                          </p:spTgt>
                                        </p:tgtEl>
                                      </p:cBhvr>
                                    </p:animEffect>
                                    <p:anim calcmode="lin" valueType="num">
                                      <p:cBhvr>
                                        <p:cTn id="39" dur="2000" fill="hold"/>
                                        <p:tgtEl>
                                          <p:spTgt spid="1036">
                                            <p:txEl>
                                              <p:pRg st="0" end="0"/>
                                            </p:txEl>
                                          </p:spTgt>
                                        </p:tgtEl>
                                        <p:attrNameLst>
                                          <p:attrName>ppt_w</p:attrName>
                                        </p:attrNameLst>
                                      </p:cBhvr>
                                      <p:tavLst>
                                        <p:tav tm="0" fmla="#ppt_w*sin(2.5*pi*$)">
                                          <p:val>
                                            <p:fltVal val="0"/>
                                          </p:val>
                                        </p:tav>
                                        <p:tav tm="100000">
                                          <p:val>
                                            <p:fltVal val="1"/>
                                          </p:val>
                                        </p:tav>
                                      </p:tavLst>
                                    </p:anim>
                                    <p:anim calcmode="lin" valueType="num">
                                      <p:cBhvr>
                                        <p:cTn id="40" dur="2000" fill="hold"/>
                                        <p:tgtEl>
                                          <p:spTgt spid="103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5" presetClass="entr" presetSubtype="0" fill="hold" nodeType="clickEffect">
                                  <p:stCondLst>
                                    <p:cond delay="0"/>
                                  </p:stCondLst>
                                  <p:iterate type="lt">
                                    <p:tmPct val="10000"/>
                                  </p:iterate>
                                  <p:childTnLst>
                                    <p:set>
                                      <p:cBhvr>
                                        <p:cTn id="44" dur="1" fill="hold">
                                          <p:stCondLst>
                                            <p:cond delay="0"/>
                                          </p:stCondLst>
                                        </p:cTn>
                                        <p:tgtEl>
                                          <p:spTgt spid="1036">
                                            <p:txEl>
                                              <p:charRg st="28" end="70"/>
                                            </p:txEl>
                                          </p:spTgt>
                                        </p:tgtEl>
                                        <p:attrNameLst>
                                          <p:attrName>style.visibility</p:attrName>
                                        </p:attrNameLst>
                                      </p:cBhvr>
                                      <p:to>
                                        <p:strVal val="visible"/>
                                      </p:to>
                                    </p:set>
                                    <p:animEffect transition="in" filter="fade">
                                      <p:cBhvr>
                                        <p:cTn id="45" dur="3000"/>
                                        <p:tgtEl>
                                          <p:spTgt spid="1036">
                                            <p:txEl>
                                              <p:charRg st="28" end="70"/>
                                            </p:txEl>
                                          </p:spTgt>
                                        </p:tgtEl>
                                      </p:cBhvr>
                                    </p:animEffect>
                                    <p:anim calcmode="lin" valueType="num">
                                      <p:cBhvr>
                                        <p:cTn id="46" dur="3000" fill="hold"/>
                                        <p:tgtEl>
                                          <p:spTgt spid="1036">
                                            <p:txEl>
                                              <p:charRg st="28" end="70"/>
                                            </p:txEl>
                                          </p:spTgt>
                                        </p:tgtEl>
                                        <p:attrNameLst>
                                          <p:attrName>ppt_w</p:attrName>
                                        </p:attrNameLst>
                                      </p:cBhvr>
                                      <p:tavLst>
                                        <p:tav tm="0" fmla="#ppt_w*sin(2.5*pi*$)">
                                          <p:val>
                                            <p:fltVal val="0"/>
                                          </p:val>
                                        </p:tav>
                                        <p:tav tm="100000">
                                          <p:val>
                                            <p:fltVal val="1"/>
                                          </p:val>
                                        </p:tav>
                                      </p:tavLst>
                                    </p:anim>
                                    <p:anim calcmode="lin" valueType="num">
                                      <p:cBhvr>
                                        <p:cTn id="47" dur="3000" fill="hold"/>
                                        <p:tgtEl>
                                          <p:spTgt spid="1036">
                                            <p:txEl>
                                              <p:charRg st="28" end="70"/>
                                            </p:txEl>
                                          </p:spTgt>
                                        </p:tgtEl>
                                        <p:attrNameLst>
                                          <p:attrName>ppt_h</p:attrName>
                                        </p:attrNameLst>
                                      </p:cBhvr>
                                      <p:tavLst>
                                        <p:tav tm="0">
                                          <p:val>
                                            <p:strVal val="#ppt_h"/>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nodeType="clickEffect">
                                  <p:stCondLst>
                                    <p:cond delay="0"/>
                                  </p:stCondLst>
                                  <p:childTnLst>
                                    <p:set>
                                      <p:cBhvr>
                                        <p:cTn id="51" dur="1" fill="hold">
                                          <p:stCondLst>
                                            <p:cond delay="0"/>
                                          </p:stCondLst>
                                        </p:cTn>
                                        <p:tgtEl>
                                          <p:spTgt spid="1038"/>
                                        </p:tgtEl>
                                        <p:attrNameLst>
                                          <p:attrName>style.visibility</p:attrName>
                                        </p:attrNameLst>
                                      </p:cBhvr>
                                      <p:to>
                                        <p:strVal val="visible"/>
                                      </p:to>
                                    </p:set>
                                    <p:animEffect transition="in" filter="slide(fromBottom)">
                                      <p:cBhvr>
                                        <p:cTn id="52" dur="500"/>
                                        <p:tgtEl>
                                          <p:spTgt spid="1038"/>
                                        </p:tgtEl>
                                      </p:cBhvr>
                                    </p:animEffect>
                                  </p:childTnLst>
                                </p:cTn>
                              </p:par>
                            </p:childTnLst>
                          </p:cTn>
                        </p:par>
                        <p:par>
                          <p:cTn id="53" fill="hold" nodeType="afterGroup">
                            <p:stCondLst>
                              <p:cond delay="500"/>
                            </p:stCondLst>
                            <p:childTnLst>
                              <p:par>
                                <p:cTn id="54" presetID="31" presetClass="entr" presetSubtype="0" fill="hold" nodeType="afterEffect">
                                  <p:stCondLst>
                                    <p:cond delay="0"/>
                                  </p:stCondLst>
                                  <p:iterate type="lt">
                                    <p:tmPct val="5000"/>
                                  </p:iterate>
                                  <p:childTnLst>
                                    <p:set>
                                      <p:cBhvr>
                                        <p:cTn id="55" dur="1" fill="hold">
                                          <p:stCondLst>
                                            <p:cond delay="0"/>
                                          </p:stCondLst>
                                        </p:cTn>
                                        <p:tgtEl>
                                          <p:spTgt spid="2"/>
                                        </p:tgtEl>
                                        <p:attrNameLst>
                                          <p:attrName>style.visibility</p:attrName>
                                        </p:attrNameLst>
                                      </p:cBhvr>
                                      <p:to>
                                        <p:strVal val="visible"/>
                                      </p:to>
                                    </p:set>
                                    <p:anim calcmode="lin" valueType="num">
                                      <p:cBhvr>
                                        <p:cTn id="56" dur="1000" fill="hold"/>
                                        <p:tgtEl>
                                          <p:spTgt spid="2"/>
                                        </p:tgtEl>
                                        <p:attrNameLst>
                                          <p:attrName>ppt_w</p:attrName>
                                        </p:attrNameLst>
                                      </p:cBhvr>
                                      <p:tavLst>
                                        <p:tav tm="0">
                                          <p:val>
                                            <p:fltVal val="0"/>
                                          </p:val>
                                        </p:tav>
                                        <p:tav tm="100000">
                                          <p:val>
                                            <p:strVal val="#ppt_w"/>
                                          </p:val>
                                        </p:tav>
                                      </p:tavLst>
                                    </p:anim>
                                    <p:anim calcmode="lin" valueType="num">
                                      <p:cBhvr>
                                        <p:cTn id="57" dur="1000" fill="hold"/>
                                        <p:tgtEl>
                                          <p:spTgt spid="2"/>
                                        </p:tgtEl>
                                        <p:attrNameLst>
                                          <p:attrName>ppt_h</p:attrName>
                                        </p:attrNameLst>
                                      </p:cBhvr>
                                      <p:tavLst>
                                        <p:tav tm="0">
                                          <p:val>
                                            <p:fltVal val="0"/>
                                          </p:val>
                                        </p:tav>
                                        <p:tav tm="100000">
                                          <p:val>
                                            <p:strVal val="#ppt_h"/>
                                          </p:val>
                                        </p:tav>
                                      </p:tavLst>
                                    </p:anim>
                                    <p:anim calcmode="lin" valueType="num">
                                      <p:cBhvr>
                                        <p:cTn id="58" dur="1000" fill="hold"/>
                                        <p:tgtEl>
                                          <p:spTgt spid="2"/>
                                        </p:tgtEl>
                                        <p:attrNameLst>
                                          <p:attrName>style.rotation</p:attrName>
                                        </p:attrNameLst>
                                      </p:cBhvr>
                                      <p:tavLst>
                                        <p:tav tm="0">
                                          <p:val>
                                            <p:fltVal val="90"/>
                                          </p:val>
                                        </p:tav>
                                        <p:tav tm="100000">
                                          <p:val>
                                            <p:fltVal val="0"/>
                                          </p:val>
                                        </p:tav>
                                      </p:tavLst>
                                    </p:anim>
                                    <p:animEffect transition="in" filter="fade">
                                      <p:cBhvr>
                                        <p:cTn id="59" dur="1000"/>
                                        <p:tgtEl>
                                          <p:spTgt spid="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1" presetClass="entr" presetSubtype="0" fill="hold" nodeType="clickEffect">
                                  <p:stCondLst>
                                    <p:cond delay="0"/>
                                  </p:stCondLst>
                                  <p:childTnLst>
                                    <p:set>
                                      <p:cBhvr>
                                        <p:cTn id="63" dur="1" fill="hold">
                                          <p:stCondLst>
                                            <p:cond delay="0"/>
                                          </p:stCondLst>
                                        </p:cTn>
                                        <p:tgtEl>
                                          <p:spTgt spid="69756"/>
                                        </p:tgtEl>
                                        <p:attrNameLst>
                                          <p:attrName>style.visibility</p:attrName>
                                        </p:attrNameLst>
                                      </p:cBhvr>
                                      <p:to>
                                        <p:strVal val="visible"/>
                                      </p:to>
                                    </p:set>
                                    <p:animEffect transition="in" filter="fade">
                                      <p:cBhvr>
                                        <p:cTn id="64" dur="770" decel="100000"/>
                                        <p:tgtEl>
                                          <p:spTgt spid="69756"/>
                                        </p:tgtEl>
                                      </p:cBhvr>
                                    </p:animEffect>
                                    <p:animScale>
                                      <p:cBhvr>
                                        <p:cTn id="65" dur="770" decel="100000"/>
                                        <p:tgtEl>
                                          <p:spTgt spid="69756"/>
                                        </p:tgtEl>
                                      </p:cBhvr>
                                      <p:from x="10000" y="10000"/>
                                      <p:to x="200000" y="450000"/>
                                    </p:animScale>
                                    <p:animScale>
                                      <p:cBhvr>
                                        <p:cTn id="66" dur="1230" accel="100000" fill="hold">
                                          <p:stCondLst>
                                            <p:cond delay="770"/>
                                          </p:stCondLst>
                                        </p:cTn>
                                        <p:tgtEl>
                                          <p:spTgt spid="69756"/>
                                        </p:tgtEl>
                                      </p:cBhvr>
                                      <p:from x="200000" y="450000"/>
                                      <p:to x="100000" y="100000"/>
                                    </p:animScale>
                                    <p:set>
                                      <p:cBhvr>
                                        <p:cTn id="67" dur="770" fill="hold"/>
                                        <p:tgtEl>
                                          <p:spTgt spid="69756"/>
                                        </p:tgtEl>
                                        <p:attrNameLst>
                                          <p:attrName>ppt_x</p:attrName>
                                        </p:attrNameLst>
                                      </p:cBhvr>
                                      <p:to>
                                        <p:strVal val="(0.5)"/>
                                      </p:to>
                                    </p:set>
                                    <p:anim from="(0.5)" to="(#ppt_x)" calcmode="lin" valueType="num">
                                      <p:cBhvr>
                                        <p:cTn id="68" dur="1230" accel="100000" fill="hold">
                                          <p:stCondLst>
                                            <p:cond delay="770"/>
                                          </p:stCondLst>
                                        </p:cTn>
                                        <p:tgtEl>
                                          <p:spTgt spid="69756"/>
                                        </p:tgtEl>
                                        <p:attrNameLst>
                                          <p:attrName>ppt_x</p:attrName>
                                        </p:attrNameLst>
                                      </p:cBhvr>
                                    </p:anim>
                                    <p:set>
                                      <p:cBhvr>
                                        <p:cTn id="69" dur="770" fill="hold"/>
                                        <p:tgtEl>
                                          <p:spTgt spid="69756"/>
                                        </p:tgtEl>
                                        <p:attrNameLst>
                                          <p:attrName>ppt_y</p:attrName>
                                        </p:attrNameLst>
                                      </p:cBhvr>
                                      <p:to>
                                        <p:strVal val="(#ppt_y+0.4)"/>
                                      </p:to>
                                    </p:set>
                                    <p:anim from="(#ppt_y+0.4)" to="(#ppt_y)" calcmode="lin" valueType="num">
                                      <p:cBhvr>
                                        <p:cTn id="70" dur="1230" accel="100000" fill="hold">
                                          <p:stCondLst>
                                            <p:cond delay="770"/>
                                          </p:stCondLst>
                                        </p:cTn>
                                        <p:tgtEl>
                                          <p:spTgt spid="69756"/>
                                        </p:tgtEl>
                                        <p:attrNameLst>
                                          <p:attrName>ppt_y</p:attrName>
                                        </p:attrNameLst>
                                      </p:cBhvr>
                                    </p:anim>
                                  </p:childTnLst>
                                </p:cTn>
                              </p:par>
                              <p:par>
                                <p:cTn id="71" presetID="51" presetClass="entr" presetSubtype="0" fill="hold" nodeType="withEffect">
                                  <p:stCondLst>
                                    <p:cond delay="0"/>
                                  </p:stCondLst>
                                  <p:childTnLst>
                                    <p:set>
                                      <p:cBhvr>
                                        <p:cTn id="72" dur="1" fill="hold">
                                          <p:stCondLst>
                                            <p:cond delay="0"/>
                                          </p:stCondLst>
                                        </p:cTn>
                                        <p:tgtEl>
                                          <p:spTgt spid="69759"/>
                                        </p:tgtEl>
                                        <p:attrNameLst>
                                          <p:attrName>style.visibility</p:attrName>
                                        </p:attrNameLst>
                                      </p:cBhvr>
                                      <p:to>
                                        <p:strVal val="visible"/>
                                      </p:to>
                                    </p:set>
                                    <p:animEffect transition="in" filter="fade">
                                      <p:cBhvr>
                                        <p:cTn id="73" dur="770" decel="100000"/>
                                        <p:tgtEl>
                                          <p:spTgt spid="69759"/>
                                        </p:tgtEl>
                                      </p:cBhvr>
                                    </p:animEffect>
                                    <p:animScale>
                                      <p:cBhvr>
                                        <p:cTn id="74" dur="770" decel="100000"/>
                                        <p:tgtEl>
                                          <p:spTgt spid="69759"/>
                                        </p:tgtEl>
                                      </p:cBhvr>
                                      <p:from x="10000" y="10000"/>
                                      <p:to x="200000" y="450000"/>
                                    </p:animScale>
                                    <p:animScale>
                                      <p:cBhvr>
                                        <p:cTn id="75" dur="1230" accel="100000" fill="hold">
                                          <p:stCondLst>
                                            <p:cond delay="770"/>
                                          </p:stCondLst>
                                        </p:cTn>
                                        <p:tgtEl>
                                          <p:spTgt spid="69759"/>
                                        </p:tgtEl>
                                      </p:cBhvr>
                                      <p:from x="200000" y="450000"/>
                                      <p:to x="100000" y="100000"/>
                                    </p:animScale>
                                    <p:set>
                                      <p:cBhvr>
                                        <p:cTn id="76" dur="770" fill="hold"/>
                                        <p:tgtEl>
                                          <p:spTgt spid="69759"/>
                                        </p:tgtEl>
                                        <p:attrNameLst>
                                          <p:attrName>ppt_x</p:attrName>
                                        </p:attrNameLst>
                                      </p:cBhvr>
                                      <p:to>
                                        <p:strVal val="(0.5)"/>
                                      </p:to>
                                    </p:set>
                                    <p:anim from="(0.5)" to="(#ppt_x)" calcmode="lin" valueType="num">
                                      <p:cBhvr>
                                        <p:cTn id="77" dur="1230" accel="100000" fill="hold">
                                          <p:stCondLst>
                                            <p:cond delay="770"/>
                                          </p:stCondLst>
                                        </p:cTn>
                                        <p:tgtEl>
                                          <p:spTgt spid="69759"/>
                                        </p:tgtEl>
                                        <p:attrNameLst>
                                          <p:attrName>ppt_x</p:attrName>
                                        </p:attrNameLst>
                                      </p:cBhvr>
                                    </p:anim>
                                    <p:set>
                                      <p:cBhvr>
                                        <p:cTn id="78" dur="770" fill="hold"/>
                                        <p:tgtEl>
                                          <p:spTgt spid="69759"/>
                                        </p:tgtEl>
                                        <p:attrNameLst>
                                          <p:attrName>ppt_y</p:attrName>
                                        </p:attrNameLst>
                                      </p:cBhvr>
                                      <p:to>
                                        <p:strVal val="(#ppt_y+0.4)"/>
                                      </p:to>
                                    </p:set>
                                    <p:anim from="(#ppt_y+0.4)" to="(#ppt_y)" calcmode="lin" valueType="num">
                                      <p:cBhvr>
                                        <p:cTn id="79" dur="1230" accel="100000" fill="hold">
                                          <p:stCondLst>
                                            <p:cond delay="770"/>
                                          </p:stCondLst>
                                        </p:cTn>
                                        <p:tgtEl>
                                          <p:spTgt spid="69759"/>
                                        </p:tgtEl>
                                        <p:attrNameLst>
                                          <p:attrName>ppt_y</p:attrName>
                                        </p:attrNameLst>
                                      </p:cBhvr>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31" presetClass="entr" presetSubtype="0" fill="hold" nodeType="clickEffect">
                                  <p:stCondLst>
                                    <p:cond delay="0"/>
                                  </p:stCondLst>
                                  <p:iterate type="lt">
                                    <p:tmPct val="5000"/>
                                  </p:iterate>
                                  <p:childTnLst>
                                    <p:set>
                                      <p:cBhvr>
                                        <p:cTn id="83" dur="1" fill="hold">
                                          <p:stCondLst>
                                            <p:cond delay="0"/>
                                          </p:stCondLst>
                                        </p:cTn>
                                        <p:tgtEl>
                                          <p:spTgt spid="69760"/>
                                        </p:tgtEl>
                                        <p:attrNameLst>
                                          <p:attrName>style.visibility</p:attrName>
                                        </p:attrNameLst>
                                      </p:cBhvr>
                                      <p:to>
                                        <p:strVal val="visible"/>
                                      </p:to>
                                    </p:set>
                                    <p:anim calcmode="lin" valueType="num">
                                      <p:cBhvr>
                                        <p:cTn id="84" dur="1000" fill="hold"/>
                                        <p:tgtEl>
                                          <p:spTgt spid="69760"/>
                                        </p:tgtEl>
                                        <p:attrNameLst>
                                          <p:attrName>ppt_w</p:attrName>
                                        </p:attrNameLst>
                                      </p:cBhvr>
                                      <p:tavLst>
                                        <p:tav tm="0">
                                          <p:val>
                                            <p:fltVal val="0"/>
                                          </p:val>
                                        </p:tav>
                                        <p:tav tm="100000">
                                          <p:val>
                                            <p:strVal val="#ppt_w"/>
                                          </p:val>
                                        </p:tav>
                                      </p:tavLst>
                                    </p:anim>
                                    <p:anim calcmode="lin" valueType="num">
                                      <p:cBhvr>
                                        <p:cTn id="85" dur="1000" fill="hold"/>
                                        <p:tgtEl>
                                          <p:spTgt spid="69760"/>
                                        </p:tgtEl>
                                        <p:attrNameLst>
                                          <p:attrName>ppt_h</p:attrName>
                                        </p:attrNameLst>
                                      </p:cBhvr>
                                      <p:tavLst>
                                        <p:tav tm="0">
                                          <p:val>
                                            <p:fltVal val="0"/>
                                          </p:val>
                                        </p:tav>
                                        <p:tav tm="100000">
                                          <p:val>
                                            <p:strVal val="#ppt_h"/>
                                          </p:val>
                                        </p:tav>
                                      </p:tavLst>
                                    </p:anim>
                                    <p:anim calcmode="lin" valueType="num">
                                      <p:cBhvr>
                                        <p:cTn id="86" dur="1000" fill="hold"/>
                                        <p:tgtEl>
                                          <p:spTgt spid="69760"/>
                                        </p:tgtEl>
                                        <p:attrNameLst>
                                          <p:attrName>style.rotation</p:attrName>
                                        </p:attrNameLst>
                                      </p:cBhvr>
                                      <p:tavLst>
                                        <p:tav tm="0">
                                          <p:val>
                                            <p:fltVal val="90"/>
                                          </p:val>
                                        </p:tav>
                                        <p:tav tm="100000">
                                          <p:val>
                                            <p:fltVal val="0"/>
                                          </p:val>
                                        </p:tav>
                                      </p:tavLst>
                                    </p:anim>
                                    <p:animEffect transition="in" filter="fade">
                                      <p:cBhvr>
                                        <p:cTn id="87" dur="1000"/>
                                        <p:tgtEl>
                                          <p:spTgt spid="69760"/>
                                        </p:tgtEl>
                                      </p:cBhvr>
                                    </p:animEffect>
                                  </p:childTnLst>
                                </p:cTn>
                              </p:par>
                              <p:par>
                                <p:cTn id="88" presetID="31" presetClass="entr" presetSubtype="0" fill="hold" nodeType="withEffect">
                                  <p:stCondLst>
                                    <p:cond delay="0"/>
                                  </p:stCondLst>
                                  <p:iterate type="lt">
                                    <p:tmPct val="5000"/>
                                  </p:iterate>
                                  <p:childTnLst>
                                    <p:set>
                                      <p:cBhvr>
                                        <p:cTn id="89" dur="1" fill="hold">
                                          <p:stCondLst>
                                            <p:cond delay="0"/>
                                          </p:stCondLst>
                                        </p:cTn>
                                        <p:tgtEl>
                                          <p:spTgt spid="69757"/>
                                        </p:tgtEl>
                                        <p:attrNameLst>
                                          <p:attrName>style.visibility</p:attrName>
                                        </p:attrNameLst>
                                      </p:cBhvr>
                                      <p:to>
                                        <p:strVal val="visible"/>
                                      </p:to>
                                    </p:set>
                                    <p:anim calcmode="lin" valueType="num">
                                      <p:cBhvr>
                                        <p:cTn id="90" dur="1000" fill="hold"/>
                                        <p:tgtEl>
                                          <p:spTgt spid="69757"/>
                                        </p:tgtEl>
                                        <p:attrNameLst>
                                          <p:attrName>ppt_w</p:attrName>
                                        </p:attrNameLst>
                                      </p:cBhvr>
                                      <p:tavLst>
                                        <p:tav tm="0">
                                          <p:val>
                                            <p:fltVal val="0"/>
                                          </p:val>
                                        </p:tav>
                                        <p:tav tm="100000">
                                          <p:val>
                                            <p:strVal val="#ppt_w"/>
                                          </p:val>
                                        </p:tav>
                                      </p:tavLst>
                                    </p:anim>
                                    <p:anim calcmode="lin" valueType="num">
                                      <p:cBhvr>
                                        <p:cTn id="91" dur="1000" fill="hold"/>
                                        <p:tgtEl>
                                          <p:spTgt spid="69757"/>
                                        </p:tgtEl>
                                        <p:attrNameLst>
                                          <p:attrName>ppt_h</p:attrName>
                                        </p:attrNameLst>
                                      </p:cBhvr>
                                      <p:tavLst>
                                        <p:tav tm="0">
                                          <p:val>
                                            <p:fltVal val="0"/>
                                          </p:val>
                                        </p:tav>
                                        <p:tav tm="100000">
                                          <p:val>
                                            <p:strVal val="#ppt_h"/>
                                          </p:val>
                                        </p:tav>
                                      </p:tavLst>
                                    </p:anim>
                                    <p:anim calcmode="lin" valueType="num">
                                      <p:cBhvr>
                                        <p:cTn id="92" dur="1000" fill="hold"/>
                                        <p:tgtEl>
                                          <p:spTgt spid="69757"/>
                                        </p:tgtEl>
                                        <p:attrNameLst>
                                          <p:attrName>style.rotation</p:attrName>
                                        </p:attrNameLst>
                                      </p:cBhvr>
                                      <p:tavLst>
                                        <p:tav tm="0">
                                          <p:val>
                                            <p:fltVal val="90"/>
                                          </p:val>
                                        </p:tav>
                                        <p:tav tm="100000">
                                          <p:val>
                                            <p:fltVal val="0"/>
                                          </p:val>
                                        </p:tav>
                                      </p:tavLst>
                                    </p:anim>
                                    <p:animEffect transition="in" filter="fade">
                                      <p:cBhvr>
                                        <p:cTn id="93" dur="1000"/>
                                        <p:tgtEl>
                                          <p:spTgt spid="6975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2" presetClass="entr" presetSubtype="4" fill="hold" nodeType="clickEffect">
                                  <p:stCondLst>
                                    <p:cond delay="0"/>
                                  </p:stCondLst>
                                  <p:childTnLst>
                                    <p:set>
                                      <p:cBhvr>
                                        <p:cTn id="97" dur="1" fill="hold">
                                          <p:stCondLst>
                                            <p:cond delay="0"/>
                                          </p:stCondLst>
                                        </p:cTn>
                                        <p:tgtEl>
                                          <p:spTgt spid="69758"/>
                                        </p:tgtEl>
                                        <p:attrNameLst>
                                          <p:attrName>style.visibility</p:attrName>
                                        </p:attrNameLst>
                                      </p:cBhvr>
                                      <p:to>
                                        <p:strVal val="visible"/>
                                      </p:to>
                                    </p:set>
                                    <p:animEffect transition="in" filter="slide(fromBottom)">
                                      <p:cBhvr>
                                        <p:cTn id="98" dur="500"/>
                                        <p:tgtEl>
                                          <p:spTgt spid="69758"/>
                                        </p:tgtEl>
                                      </p:cBhvr>
                                    </p:animEffect>
                                  </p:childTnLst>
                                </p:cTn>
                              </p:par>
                            </p:childTnLst>
                          </p:cTn>
                        </p:par>
                        <p:par>
                          <p:cTn id="99" fill="hold" nodeType="afterGroup">
                            <p:stCondLst>
                              <p:cond delay="500"/>
                            </p:stCondLst>
                            <p:childTnLst>
                              <p:par>
                                <p:cTn id="100" presetID="5" presetClass="exit" presetSubtype="10" fill="hold" nodeType="afterEffect">
                                  <p:stCondLst>
                                    <p:cond delay="0"/>
                                  </p:stCondLst>
                                  <p:childTnLst>
                                    <p:animEffect transition="out" filter="checkerboard(across)">
                                      <p:cBhvr>
                                        <p:cTn id="101" dur="500"/>
                                        <p:tgtEl>
                                          <p:spTgt spid="1038"/>
                                        </p:tgtEl>
                                      </p:cBhvr>
                                    </p:animEffect>
                                    <p:set>
                                      <p:cBhvr>
                                        <p:cTn id="102" dur="1" fill="hold">
                                          <p:stCondLst>
                                            <p:cond delay="499"/>
                                          </p:stCondLst>
                                        </p:cTn>
                                        <p:tgtEl>
                                          <p:spTgt spid="1038"/>
                                        </p:tgtEl>
                                        <p:attrNameLst>
                                          <p:attrName>style.visibility</p:attrName>
                                        </p:attrNameLst>
                                      </p:cBhvr>
                                      <p:to>
                                        <p:strVal val="hidden"/>
                                      </p:to>
                                    </p:set>
                                  </p:childTnLst>
                                </p:cTn>
                              </p:par>
                            </p:childTnLst>
                          </p:cTn>
                        </p:par>
                        <p:par>
                          <p:cTn id="103" fill="hold" nodeType="afterGroup">
                            <p:stCondLst>
                              <p:cond delay="1000"/>
                            </p:stCondLst>
                            <p:childTnLst>
                              <p:par>
                                <p:cTn id="104" presetID="31" presetClass="exit" presetSubtype="0" fill="hold" nodeType="afterEffect">
                                  <p:stCondLst>
                                    <p:cond delay="0"/>
                                  </p:stCondLst>
                                  <p:iterate type="lt">
                                    <p:tmPct val="5000"/>
                                  </p:iterate>
                                  <p:childTnLst>
                                    <p:anim calcmode="lin" valueType="num">
                                      <p:cBhvr>
                                        <p:cTn id="105" dur="1000"/>
                                        <p:tgtEl>
                                          <p:spTgt spid="2"/>
                                        </p:tgtEl>
                                        <p:attrNameLst>
                                          <p:attrName>ppt_w</p:attrName>
                                        </p:attrNameLst>
                                      </p:cBhvr>
                                      <p:tavLst>
                                        <p:tav tm="0">
                                          <p:val>
                                            <p:strVal val="ppt_w"/>
                                          </p:val>
                                        </p:tav>
                                        <p:tav tm="100000">
                                          <p:val>
                                            <p:fltVal val="0"/>
                                          </p:val>
                                        </p:tav>
                                      </p:tavLst>
                                    </p:anim>
                                    <p:anim calcmode="lin" valueType="num">
                                      <p:cBhvr>
                                        <p:cTn id="106" dur="1000"/>
                                        <p:tgtEl>
                                          <p:spTgt spid="2"/>
                                        </p:tgtEl>
                                        <p:attrNameLst>
                                          <p:attrName>ppt_h</p:attrName>
                                        </p:attrNameLst>
                                      </p:cBhvr>
                                      <p:tavLst>
                                        <p:tav tm="0">
                                          <p:val>
                                            <p:strVal val="ppt_h"/>
                                          </p:val>
                                        </p:tav>
                                        <p:tav tm="100000">
                                          <p:val>
                                            <p:fltVal val="0"/>
                                          </p:val>
                                        </p:tav>
                                      </p:tavLst>
                                    </p:anim>
                                    <p:anim calcmode="lin" valueType="num">
                                      <p:cBhvr>
                                        <p:cTn id="107" dur="1000"/>
                                        <p:tgtEl>
                                          <p:spTgt spid="2"/>
                                        </p:tgtEl>
                                        <p:attrNameLst>
                                          <p:attrName>style.rotation</p:attrName>
                                        </p:attrNameLst>
                                      </p:cBhvr>
                                      <p:tavLst>
                                        <p:tav tm="0">
                                          <p:val>
                                            <p:fltVal val="0"/>
                                          </p:val>
                                        </p:tav>
                                        <p:tav tm="100000">
                                          <p:val>
                                            <p:fltVal val="90"/>
                                          </p:val>
                                        </p:tav>
                                      </p:tavLst>
                                    </p:anim>
                                    <p:animEffect transition="out" filter="fade">
                                      <p:cBhvr>
                                        <p:cTn id="108" dur="1000"/>
                                        <p:tgtEl>
                                          <p:spTgt spid="2"/>
                                        </p:tgtEl>
                                      </p:cBhvr>
                                    </p:animEffect>
                                    <p:set>
                                      <p:cBhvr>
                                        <p:cTn id="109" dur="1" fill="hold">
                                          <p:stCondLst>
                                            <p:cond delay="999"/>
                                          </p:stCondLst>
                                        </p:cTn>
                                        <p:tgtEl>
                                          <p:spTgt spid="2"/>
                                        </p:tgtEl>
                                        <p:attrNameLst>
                                          <p:attrName>style.visibility</p:attrName>
                                        </p:attrNameLst>
                                      </p:cBhvr>
                                      <p:to>
                                        <p:strVal val="hidden"/>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4" presetClass="entr" presetSubtype="16" fill="hold" nodeType="clickEffect">
                                  <p:stCondLst>
                                    <p:cond delay="0"/>
                                  </p:stCondLst>
                                  <p:childTnLst>
                                    <p:set>
                                      <p:cBhvr>
                                        <p:cTn id="113" dur="1" fill="hold">
                                          <p:stCondLst>
                                            <p:cond delay="0"/>
                                          </p:stCondLst>
                                        </p:cTn>
                                        <p:tgtEl>
                                          <p:spTgt spid="1049"/>
                                        </p:tgtEl>
                                        <p:attrNameLst>
                                          <p:attrName>style.visibility</p:attrName>
                                        </p:attrNameLst>
                                      </p:cBhvr>
                                      <p:to>
                                        <p:strVal val="visible"/>
                                      </p:to>
                                    </p:set>
                                    <p:animEffect transition="in" filter="box(in)">
                                      <p:cBhvr>
                                        <p:cTn id="114" dur="500"/>
                                        <p:tgtEl>
                                          <p:spTgt spid="1049"/>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51" presetClass="entr" presetSubtype="0" fill="hold" nodeType="clickEffect">
                                  <p:stCondLst>
                                    <p:cond delay="0"/>
                                  </p:stCondLst>
                                  <p:childTnLst>
                                    <p:set>
                                      <p:cBhvr>
                                        <p:cTn id="118" dur="1" fill="hold">
                                          <p:stCondLst>
                                            <p:cond delay="0"/>
                                          </p:stCondLst>
                                        </p:cTn>
                                        <p:tgtEl>
                                          <p:spTgt spid="1041">
                                            <p:txEl>
                                              <p:charRg st="0" end="46"/>
                                            </p:txEl>
                                          </p:spTgt>
                                        </p:tgtEl>
                                        <p:attrNameLst>
                                          <p:attrName>style.visibility</p:attrName>
                                        </p:attrNameLst>
                                      </p:cBhvr>
                                      <p:to>
                                        <p:strVal val="visible"/>
                                      </p:to>
                                    </p:set>
                                    <p:animEffect transition="in" filter="fade">
                                      <p:cBhvr>
                                        <p:cTn id="119" dur="770" decel="100000"/>
                                        <p:tgtEl>
                                          <p:spTgt spid="1041">
                                            <p:txEl>
                                              <p:charRg st="0" end="46"/>
                                            </p:txEl>
                                          </p:spTgt>
                                        </p:tgtEl>
                                      </p:cBhvr>
                                    </p:animEffect>
                                    <p:animScale>
                                      <p:cBhvr>
                                        <p:cTn id="120" dur="770" decel="100000"/>
                                        <p:tgtEl>
                                          <p:spTgt spid="1041">
                                            <p:txEl>
                                              <p:charRg st="0" end="46"/>
                                            </p:txEl>
                                          </p:spTgt>
                                        </p:tgtEl>
                                      </p:cBhvr>
                                      <p:from x="10000" y="10000"/>
                                      <p:to x="200000" y="450000"/>
                                    </p:animScale>
                                    <p:animScale>
                                      <p:cBhvr>
                                        <p:cTn id="121" dur="1230" accel="100000" fill="hold">
                                          <p:stCondLst>
                                            <p:cond delay="770"/>
                                          </p:stCondLst>
                                        </p:cTn>
                                        <p:tgtEl>
                                          <p:spTgt spid="1041">
                                            <p:txEl>
                                              <p:charRg st="0" end="46"/>
                                            </p:txEl>
                                          </p:spTgt>
                                        </p:tgtEl>
                                      </p:cBhvr>
                                      <p:from x="200000" y="450000"/>
                                      <p:to x="100000" y="100000"/>
                                    </p:animScale>
                                    <p:set>
                                      <p:cBhvr>
                                        <p:cTn id="122" dur="770" fill="hold"/>
                                        <p:tgtEl>
                                          <p:spTgt spid="1041">
                                            <p:txEl>
                                              <p:charRg st="0" end="46"/>
                                            </p:txEl>
                                          </p:spTgt>
                                        </p:tgtEl>
                                        <p:attrNameLst>
                                          <p:attrName>ppt_x</p:attrName>
                                        </p:attrNameLst>
                                      </p:cBhvr>
                                      <p:to>
                                        <p:strVal val="(0.5)"/>
                                      </p:to>
                                    </p:set>
                                    <p:anim from="(0.5)" to="(#ppt_x)" calcmode="lin" valueType="num">
                                      <p:cBhvr>
                                        <p:cTn id="123" dur="1230" accel="100000" fill="hold">
                                          <p:stCondLst>
                                            <p:cond delay="770"/>
                                          </p:stCondLst>
                                        </p:cTn>
                                        <p:tgtEl>
                                          <p:spTgt spid="1041">
                                            <p:txEl>
                                              <p:charRg st="0" end="46"/>
                                            </p:txEl>
                                          </p:spTgt>
                                        </p:tgtEl>
                                        <p:attrNameLst>
                                          <p:attrName>ppt_x</p:attrName>
                                        </p:attrNameLst>
                                      </p:cBhvr>
                                    </p:anim>
                                    <p:set>
                                      <p:cBhvr>
                                        <p:cTn id="124" dur="770" fill="hold"/>
                                        <p:tgtEl>
                                          <p:spTgt spid="1041">
                                            <p:txEl>
                                              <p:charRg st="0" end="46"/>
                                            </p:txEl>
                                          </p:spTgt>
                                        </p:tgtEl>
                                        <p:attrNameLst>
                                          <p:attrName>ppt_y</p:attrName>
                                        </p:attrNameLst>
                                      </p:cBhvr>
                                      <p:to>
                                        <p:strVal val="(#ppt_y+0.4)"/>
                                      </p:to>
                                    </p:set>
                                    <p:anim from="(#ppt_y+0.4)" to="(#ppt_y)" calcmode="lin" valueType="num">
                                      <p:cBhvr>
                                        <p:cTn id="125" dur="1230" accel="100000" fill="hold">
                                          <p:stCondLst>
                                            <p:cond delay="770"/>
                                          </p:stCondLst>
                                        </p:cTn>
                                        <p:tgtEl>
                                          <p:spTgt spid="1041">
                                            <p:txEl>
                                              <p:charRg st="0" end="46"/>
                                            </p:txEl>
                                          </p:spTgt>
                                        </p:tgtEl>
                                        <p:attrNameLst>
                                          <p:attrName>ppt_y</p:attrName>
                                        </p:attrNameLst>
                                      </p:cBhvr>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31" presetClass="entr" presetSubtype="0" fill="hold" nodeType="clickEffect">
                                  <p:stCondLst>
                                    <p:cond delay="0"/>
                                  </p:stCondLst>
                                  <p:iterate type="lt">
                                    <p:tmPct val="5000"/>
                                  </p:iterate>
                                  <p:childTnLst>
                                    <p:set>
                                      <p:cBhvr>
                                        <p:cTn id="129" dur="1" fill="hold">
                                          <p:stCondLst>
                                            <p:cond delay="0"/>
                                          </p:stCondLst>
                                        </p:cTn>
                                        <p:tgtEl>
                                          <p:spTgt spid="1041">
                                            <p:txEl>
                                              <p:charRg st="46" end="103"/>
                                            </p:txEl>
                                          </p:spTgt>
                                        </p:tgtEl>
                                        <p:attrNameLst>
                                          <p:attrName>style.visibility</p:attrName>
                                        </p:attrNameLst>
                                      </p:cBhvr>
                                      <p:to>
                                        <p:strVal val="visible"/>
                                      </p:to>
                                    </p:set>
                                    <p:anim calcmode="lin" valueType="num">
                                      <p:cBhvr>
                                        <p:cTn id="130" dur="1000" fill="hold"/>
                                        <p:tgtEl>
                                          <p:spTgt spid="1041">
                                            <p:txEl>
                                              <p:charRg st="46" end="103"/>
                                            </p:txEl>
                                          </p:spTgt>
                                        </p:tgtEl>
                                        <p:attrNameLst>
                                          <p:attrName>ppt_w</p:attrName>
                                        </p:attrNameLst>
                                      </p:cBhvr>
                                      <p:tavLst>
                                        <p:tav tm="0">
                                          <p:val>
                                            <p:fltVal val="0"/>
                                          </p:val>
                                        </p:tav>
                                        <p:tav tm="100000">
                                          <p:val>
                                            <p:strVal val="#ppt_w"/>
                                          </p:val>
                                        </p:tav>
                                      </p:tavLst>
                                    </p:anim>
                                    <p:anim calcmode="lin" valueType="num">
                                      <p:cBhvr>
                                        <p:cTn id="131" dur="1000" fill="hold"/>
                                        <p:tgtEl>
                                          <p:spTgt spid="1041">
                                            <p:txEl>
                                              <p:charRg st="46" end="103"/>
                                            </p:txEl>
                                          </p:spTgt>
                                        </p:tgtEl>
                                        <p:attrNameLst>
                                          <p:attrName>ppt_h</p:attrName>
                                        </p:attrNameLst>
                                      </p:cBhvr>
                                      <p:tavLst>
                                        <p:tav tm="0">
                                          <p:val>
                                            <p:fltVal val="0"/>
                                          </p:val>
                                        </p:tav>
                                        <p:tav tm="100000">
                                          <p:val>
                                            <p:strVal val="#ppt_h"/>
                                          </p:val>
                                        </p:tav>
                                      </p:tavLst>
                                    </p:anim>
                                    <p:anim calcmode="lin" valueType="num">
                                      <p:cBhvr>
                                        <p:cTn id="132" dur="1000" fill="hold"/>
                                        <p:tgtEl>
                                          <p:spTgt spid="1041">
                                            <p:txEl>
                                              <p:charRg st="46" end="103"/>
                                            </p:txEl>
                                          </p:spTgt>
                                        </p:tgtEl>
                                        <p:attrNameLst>
                                          <p:attrName>style.rotation</p:attrName>
                                        </p:attrNameLst>
                                      </p:cBhvr>
                                      <p:tavLst>
                                        <p:tav tm="0">
                                          <p:val>
                                            <p:fltVal val="90"/>
                                          </p:val>
                                        </p:tav>
                                        <p:tav tm="100000">
                                          <p:val>
                                            <p:fltVal val="0"/>
                                          </p:val>
                                        </p:tav>
                                      </p:tavLst>
                                    </p:anim>
                                    <p:animEffect transition="in" filter="fade">
                                      <p:cBhvr>
                                        <p:cTn id="133" dur="1000"/>
                                        <p:tgtEl>
                                          <p:spTgt spid="1041">
                                            <p:txEl>
                                              <p:charRg st="46" end="103"/>
                                            </p:txEl>
                                          </p:spTgt>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1" presetClass="entr" presetSubtype="0" fill="hold" nodeType="clickEffect">
                                  <p:stCondLst>
                                    <p:cond delay="0"/>
                                  </p:stCondLst>
                                  <p:iterate type="lt">
                                    <p:tmPct val="5000"/>
                                  </p:iterate>
                                  <p:childTnLst>
                                    <p:set>
                                      <p:cBhvr>
                                        <p:cTn id="137" dur="1" fill="hold">
                                          <p:stCondLst>
                                            <p:cond delay="0"/>
                                          </p:stCondLst>
                                        </p:cTn>
                                        <p:tgtEl>
                                          <p:spTgt spid="3"/>
                                        </p:tgtEl>
                                        <p:attrNameLst>
                                          <p:attrName>style.visibility</p:attrName>
                                        </p:attrNameLst>
                                      </p:cBhvr>
                                      <p:to>
                                        <p:strVal val="visible"/>
                                      </p:to>
                                    </p:set>
                                    <p:anim calcmode="lin" valueType="num">
                                      <p:cBhvr>
                                        <p:cTn id="138" dur="1000" fill="hold"/>
                                        <p:tgtEl>
                                          <p:spTgt spid="3"/>
                                        </p:tgtEl>
                                        <p:attrNameLst>
                                          <p:attrName>ppt_w</p:attrName>
                                        </p:attrNameLst>
                                      </p:cBhvr>
                                      <p:tavLst>
                                        <p:tav tm="0">
                                          <p:val>
                                            <p:fltVal val="0"/>
                                          </p:val>
                                        </p:tav>
                                        <p:tav tm="100000">
                                          <p:val>
                                            <p:strVal val="#ppt_w"/>
                                          </p:val>
                                        </p:tav>
                                      </p:tavLst>
                                    </p:anim>
                                    <p:anim calcmode="lin" valueType="num">
                                      <p:cBhvr>
                                        <p:cTn id="139" dur="1000" fill="hold"/>
                                        <p:tgtEl>
                                          <p:spTgt spid="3"/>
                                        </p:tgtEl>
                                        <p:attrNameLst>
                                          <p:attrName>ppt_h</p:attrName>
                                        </p:attrNameLst>
                                      </p:cBhvr>
                                      <p:tavLst>
                                        <p:tav tm="0">
                                          <p:val>
                                            <p:fltVal val="0"/>
                                          </p:val>
                                        </p:tav>
                                        <p:tav tm="100000">
                                          <p:val>
                                            <p:strVal val="#ppt_h"/>
                                          </p:val>
                                        </p:tav>
                                      </p:tavLst>
                                    </p:anim>
                                    <p:anim calcmode="lin" valueType="num">
                                      <p:cBhvr>
                                        <p:cTn id="140" dur="1000" fill="hold"/>
                                        <p:tgtEl>
                                          <p:spTgt spid="3"/>
                                        </p:tgtEl>
                                        <p:attrNameLst>
                                          <p:attrName>style.rotation</p:attrName>
                                        </p:attrNameLst>
                                      </p:cBhvr>
                                      <p:tavLst>
                                        <p:tav tm="0">
                                          <p:val>
                                            <p:fltVal val="90"/>
                                          </p:val>
                                        </p:tav>
                                        <p:tav tm="100000">
                                          <p:val>
                                            <p:fltVal val="0"/>
                                          </p:val>
                                        </p:tav>
                                      </p:tavLst>
                                    </p:anim>
                                    <p:animEffect transition="in" filter="fade">
                                      <p:cBhvr>
                                        <p:cTn id="141" dur="1000"/>
                                        <p:tgtEl>
                                          <p:spTgt spid="3"/>
                                        </p:tgtEl>
                                      </p:cBhvr>
                                    </p:animEffect>
                                  </p:childTnLst>
                                </p:cTn>
                              </p:par>
                              <p:par>
                                <p:cTn id="142" presetID="3" presetClass="exit" presetSubtype="10" fill="hold" nodeType="withEffect">
                                  <p:stCondLst>
                                    <p:cond delay="0"/>
                                  </p:stCondLst>
                                  <p:iterate type="lt">
                                    <p:tmAbs val="0"/>
                                  </p:iterate>
                                  <p:childTnLst>
                                    <p:animEffect transition="out" filter="blinds(horizontal)">
                                      <p:cBhvr>
                                        <p:cTn id="143" dur="500"/>
                                        <p:tgtEl>
                                          <p:spTgt spid="3"/>
                                        </p:tgtEl>
                                      </p:cBhvr>
                                    </p:animEffect>
                                    <p:set>
                                      <p:cBhvr>
                                        <p:cTn id="144" dur="1" fill="hold">
                                          <p:stCondLst>
                                            <p:cond delay="499"/>
                                          </p:stCondLst>
                                        </p:cTn>
                                        <p:tgtEl>
                                          <p:spTgt spid="3"/>
                                        </p:tgtEl>
                                        <p:attrNameLst>
                                          <p:attrName>style.visibility</p:attrName>
                                        </p:attrNameLst>
                                      </p:cBhvr>
                                      <p:to>
                                        <p:strVal val="hidden"/>
                                      </p:to>
                                    </p:set>
                                  </p:childTnLst>
                                </p:cTn>
                              </p:par>
                            </p:childTnLst>
                          </p:cTn>
                        </p:par>
                        <p:par>
                          <p:cTn id="145" fill="hold" nodeType="afterGroup">
                            <p:stCondLst>
                              <p:cond delay="5550"/>
                            </p:stCondLst>
                            <p:childTnLst>
                              <p:par>
                                <p:cTn id="146" presetID="2" presetClass="exit" presetSubtype="4" fill="hold" nodeType="afterEffect">
                                  <p:stCondLst>
                                    <p:cond delay="0"/>
                                  </p:stCondLst>
                                  <p:iterate type="lt">
                                    <p:tmAbs val="0"/>
                                  </p:iterate>
                                  <p:childTnLst>
                                    <p:anim calcmode="lin" valueType="num">
                                      <p:cBhvr>
                                        <p:cTn id="147" dur="500"/>
                                        <p:tgtEl>
                                          <p:spTgt spid="3"/>
                                        </p:tgtEl>
                                        <p:attrNameLst>
                                          <p:attrName>ppt_x</p:attrName>
                                        </p:attrNameLst>
                                      </p:cBhvr>
                                      <p:tavLst>
                                        <p:tav tm="0">
                                          <p:val>
                                            <p:strVal val="ppt_x"/>
                                          </p:val>
                                        </p:tav>
                                        <p:tav tm="100000">
                                          <p:val>
                                            <p:strVal val="ppt_x"/>
                                          </p:val>
                                        </p:tav>
                                      </p:tavLst>
                                    </p:anim>
                                    <p:anim calcmode="lin" valueType="num">
                                      <p:cBhvr>
                                        <p:cTn id="148" dur="500"/>
                                        <p:tgtEl>
                                          <p:spTgt spid="3"/>
                                        </p:tgtEl>
                                        <p:attrNameLst>
                                          <p:attrName>ppt_y</p:attrName>
                                        </p:attrNameLst>
                                      </p:cBhvr>
                                      <p:tavLst>
                                        <p:tav tm="0">
                                          <p:val>
                                            <p:strVal val="ppt_y"/>
                                          </p:val>
                                        </p:tav>
                                        <p:tav tm="100000">
                                          <p:val>
                                            <p:strVal val="1+ppt_h/2"/>
                                          </p:val>
                                        </p:tav>
                                      </p:tavLst>
                                    </p:anim>
                                    <p:set>
                                      <p:cBhvr>
                                        <p:cTn id="14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 grpId="0"/>
      <p:bldP spid="1035" grpId="0"/>
      <p:bldP spid="1038" grpId="0"/>
      <p:bldP spid="1038" grpId="1"/>
      <p:bldP spid="1046" grpId="0"/>
      <p:bldP spid="1048" grpId="0"/>
      <p:bldP spid="1048" grpId="1"/>
      <p:bldP spid="1049" grpId="0"/>
      <p:bldP spid="3" grpId="0"/>
      <p:bldP spid="3" grpId="1"/>
      <p:bldP spid="3"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2" name="Text Box 27651">
            <a:extLst>
              <a:ext uri="{FF2B5EF4-FFF2-40B4-BE49-F238E27FC236}">
                <a16:creationId xmlns:a16="http://schemas.microsoft.com/office/drawing/2014/main" id="{61C32065-09B0-0D1D-A0AF-973200791AD3}"/>
              </a:ext>
            </a:extLst>
          </p:cNvPr>
          <p:cNvSpPr txBox="1">
            <a:spLocks noChangeArrowheads="1"/>
          </p:cNvSpPr>
          <p:nvPr/>
        </p:nvSpPr>
        <p:spPr bwMode="auto">
          <a:xfrm>
            <a:off x="892081" y="1174784"/>
            <a:ext cx="13288963"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b="1" dirty="0" err="1">
                <a:solidFill>
                  <a:srgbClr val="FF0000"/>
                </a:solidFill>
                <a:ea typeface="SimSun" panose="02010600030101010101" pitchFamily="2" charset="-122"/>
              </a:rPr>
              <a:t>Luyện</a:t>
            </a:r>
            <a:r>
              <a:rPr lang="en-US" altLang="zh-CN" b="1" dirty="0">
                <a:solidFill>
                  <a:srgbClr val="FF0000"/>
                </a:solidFill>
                <a:ea typeface="SimSun" panose="02010600030101010101" pitchFamily="2" charset="-122"/>
              </a:rPr>
              <a:t> </a:t>
            </a:r>
            <a:r>
              <a:rPr lang="en-US" altLang="zh-CN" b="1" dirty="0" err="1">
                <a:solidFill>
                  <a:srgbClr val="FF0000"/>
                </a:solidFill>
                <a:ea typeface="SimSun" panose="02010600030101010101" pitchFamily="2" charset="-122"/>
              </a:rPr>
              <a:t>tập</a:t>
            </a:r>
            <a:r>
              <a:rPr lang="en-US" altLang="zh-CN" b="1" dirty="0">
                <a:solidFill>
                  <a:srgbClr val="FF0000"/>
                </a:solidFill>
                <a:ea typeface="SimSun" panose="02010600030101010101" pitchFamily="2" charset="-122"/>
              </a:rPr>
              <a:t>:</a:t>
            </a:r>
            <a:r>
              <a:rPr lang="en-US" altLang="zh-CN" dirty="0">
                <a:latin typeface=".VnTime" pitchFamily="34" charset="0"/>
                <a:ea typeface="SimSun" panose="02010600030101010101" pitchFamily="2" charset="-122"/>
              </a:rPr>
              <a:t> </a:t>
            </a:r>
            <a:r>
              <a:rPr lang="en-US" altLang="zh-CN" dirty="0" err="1">
                <a:solidFill>
                  <a:srgbClr val="000000"/>
                </a:solidFill>
                <a:ea typeface="SimSun" panose="02010600030101010101" pitchFamily="2" charset="-122"/>
              </a:rPr>
              <a:t>Viết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34604 </a:t>
            </a:r>
            <a:r>
              <a:rPr lang="en-US" altLang="zh-CN" dirty="0" err="1">
                <a:solidFill>
                  <a:srgbClr val="000000"/>
                </a:solidFill>
                <a:ea typeface="SimSun" panose="02010600030101010101" pitchFamily="2" charset="-122"/>
              </a:rPr>
              <a:t>thành</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tổng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giá</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trị</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chữ</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của</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nó</a:t>
            </a:r>
            <a:r>
              <a:rPr lang="en-US" altLang="zh-CN" dirty="0">
                <a:solidFill>
                  <a:srgbClr val="000000"/>
                </a:solidFill>
                <a:ea typeface="SimSun" panose="02010600030101010101" pitchFamily="2" charset="-122"/>
              </a:rPr>
              <a:t>.</a:t>
            </a:r>
          </a:p>
        </p:txBody>
      </p:sp>
      <p:sp>
        <p:nvSpPr>
          <p:cNvPr id="27653" name="Text Box 27652">
            <a:extLst>
              <a:ext uri="{FF2B5EF4-FFF2-40B4-BE49-F238E27FC236}">
                <a16:creationId xmlns:a16="http://schemas.microsoft.com/office/drawing/2014/main" id="{4A548107-5304-4DEE-5664-A1C1562C69DF}"/>
              </a:ext>
            </a:extLst>
          </p:cNvPr>
          <p:cNvSpPr txBox="1">
            <a:spLocks noChangeArrowheads="1"/>
          </p:cNvSpPr>
          <p:nvPr/>
        </p:nvSpPr>
        <p:spPr bwMode="auto">
          <a:xfrm>
            <a:off x="1014319" y="1997109"/>
            <a:ext cx="1365408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b="1" dirty="0" err="1">
                <a:ea typeface="SimSun" panose="02010600030101010101" pitchFamily="2" charset="-122"/>
              </a:rPr>
              <a:t>Giải</a:t>
            </a:r>
            <a:r>
              <a:rPr lang="en-US" altLang="zh-CN" b="1" dirty="0">
                <a:ea typeface="SimSun" panose="02010600030101010101" pitchFamily="2" charset="-122"/>
              </a:rPr>
              <a:t> :</a:t>
            </a:r>
            <a:r>
              <a:rPr lang="en-US" altLang="zh-CN" dirty="0">
                <a:latin typeface=".VnTime" pitchFamily="34" charset="0"/>
                <a:ea typeface="SimSun" panose="02010600030101010101" pitchFamily="2" charset="-122"/>
              </a:rPr>
              <a:t>   </a:t>
            </a:r>
            <a:r>
              <a:rPr lang="en-US" altLang="zh-CN" dirty="0">
                <a:solidFill>
                  <a:srgbClr val="000000"/>
                </a:solidFill>
                <a:ea typeface="SimSun" panose="02010600030101010101" pitchFamily="2" charset="-122"/>
              </a:rPr>
              <a:t>34604 = 3</a:t>
            </a:r>
            <a:r>
              <a:rPr lang="vi-VN" altLang="en-US" dirty="0">
                <a:solidFill>
                  <a:srgbClr val="000000"/>
                </a:solidFill>
              </a:rPr>
              <a:t> x </a:t>
            </a:r>
            <a:r>
              <a:rPr lang="en-US" altLang="zh-CN" dirty="0">
                <a:solidFill>
                  <a:srgbClr val="000000"/>
                </a:solidFill>
                <a:ea typeface="SimSun" panose="02010600030101010101" pitchFamily="2" charset="-122"/>
              </a:rPr>
              <a:t>10000 + 4</a:t>
            </a:r>
            <a:r>
              <a:rPr lang="vi-VN" altLang="en-US" dirty="0">
                <a:solidFill>
                  <a:srgbClr val="000000"/>
                </a:solidFill>
              </a:rPr>
              <a:t> x </a:t>
            </a:r>
            <a:r>
              <a:rPr lang="en-US" altLang="zh-CN" dirty="0">
                <a:solidFill>
                  <a:srgbClr val="000000"/>
                </a:solidFill>
                <a:ea typeface="SimSun" panose="02010600030101010101" pitchFamily="2" charset="-122"/>
              </a:rPr>
              <a:t>1000 + 6</a:t>
            </a:r>
            <a:r>
              <a:rPr lang="vi-VN" altLang="en-US" dirty="0">
                <a:solidFill>
                  <a:srgbClr val="000000"/>
                </a:solidFill>
              </a:rPr>
              <a:t> x </a:t>
            </a:r>
            <a:r>
              <a:rPr lang="en-US" altLang="zh-CN" dirty="0">
                <a:solidFill>
                  <a:srgbClr val="000000"/>
                </a:solidFill>
                <a:ea typeface="SimSun" panose="02010600030101010101" pitchFamily="2" charset="-122"/>
              </a:rPr>
              <a:t>100 + 0</a:t>
            </a:r>
            <a:r>
              <a:rPr lang="vi-VN" altLang="en-US" dirty="0">
                <a:solidFill>
                  <a:srgbClr val="000000"/>
                </a:solidFill>
              </a:rPr>
              <a:t> x</a:t>
            </a:r>
            <a:r>
              <a:rPr lang="en-US" altLang="zh-CN" dirty="0">
                <a:solidFill>
                  <a:srgbClr val="000000"/>
                </a:solidFill>
                <a:ea typeface="SimSun" panose="02010600030101010101" pitchFamily="2" charset="-122"/>
              </a:rPr>
              <a:t>10 + 4</a:t>
            </a:r>
          </a:p>
        </p:txBody>
      </p:sp>
      <p:sp>
        <p:nvSpPr>
          <p:cNvPr id="27654" name="Text Box 27653">
            <a:extLst>
              <a:ext uri="{FF2B5EF4-FFF2-40B4-BE49-F238E27FC236}">
                <a16:creationId xmlns:a16="http://schemas.microsoft.com/office/drawing/2014/main" id="{DB6B7ECC-9225-4CEA-3D90-8456A2922976}"/>
              </a:ext>
            </a:extLst>
          </p:cNvPr>
          <p:cNvSpPr txBox="1">
            <a:spLocks noChangeArrowheads="1"/>
          </p:cNvSpPr>
          <p:nvPr/>
        </p:nvSpPr>
        <p:spPr bwMode="auto">
          <a:xfrm>
            <a:off x="892081" y="2819434"/>
            <a:ext cx="13776325" cy="284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sz="4000" b="1" dirty="0" err="1">
                <a:solidFill>
                  <a:srgbClr val="FF0000"/>
                </a:solidFill>
                <a:ea typeface="SimSun" panose="02010600030101010101" pitchFamily="2" charset="-122"/>
              </a:rPr>
              <a:t>Vận</a:t>
            </a:r>
            <a:r>
              <a:rPr lang="en-US" altLang="zh-CN" sz="4000" b="1" dirty="0">
                <a:solidFill>
                  <a:srgbClr val="FF0000"/>
                </a:solidFill>
                <a:ea typeface="SimSun" panose="02010600030101010101" pitchFamily="2" charset="-122"/>
              </a:rPr>
              <a:t> </a:t>
            </a:r>
            <a:r>
              <a:rPr lang="en-US" altLang="zh-CN" sz="4000" b="1" dirty="0" err="1">
                <a:solidFill>
                  <a:srgbClr val="FF0000"/>
                </a:solidFill>
                <a:ea typeface="SimSun" panose="02010600030101010101" pitchFamily="2" charset="-122"/>
              </a:rPr>
              <a:t>dụng</a:t>
            </a:r>
            <a:r>
              <a:rPr lang="en-US" altLang="zh-CN" dirty="0">
                <a:ea typeface="SimSun" panose="02010600030101010101" pitchFamily="2" charset="-122"/>
              </a:rPr>
              <a:t> : </a:t>
            </a:r>
            <a:r>
              <a:rPr lang="en-US" altLang="zh-CN" dirty="0" err="1">
                <a:solidFill>
                  <a:srgbClr val="000000"/>
                </a:solidFill>
                <a:ea typeface="SimSun" panose="02010600030101010101" pitchFamily="2" charset="-122"/>
              </a:rPr>
              <a:t>Bác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hoa</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đi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chợ</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Bác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chỉ</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mang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ba</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loại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tiền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loại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có</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mệnh</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giá</a:t>
            </a:r>
            <a:r>
              <a:rPr lang="en-US" altLang="zh-CN" dirty="0">
                <a:solidFill>
                  <a:srgbClr val="000000"/>
                </a:solidFill>
                <a:ea typeface="SimSun" panose="02010600030101010101" pitchFamily="2" charset="-122"/>
              </a:rPr>
              <a:t>) 1 </a:t>
            </a:r>
            <a:r>
              <a:rPr lang="en-US" altLang="zh-CN" dirty="0" err="1">
                <a:solidFill>
                  <a:srgbClr val="000000"/>
                </a:solidFill>
                <a:ea typeface="SimSun" panose="02010600030101010101" pitchFamily="2" charset="-122"/>
              </a:rPr>
              <a:t>nghìn</a:t>
            </a:r>
            <a:r>
              <a:rPr lang="en-US" altLang="zh-CN" dirty="0">
                <a:solidFill>
                  <a:srgbClr val="000000"/>
                </a:solidFill>
                <a:ea typeface="SimSun" panose="02010600030101010101" pitchFamily="2" charset="-122"/>
              </a:rPr>
              <a:t> (1000) </a:t>
            </a:r>
            <a:r>
              <a:rPr lang="en-US" altLang="zh-CN" dirty="0" err="1">
                <a:solidFill>
                  <a:srgbClr val="000000"/>
                </a:solidFill>
                <a:ea typeface="SimSun" panose="02010600030101010101" pitchFamily="2" charset="-122"/>
              </a:rPr>
              <a:t>đồng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loại</a:t>
            </a:r>
            <a:r>
              <a:rPr lang="en-US" altLang="zh-CN" dirty="0">
                <a:solidFill>
                  <a:srgbClr val="000000"/>
                </a:solidFill>
                <a:ea typeface="SimSun" panose="02010600030101010101" pitchFamily="2" charset="-122"/>
              </a:rPr>
              <a:t> 10 </a:t>
            </a:r>
            <a:r>
              <a:rPr lang="en-US" altLang="zh-CN" dirty="0" err="1">
                <a:solidFill>
                  <a:srgbClr val="000000"/>
                </a:solidFill>
                <a:ea typeface="SimSun" panose="02010600030101010101" pitchFamily="2" charset="-122"/>
              </a:rPr>
              <a:t>nghìn</a:t>
            </a:r>
            <a:r>
              <a:rPr lang="en-US" altLang="zh-CN" dirty="0">
                <a:solidFill>
                  <a:srgbClr val="000000"/>
                </a:solidFill>
                <a:ea typeface="SimSun" panose="02010600030101010101" pitchFamily="2" charset="-122"/>
              </a:rPr>
              <a:t> (10000) </a:t>
            </a:r>
            <a:r>
              <a:rPr lang="en-US" altLang="zh-CN" dirty="0" err="1">
                <a:solidFill>
                  <a:srgbClr val="000000"/>
                </a:solidFill>
                <a:ea typeface="SimSun" panose="02010600030101010101" pitchFamily="2" charset="-122"/>
              </a:rPr>
              <a:t>đồng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và</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loại</a:t>
            </a:r>
            <a:r>
              <a:rPr lang="en-US" altLang="zh-CN" dirty="0">
                <a:solidFill>
                  <a:srgbClr val="000000"/>
                </a:solidFill>
                <a:ea typeface="SimSun" panose="02010600030101010101" pitchFamily="2" charset="-122"/>
              </a:rPr>
              <a:t> 100 </a:t>
            </a:r>
            <a:r>
              <a:rPr lang="en-US" altLang="zh-CN" dirty="0" err="1">
                <a:solidFill>
                  <a:srgbClr val="000000"/>
                </a:solidFill>
                <a:ea typeface="SimSun" panose="02010600030101010101" pitchFamily="2" charset="-122"/>
              </a:rPr>
              <a:t>nghìn</a:t>
            </a:r>
            <a:r>
              <a:rPr lang="en-US" altLang="zh-CN" dirty="0">
                <a:solidFill>
                  <a:srgbClr val="000000"/>
                </a:solidFill>
                <a:ea typeface="SimSun" panose="02010600030101010101" pitchFamily="2" charset="-122"/>
              </a:rPr>
              <a:t> (100000) </a:t>
            </a:r>
            <a:r>
              <a:rPr lang="en-US" altLang="zh-CN" dirty="0" err="1">
                <a:solidFill>
                  <a:srgbClr val="000000"/>
                </a:solidFill>
                <a:ea typeface="SimSun" panose="02010600030101010101" pitchFamily="2" charset="-122"/>
              </a:rPr>
              <a:t>đồng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Tổng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tiền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bác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phải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trả</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là</a:t>
            </a:r>
            <a:r>
              <a:rPr lang="en-US" altLang="zh-CN" dirty="0">
                <a:solidFill>
                  <a:srgbClr val="000000"/>
                </a:solidFill>
                <a:ea typeface="SimSun" panose="02010600030101010101" pitchFamily="2" charset="-122"/>
              </a:rPr>
              <a:t> 492 </a:t>
            </a:r>
            <a:r>
              <a:rPr lang="en-US" altLang="zh-CN" dirty="0" err="1">
                <a:solidFill>
                  <a:srgbClr val="000000"/>
                </a:solidFill>
                <a:ea typeface="SimSun" panose="02010600030101010101" pitchFamily="2" charset="-122"/>
              </a:rPr>
              <a:t>nghìn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đồng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Nếu</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mỗi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loại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tiền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bác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mang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không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quá</a:t>
            </a:r>
            <a:r>
              <a:rPr lang="en-US" altLang="zh-CN" dirty="0">
                <a:solidFill>
                  <a:srgbClr val="000000"/>
                </a:solidFill>
                <a:ea typeface="SimSun" panose="02010600030101010101" pitchFamily="2" charset="-122"/>
              </a:rPr>
              <a:t> 9 </a:t>
            </a:r>
            <a:r>
              <a:rPr lang="en-US" altLang="zh-CN" dirty="0" err="1">
                <a:solidFill>
                  <a:srgbClr val="000000"/>
                </a:solidFill>
                <a:ea typeface="SimSun" panose="02010600030101010101" pitchFamily="2" charset="-122"/>
              </a:rPr>
              <a:t>tờ</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thì</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bác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sẽ</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phải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trả</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bao</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nhiêu</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tờ</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mỗi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loại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mà</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người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bán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không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phải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trả</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lại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tiền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thừa</a:t>
            </a:r>
            <a:r>
              <a:rPr lang="en-US" altLang="zh-CN" dirty="0">
                <a:solidFill>
                  <a:srgbClr val="000000"/>
                </a:solidFill>
                <a:ea typeface="SimSun" panose="02010600030101010101" pitchFamily="2" charset="-122"/>
              </a:rPr>
              <a:t>?</a:t>
            </a:r>
          </a:p>
        </p:txBody>
      </p:sp>
      <p:pic>
        <p:nvPicPr>
          <p:cNvPr id="3" name="Picture 2"/>
          <p:cNvPicPr>
            <a:picLocks noChangeAspect="1"/>
          </p:cNvPicPr>
          <p:nvPr/>
        </p:nvPicPr>
        <p:blipFill>
          <a:blip r:embed="rId2"/>
          <a:stretch>
            <a:fillRect/>
          </a:stretch>
        </p:blipFill>
        <p:spPr>
          <a:xfrm>
            <a:off x="989790" y="6095948"/>
            <a:ext cx="7520049" cy="1910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linds(horizontal)">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653">
                                            <p:txEl>
                                              <p:charRg st="0" end="53"/>
                                            </p:txEl>
                                          </p:spTgt>
                                        </p:tgtEl>
                                        <p:attrNameLst>
                                          <p:attrName>style.visibility</p:attrName>
                                        </p:attrNameLst>
                                      </p:cBhvr>
                                      <p:to>
                                        <p:strVal val="visible"/>
                                      </p:to>
                                    </p:set>
                                    <p:animEffect transition="in" filter="blinds(horizontal)">
                                      <p:cBhvr>
                                        <p:cTn id="12" dur="500"/>
                                        <p:tgtEl>
                                          <p:spTgt spid="27653">
                                            <p:txEl>
                                              <p:charRg st="0" end="5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blinds(horizontal)">
                                      <p:cBhvr>
                                        <p:cTn id="17" dur="500"/>
                                        <p:tgtEl>
                                          <p:spTgt spid="2765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429" name="Picture 5" descr="SQ-06">
            <a:extLst>
              <a:ext uri="{FF2B5EF4-FFF2-40B4-BE49-F238E27FC236}">
                <a16:creationId xmlns:a16="http://schemas.microsoft.com/office/drawing/2014/main" id="{D7180B35-57B1-D9B6-1707-97FAA6B5C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668" t="22810" r="14246" b="26680"/>
          <a:stretch>
            <a:fillRect/>
          </a:stretch>
        </p:blipFill>
        <p:spPr bwMode="auto">
          <a:xfrm>
            <a:off x="685800" y="533399"/>
            <a:ext cx="7010390" cy="632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7924784" y="838238"/>
            <a:ext cx="5714850" cy="5714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103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Box 4">
            <a:extLst>
              <a:ext uri="{FF2B5EF4-FFF2-40B4-BE49-F238E27FC236}">
                <a16:creationId xmlns:a16="http://schemas.microsoft.com/office/drawing/2014/main" id="{1E5476D6-81BC-1FDA-D84A-D911AEE9CC2E}"/>
              </a:ext>
            </a:extLst>
          </p:cNvPr>
          <p:cNvSpPr txBox="1">
            <a:spLocks noChangeArrowheads="1"/>
          </p:cNvSpPr>
          <p:nvPr/>
        </p:nvSpPr>
        <p:spPr bwMode="auto">
          <a:xfrm>
            <a:off x="1295558" y="304900"/>
            <a:ext cx="2625019"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b="1" dirty="0">
                <a:solidFill>
                  <a:srgbClr val="FF0000"/>
                </a:solidFill>
                <a:ea typeface="SimSun" panose="02010600030101010101" pitchFamily="2" charset="-122"/>
              </a:rPr>
              <a:t>2 . </a:t>
            </a:r>
            <a:r>
              <a:rPr lang="en-US" altLang="zh-CN" b="1" dirty="0" err="1">
                <a:solidFill>
                  <a:srgbClr val="FF0000"/>
                </a:solidFill>
                <a:ea typeface="SimSun" panose="02010600030101010101" pitchFamily="2" charset="-122"/>
              </a:rPr>
              <a:t>Số</a:t>
            </a:r>
            <a:r>
              <a:rPr lang="en-US" altLang="zh-CN" b="1" dirty="0">
                <a:solidFill>
                  <a:srgbClr val="FF0000"/>
                </a:solidFill>
                <a:ea typeface="SimSun" panose="02010600030101010101" pitchFamily="2" charset="-122"/>
              </a:rPr>
              <a:t> La </a:t>
            </a:r>
            <a:r>
              <a:rPr lang="en-US" altLang="zh-CN" b="1" dirty="0" err="1">
                <a:solidFill>
                  <a:srgbClr val="FF0000"/>
                </a:solidFill>
                <a:ea typeface="SimSun" panose="02010600030101010101" pitchFamily="2" charset="-122"/>
              </a:rPr>
              <a:t>Mã</a:t>
            </a:r>
            <a:endParaRPr lang="en-US" altLang="zh-CN" b="1" dirty="0">
              <a:solidFill>
                <a:srgbClr val="FF0000"/>
              </a:solidFill>
              <a:ea typeface="SimSun" panose="02010600030101010101" pitchFamily="2" charset="-122"/>
            </a:endParaRPr>
          </a:p>
        </p:txBody>
      </p:sp>
      <p:graphicFrame>
        <p:nvGraphicFramePr>
          <p:cNvPr id="10298" name="Content Placeholder 10297">
            <a:extLst>
              <a:ext uri="{FF2B5EF4-FFF2-40B4-BE49-F238E27FC236}">
                <a16:creationId xmlns:a16="http://schemas.microsoft.com/office/drawing/2014/main" id="{A23F918B-A7B9-E0EC-B1A3-6A365E660254}"/>
              </a:ext>
            </a:extLst>
          </p:cNvPr>
          <p:cNvGraphicFramePr>
            <a:graphicFrameLocks noGrp="1"/>
          </p:cNvGraphicFramePr>
          <p:nvPr>
            <p:ph/>
            <p:extLst>
              <p:ext uri="{D42A27DB-BD31-4B8C-83A1-F6EECF244321}">
                <p14:modId xmlns:p14="http://schemas.microsoft.com/office/powerpoint/2010/main" val="617102409"/>
              </p:ext>
            </p:extLst>
          </p:nvPr>
        </p:nvGraphicFramePr>
        <p:xfrm>
          <a:off x="990766" y="1752662"/>
          <a:ext cx="10972800" cy="1828800"/>
        </p:xfrm>
        <a:graphic>
          <a:graphicData uri="http://schemas.openxmlformats.org/drawingml/2006/table">
            <a:tbl>
              <a:tblPr/>
              <a:tblGrid>
                <a:gridCol w="5484813">
                  <a:extLst>
                    <a:ext uri="{9D8B030D-6E8A-4147-A177-3AD203B41FA5}">
                      <a16:colId xmlns:a16="http://schemas.microsoft.com/office/drawing/2014/main" val="20000"/>
                    </a:ext>
                  </a:extLst>
                </a:gridCol>
                <a:gridCol w="1830387">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901700">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eaLnBrk="1" hangingPunct="1">
                        <a:buFont typeface="Wingdings" panose="05000000000000000000" pitchFamily="2" charset="2"/>
                        <a:buNone/>
                      </a:pPr>
                      <a:endParaRPr lang="en-US" dirty="0">
                        <a:effectLst>
                          <a:outerShdw blurRad="38100" dist="38100" dir="2700000">
                            <a:srgbClr val="000000"/>
                          </a:outerShdw>
                        </a:effectLst>
                      </a:endParaRPr>
                    </a:p>
                  </a:txBody>
                  <a:tcPr marL="130622" marR="130622" marT="65311" marB="6531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eaLnBrk="1" hangingPunct="1">
                        <a:buFont typeface="Wingdings" panose="05000000000000000000" pitchFamily="2" charset="2"/>
                        <a:buNone/>
                      </a:pPr>
                      <a:endParaRPr lang="en-US" dirty="0">
                        <a:effectLst>
                          <a:outerShdw blurRad="38100" dist="38100" dir="2700000">
                            <a:srgbClr val="000000"/>
                          </a:outerShdw>
                        </a:effectLst>
                      </a:endParaRPr>
                    </a:p>
                  </a:txBody>
                  <a:tcPr marL="130622" marR="130622" marT="65311" marB="6531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eaLnBrk="1" hangingPunct="1">
                        <a:buFont typeface="Wingdings" panose="05000000000000000000" pitchFamily="2" charset="2"/>
                        <a:buNone/>
                      </a:pPr>
                      <a:endParaRPr lang="en-US" dirty="0">
                        <a:effectLst>
                          <a:outerShdw blurRad="38100" dist="38100" dir="2700000">
                            <a:srgbClr val="000000"/>
                          </a:outerShdw>
                        </a:effectLst>
                      </a:endParaRPr>
                    </a:p>
                  </a:txBody>
                  <a:tcPr marL="130622" marR="130622" marT="65311" marB="6531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eaLnBrk="1" hangingPunct="1">
                        <a:buFont typeface="Wingdings" panose="05000000000000000000" pitchFamily="2" charset="2"/>
                        <a:buNone/>
                      </a:pPr>
                      <a:endParaRPr lang="en-US" dirty="0">
                        <a:effectLst>
                          <a:outerShdw blurRad="38100" dist="38100" dir="2700000">
                            <a:srgbClr val="000000"/>
                          </a:outerShdw>
                        </a:effectLst>
                      </a:endParaRPr>
                    </a:p>
                  </a:txBody>
                  <a:tcPr marL="130622" marR="130622" marT="65311" marB="6531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7100">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eaLnBrk="1" hangingPunct="1">
                        <a:buFont typeface="Wingdings" panose="05000000000000000000" pitchFamily="2" charset="2"/>
                        <a:buNone/>
                      </a:pPr>
                      <a:endParaRPr lang="en-US" dirty="0">
                        <a:effectLst>
                          <a:outerShdw blurRad="38100" dist="38100" dir="2700000">
                            <a:srgbClr val="000000"/>
                          </a:outerShdw>
                        </a:effectLst>
                      </a:endParaRPr>
                    </a:p>
                  </a:txBody>
                  <a:tcPr marL="130622" marR="130622" marT="65311" marB="65311">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eaLnBrk="1" hangingPunct="1">
                        <a:buFont typeface="Wingdings" panose="05000000000000000000" pitchFamily="2" charset="2"/>
                        <a:buNone/>
                      </a:pPr>
                      <a:endParaRPr lang="en-US" dirty="0">
                        <a:effectLst>
                          <a:outerShdw blurRad="38100" dist="38100" dir="2700000">
                            <a:srgbClr val="000000"/>
                          </a:outerShdw>
                        </a:effectLst>
                      </a:endParaRPr>
                    </a:p>
                  </a:txBody>
                  <a:tcPr marL="130622" marR="130622" marT="65311" marB="6531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eaLnBrk="1" hangingPunct="1">
                        <a:buFont typeface="Wingdings" panose="05000000000000000000" pitchFamily="2" charset="2"/>
                        <a:buNone/>
                      </a:pPr>
                      <a:endParaRPr lang="en-US" dirty="0">
                        <a:effectLst>
                          <a:outerShdw blurRad="38100" dist="38100" dir="2700000">
                            <a:srgbClr val="000000"/>
                          </a:outerShdw>
                        </a:effectLst>
                      </a:endParaRPr>
                    </a:p>
                  </a:txBody>
                  <a:tcPr marL="130622" marR="130622" marT="65311" marB="65311">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
                          <a:schemeClr val="hlink"/>
                        </a:buClr>
                        <a:buSzPct val="70000"/>
                        <a:buFont typeface="Wingdings" panose="05000000000000000000"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lvl="1" indent="-285750" algn="l" rtl="0" eaLnBrk="0" fontAlgn="base" hangingPunct="0">
                        <a:spcBef>
                          <a:spcPct val="20000"/>
                        </a:spcBef>
                        <a:spcAft>
                          <a:spcPct val="0"/>
                        </a:spcAft>
                        <a:buClr>
                          <a:schemeClr val="accent2"/>
                        </a:buClr>
                        <a:buSzPct val="70000"/>
                        <a:buFont typeface="Wingdings" panose="05000000000000000000" pitchFamily="2" charset="2"/>
                        <a:buChar char="n"/>
                        <a:defRPr sz="3400">
                          <a:solidFill>
                            <a:schemeClr val="tx1"/>
                          </a:solidFill>
                          <a:effectLst>
                            <a:outerShdw blurRad="38100" dist="38100" dir="2700000" algn="tl">
                              <a:srgbClr val="000000"/>
                            </a:outerShdw>
                          </a:effectLst>
                          <a:latin typeface="+mn-lt"/>
                        </a:defRPr>
                      </a:lvl2pPr>
                      <a:lvl3pPr marL="1143000" lvl="2" indent="-228600" algn="l" rtl="0" eaLnBrk="0" fontAlgn="base" hangingPunct="0">
                        <a:spcBef>
                          <a:spcPct val="20000"/>
                        </a:spcBef>
                        <a:spcAft>
                          <a:spcPct val="0"/>
                        </a:spcAft>
                        <a:buClr>
                          <a:schemeClr val="tx2"/>
                        </a:buClr>
                        <a:buSzPct val="70000"/>
                        <a:buFont typeface="Wingdings" panose="05000000000000000000" pitchFamily="2" charset="2"/>
                        <a:buChar char="n"/>
                        <a:defRPr sz="2900">
                          <a:solidFill>
                            <a:schemeClr val="tx1"/>
                          </a:solidFill>
                          <a:effectLst>
                            <a:outerShdw blurRad="38100" dist="38100" dir="2700000" algn="tl">
                              <a:srgbClr val="000000"/>
                            </a:outerShdw>
                          </a:effectLst>
                          <a:latin typeface="+mn-lt"/>
                        </a:defRPr>
                      </a:lvl3pPr>
                      <a:lvl4pPr marL="1600200" lvl="3" indent="-228600" algn="l" rtl="0" eaLnBrk="0" fontAlgn="base" hangingPunct="0">
                        <a:spcBef>
                          <a:spcPct val="20000"/>
                        </a:spcBef>
                        <a:spcAft>
                          <a:spcPct val="0"/>
                        </a:spcAft>
                        <a:buClr>
                          <a:schemeClr val="accent2"/>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600">
                          <a:solidFill>
                            <a:schemeClr val="tx1"/>
                          </a:solidFill>
                          <a:effectLst>
                            <a:outerShdw blurRad="38100" dist="38100" dir="2700000" algn="tl">
                              <a:srgbClr val="000000"/>
                            </a:outerShdw>
                          </a:effectLst>
                          <a:latin typeface="+mn-lt"/>
                        </a:defRPr>
                      </a:lvl5pPr>
                    </a:lstStyle>
                    <a:p>
                      <a:pPr marL="0" lvl="0" indent="0" eaLnBrk="1" hangingPunct="1">
                        <a:buFont typeface="Wingdings" panose="05000000000000000000" pitchFamily="2" charset="2"/>
                        <a:buNone/>
                      </a:pPr>
                      <a:endParaRPr lang="en-US" dirty="0">
                        <a:effectLst>
                          <a:outerShdw blurRad="38100" dist="38100" dir="2700000">
                            <a:srgbClr val="000000"/>
                          </a:outerShdw>
                        </a:effectLst>
                      </a:endParaRPr>
                    </a:p>
                  </a:txBody>
                  <a:tcPr marL="130622" marR="130622" marT="65311" marB="65311">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262" name="Text Box 34">
            <a:extLst>
              <a:ext uri="{FF2B5EF4-FFF2-40B4-BE49-F238E27FC236}">
                <a16:creationId xmlns:a16="http://schemas.microsoft.com/office/drawing/2014/main" id="{F514F321-DB9D-DB66-E4F1-179F10F5F75F}"/>
              </a:ext>
            </a:extLst>
          </p:cNvPr>
          <p:cNvSpPr txBox="1">
            <a:spLocks noChangeArrowheads="1"/>
          </p:cNvSpPr>
          <p:nvPr/>
        </p:nvSpPr>
        <p:spPr bwMode="auto">
          <a:xfrm>
            <a:off x="1514475" y="2076450"/>
            <a:ext cx="2524125" cy="59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sz="3000">
                <a:solidFill>
                  <a:srgbClr val="000000"/>
                </a:solidFill>
                <a:ea typeface="SimSun" panose="02010600030101010101" pitchFamily="2" charset="-122"/>
              </a:rPr>
              <a:t>Các kí tự  </a:t>
            </a:r>
          </a:p>
        </p:txBody>
      </p:sp>
      <p:sp>
        <p:nvSpPr>
          <p:cNvPr id="10263" name="Text Box 35">
            <a:extLst>
              <a:ext uri="{FF2B5EF4-FFF2-40B4-BE49-F238E27FC236}">
                <a16:creationId xmlns:a16="http://schemas.microsoft.com/office/drawing/2014/main" id="{6B7E664A-5885-1338-D36A-EC374A5409F2}"/>
              </a:ext>
            </a:extLst>
          </p:cNvPr>
          <p:cNvSpPr txBox="1">
            <a:spLocks noChangeArrowheads="1"/>
          </p:cNvSpPr>
          <p:nvPr/>
        </p:nvSpPr>
        <p:spPr bwMode="auto">
          <a:xfrm>
            <a:off x="390525" y="2773363"/>
            <a:ext cx="5324475" cy="59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algn="ctr" eaLnBrk="0" hangingPunct="0"/>
            <a:r>
              <a:rPr lang="en-US" altLang="zh-CN" sz="3000">
                <a:solidFill>
                  <a:srgbClr val="000000"/>
                </a:solidFill>
                <a:ea typeface="SimSun" panose="02010600030101010101" pitchFamily="2" charset="-122"/>
              </a:rPr>
              <a:t>Giá trị trong hệ thập phân</a:t>
            </a:r>
          </a:p>
        </p:txBody>
      </p:sp>
      <p:sp>
        <p:nvSpPr>
          <p:cNvPr id="10264" name="Text Box 38">
            <a:extLst>
              <a:ext uri="{FF2B5EF4-FFF2-40B4-BE49-F238E27FC236}">
                <a16:creationId xmlns:a16="http://schemas.microsoft.com/office/drawing/2014/main" id="{BF6DC9DA-2370-E21D-6C92-8D95C82E4227}"/>
              </a:ext>
            </a:extLst>
          </p:cNvPr>
          <p:cNvSpPr txBox="1">
            <a:spLocks noChangeArrowheads="1"/>
          </p:cNvSpPr>
          <p:nvPr/>
        </p:nvSpPr>
        <p:spPr bwMode="auto">
          <a:xfrm>
            <a:off x="10577684" y="2806762"/>
            <a:ext cx="699812"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dirty="0">
                <a:solidFill>
                  <a:srgbClr val="000000"/>
                </a:solidFill>
                <a:ea typeface="SimSun" panose="02010600030101010101" pitchFamily="2" charset="-122"/>
              </a:rPr>
              <a:t>10</a:t>
            </a:r>
          </a:p>
        </p:txBody>
      </p:sp>
      <p:sp>
        <p:nvSpPr>
          <p:cNvPr id="10266" name="Text Box 40">
            <a:extLst>
              <a:ext uri="{FF2B5EF4-FFF2-40B4-BE49-F238E27FC236}">
                <a16:creationId xmlns:a16="http://schemas.microsoft.com/office/drawing/2014/main" id="{CCF32933-83A8-6712-9D21-C269D17B6CAE}"/>
              </a:ext>
            </a:extLst>
          </p:cNvPr>
          <p:cNvSpPr txBox="1">
            <a:spLocks noChangeArrowheads="1"/>
          </p:cNvSpPr>
          <p:nvPr/>
        </p:nvSpPr>
        <p:spPr bwMode="auto">
          <a:xfrm>
            <a:off x="8870760" y="1752662"/>
            <a:ext cx="577984"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a:solidFill>
                  <a:srgbClr val="000000"/>
                </a:solidFill>
                <a:ea typeface="SimSun" panose="02010600030101010101" pitchFamily="2" charset="-122"/>
              </a:rPr>
              <a:t>V</a:t>
            </a:r>
          </a:p>
        </p:txBody>
      </p:sp>
      <p:sp>
        <p:nvSpPr>
          <p:cNvPr id="10267" name="Text Box 41">
            <a:extLst>
              <a:ext uri="{FF2B5EF4-FFF2-40B4-BE49-F238E27FC236}">
                <a16:creationId xmlns:a16="http://schemas.microsoft.com/office/drawing/2014/main" id="{C06CD6C8-38AB-E3E8-84E7-9A449DE20ADF}"/>
              </a:ext>
            </a:extLst>
          </p:cNvPr>
          <p:cNvSpPr txBox="1">
            <a:spLocks noChangeArrowheads="1"/>
          </p:cNvSpPr>
          <p:nvPr/>
        </p:nvSpPr>
        <p:spPr bwMode="auto">
          <a:xfrm>
            <a:off x="10594969" y="1752662"/>
            <a:ext cx="577984"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dirty="0">
                <a:solidFill>
                  <a:srgbClr val="000000"/>
                </a:solidFill>
                <a:ea typeface="SimSun" panose="02010600030101010101" pitchFamily="2" charset="-122"/>
              </a:rPr>
              <a:t>X</a:t>
            </a:r>
          </a:p>
        </p:txBody>
      </p:sp>
      <p:sp>
        <p:nvSpPr>
          <p:cNvPr id="10268" name="Text Box 42">
            <a:extLst>
              <a:ext uri="{FF2B5EF4-FFF2-40B4-BE49-F238E27FC236}">
                <a16:creationId xmlns:a16="http://schemas.microsoft.com/office/drawing/2014/main" id="{C284555B-9558-D2F7-4019-731B6446BF99}"/>
              </a:ext>
            </a:extLst>
          </p:cNvPr>
          <p:cNvSpPr txBox="1">
            <a:spLocks noChangeArrowheads="1"/>
          </p:cNvSpPr>
          <p:nvPr/>
        </p:nvSpPr>
        <p:spPr bwMode="auto">
          <a:xfrm>
            <a:off x="7214386" y="2741617"/>
            <a:ext cx="481804"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algn="ctr" eaLnBrk="0" hangingPunct="0"/>
            <a:r>
              <a:rPr lang="en-US" altLang="zh-CN">
                <a:solidFill>
                  <a:srgbClr val="000000"/>
                </a:solidFill>
                <a:ea typeface="SimSun" panose="02010600030101010101" pitchFamily="2" charset="-122"/>
              </a:rPr>
              <a:t>1</a:t>
            </a:r>
          </a:p>
        </p:txBody>
      </p:sp>
      <p:sp>
        <p:nvSpPr>
          <p:cNvPr id="10269" name="Text Box 43">
            <a:extLst>
              <a:ext uri="{FF2B5EF4-FFF2-40B4-BE49-F238E27FC236}">
                <a16:creationId xmlns:a16="http://schemas.microsoft.com/office/drawing/2014/main" id="{EE31070C-51C4-004C-8123-978AA3C7B0E7}"/>
              </a:ext>
            </a:extLst>
          </p:cNvPr>
          <p:cNvSpPr txBox="1">
            <a:spLocks noChangeArrowheads="1"/>
          </p:cNvSpPr>
          <p:nvPr/>
        </p:nvSpPr>
        <p:spPr bwMode="auto">
          <a:xfrm>
            <a:off x="8794560" y="2781362"/>
            <a:ext cx="481804"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a:solidFill>
                  <a:srgbClr val="000000"/>
                </a:solidFill>
                <a:ea typeface="SimSun" panose="02010600030101010101" pitchFamily="2" charset="-122"/>
              </a:rPr>
              <a:t>5</a:t>
            </a:r>
          </a:p>
        </p:txBody>
      </p:sp>
      <p:sp>
        <p:nvSpPr>
          <p:cNvPr id="10270" name="Text Box 44">
            <a:extLst>
              <a:ext uri="{FF2B5EF4-FFF2-40B4-BE49-F238E27FC236}">
                <a16:creationId xmlns:a16="http://schemas.microsoft.com/office/drawing/2014/main" id="{C1128388-0E58-A558-1EE7-88303B0DF9DE}"/>
              </a:ext>
            </a:extLst>
          </p:cNvPr>
          <p:cNvSpPr txBox="1">
            <a:spLocks noChangeArrowheads="1"/>
          </p:cNvSpPr>
          <p:nvPr/>
        </p:nvSpPr>
        <p:spPr bwMode="auto">
          <a:xfrm>
            <a:off x="883657" y="930535"/>
            <a:ext cx="12588875"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dirty="0" err="1">
                <a:solidFill>
                  <a:srgbClr val="000000"/>
                </a:solidFill>
                <a:ea typeface="SimSun" panose="02010600030101010101" pitchFamily="2" charset="-122"/>
              </a:rPr>
              <a:t>Các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La </a:t>
            </a:r>
            <a:r>
              <a:rPr lang="en-US" altLang="zh-CN" dirty="0" err="1">
                <a:solidFill>
                  <a:srgbClr val="000000"/>
                </a:solidFill>
                <a:ea typeface="SimSun" panose="02010600030101010101" pitchFamily="2" charset="-122"/>
              </a:rPr>
              <a:t>Mã</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không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vượt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quá</a:t>
            </a:r>
            <a:r>
              <a:rPr lang="en-US" altLang="zh-CN" dirty="0">
                <a:solidFill>
                  <a:srgbClr val="000000"/>
                </a:solidFill>
                <a:ea typeface="SimSun" panose="02010600030101010101" pitchFamily="2" charset="-122"/>
              </a:rPr>
              <a:t> 30 </a:t>
            </a:r>
            <a:r>
              <a:rPr lang="en-US" altLang="zh-CN" dirty="0" err="1">
                <a:solidFill>
                  <a:srgbClr val="000000"/>
                </a:solidFill>
                <a:ea typeface="SimSun" panose="02010600030101010101" pitchFamily="2" charset="-122"/>
              </a:rPr>
              <a:t>được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viết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sau</a:t>
            </a:r>
            <a:r>
              <a:rPr lang="en-US" altLang="zh-CN" dirty="0">
                <a:solidFill>
                  <a:srgbClr val="000000"/>
                </a:solidFill>
                <a:ea typeface="SimSun" panose="02010600030101010101" pitchFamily="2" charset="-122"/>
              </a:rPr>
              <a:t> :</a:t>
            </a:r>
            <a:r>
              <a:rPr lang="en-US" altLang="zh-CN" dirty="0">
                <a:solidFill>
                  <a:srgbClr val="000000"/>
                </a:solidFill>
                <a:latin typeface=".VnTime" pitchFamily="34" charset="0"/>
                <a:ea typeface="SimSun" panose="02010600030101010101" pitchFamily="2" charset="-122"/>
              </a:rPr>
              <a:t> </a:t>
            </a:r>
          </a:p>
        </p:txBody>
      </p:sp>
      <p:sp>
        <p:nvSpPr>
          <p:cNvPr id="10271" name="Text Box 45">
            <a:extLst>
              <a:ext uri="{FF2B5EF4-FFF2-40B4-BE49-F238E27FC236}">
                <a16:creationId xmlns:a16="http://schemas.microsoft.com/office/drawing/2014/main" id="{10698226-DDA1-261E-3A20-1A5DC522E753}"/>
              </a:ext>
            </a:extLst>
          </p:cNvPr>
          <p:cNvSpPr txBox="1">
            <a:spLocks noChangeArrowheads="1"/>
          </p:cNvSpPr>
          <p:nvPr/>
        </p:nvSpPr>
        <p:spPr bwMode="auto">
          <a:xfrm>
            <a:off x="670986" y="3588023"/>
            <a:ext cx="1427162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dirty="0">
                <a:solidFill>
                  <a:srgbClr val="000000"/>
                </a:solidFill>
                <a:ea typeface="SimSun" panose="02010600030101010101" pitchFamily="2" charset="-122"/>
              </a:rPr>
              <a:t>-</a:t>
            </a:r>
            <a:r>
              <a:rPr lang="en-US" altLang="zh-CN" dirty="0">
                <a:solidFill>
                  <a:srgbClr val="000000"/>
                </a:solidFill>
                <a:latin typeface=".VnTime" pitchFamily="34" charset="0"/>
                <a:ea typeface="SimSun" panose="02010600030101010101" pitchFamily="2" charset="-122"/>
              </a:rPr>
              <a:t> </a:t>
            </a:r>
            <a:r>
              <a:rPr lang="en-US" altLang="zh-CN" dirty="0" err="1">
                <a:solidFill>
                  <a:srgbClr val="000000"/>
                </a:solidFill>
                <a:ea typeface="SimSun" panose="02010600030101010101" pitchFamily="2" charset="-122"/>
              </a:rPr>
              <a:t>Các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La </a:t>
            </a:r>
            <a:r>
              <a:rPr lang="en-US" altLang="zh-CN" dirty="0" err="1">
                <a:solidFill>
                  <a:srgbClr val="000000"/>
                </a:solidFill>
                <a:ea typeface="SimSun" panose="02010600030101010101" pitchFamily="2" charset="-122"/>
              </a:rPr>
              <a:t>Mã</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viết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theo</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nhóm</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kí</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tự</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chẳng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hạn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như</a:t>
            </a:r>
            <a:r>
              <a:rPr lang="en-US" altLang="zh-CN" dirty="0">
                <a:solidFill>
                  <a:srgbClr val="000000"/>
                </a:solidFill>
                <a:ea typeface="SimSun" panose="02010600030101010101" pitchFamily="2" charset="-122"/>
              </a:rPr>
              <a:t>:</a:t>
            </a:r>
            <a:r>
              <a:rPr lang="en-US" altLang="zh-CN" dirty="0">
                <a:solidFill>
                  <a:srgbClr val="000000"/>
                </a:solidFill>
                <a:latin typeface=".VnTime" pitchFamily="34" charset="0"/>
                <a:ea typeface="SimSun" panose="02010600030101010101" pitchFamily="2" charset="-122"/>
              </a:rPr>
              <a:t>  </a:t>
            </a:r>
            <a:r>
              <a:rPr lang="en-US" altLang="zh-CN" dirty="0">
                <a:solidFill>
                  <a:srgbClr val="000000"/>
                </a:solidFill>
                <a:ea typeface="SimSun" panose="02010600030101010101" pitchFamily="2" charset="-122"/>
              </a:rPr>
              <a:t>S</a:t>
            </a:r>
            <a:r>
              <a:rPr lang="vi-VN" altLang="en-US" dirty="0">
                <a:solidFill>
                  <a:srgbClr val="000000"/>
                </a:solidFill>
              </a:rPr>
              <a:t>ố</a:t>
            </a:r>
            <a:r>
              <a:rPr lang="en-US" altLang="zh-CN" dirty="0">
                <a:solidFill>
                  <a:srgbClr val="000000"/>
                </a:solidFill>
                <a:ea typeface="SimSun" panose="02010600030101010101" pitchFamily="2" charset="-122"/>
              </a:rPr>
              <a:t> 4: </a:t>
            </a:r>
            <a:r>
              <a:rPr lang="vi-VN" altLang="en-US" dirty="0">
                <a:solidFill>
                  <a:srgbClr val="000000"/>
                </a:solidFill>
              </a:rPr>
              <a:t> </a:t>
            </a:r>
            <a:r>
              <a:rPr lang="en-US" altLang="zh-CN" dirty="0">
                <a:solidFill>
                  <a:srgbClr val="000000"/>
                </a:solidFill>
                <a:ea typeface="SimSun" panose="02010600030101010101" pitchFamily="2" charset="-122"/>
              </a:rPr>
              <a:t>IV </a:t>
            </a:r>
            <a:r>
              <a:rPr lang="vi-VN" altLang="en-US" dirty="0">
                <a:solidFill>
                  <a:srgbClr val="000000"/>
                </a:solidFill>
              </a:rPr>
              <a:t> </a:t>
            </a:r>
            <a:r>
              <a:rPr lang="en-US" altLang="zh-CN" dirty="0">
                <a:solidFill>
                  <a:srgbClr val="000000"/>
                </a:solidFill>
                <a:ea typeface="SimSun" panose="02010600030101010101" pitchFamily="2" charset="-122"/>
              </a:rPr>
              <a:t>; S</a:t>
            </a:r>
            <a:r>
              <a:rPr lang="vi-VN" altLang="en-US" dirty="0">
                <a:solidFill>
                  <a:srgbClr val="000000"/>
                </a:solidFill>
              </a:rPr>
              <a:t>ố</a:t>
            </a:r>
            <a:r>
              <a:rPr lang="en-US" altLang="zh-CN" dirty="0">
                <a:solidFill>
                  <a:srgbClr val="000000"/>
                </a:solidFill>
                <a:ea typeface="SimSun" panose="02010600030101010101" pitchFamily="2" charset="-122"/>
              </a:rPr>
              <a:t> 9</a:t>
            </a:r>
            <a:r>
              <a:rPr lang="vi-VN" altLang="en-US" dirty="0">
                <a:solidFill>
                  <a:srgbClr val="000000"/>
                </a:solidFill>
              </a:rPr>
              <a:t>:  IX</a:t>
            </a:r>
          </a:p>
        </p:txBody>
      </p:sp>
      <p:sp>
        <p:nvSpPr>
          <p:cNvPr id="10272" name="Rectangle 46">
            <a:extLst>
              <a:ext uri="{FF2B5EF4-FFF2-40B4-BE49-F238E27FC236}">
                <a16:creationId xmlns:a16="http://schemas.microsoft.com/office/drawing/2014/main" id="{687ECFC5-7317-A883-51D8-69D780CD45E0}"/>
              </a:ext>
            </a:extLst>
          </p:cNvPr>
          <p:cNvSpPr>
            <a:spLocks noChangeArrowheads="1"/>
          </p:cNvSpPr>
          <p:nvPr/>
        </p:nvSpPr>
        <p:spPr bwMode="auto">
          <a:xfrm>
            <a:off x="1356519" y="4165437"/>
            <a:ext cx="12511709"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622" tIns="65311" rIns="130622" bIns="65311" anchor="ct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dirty="0">
                <a:solidFill>
                  <a:srgbClr val="000000"/>
                </a:solidFill>
                <a:ea typeface="SimSun" panose="02010600030101010101" pitchFamily="2" charset="-122"/>
              </a:rPr>
              <a:t>-</a:t>
            </a:r>
            <a:r>
              <a:rPr lang="en-US" altLang="zh-CN" dirty="0">
                <a:solidFill>
                  <a:srgbClr val="000000"/>
                </a:solidFill>
                <a:latin typeface=".VnTime" pitchFamily="34" charset="0"/>
                <a:ea typeface="SimSun" panose="02010600030101010101" pitchFamily="2" charset="-122"/>
              </a:rPr>
              <a:t> </a:t>
            </a:r>
            <a:r>
              <a:rPr lang="en-US" altLang="zh-CN" dirty="0" err="1">
                <a:solidFill>
                  <a:srgbClr val="000000"/>
                </a:solidFill>
                <a:ea typeface="SimSun" panose="02010600030101010101" pitchFamily="2" charset="-122"/>
              </a:rPr>
              <a:t>Các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La </a:t>
            </a:r>
            <a:r>
              <a:rPr lang="en-US" altLang="zh-CN" dirty="0" err="1">
                <a:solidFill>
                  <a:srgbClr val="000000"/>
                </a:solidFill>
                <a:ea typeface="SimSun" panose="02010600030101010101" pitchFamily="2" charset="-122"/>
              </a:rPr>
              <a:t>Mã</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từ</a:t>
            </a:r>
            <a:r>
              <a:rPr lang="en-US" altLang="zh-CN" dirty="0">
                <a:solidFill>
                  <a:srgbClr val="000000"/>
                </a:solidFill>
                <a:ea typeface="SimSun" panose="02010600030101010101" pitchFamily="2" charset="-122"/>
              </a:rPr>
              <a:t> 1 </a:t>
            </a:r>
            <a:r>
              <a:rPr lang="en-US" altLang="zh-CN" dirty="0" err="1">
                <a:solidFill>
                  <a:srgbClr val="000000"/>
                </a:solidFill>
                <a:ea typeface="SimSun" panose="02010600030101010101" pitchFamily="2" charset="-122"/>
              </a:rPr>
              <a:t>đến</a:t>
            </a:r>
            <a:r>
              <a:rPr lang="en-US" altLang="zh-CN" dirty="0">
                <a:solidFill>
                  <a:srgbClr val="000000"/>
                </a:solidFill>
                <a:ea typeface="SimSun" panose="02010600030101010101" pitchFamily="2" charset="-122"/>
              </a:rPr>
              <a:t> 10 </a:t>
            </a:r>
            <a:r>
              <a:rPr lang="en-US" altLang="zh-CN" dirty="0" err="1">
                <a:solidFill>
                  <a:srgbClr val="000000"/>
                </a:solidFill>
                <a:ea typeface="SimSun" panose="02010600030101010101" pitchFamily="2" charset="-122"/>
              </a:rPr>
              <a:t>được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viết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như</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sau</a:t>
            </a:r>
            <a:r>
              <a:rPr lang="en-US" altLang="zh-CN" dirty="0">
                <a:solidFill>
                  <a:srgbClr val="000000"/>
                </a:solidFill>
                <a:ea typeface="SimSun" panose="02010600030101010101" pitchFamily="2" charset="-122"/>
              </a:rPr>
              <a:t>:</a:t>
            </a:r>
            <a:r>
              <a:rPr lang="en-US" altLang="zh-CN" dirty="0">
                <a:solidFill>
                  <a:srgbClr val="000000"/>
                </a:solidFill>
                <a:latin typeface=".VnTime" pitchFamily="34" charset="0"/>
                <a:ea typeface="SimSun" panose="02010600030101010101" pitchFamily="2" charset="-122"/>
              </a:rPr>
              <a:t> : </a:t>
            </a:r>
            <a:r>
              <a:rPr lang="vi-VN" altLang="en-US" dirty="0">
                <a:solidFill>
                  <a:srgbClr val="000000"/>
                </a:solidFill>
                <a:latin typeface=".VnTime" pitchFamily="34" charset="0"/>
              </a:rPr>
              <a:t> </a:t>
            </a:r>
            <a:endParaRPr lang="en-US" altLang="zh-CN" dirty="0">
              <a:solidFill>
                <a:srgbClr val="000000"/>
              </a:solidFill>
              <a:latin typeface=".VnTime" pitchFamily="34" charset="0"/>
              <a:ea typeface="SimSun" panose="02010600030101010101" pitchFamily="2" charset="-122"/>
            </a:endParaRPr>
          </a:p>
          <a:p>
            <a:pPr eaLnBrk="0" hangingPunct="0"/>
            <a:r>
              <a:rPr lang="en-US" altLang="zh-CN" dirty="0">
                <a:solidFill>
                  <a:srgbClr val="000000"/>
                </a:solidFill>
                <a:latin typeface=".VnTime" pitchFamily="34" charset="0"/>
                <a:ea typeface="SimSun" panose="02010600030101010101" pitchFamily="2" charset="-122"/>
              </a:rPr>
              <a:t>  </a:t>
            </a:r>
            <a:r>
              <a:rPr lang="en-US" altLang="zh-CN" dirty="0">
                <a:solidFill>
                  <a:srgbClr val="000000"/>
                </a:solidFill>
                <a:ea typeface="SimSun" panose="02010600030101010101" pitchFamily="2" charset="-122"/>
              </a:rPr>
              <a:t>I     </a:t>
            </a:r>
            <a:r>
              <a:rPr lang="vi-VN" altLang="en-US" dirty="0">
                <a:solidFill>
                  <a:srgbClr val="000000"/>
                </a:solidFill>
              </a:rPr>
              <a:t> </a:t>
            </a:r>
            <a:r>
              <a:rPr lang="en-US" altLang="zh-CN" dirty="0">
                <a:solidFill>
                  <a:srgbClr val="000000"/>
                </a:solidFill>
                <a:ea typeface="SimSun" panose="02010600030101010101" pitchFamily="2" charset="-122"/>
              </a:rPr>
              <a:t> II   </a:t>
            </a:r>
            <a:r>
              <a:rPr lang="vi-VN" altLang="en-US" dirty="0">
                <a:solidFill>
                  <a:srgbClr val="000000"/>
                </a:solidFill>
              </a:rPr>
              <a:t> </a:t>
            </a:r>
            <a:r>
              <a:rPr lang="en-US" altLang="zh-CN" dirty="0">
                <a:solidFill>
                  <a:srgbClr val="000000"/>
                </a:solidFill>
                <a:ea typeface="SimSun" panose="02010600030101010101" pitchFamily="2" charset="-122"/>
              </a:rPr>
              <a:t>  III  </a:t>
            </a:r>
            <a:r>
              <a:rPr lang="vi-VN" altLang="en-US" dirty="0">
                <a:solidFill>
                  <a:srgbClr val="000000"/>
                </a:solidFill>
              </a:rPr>
              <a:t>  </a:t>
            </a:r>
            <a:r>
              <a:rPr lang="en-US" altLang="zh-CN" dirty="0">
                <a:solidFill>
                  <a:srgbClr val="000000"/>
                </a:solidFill>
                <a:ea typeface="SimSun" panose="02010600030101010101" pitchFamily="2" charset="-122"/>
              </a:rPr>
              <a:t>    IV </a:t>
            </a:r>
            <a:r>
              <a:rPr lang="vi-VN" altLang="en-US" dirty="0">
                <a:solidFill>
                  <a:srgbClr val="000000"/>
                </a:solidFill>
              </a:rPr>
              <a:t>  </a:t>
            </a:r>
            <a:r>
              <a:rPr lang="en-US" altLang="zh-CN" dirty="0">
                <a:solidFill>
                  <a:srgbClr val="000000"/>
                </a:solidFill>
                <a:ea typeface="SimSun" panose="02010600030101010101" pitchFamily="2" charset="-122"/>
              </a:rPr>
              <a:t>    V   </a:t>
            </a:r>
            <a:r>
              <a:rPr lang="vi-VN" altLang="en-US" dirty="0">
                <a:solidFill>
                  <a:srgbClr val="000000"/>
                </a:solidFill>
              </a:rPr>
              <a:t>  </a:t>
            </a:r>
            <a:r>
              <a:rPr lang="en-US" altLang="zh-CN" dirty="0">
                <a:solidFill>
                  <a:srgbClr val="000000"/>
                </a:solidFill>
                <a:ea typeface="SimSun" panose="02010600030101010101" pitchFamily="2" charset="-122"/>
              </a:rPr>
              <a:t>   VI   </a:t>
            </a:r>
            <a:r>
              <a:rPr lang="vi-VN" altLang="en-US" dirty="0">
                <a:solidFill>
                  <a:srgbClr val="000000"/>
                </a:solidFill>
              </a:rPr>
              <a:t>  </a:t>
            </a:r>
            <a:r>
              <a:rPr lang="en-US" altLang="zh-CN" dirty="0">
                <a:solidFill>
                  <a:srgbClr val="000000"/>
                </a:solidFill>
                <a:ea typeface="SimSun" panose="02010600030101010101" pitchFamily="2" charset="-122"/>
              </a:rPr>
              <a:t>   VII  </a:t>
            </a:r>
            <a:r>
              <a:rPr lang="vi-VN" altLang="en-US" dirty="0">
                <a:solidFill>
                  <a:srgbClr val="000000"/>
                </a:solidFill>
              </a:rPr>
              <a:t>   </a:t>
            </a:r>
            <a:r>
              <a:rPr lang="en-US" altLang="zh-CN" dirty="0">
                <a:solidFill>
                  <a:srgbClr val="000000"/>
                </a:solidFill>
                <a:ea typeface="SimSun" panose="02010600030101010101" pitchFamily="2" charset="-122"/>
              </a:rPr>
              <a:t>   VIII </a:t>
            </a:r>
            <a:r>
              <a:rPr lang="vi-VN" altLang="en-US" dirty="0">
                <a:solidFill>
                  <a:srgbClr val="000000"/>
                </a:solidFill>
              </a:rPr>
              <a:t>   </a:t>
            </a:r>
            <a:r>
              <a:rPr lang="en-US" altLang="zh-CN" dirty="0">
                <a:solidFill>
                  <a:srgbClr val="000000"/>
                </a:solidFill>
                <a:ea typeface="SimSun" panose="02010600030101010101" pitchFamily="2" charset="-122"/>
              </a:rPr>
              <a:t>     IX   </a:t>
            </a:r>
            <a:r>
              <a:rPr lang="vi-VN" altLang="en-US" dirty="0">
                <a:solidFill>
                  <a:srgbClr val="000000"/>
                </a:solidFill>
              </a:rPr>
              <a:t>   </a:t>
            </a:r>
            <a:r>
              <a:rPr lang="en-US" altLang="zh-CN" dirty="0">
                <a:solidFill>
                  <a:srgbClr val="000000"/>
                </a:solidFill>
                <a:ea typeface="SimSun" panose="02010600030101010101" pitchFamily="2" charset="-122"/>
              </a:rPr>
              <a:t>   X</a:t>
            </a:r>
          </a:p>
          <a:p>
            <a:pPr eaLnBrk="0" hangingPunct="0"/>
            <a:r>
              <a:rPr lang="vi-VN" altLang="en-US" dirty="0">
                <a:solidFill>
                  <a:srgbClr val="000000"/>
                </a:solidFill>
              </a:rPr>
              <a:t> </a:t>
            </a:r>
            <a:r>
              <a:rPr lang="en-US" altLang="en-US" dirty="0">
                <a:solidFill>
                  <a:srgbClr val="000000"/>
                </a:solidFill>
              </a:rPr>
              <a:t> </a:t>
            </a:r>
            <a:r>
              <a:rPr lang="en-US" altLang="zh-CN" dirty="0">
                <a:solidFill>
                  <a:srgbClr val="000000"/>
                </a:solidFill>
                <a:ea typeface="SimSun" panose="02010600030101010101" pitchFamily="2" charset="-122"/>
              </a:rPr>
              <a:t>1   </a:t>
            </a:r>
            <a:r>
              <a:rPr lang="vi-VN" altLang="en-US" dirty="0">
                <a:solidFill>
                  <a:srgbClr val="000000"/>
                </a:solidFill>
              </a:rPr>
              <a:t>  </a:t>
            </a:r>
            <a:r>
              <a:rPr lang="en-US" altLang="zh-CN" dirty="0">
                <a:solidFill>
                  <a:srgbClr val="000000"/>
                </a:solidFill>
                <a:ea typeface="SimSun" panose="02010600030101010101" pitchFamily="2" charset="-122"/>
              </a:rPr>
              <a:t>  2    </a:t>
            </a:r>
            <a:r>
              <a:rPr lang="vi-VN" altLang="en-US" dirty="0">
                <a:solidFill>
                  <a:srgbClr val="000000"/>
                </a:solidFill>
              </a:rPr>
              <a:t>  </a:t>
            </a:r>
            <a:r>
              <a:rPr lang="en-US" altLang="zh-CN" dirty="0">
                <a:solidFill>
                  <a:srgbClr val="000000"/>
                </a:solidFill>
                <a:ea typeface="SimSun" panose="02010600030101010101" pitchFamily="2" charset="-122"/>
              </a:rPr>
              <a:t> 3   </a:t>
            </a:r>
            <a:r>
              <a:rPr lang="vi-VN" altLang="en-US" dirty="0">
                <a:solidFill>
                  <a:srgbClr val="000000"/>
                </a:solidFill>
              </a:rPr>
              <a:t>   </a:t>
            </a:r>
            <a:r>
              <a:rPr lang="en-US" altLang="zh-CN" dirty="0">
                <a:solidFill>
                  <a:srgbClr val="000000"/>
                </a:solidFill>
                <a:ea typeface="SimSun" panose="02010600030101010101" pitchFamily="2" charset="-122"/>
              </a:rPr>
              <a:t>   4     </a:t>
            </a:r>
            <a:r>
              <a:rPr lang="vi-VN" altLang="en-US" dirty="0">
                <a:solidFill>
                  <a:srgbClr val="000000"/>
                </a:solidFill>
              </a:rPr>
              <a:t>    </a:t>
            </a:r>
            <a:r>
              <a:rPr lang="en-US" altLang="zh-CN" dirty="0">
                <a:solidFill>
                  <a:srgbClr val="000000"/>
                </a:solidFill>
                <a:ea typeface="SimSun" panose="02010600030101010101" pitchFamily="2" charset="-122"/>
              </a:rPr>
              <a:t> 5   </a:t>
            </a:r>
            <a:r>
              <a:rPr lang="vi-VN" altLang="en-US" dirty="0">
                <a:solidFill>
                  <a:srgbClr val="000000"/>
                </a:solidFill>
              </a:rPr>
              <a:t>   </a:t>
            </a:r>
            <a:r>
              <a:rPr lang="en-US" altLang="zh-CN" dirty="0">
                <a:solidFill>
                  <a:srgbClr val="000000"/>
                </a:solidFill>
                <a:ea typeface="SimSun" panose="02010600030101010101" pitchFamily="2" charset="-122"/>
              </a:rPr>
              <a:t>   6 </a:t>
            </a:r>
            <a:r>
              <a:rPr lang="vi-VN" altLang="en-US" dirty="0">
                <a:solidFill>
                  <a:srgbClr val="000000"/>
                </a:solidFill>
              </a:rPr>
              <a:t>    </a:t>
            </a:r>
            <a:r>
              <a:rPr lang="en-US" altLang="zh-CN" dirty="0">
                <a:solidFill>
                  <a:srgbClr val="000000"/>
                </a:solidFill>
                <a:ea typeface="SimSun" panose="02010600030101010101" pitchFamily="2" charset="-122"/>
              </a:rPr>
              <a:t>      7    </a:t>
            </a:r>
            <a:r>
              <a:rPr lang="vi-VN" altLang="en-US" dirty="0">
                <a:solidFill>
                  <a:srgbClr val="000000"/>
                </a:solidFill>
              </a:rPr>
              <a:t>     </a:t>
            </a:r>
            <a:r>
              <a:rPr lang="en-US" altLang="zh-CN" dirty="0">
                <a:solidFill>
                  <a:srgbClr val="000000"/>
                </a:solidFill>
                <a:ea typeface="SimSun" panose="02010600030101010101" pitchFamily="2" charset="-122"/>
              </a:rPr>
              <a:t>   8    </a:t>
            </a:r>
            <a:r>
              <a:rPr lang="vi-VN" altLang="en-US" dirty="0">
                <a:solidFill>
                  <a:srgbClr val="000000"/>
                </a:solidFill>
              </a:rPr>
              <a:t>      </a:t>
            </a:r>
            <a:r>
              <a:rPr lang="en-US" altLang="zh-CN" dirty="0">
                <a:solidFill>
                  <a:srgbClr val="000000"/>
                </a:solidFill>
                <a:ea typeface="SimSun" panose="02010600030101010101" pitchFamily="2" charset="-122"/>
              </a:rPr>
              <a:t>   9    </a:t>
            </a:r>
            <a:r>
              <a:rPr lang="vi-VN" altLang="en-US" dirty="0">
                <a:solidFill>
                  <a:srgbClr val="000000"/>
                </a:solidFill>
              </a:rPr>
              <a:t>   </a:t>
            </a:r>
            <a:r>
              <a:rPr lang="en-US" altLang="zh-CN" dirty="0">
                <a:solidFill>
                  <a:srgbClr val="000000"/>
                </a:solidFill>
                <a:ea typeface="SimSun" panose="02010600030101010101" pitchFamily="2" charset="-122"/>
              </a:rPr>
              <a:t>  10</a:t>
            </a:r>
            <a:r>
              <a:rPr lang="en-US" altLang="zh-CN" dirty="0">
                <a:solidFill>
                  <a:srgbClr val="000000"/>
                </a:solidFill>
                <a:latin typeface=".VnTime" pitchFamily="34" charset="0"/>
                <a:ea typeface="SimSun" panose="02010600030101010101" pitchFamily="2" charset="-122"/>
              </a:rPr>
              <a:t> </a:t>
            </a:r>
          </a:p>
        </p:txBody>
      </p:sp>
      <p:sp>
        <p:nvSpPr>
          <p:cNvPr id="10273" name="Rectangle 47">
            <a:extLst>
              <a:ext uri="{FF2B5EF4-FFF2-40B4-BE49-F238E27FC236}">
                <a16:creationId xmlns:a16="http://schemas.microsoft.com/office/drawing/2014/main" id="{F4BCB949-D608-41FD-B4E1-D715FF1893B5}"/>
              </a:ext>
            </a:extLst>
          </p:cNvPr>
          <p:cNvSpPr>
            <a:spLocks noChangeArrowheads="1"/>
          </p:cNvSpPr>
          <p:nvPr/>
        </p:nvSpPr>
        <p:spPr bwMode="auto">
          <a:xfrm>
            <a:off x="541405" y="6267450"/>
            <a:ext cx="1410811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dirty="0">
                <a:solidFill>
                  <a:srgbClr val="000000"/>
                </a:solidFill>
                <a:ea typeface="SimSun" panose="02010600030101010101" pitchFamily="2" charset="-122"/>
              </a:rPr>
              <a:t>    I      </a:t>
            </a:r>
            <a:r>
              <a:rPr lang="vi-VN" altLang="en-US" dirty="0">
                <a:solidFill>
                  <a:srgbClr val="000000"/>
                </a:solidFill>
              </a:rPr>
              <a:t> </a:t>
            </a:r>
            <a:r>
              <a:rPr lang="en-US" altLang="zh-CN" dirty="0">
                <a:solidFill>
                  <a:srgbClr val="000000"/>
                </a:solidFill>
                <a:ea typeface="SimSun" panose="02010600030101010101" pitchFamily="2" charset="-122"/>
              </a:rPr>
              <a:t>II      </a:t>
            </a:r>
            <a:r>
              <a:rPr lang="vi-VN" altLang="en-US" dirty="0">
                <a:solidFill>
                  <a:srgbClr val="000000"/>
                </a:solidFill>
              </a:rPr>
              <a:t> </a:t>
            </a:r>
            <a:r>
              <a:rPr lang="en-US" altLang="zh-CN" dirty="0">
                <a:solidFill>
                  <a:srgbClr val="000000"/>
                </a:solidFill>
                <a:ea typeface="SimSun" panose="02010600030101010101" pitchFamily="2" charset="-122"/>
              </a:rPr>
              <a:t>  III       IV   </a:t>
            </a:r>
            <a:r>
              <a:rPr lang="vi-VN" altLang="en-US" dirty="0">
                <a:solidFill>
                  <a:srgbClr val="000000"/>
                </a:solidFill>
              </a:rPr>
              <a:t>  </a:t>
            </a:r>
            <a:r>
              <a:rPr lang="en-US" altLang="zh-CN" dirty="0">
                <a:solidFill>
                  <a:srgbClr val="000000"/>
                </a:solidFill>
                <a:ea typeface="SimSun" panose="02010600030101010101" pitchFamily="2" charset="-122"/>
              </a:rPr>
              <a:t>   V    </a:t>
            </a:r>
            <a:r>
              <a:rPr lang="vi-VN" altLang="en-US" dirty="0">
                <a:solidFill>
                  <a:srgbClr val="000000"/>
                </a:solidFill>
              </a:rPr>
              <a:t>  </a:t>
            </a:r>
            <a:r>
              <a:rPr lang="en-US" altLang="zh-CN" dirty="0">
                <a:solidFill>
                  <a:srgbClr val="000000"/>
                </a:solidFill>
                <a:ea typeface="SimSun" panose="02010600030101010101" pitchFamily="2" charset="-122"/>
              </a:rPr>
              <a:t>   VI     </a:t>
            </a:r>
            <a:r>
              <a:rPr lang="vi-VN" altLang="en-US" dirty="0">
                <a:solidFill>
                  <a:srgbClr val="000000"/>
                </a:solidFill>
              </a:rPr>
              <a:t>   </a:t>
            </a:r>
            <a:r>
              <a:rPr lang="en-US" altLang="zh-CN" dirty="0">
                <a:solidFill>
                  <a:srgbClr val="000000"/>
                </a:solidFill>
                <a:ea typeface="SimSun" panose="02010600030101010101" pitchFamily="2" charset="-122"/>
              </a:rPr>
              <a:t>  VII     </a:t>
            </a:r>
            <a:r>
              <a:rPr lang="vi-VN" altLang="en-US" dirty="0">
                <a:solidFill>
                  <a:srgbClr val="000000"/>
                </a:solidFill>
              </a:rPr>
              <a:t>   </a:t>
            </a:r>
            <a:r>
              <a:rPr lang="en-US" altLang="zh-CN" dirty="0">
                <a:solidFill>
                  <a:srgbClr val="000000"/>
                </a:solidFill>
                <a:ea typeface="SimSun" panose="02010600030101010101" pitchFamily="2" charset="-122"/>
              </a:rPr>
              <a:t> VIII     </a:t>
            </a:r>
            <a:r>
              <a:rPr lang="vi-VN" altLang="en-US" dirty="0">
                <a:solidFill>
                  <a:srgbClr val="000000"/>
                </a:solidFill>
              </a:rPr>
              <a:t> </a:t>
            </a:r>
            <a:r>
              <a:rPr lang="en-US" altLang="zh-CN" dirty="0">
                <a:solidFill>
                  <a:srgbClr val="000000"/>
                </a:solidFill>
                <a:ea typeface="SimSun" panose="02010600030101010101" pitchFamily="2" charset="-122"/>
              </a:rPr>
              <a:t> </a:t>
            </a:r>
            <a:r>
              <a:rPr lang="vi-VN" altLang="en-US" dirty="0">
                <a:solidFill>
                  <a:srgbClr val="000000"/>
                </a:solidFill>
              </a:rPr>
              <a:t>  </a:t>
            </a:r>
            <a:r>
              <a:rPr lang="en-US" altLang="zh-CN" dirty="0">
                <a:solidFill>
                  <a:srgbClr val="000000"/>
                </a:solidFill>
                <a:ea typeface="SimSun" panose="02010600030101010101" pitchFamily="2" charset="-122"/>
              </a:rPr>
              <a:t> IX  </a:t>
            </a:r>
            <a:r>
              <a:rPr lang="vi-VN" altLang="en-US" dirty="0">
                <a:solidFill>
                  <a:srgbClr val="000000"/>
                </a:solidFill>
              </a:rPr>
              <a:t>   </a:t>
            </a:r>
            <a:r>
              <a:rPr lang="en-US" altLang="zh-CN" dirty="0">
                <a:solidFill>
                  <a:srgbClr val="000000"/>
                </a:solidFill>
                <a:ea typeface="SimSun" panose="02010600030101010101" pitchFamily="2" charset="-122"/>
              </a:rPr>
              <a:t>     X</a:t>
            </a:r>
          </a:p>
          <a:p>
            <a:pPr eaLnBrk="0" hangingPunct="0">
              <a:spcBef>
                <a:spcPct val="50000"/>
              </a:spcBef>
            </a:pPr>
            <a:r>
              <a:rPr lang="en-US" altLang="zh-CN" dirty="0">
                <a:solidFill>
                  <a:srgbClr val="000000"/>
                </a:solidFill>
                <a:ea typeface="SimSun" panose="02010600030101010101" pitchFamily="2" charset="-122"/>
              </a:rPr>
              <a:t>   1       2       </a:t>
            </a:r>
            <a:r>
              <a:rPr lang="vi-VN" altLang="en-US" dirty="0">
                <a:solidFill>
                  <a:srgbClr val="000000"/>
                </a:solidFill>
              </a:rPr>
              <a:t>  </a:t>
            </a:r>
            <a:r>
              <a:rPr lang="en-US" altLang="zh-CN" dirty="0">
                <a:solidFill>
                  <a:srgbClr val="000000"/>
                </a:solidFill>
                <a:ea typeface="SimSun" panose="02010600030101010101" pitchFamily="2" charset="-122"/>
              </a:rPr>
              <a:t>  3         4  </a:t>
            </a:r>
            <a:r>
              <a:rPr lang="vi-VN" altLang="en-US" dirty="0">
                <a:solidFill>
                  <a:srgbClr val="000000"/>
                </a:solidFill>
              </a:rPr>
              <a:t> </a:t>
            </a:r>
            <a:r>
              <a:rPr lang="en-US" altLang="zh-CN" dirty="0">
                <a:solidFill>
                  <a:srgbClr val="000000"/>
                </a:solidFill>
                <a:ea typeface="SimSun" panose="02010600030101010101" pitchFamily="2" charset="-122"/>
              </a:rPr>
              <a:t>      5      </a:t>
            </a:r>
            <a:r>
              <a:rPr lang="vi-VN" altLang="en-US" dirty="0">
                <a:solidFill>
                  <a:srgbClr val="000000"/>
                </a:solidFill>
              </a:rPr>
              <a:t>   </a:t>
            </a:r>
            <a:r>
              <a:rPr lang="en-US" altLang="zh-CN" dirty="0">
                <a:solidFill>
                  <a:srgbClr val="000000"/>
                </a:solidFill>
                <a:ea typeface="SimSun" panose="02010600030101010101" pitchFamily="2" charset="-122"/>
              </a:rPr>
              <a:t>  6         </a:t>
            </a:r>
            <a:r>
              <a:rPr lang="vi-VN" altLang="en-US" dirty="0">
                <a:solidFill>
                  <a:srgbClr val="000000"/>
                </a:solidFill>
              </a:rPr>
              <a:t>   </a:t>
            </a:r>
            <a:r>
              <a:rPr lang="en-US" altLang="zh-CN" dirty="0">
                <a:solidFill>
                  <a:srgbClr val="000000"/>
                </a:solidFill>
                <a:ea typeface="SimSun" panose="02010600030101010101" pitchFamily="2" charset="-122"/>
              </a:rPr>
              <a:t> 7 </a:t>
            </a:r>
            <a:r>
              <a:rPr lang="en-US" altLang="zh-CN" dirty="0">
                <a:solidFill>
                  <a:srgbClr val="000000"/>
                </a:solidFill>
                <a:latin typeface=".VnTime" pitchFamily="34" charset="0"/>
                <a:ea typeface="SimSun" panose="02010600030101010101" pitchFamily="2" charset="-122"/>
              </a:rPr>
              <a:t>           </a:t>
            </a:r>
            <a:r>
              <a:rPr lang="en-US" altLang="zh-CN" dirty="0">
                <a:solidFill>
                  <a:srgbClr val="000000"/>
                </a:solidFill>
                <a:ea typeface="SimSun" panose="02010600030101010101" pitchFamily="2" charset="-122"/>
              </a:rPr>
              <a:t>8       </a:t>
            </a:r>
            <a:r>
              <a:rPr lang="vi-VN" altLang="en-US" dirty="0">
                <a:solidFill>
                  <a:srgbClr val="000000"/>
                </a:solidFill>
              </a:rPr>
              <a:t>    </a:t>
            </a:r>
            <a:r>
              <a:rPr lang="en-US" altLang="zh-CN" dirty="0">
                <a:solidFill>
                  <a:srgbClr val="000000"/>
                </a:solidFill>
                <a:ea typeface="SimSun" panose="02010600030101010101" pitchFamily="2" charset="-122"/>
              </a:rPr>
              <a:t>   9</a:t>
            </a:r>
            <a:r>
              <a:rPr lang="en-US" altLang="zh-CN" dirty="0">
                <a:solidFill>
                  <a:srgbClr val="000000"/>
                </a:solidFill>
                <a:latin typeface=".VnTime" pitchFamily="34" charset="0"/>
                <a:ea typeface="SimSun" panose="02010600030101010101" pitchFamily="2" charset="-122"/>
              </a:rPr>
              <a:t>      </a:t>
            </a:r>
            <a:r>
              <a:rPr lang="en-US" altLang="zh-CN" dirty="0">
                <a:solidFill>
                  <a:srgbClr val="000000"/>
                </a:solidFill>
                <a:ea typeface="SimSun" panose="02010600030101010101" pitchFamily="2" charset="-122"/>
              </a:rPr>
              <a:t> </a:t>
            </a:r>
            <a:r>
              <a:rPr lang="en-US" altLang="zh-CN" dirty="0">
                <a:solidFill>
                  <a:srgbClr val="000000"/>
                </a:solidFill>
              </a:rPr>
              <a:t>   20</a:t>
            </a:r>
            <a:endParaRPr lang="en-US" altLang="zh-CN" dirty="0">
              <a:solidFill>
                <a:srgbClr val="000000"/>
              </a:solidFill>
              <a:ea typeface="SimSun" panose="02010600030101010101" pitchFamily="2" charset="-122"/>
            </a:endParaRPr>
          </a:p>
          <a:p>
            <a:pPr eaLnBrk="0" hangingPunct="0">
              <a:spcBef>
                <a:spcPct val="50000"/>
              </a:spcBef>
            </a:pPr>
            <a:endParaRPr lang="vi-VN" altLang="en-US" dirty="0">
              <a:solidFill>
                <a:srgbClr val="000000"/>
              </a:solidFill>
            </a:endParaRPr>
          </a:p>
        </p:txBody>
      </p:sp>
      <p:sp>
        <p:nvSpPr>
          <p:cNvPr id="10274" name="Text Box 48">
            <a:extLst>
              <a:ext uri="{FF2B5EF4-FFF2-40B4-BE49-F238E27FC236}">
                <a16:creationId xmlns:a16="http://schemas.microsoft.com/office/drawing/2014/main" id="{821292C3-5044-D403-9D1F-2F87223CF6CB}"/>
              </a:ext>
            </a:extLst>
          </p:cNvPr>
          <p:cNvSpPr txBox="1">
            <a:spLocks noChangeArrowheads="1"/>
          </p:cNvSpPr>
          <p:nvPr/>
        </p:nvSpPr>
        <p:spPr bwMode="auto">
          <a:xfrm>
            <a:off x="1520825" y="6270625"/>
            <a:ext cx="577984"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dirty="0">
                <a:solidFill>
                  <a:srgbClr val="000000"/>
                </a:solidFill>
                <a:ea typeface="SimSun" panose="02010600030101010101" pitchFamily="2" charset="-122"/>
              </a:rPr>
              <a:t>X</a:t>
            </a:r>
          </a:p>
        </p:txBody>
      </p:sp>
      <p:sp>
        <p:nvSpPr>
          <p:cNvPr id="10275" name="Text Box 49">
            <a:extLst>
              <a:ext uri="{FF2B5EF4-FFF2-40B4-BE49-F238E27FC236}">
                <a16:creationId xmlns:a16="http://schemas.microsoft.com/office/drawing/2014/main" id="{2DFE4491-EC4C-D421-5BB0-9623F8CD9DF9}"/>
              </a:ext>
            </a:extLst>
          </p:cNvPr>
          <p:cNvSpPr txBox="1">
            <a:spLocks noChangeArrowheads="1"/>
          </p:cNvSpPr>
          <p:nvPr/>
        </p:nvSpPr>
        <p:spPr bwMode="auto">
          <a:xfrm>
            <a:off x="649699" y="6290214"/>
            <a:ext cx="577984"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dirty="0">
                <a:solidFill>
                  <a:srgbClr val="000000"/>
                </a:solidFill>
                <a:ea typeface="SimSun" panose="02010600030101010101" pitchFamily="2" charset="-122"/>
              </a:rPr>
              <a:t>X</a:t>
            </a:r>
          </a:p>
        </p:txBody>
      </p:sp>
      <p:sp>
        <p:nvSpPr>
          <p:cNvPr id="10276" name="Text Box 50">
            <a:extLst>
              <a:ext uri="{FF2B5EF4-FFF2-40B4-BE49-F238E27FC236}">
                <a16:creationId xmlns:a16="http://schemas.microsoft.com/office/drawing/2014/main" id="{7FEDAA1F-38C7-B7E2-A3DD-66B7B03E30FA}"/>
              </a:ext>
            </a:extLst>
          </p:cNvPr>
          <p:cNvSpPr txBox="1">
            <a:spLocks noChangeArrowheads="1"/>
          </p:cNvSpPr>
          <p:nvPr/>
        </p:nvSpPr>
        <p:spPr bwMode="auto">
          <a:xfrm>
            <a:off x="743110" y="7043643"/>
            <a:ext cx="4762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dirty="0">
                <a:solidFill>
                  <a:srgbClr val="000000"/>
                </a:solidFill>
                <a:ea typeface="SimSun" panose="02010600030101010101" pitchFamily="2" charset="-122"/>
              </a:rPr>
              <a:t>1</a:t>
            </a:r>
          </a:p>
        </p:txBody>
      </p:sp>
      <p:sp>
        <p:nvSpPr>
          <p:cNvPr id="10277" name="Text Box 51">
            <a:extLst>
              <a:ext uri="{FF2B5EF4-FFF2-40B4-BE49-F238E27FC236}">
                <a16:creationId xmlns:a16="http://schemas.microsoft.com/office/drawing/2014/main" id="{34DE99B0-6591-EF18-0197-E5E7E9DCE5A7}"/>
              </a:ext>
            </a:extLst>
          </p:cNvPr>
          <p:cNvSpPr txBox="1">
            <a:spLocks noChangeArrowheads="1"/>
          </p:cNvSpPr>
          <p:nvPr/>
        </p:nvSpPr>
        <p:spPr bwMode="auto">
          <a:xfrm>
            <a:off x="1600200" y="7067550"/>
            <a:ext cx="4762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dirty="0">
                <a:solidFill>
                  <a:srgbClr val="000000"/>
                </a:solidFill>
                <a:ea typeface="SimSun" panose="02010600030101010101" pitchFamily="2" charset="-122"/>
              </a:rPr>
              <a:t>1</a:t>
            </a:r>
          </a:p>
        </p:txBody>
      </p:sp>
      <p:sp>
        <p:nvSpPr>
          <p:cNvPr id="10278" name="Text Box 52">
            <a:extLst>
              <a:ext uri="{FF2B5EF4-FFF2-40B4-BE49-F238E27FC236}">
                <a16:creationId xmlns:a16="http://schemas.microsoft.com/office/drawing/2014/main" id="{FB27635C-2DE5-D8F0-597B-456766BE34BE}"/>
              </a:ext>
            </a:extLst>
          </p:cNvPr>
          <p:cNvSpPr txBox="1">
            <a:spLocks noChangeArrowheads="1"/>
          </p:cNvSpPr>
          <p:nvPr/>
        </p:nvSpPr>
        <p:spPr bwMode="auto">
          <a:xfrm>
            <a:off x="2774950" y="6270625"/>
            <a:ext cx="577984"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dirty="0">
                <a:solidFill>
                  <a:srgbClr val="000000"/>
                </a:solidFill>
                <a:ea typeface="SimSun" panose="02010600030101010101" pitchFamily="2" charset="-122"/>
              </a:rPr>
              <a:t>X</a:t>
            </a:r>
          </a:p>
        </p:txBody>
      </p:sp>
      <p:sp>
        <p:nvSpPr>
          <p:cNvPr id="10279" name="Text Box 53">
            <a:extLst>
              <a:ext uri="{FF2B5EF4-FFF2-40B4-BE49-F238E27FC236}">
                <a16:creationId xmlns:a16="http://schemas.microsoft.com/office/drawing/2014/main" id="{46A3909B-DBBF-F373-85CA-BF66401ACB00}"/>
              </a:ext>
            </a:extLst>
          </p:cNvPr>
          <p:cNvSpPr txBox="1">
            <a:spLocks noChangeArrowheads="1"/>
          </p:cNvSpPr>
          <p:nvPr/>
        </p:nvSpPr>
        <p:spPr bwMode="auto">
          <a:xfrm>
            <a:off x="3013075" y="7064375"/>
            <a:ext cx="481804"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a:solidFill>
                  <a:srgbClr val="000000"/>
                </a:solidFill>
                <a:ea typeface="SimSun" panose="02010600030101010101" pitchFamily="2" charset="-122"/>
              </a:rPr>
              <a:t>1</a:t>
            </a:r>
          </a:p>
        </p:txBody>
      </p:sp>
      <p:sp>
        <p:nvSpPr>
          <p:cNvPr id="10280" name="Text Box 54">
            <a:extLst>
              <a:ext uri="{FF2B5EF4-FFF2-40B4-BE49-F238E27FC236}">
                <a16:creationId xmlns:a16="http://schemas.microsoft.com/office/drawing/2014/main" id="{B0C80738-AE48-9070-1F72-DEAA0932A205}"/>
              </a:ext>
            </a:extLst>
          </p:cNvPr>
          <p:cNvSpPr txBox="1">
            <a:spLocks noChangeArrowheads="1"/>
          </p:cNvSpPr>
          <p:nvPr/>
        </p:nvSpPr>
        <p:spPr bwMode="auto">
          <a:xfrm>
            <a:off x="3790950" y="6254750"/>
            <a:ext cx="686988"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vi-VN" altLang="en-US">
                <a:solidFill>
                  <a:srgbClr val="000000"/>
                </a:solidFill>
                <a:latin typeface=".VnTime" pitchFamily="34" charset="0"/>
              </a:rPr>
              <a:t> </a:t>
            </a:r>
            <a:r>
              <a:rPr lang="en-US" altLang="zh-CN">
                <a:solidFill>
                  <a:srgbClr val="000000"/>
                </a:solidFill>
                <a:ea typeface="SimSun" panose="02010600030101010101" pitchFamily="2" charset="-122"/>
              </a:rPr>
              <a:t>X</a:t>
            </a:r>
          </a:p>
        </p:txBody>
      </p:sp>
      <p:sp>
        <p:nvSpPr>
          <p:cNvPr id="10281" name="Text Box 55">
            <a:extLst>
              <a:ext uri="{FF2B5EF4-FFF2-40B4-BE49-F238E27FC236}">
                <a16:creationId xmlns:a16="http://schemas.microsoft.com/office/drawing/2014/main" id="{7FCFCBBD-2C43-4A32-1C30-3EBB6FE0E441}"/>
              </a:ext>
            </a:extLst>
          </p:cNvPr>
          <p:cNvSpPr txBox="1">
            <a:spLocks noChangeArrowheads="1"/>
          </p:cNvSpPr>
          <p:nvPr/>
        </p:nvSpPr>
        <p:spPr bwMode="auto">
          <a:xfrm>
            <a:off x="4184650" y="7064375"/>
            <a:ext cx="481804"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a:solidFill>
                  <a:srgbClr val="000000"/>
                </a:solidFill>
                <a:ea typeface="SimSun" panose="02010600030101010101" pitchFamily="2" charset="-122"/>
              </a:rPr>
              <a:t>1</a:t>
            </a:r>
          </a:p>
        </p:txBody>
      </p:sp>
      <p:sp>
        <p:nvSpPr>
          <p:cNvPr id="10282" name="Text Box 56">
            <a:extLst>
              <a:ext uri="{FF2B5EF4-FFF2-40B4-BE49-F238E27FC236}">
                <a16:creationId xmlns:a16="http://schemas.microsoft.com/office/drawing/2014/main" id="{B9B7B67A-01E4-CED9-1EDA-50BC31170FCC}"/>
              </a:ext>
            </a:extLst>
          </p:cNvPr>
          <p:cNvSpPr txBox="1">
            <a:spLocks noChangeArrowheads="1"/>
          </p:cNvSpPr>
          <p:nvPr/>
        </p:nvSpPr>
        <p:spPr bwMode="auto">
          <a:xfrm>
            <a:off x="5262563" y="6270625"/>
            <a:ext cx="577984"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a:solidFill>
                  <a:srgbClr val="000000"/>
                </a:solidFill>
                <a:ea typeface="SimSun" panose="02010600030101010101" pitchFamily="2" charset="-122"/>
              </a:rPr>
              <a:t>X</a:t>
            </a:r>
          </a:p>
        </p:txBody>
      </p:sp>
      <p:sp>
        <p:nvSpPr>
          <p:cNvPr id="10283" name="Text Box 57">
            <a:extLst>
              <a:ext uri="{FF2B5EF4-FFF2-40B4-BE49-F238E27FC236}">
                <a16:creationId xmlns:a16="http://schemas.microsoft.com/office/drawing/2014/main" id="{86DAD63D-7464-ADA3-AD74-263FDEAFE68E}"/>
              </a:ext>
            </a:extLst>
          </p:cNvPr>
          <p:cNvSpPr txBox="1">
            <a:spLocks noChangeArrowheads="1"/>
          </p:cNvSpPr>
          <p:nvPr/>
        </p:nvSpPr>
        <p:spPr bwMode="auto">
          <a:xfrm>
            <a:off x="5387975" y="7064375"/>
            <a:ext cx="481804"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a:solidFill>
                  <a:srgbClr val="000000"/>
                </a:solidFill>
                <a:ea typeface="SimSun" panose="02010600030101010101" pitchFamily="2" charset="-122"/>
              </a:rPr>
              <a:t>1</a:t>
            </a:r>
          </a:p>
        </p:txBody>
      </p:sp>
      <p:sp>
        <p:nvSpPr>
          <p:cNvPr id="10284" name="Text Box 58">
            <a:extLst>
              <a:ext uri="{FF2B5EF4-FFF2-40B4-BE49-F238E27FC236}">
                <a16:creationId xmlns:a16="http://schemas.microsoft.com/office/drawing/2014/main" id="{6E03E51F-028E-A518-2E32-956E7AC330D7}"/>
              </a:ext>
            </a:extLst>
          </p:cNvPr>
          <p:cNvSpPr txBox="1">
            <a:spLocks noChangeArrowheads="1"/>
          </p:cNvSpPr>
          <p:nvPr/>
        </p:nvSpPr>
        <p:spPr bwMode="auto">
          <a:xfrm>
            <a:off x="6530975" y="6270625"/>
            <a:ext cx="577984"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a:solidFill>
                  <a:srgbClr val="000000"/>
                </a:solidFill>
                <a:ea typeface="SimSun" panose="02010600030101010101" pitchFamily="2" charset="-122"/>
              </a:rPr>
              <a:t>X</a:t>
            </a:r>
          </a:p>
        </p:txBody>
      </p:sp>
      <p:sp>
        <p:nvSpPr>
          <p:cNvPr id="10285" name="Text Box 59">
            <a:extLst>
              <a:ext uri="{FF2B5EF4-FFF2-40B4-BE49-F238E27FC236}">
                <a16:creationId xmlns:a16="http://schemas.microsoft.com/office/drawing/2014/main" id="{89899E45-5145-7638-64EE-2A248459FD94}"/>
              </a:ext>
            </a:extLst>
          </p:cNvPr>
          <p:cNvSpPr txBox="1">
            <a:spLocks noChangeArrowheads="1"/>
          </p:cNvSpPr>
          <p:nvPr/>
        </p:nvSpPr>
        <p:spPr bwMode="auto">
          <a:xfrm>
            <a:off x="6788150" y="7067550"/>
            <a:ext cx="481804"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a:solidFill>
                  <a:srgbClr val="000000"/>
                </a:solidFill>
                <a:ea typeface="SimSun" panose="02010600030101010101" pitchFamily="2" charset="-122"/>
              </a:rPr>
              <a:t>1</a:t>
            </a:r>
          </a:p>
        </p:txBody>
      </p:sp>
      <p:sp>
        <p:nvSpPr>
          <p:cNvPr id="10286" name="Text Box 61">
            <a:extLst>
              <a:ext uri="{FF2B5EF4-FFF2-40B4-BE49-F238E27FC236}">
                <a16:creationId xmlns:a16="http://schemas.microsoft.com/office/drawing/2014/main" id="{29AF8C49-B03F-E4B1-77DD-3C5D43A73963}"/>
              </a:ext>
            </a:extLst>
          </p:cNvPr>
          <p:cNvSpPr txBox="1">
            <a:spLocks noChangeArrowheads="1"/>
          </p:cNvSpPr>
          <p:nvPr/>
        </p:nvSpPr>
        <p:spPr bwMode="auto">
          <a:xfrm>
            <a:off x="8058150" y="6270625"/>
            <a:ext cx="577984"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a:solidFill>
                  <a:srgbClr val="000000"/>
                </a:solidFill>
                <a:ea typeface="SimSun" panose="02010600030101010101" pitchFamily="2" charset="-122"/>
              </a:rPr>
              <a:t>X</a:t>
            </a:r>
          </a:p>
        </p:txBody>
      </p:sp>
      <p:sp>
        <p:nvSpPr>
          <p:cNvPr id="10287" name="Text Box 62">
            <a:extLst>
              <a:ext uri="{FF2B5EF4-FFF2-40B4-BE49-F238E27FC236}">
                <a16:creationId xmlns:a16="http://schemas.microsoft.com/office/drawing/2014/main" id="{954B1C66-9A3E-13BD-471F-8ECA5A400FF0}"/>
              </a:ext>
            </a:extLst>
          </p:cNvPr>
          <p:cNvSpPr txBox="1">
            <a:spLocks noChangeArrowheads="1"/>
          </p:cNvSpPr>
          <p:nvPr/>
        </p:nvSpPr>
        <p:spPr bwMode="auto">
          <a:xfrm>
            <a:off x="8401050" y="7070725"/>
            <a:ext cx="481804"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a:solidFill>
                  <a:srgbClr val="000000"/>
                </a:solidFill>
                <a:ea typeface="SimSun" panose="02010600030101010101" pitchFamily="2" charset="-122"/>
              </a:rPr>
              <a:t>1</a:t>
            </a:r>
          </a:p>
        </p:txBody>
      </p:sp>
      <p:sp>
        <p:nvSpPr>
          <p:cNvPr id="10288" name="Text Box 63">
            <a:extLst>
              <a:ext uri="{FF2B5EF4-FFF2-40B4-BE49-F238E27FC236}">
                <a16:creationId xmlns:a16="http://schemas.microsoft.com/office/drawing/2014/main" id="{D5999C01-0351-937F-FF36-B73D63F03E70}"/>
              </a:ext>
            </a:extLst>
          </p:cNvPr>
          <p:cNvSpPr txBox="1">
            <a:spLocks noChangeArrowheads="1"/>
          </p:cNvSpPr>
          <p:nvPr/>
        </p:nvSpPr>
        <p:spPr bwMode="auto">
          <a:xfrm>
            <a:off x="9620250" y="6269038"/>
            <a:ext cx="577984"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a:solidFill>
                  <a:srgbClr val="000000"/>
                </a:solidFill>
                <a:ea typeface="SimSun" panose="02010600030101010101" pitchFamily="2" charset="-122"/>
              </a:rPr>
              <a:t>X</a:t>
            </a:r>
          </a:p>
        </p:txBody>
      </p:sp>
      <p:sp>
        <p:nvSpPr>
          <p:cNvPr id="10289" name="Text Box 64">
            <a:extLst>
              <a:ext uri="{FF2B5EF4-FFF2-40B4-BE49-F238E27FC236}">
                <a16:creationId xmlns:a16="http://schemas.microsoft.com/office/drawing/2014/main" id="{C12084D7-18CC-9447-1B4A-0B8FD287DEEE}"/>
              </a:ext>
            </a:extLst>
          </p:cNvPr>
          <p:cNvSpPr txBox="1">
            <a:spLocks noChangeArrowheads="1"/>
          </p:cNvSpPr>
          <p:nvPr/>
        </p:nvSpPr>
        <p:spPr bwMode="auto">
          <a:xfrm>
            <a:off x="9944100" y="7064375"/>
            <a:ext cx="481804"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dirty="0">
                <a:solidFill>
                  <a:srgbClr val="000000"/>
                </a:solidFill>
                <a:ea typeface="SimSun" panose="02010600030101010101" pitchFamily="2" charset="-122"/>
              </a:rPr>
              <a:t>1</a:t>
            </a:r>
          </a:p>
        </p:txBody>
      </p:sp>
      <p:sp>
        <p:nvSpPr>
          <p:cNvPr id="10290" name="Text Box 65">
            <a:extLst>
              <a:ext uri="{FF2B5EF4-FFF2-40B4-BE49-F238E27FC236}">
                <a16:creationId xmlns:a16="http://schemas.microsoft.com/office/drawing/2014/main" id="{50549262-E8A3-91FF-F858-4E822E35C0CD}"/>
              </a:ext>
            </a:extLst>
          </p:cNvPr>
          <p:cNvSpPr txBox="1">
            <a:spLocks noChangeArrowheads="1"/>
          </p:cNvSpPr>
          <p:nvPr/>
        </p:nvSpPr>
        <p:spPr bwMode="auto">
          <a:xfrm>
            <a:off x="11442700" y="6267450"/>
            <a:ext cx="577984"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a:solidFill>
                  <a:srgbClr val="000000"/>
                </a:solidFill>
                <a:ea typeface="SimSun" panose="02010600030101010101" pitchFamily="2" charset="-122"/>
              </a:rPr>
              <a:t>X</a:t>
            </a:r>
          </a:p>
        </p:txBody>
      </p:sp>
      <p:sp>
        <p:nvSpPr>
          <p:cNvPr id="10291" name="Text Box 66">
            <a:extLst>
              <a:ext uri="{FF2B5EF4-FFF2-40B4-BE49-F238E27FC236}">
                <a16:creationId xmlns:a16="http://schemas.microsoft.com/office/drawing/2014/main" id="{3A3618F3-2854-81F4-00A4-8A83041A0947}"/>
              </a:ext>
            </a:extLst>
          </p:cNvPr>
          <p:cNvSpPr txBox="1">
            <a:spLocks noChangeArrowheads="1"/>
          </p:cNvSpPr>
          <p:nvPr/>
        </p:nvSpPr>
        <p:spPr bwMode="auto">
          <a:xfrm>
            <a:off x="11658600" y="7067550"/>
            <a:ext cx="4762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a:solidFill>
                  <a:srgbClr val="000000"/>
                </a:solidFill>
                <a:ea typeface="SimSun" panose="02010600030101010101" pitchFamily="2" charset="-122"/>
              </a:rPr>
              <a:t>1</a:t>
            </a:r>
          </a:p>
        </p:txBody>
      </p:sp>
      <p:sp>
        <p:nvSpPr>
          <p:cNvPr id="10292" name="Text Box 67">
            <a:extLst>
              <a:ext uri="{FF2B5EF4-FFF2-40B4-BE49-F238E27FC236}">
                <a16:creationId xmlns:a16="http://schemas.microsoft.com/office/drawing/2014/main" id="{DAE8E64F-91E4-774A-9CD0-153D6B9D0182}"/>
              </a:ext>
            </a:extLst>
          </p:cNvPr>
          <p:cNvSpPr txBox="1">
            <a:spLocks noChangeArrowheads="1"/>
          </p:cNvSpPr>
          <p:nvPr/>
        </p:nvSpPr>
        <p:spPr bwMode="auto">
          <a:xfrm>
            <a:off x="12982575" y="6270625"/>
            <a:ext cx="577984"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a:solidFill>
                  <a:srgbClr val="000000"/>
                </a:solidFill>
                <a:ea typeface="SimSun" panose="02010600030101010101" pitchFamily="2" charset="-122"/>
              </a:rPr>
              <a:t>X</a:t>
            </a:r>
          </a:p>
        </p:txBody>
      </p:sp>
      <p:sp>
        <p:nvSpPr>
          <p:cNvPr id="10295" name="Text Box 70">
            <a:extLst>
              <a:ext uri="{FF2B5EF4-FFF2-40B4-BE49-F238E27FC236}">
                <a16:creationId xmlns:a16="http://schemas.microsoft.com/office/drawing/2014/main" id="{8DA180AA-FFCA-51D5-7E66-E2134AEEC136}"/>
              </a:ext>
            </a:extLst>
          </p:cNvPr>
          <p:cNvSpPr txBox="1">
            <a:spLocks noChangeArrowheads="1"/>
          </p:cNvSpPr>
          <p:nvPr/>
        </p:nvSpPr>
        <p:spPr bwMode="auto">
          <a:xfrm>
            <a:off x="1405295" y="5694540"/>
            <a:ext cx="566102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dirty="0">
                <a:solidFill>
                  <a:srgbClr val="000000"/>
                </a:solidFill>
                <a:ea typeface="SimSun" panose="02010600030101010101" pitchFamily="2" charset="-122"/>
              </a:rPr>
              <a:t>-</a:t>
            </a:r>
            <a:r>
              <a:rPr lang="en-US" altLang="zh-CN" dirty="0">
                <a:solidFill>
                  <a:srgbClr val="000000"/>
                </a:solidFill>
                <a:latin typeface=".VnTime" pitchFamily="34" charset="0"/>
                <a:ea typeface="SimSun" panose="02010600030101010101" pitchFamily="2" charset="-122"/>
              </a:rPr>
              <a:t> </a:t>
            </a:r>
            <a:r>
              <a:rPr lang="en-US" altLang="zh-CN" dirty="0" err="1">
                <a:solidFill>
                  <a:srgbClr val="000000"/>
                </a:solidFill>
                <a:ea typeface="SimSun" panose="02010600030101010101" pitchFamily="2" charset="-122"/>
              </a:rPr>
              <a:t>Các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La </a:t>
            </a:r>
            <a:r>
              <a:rPr lang="en-US" altLang="zh-CN" dirty="0" err="1">
                <a:solidFill>
                  <a:srgbClr val="000000"/>
                </a:solidFill>
                <a:ea typeface="SimSun" panose="02010600030101010101" pitchFamily="2" charset="-122"/>
              </a:rPr>
              <a:t>Mã</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từ</a:t>
            </a:r>
            <a:r>
              <a:rPr lang="en-US" altLang="zh-CN" dirty="0">
                <a:solidFill>
                  <a:srgbClr val="000000"/>
                </a:solidFill>
                <a:ea typeface="SimSun" panose="02010600030101010101" pitchFamily="2" charset="-122"/>
              </a:rPr>
              <a:t> 10 </a:t>
            </a:r>
            <a:r>
              <a:rPr lang="en-US" altLang="zh-CN" dirty="0" err="1">
                <a:solidFill>
                  <a:srgbClr val="000000"/>
                </a:solidFill>
                <a:ea typeface="SimSun" panose="02010600030101010101" pitchFamily="2" charset="-122"/>
              </a:rPr>
              <a:t>đến</a:t>
            </a:r>
            <a:r>
              <a:rPr lang="en-US" altLang="zh-CN" dirty="0">
                <a:solidFill>
                  <a:srgbClr val="000000"/>
                </a:solidFill>
                <a:ea typeface="SimSun" panose="02010600030101010101" pitchFamily="2" charset="-122"/>
              </a:rPr>
              <a:t> 20:</a:t>
            </a:r>
            <a:r>
              <a:rPr lang="en-US" altLang="zh-CN" dirty="0">
                <a:solidFill>
                  <a:srgbClr val="000000"/>
                </a:solidFill>
                <a:latin typeface=".VnTime" pitchFamily="34" charset="0"/>
                <a:ea typeface="SimSun" panose="02010600030101010101" pitchFamily="2" charset="-122"/>
              </a:rPr>
              <a:t> </a:t>
            </a:r>
          </a:p>
        </p:txBody>
      </p:sp>
      <p:sp>
        <p:nvSpPr>
          <p:cNvPr id="2" name="Text Box 39">
            <a:extLst>
              <a:ext uri="{FF2B5EF4-FFF2-40B4-BE49-F238E27FC236}">
                <a16:creationId xmlns:a16="http://schemas.microsoft.com/office/drawing/2014/main" id="{3B54D61A-5EE4-6124-BBEC-EAF9647736AA}"/>
              </a:ext>
            </a:extLst>
          </p:cNvPr>
          <p:cNvSpPr txBox="1">
            <a:spLocks noChangeArrowheads="1"/>
          </p:cNvSpPr>
          <p:nvPr/>
        </p:nvSpPr>
        <p:spPr bwMode="auto">
          <a:xfrm>
            <a:off x="7286521" y="1752662"/>
            <a:ext cx="409669"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dirty="0">
                <a:solidFill>
                  <a:srgbClr val="000000"/>
                </a:solidFill>
                <a:ea typeface="SimSun" panose="02010600030101010101" pitchFamily="2" charset="-122"/>
              </a:rPr>
              <a:t>I</a:t>
            </a:r>
          </a:p>
        </p:txBody>
      </p:sp>
      <p:sp>
        <p:nvSpPr>
          <p:cNvPr id="5" name="Text Box 42">
            <a:extLst>
              <a:ext uri="{FF2B5EF4-FFF2-40B4-BE49-F238E27FC236}">
                <a16:creationId xmlns:a16="http://schemas.microsoft.com/office/drawing/2014/main" id="{15FC2225-6223-5EBD-D0E2-855A37BE1CEA}"/>
              </a:ext>
            </a:extLst>
          </p:cNvPr>
          <p:cNvSpPr txBox="1">
            <a:spLocks noChangeArrowheads="1"/>
          </p:cNvSpPr>
          <p:nvPr/>
        </p:nvSpPr>
        <p:spPr bwMode="auto">
          <a:xfrm>
            <a:off x="7214386" y="2743204"/>
            <a:ext cx="481804"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algn="ctr" eaLnBrk="0" hangingPunct="0"/>
            <a:r>
              <a:rPr lang="en-US" altLang="zh-CN">
                <a:solidFill>
                  <a:srgbClr val="000000"/>
                </a:solidFill>
                <a:ea typeface="SimSun" panose="02010600030101010101" pitchFamily="2" charset="-122"/>
              </a:rPr>
              <a:t>1</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75"/>
                                  </p:iterate>
                                  <p:childTnLst>
                                    <p:set>
                                      <p:cBhvr>
                                        <p:cTn id="6" dur="1" fill="hold">
                                          <p:stCondLst>
                                            <p:cond delay="74"/>
                                          </p:stCondLst>
                                        </p:cTn>
                                        <p:tgtEl>
                                          <p:spTgt spid="102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iterate type="lt">
                                    <p:tmAbs val="75"/>
                                  </p:iterate>
                                  <p:childTnLst>
                                    <p:set>
                                      <p:cBhvr>
                                        <p:cTn id="10" dur="1" fill="hold">
                                          <p:stCondLst>
                                            <p:cond delay="74"/>
                                          </p:stCondLst>
                                        </p:cTn>
                                        <p:tgtEl>
                                          <p:spTgt spid="102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iterate type="lt">
                                    <p:tmAbs val="75"/>
                                  </p:iterate>
                                  <p:childTnLst>
                                    <p:set>
                                      <p:cBhvr>
                                        <p:cTn id="14" dur="1" fill="hold">
                                          <p:stCondLst>
                                            <p:cond delay="74"/>
                                          </p:stCondLst>
                                        </p:cTn>
                                        <p:tgtEl>
                                          <p:spTgt spid="10298"/>
                                        </p:tgtEl>
                                        <p:attrNameLst>
                                          <p:attrName>style.visibility</p:attrName>
                                        </p:attrNameLst>
                                      </p:cBhvr>
                                      <p:to>
                                        <p:strVal val="visible"/>
                                      </p:to>
                                    </p:set>
                                  </p:childTnLst>
                                </p:cTn>
                              </p:par>
                            </p:childTnLst>
                          </p:cTn>
                        </p:par>
                        <p:par>
                          <p:cTn id="15" fill="hold" nodeType="afterGroup">
                            <p:stCondLst>
                              <p:cond delay="75"/>
                            </p:stCondLst>
                            <p:childTnLst>
                              <p:par>
                                <p:cTn id="16" presetID="1" presetClass="entr" presetSubtype="0" fill="hold" nodeType="afterEffect">
                                  <p:stCondLst>
                                    <p:cond delay="0"/>
                                  </p:stCondLst>
                                  <p:iterate type="lt">
                                    <p:tmAbs val="75"/>
                                  </p:iterate>
                                  <p:childTnLst>
                                    <p:set>
                                      <p:cBhvr>
                                        <p:cTn id="17" dur="1" fill="hold">
                                          <p:stCondLst>
                                            <p:cond delay="74"/>
                                          </p:stCondLst>
                                        </p:cTn>
                                        <p:tgtEl>
                                          <p:spTgt spid="10262"/>
                                        </p:tgtEl>
                                        <p:attrNameLst>
                                          <p:attrName>style.visibility</p:attrName>
                                        </p:attrNameLst>
                                      </p:cBhvr>
                                      <p:to>
                                        <p:strVal val="visible"/>
                                      </p:to>
                                    </p:set>
                                  </p:childTnLst>
                                </p:cTn>
                              </p:par>
                            </p:childTnLst>
                          </p:cTn>
                        </p:par>
                        <p:par>
                          <p:cTn id="18" fill="hold" nodeType="afterGroup">
                            <p:stCondLst>
                              <p:cond delay="151"/>
                            </p:stCondLst>
                            <p:childTnLst>
                              <p:par>
                                <p:cTn id="19" presetID="1" presetClass="entr" presetSubtype="0" fill="hold" nodeType="afterEffect">
                                  <p:stCondLst>
                                    <p:cond delay="0"/>
                                  </p:stCondLst>
                                  <p:iterate type="lt">
                                    <p:tmAbs val="75"/>
                                  </p:iterate>
                                  <p:childTnLst>
                                    <p:set>
                                      <p:cBhvr>
                                        <p:cTn id="20" dur="1" fill="hold">
                                          <p:stCondLst>
                                            <p:cond delay="74"/>
                                          </p:stCondLst>
                                        </p:cTn>
                                        <p:tgtEl>
                                          <p:spTgt spid="10263"/>
                                        </p:tgtEl>
                                        <p:attrNameLst>
                                          <p:attrName>style.visibility</p:attrName>
                                        </p:attrNameLst>
                                      </p:cBhvr>
                                      <p:to>
                                        <p:strVal val="visible"/>
                                      </p:to>
                                    </p:set>
                                  </p:childTnLst>
                                </p:cTn>
                              </p:par>
                            </p:childTnLst>
                          </p:cTn>
                        </p:par>
                      </p:childTnLst>
                    </p:cTn>
                  </p:par>
                  <p:par>
                    <p:cTn id="21" fill="hold">
                      <p:stCondLst>
                        <p:cond delay="indefinite"/>
                      </p:stCondLst>
                      <p:childTnLst>
                        <p:par>
                          <p:cTn id="22" fill="hold" nodeType="afterGroup">
                            <p:stCondLst>
                              <p:cond delay="0"/>
                            </p:stCondLst>
                            <p:childTnLst>
                              <p:par>
                                <p:cTn id="23" presetID="1" presetClass="entr" presetSubtype="0" fill="hold" nodeType="clickEffect">
                                  <p:stCondLst>
                                    <p:cond delay="0"/>
                                  </p:stCondLst>
                                  <p:iterate type="lt">
                                    <p:tmAbs val="75"/>
                                  </p:iterate>
                                  <p:childTnLst>
                                    <p:set>
                                      <p:cBhvr>
                                        <p:cTn id="24" dur="1" fill="hold">
                                          <p:stCondLst>
                                            <p:cond delay="74"/>
                                          </p:stCondLst>
                                        </p:cTn>
                                        <p:tgtEl>
                                          <p:spTgt spid="2"/>
                                        </p:tgtEl>
                                        <p:attrNameLst>
                                          <p:attrName>style.visibility</p:attrName>
                                        </p:attrNameLst>
                                      </p:cBhvr>
                                      <p:to>
                                        <p:strVal val="visible"/>
                                      </p:to>
                                    </p:set>
                                  </p:childTnLst>
                                </p:cTn>
                              </p:par>
                            </p:childTnLst>
                          </p:cTn>
                        </p:par>
                        <p:par>
                          <p:cTn id="25" fill="hold">
                            <p:stCondLst>
                              <p:cond delay="75"/>
                            </p:stCondLst>
                            <p:childTnLst>
                              <p:par>
                                <p:cTn id="26" presetID="1" presetClass="entr" presetSubtype="0" fill="hold" nodeType="afterEffect">
                                  <p:stCondLst>
                                    <p:cond delay="0"/>
                                  </p:stCondLst>
                                  <p:iterate type="lt">
                                    <p:tmAbs val="75"/>
                                  </p:iterate>
                                  <p:childTnLst>
                                    <p:set>
                                      <p:cBhvr>
                                        <p:cTn id="27" dur="1" fill="hold">
                                          <p:stCondLst>
                                            <p:cond delay="74"/>
                                          </p:stCondLst>
                                        </p:cTn>
                                        <p:tgtEl>
                                          <p:spTgt spid="1026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iterate type="lt">
                                    <p:tmAbs val="75"/>
                                  </p:iterate>
                                  <p:childTnLst>
                                    <p:set>
                                      <p:cBhvr>
                                        <p:cTn id="31" dur="1" fill="hold">
                                          <p:stCondLst>
                                            <p:cond delay="74"/>
                                          </p:stCondLst>
                                        </p:cTn>
                                        <p:tgtEl>
                                          <p:spTgt spid="10266"/>
                                        </p:tgtEl>
                                        <p:attrNameLst>
                                          <p:attrName>style.visibility</p:attrName>
                                        </p:attrNameLst>
                                      </p:cBhvr>
                                      <p:to>
                                        <p:strVal val="visible"/>
                                      </p:to>
                                    </p:set>
                                  </p:childTnLst>
                                </p:cTn>
                              </p:par>
                            </p:childTnLst>
                          </p:cTn>
                        </p:par>
                        <p:par>
                          <p:cTn id="32" fill="hold">
                            <p:stCondLst>
                              <p:cond delay="75"/>
                            </p:stCondLst>
                            <p:childTnLst>
                              <p:par>
                                <p:cTn id="33" presetID="1" presetClass="entr" presetSubtype="0" fill="hold" nodeType="afterEffect">
                                  <p:stCondLst>
                                    <p:cond delay="0"/>
                                  </p:stCondLst>
                                  <p:iterate type="lt">
                                    <p:tmAbs val="75"/>
                                  </p:iterate>
                                  <p:childTnLst>
                                    <p:set>
                                      <p:cBhvr>
                                        <p:cTn id="34" dur="1" fill="hold">
                                          <p:stCondLst>
                                            <p:cond delay="74"/>
                                          </p:stCondLst>
                                        </p:cTn>
                                        <p:tgtEl>
                                          <p:spTgt spid="102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iterate type="lt">
                                    <p:tmAbs val="75"/>
                                  </p:iterate>
                                  <p:childTnLst>
                                    <p:set>
                                      <p:cBhvr>
                                        <p:cTn id="38" dur="1" fill="hold">
                                          <p:stCondLst>
                                            <p:cond delay="74"/>
                                          </p:stCondLst>
                                        </p:cTn>
                                        <p:tgtEl>
                                          <p:spTgt spid="10267"/>
                                        </p:tgtEl>
                                        <p:attrNameLst>
                                          <p:attrName>style.visibility</p:attrName>
                                        </p:attrNameLst>
                                      </p:cBhvr>
                                      <p:to>
                                        <p:strVal val="visible"/>
                                      </p:to>
                                    </p:set>
                                  </p:childTnLst>
                                </p:cTn>
                              </p:par>
                            </p:childTnLst>
                          </p:cTn>
                        </p:par>
                        <p:par>
                          <p:cTn id="39" fill="hold">
                            <p:stCondLst>
                              <p:cond delay="75"/>
                            </p:stCondLst>
                            <p:childTnLst>
                              <p:par>
                                <p:cTn id="40" presetID="1" presetClass="entr" presetSubtype="0" fill="hold" nodeType="afterEffect">
                                  <p:stCondLst>
                                    <p:cond delay="0"/>
                                  </p:stCondLst>
                                  <p:iterate type="lt">
                                    <p:tmAbs val="75"/>
                                  </p:iterate>
                                  <p:childTnLst>
                                    <p:set>
                                      <p:cBhvr>
                                        <p:cTn id="41" dur="1" fill="hold">
                                          <p:stCondLst>
                                            <p:cond delay="74"/>
                                          </p:stCondLst>
                                        </p:cTn>
                                        <p:tgtEl>
                                          <p:spTgt spid="1026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iterate type="lt">
                                    <p:tmAbs val="75"/>
                                  </p:iterate>
                                  <p:childTnLst>
                                    <p:set>
                                      <p:cBhvr>
                                        <p:cTn id="45" dur="1" fill="hold">
                                          <p:stCondLst>
                                            <p:cond delay="74"/>
                                          </p:stCondLst>
                                        </p:cTn>
                                        <p:tgtEl>
                                          <p:spTgt spid="1027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499"/>
                                          </p:stCondLst>
                                        </p:cTn>
                                        <p:tgtEl>
                                          <p:spTgt spid="10272"/>
                                        </p:tgtEl>
                                        <p:attrNameLst>
                                          <p:attrName>style.visibility</p:attrName>
                                        </p:attrNameLst>
                                      </p:cBhvr>
                                      <p:to>
                                        <p:strVal val="visible"/>
                                      </p:to>
                                    </p:set>
                                    <p:anim to="" calcmode="lin" valueType="num">
                                      <p:cBhvr>
                                        <p:cTn id="50" dur="1" fill="hold"/>
                                        <p:tgtEl>
                                          <p:spTgt spid="10272"/>
                                        </p:tgtEl>
                                        <p:attrNameLst>
                                          <p:attrName>style.visibility</p:attrName>
                                        </p:attrNameLst>
                                      </p:cBhvr>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iterate type="lt">
                                    <p:tmAbs val="75"/>
                                  </p:iterate>
                                  <p:childTnLst>
                                    <p:set>
                                      <p:cBhvr>
                                        <p:cTn id="54" dur="1" fill="hold">
                                          <p:stCondLst>
                                            <p:cond delay="74"/>
                                          </p:stCondLst>
                                        </p:cTn>
                                        <p:tgtEl>
                                          <p:spTgt spid="1027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iterate type="lt">
                                    <p:tmAbs val="75"/>
                                  </p:iterate>
                                  <p:childTnLst>
                                    <p:set>
                                      <p:cBhvr>
                                        <p:cTn id="58" dur="1" fill="hold">
                                          <p:stCondLst>
                                            <p:cond delay="74"/>
                                          </p:stCondLst>
                                        </p:cTn>
                                        <p:tgtEl>
                                          <p:spTgt spid="10275"/>
                                        </p:tgtEl>
                                        <p:attrNameLst>
                                          <p:attrName>style.visibility</p:attrName>
                                        </p:attrNameLst>
                                      </p:cBhvr>
                                      <p:to>
                                        <p:strVal val="visible"/>
                                      </p:to>
                                    </p:set>
                                  </p:childTnLst>
                                </p:cTn>
                              </p:par>
                            </p:childTnLst>
                          </p:cTn>
                        </p:par>
                        <p:par>
                          <p:cTn id="59" fill="hold">
                            <p:stCondLst>
                              <p:cond delay="75"/>
                            </p:stCondLst>
                            <p:childTnLst>
                              <p:par>
                                <p:cTn id="60" presetID="12" presetClass="entr" presetSubtype="4" fill="hold" nodeType="afterEffect">
                                  <p:stCondLst>
                                    <p:cond delay="0"/>
                                  </p:stCondLst>
                                  <p:childTnLst>
                                    <p:set>
                                      <p:cBhvr>
                                        <p:cTn id="61" dur="1" fill="hold">
                                          <p:stCondLst>
                                            <p:cond delay="0"/>
                                          </p:stCondLst>
                                        </p:cTn>
                                        <p:tgtEl>
                                          <p:spTgt spid="10276"/>
                                        </p:tgtEl>
                                        <p:attrNameLst>
                                          <p:attrName>style.visibility</p:attrName>
                                        </p:attrNameLst>
                                      </p:cBhvr>
                                      <p:to>
                                        <p:strVal val="visible"/>
                                      </p:to>
                                    </p:set>
                                    <p:animEffect transition="in" filter="slide(fromBottom)">
                                      <p:cBhvr>
                                        <p:cTn id="62" dur="500"/>
                                        <p:tgtEl>
                                          <p:spTgt spid="10276"/>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iterate type="lt">
                                    <p:tmAbs val="75"/>
                                  </p:iterate>
                                  <p:childTnLst>
                                    <p:set>
                                      <p:cBhvr>
                                        <p:cTn id="66" dur="1" fill="hold">
                                          <p:stCondLst>
                                            <p:cond delay="74"/>
                                          </p:stCondLst>
                                        </p:cTn>
                                        <p:tgtEl>
                                          <p:spTgt spid="10274"/>
                                        </p:tgtEl>
                                        <p:attrNameLst>
                                          <p:attrName>style.visibility</p:attrName>
                                        </p:attrNameLst>
                                      </p:cBhvr>
                                      <p:to>
                                        <p:strVal val="visible"/>
                                      </p:to>
                                    </p:set>
                                  </p:childTnLst>
                                </p:cTn>
                              </p:par>
                            </p:childTnLst>
                          </p:cTn>
                        </p:par>
                        <p:par>
                          <p:cTn id="67" fill="hold">
                            <p:stCondLst>
                              <p:cond delay="75"/>
                            </p:stCondLst>
                            <p:childTnLst>
                              <p:par>
                                <p:cTn id="68" presetID="12" presetClass="entr" presetSubtype="4" fill="hold" nodeType="afterEffect">
                                  <p:stCondLst>
                                    <p:cond delay="0"/>
                                  </p:stCondLst>
                                  <p:childTnLst>
                                    <p:set>
                                      <p:cBhvr>
                                        <p:cTn id="69" dur="1" fill="hold">
                                          <p:stCondLst>
                                            <p:cond delay="0"/>
                                          </p:stCondLst>
                                        </p:cTn>
                                        <p:tgtEl>
                                          <p:spTgt spid="10277"/>
                                        </p:tgtEl>
                                        <p:attrNameLst>
                                          <p:attrName>style.visibility</p:attrName>
                                        </p:attrNameLst>
                                      </p:cBhvr>
                                      <p:to>
                                        <p:strVal val="visible"/>
                                      </p:to>
                                    </p:set>
                                    <p:animEffect transition="in" filter="slide(fromBottom)">
                                      <p:cBhvr>
                                        <p:cTn id="70" dur="500"/>
                                        <p:tgtEl>
                                          <p:spTgt spid="10277"/>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iterate type="lt">
                                    <p:tmAbs val="75"/>
                                  </p:iterate>
                                  <p:childTnLst>
                                    <p:set>
                                      <p:cBhvr>
                                        <p:cTn id="74" dur="1" fill="hold">
                                          <p:stCondLst>
                                            <p:cond delay="74"/>
                                          </p:stCondLst>
                                        </p:cTn>
                                        <p:tgtEl>
                                          <p:spTgt spid="10278"/>
                                        </p:tgtEl>
                                        <p:attrNameLst>
                                          <p:attrName>style.visibility</p:attrName>
                                        </p:attrNameLst>
                                      </p:cBhvr>
                                      <p:to>
                                        <p:strVal val="visible"/>
                                      </p:to>
                                    </p:set>
                                  </p:childTnLst>
                                </p:cTn>
                              </p:par>
                            </p:childTnLst>
                          </p:cTn>
                        </p:par>
                        <p:par>
                          <p:cTn id="75" fill="hold">
                            <p:stCondLst>
                              <p:cond delay="75"/>
                            </p:stCondLst>
                            <p:childTnLst>
                              <p:par>
                                <p:cTn id="76" presetID="12" presetClass="entr" presetSubtype="4" fill="hold" nodeType="afterEffect">
                                  <p:stCondLst>
                                    <p:cond delay="0"/>
                                  </p:stCondLst>
                                  <p:childTnLst>
                                    <p:set>
                                      <p:cBhvr>
                                        <p:cTn id="77" dur="1" fill="hold">
                                          <p:stCondLst>
                                            <p:cond delay="0"/>
                                          </p:stCondLst>
                                        </p:cTn>
                                        <p:tgtEl>
                                          <p:spTgt spid="10279"/>
                                        </p:tgtEl>
                                        <p:attrNameLst>
                                          <p:attrName>style.visibility</p:attrName>
                                        </p:attrNameLst>
                                      </p:cBhvr>
                                      <p:to>
                                        <p:strVal val="visible"/>
                                      </p:to>
                                    </p:set>
                                    <p:animEffect transition="in" filter="slide(fromBottom)">
                                      <p:cBhvr>
                                        <p:cTn id="78" dur="500"/>
                                        <p:tgtEl>
                                          <p:spTgt spid="10279"/>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iterate type="lt">
                                    <p:tmAbs val="75"/>
                                  </p:iterate>
                                  <p:childTnLst>
                                    <p:set>
                                      <p:cBhvr>
                                        <p:cTn id="82" dur="1" fill="hold">
                                          <p:stCondLst>
                                            <p:cond delay="74"/>
                                          </p:stCondLst>
                                        </p:cTn>
                                        <p:tgtEl>
                                          <p:spTgt spid="10280"/>
                                        </p:tgtEl>
                                        <p:attrNameLst>
                                          <p:attrName>style.visibility</p:attrName>
                                        </p:attrNameLst>
                                      </p:cBhvr>
                                      <p:to>
                                        <p:strVal val="visible"/>
                                      </p:to>
                                    </p:set>
                                  </p:childTnLst>
                                </p:cTn>
                              </p:par>
                            </p:childTnLst>
                          </p:cTn>
                        </p:par>
                        <p:par>
                          <p:cTn id="83" fill="hold">
                            <p:stCondLst>
                              <p:cond delay="75"/>
                            </p:stCondLst>
                            <p:childTnLst>
                              <p:par>
                                <p:cTn id="84" presetID="12" presetClass="entr" presetSubtype="4" fill="hold" nodeType="afterEffect">
                                  <p:stCondLst>
                                    <p:cond delay="0"/>
                                  </p:stCondLst>
                                  <p:childTnLst>
                                    <p:set>
                                      <p:cBhvr>
                                        <p:cTn id="85" dur="1" fill="hold">
                                          <p:stCondLst>
                                            <p:cond delay="0"/>
                                          </p:stCondLst>
                                        </p:cTn>
                                        <p:tgtEl>
                                          <p:spTgt spid="10281"/>
                                        </p:tgtEl>
                                        <p:attrNameLst>
                                          <p:attrName>style.visibility</p:attrName>
                                        </p:attrNameLst>
                                      </p:cBhvr>
                                      <p:to>
                                        <p:strVal val="visible"/>
                                      </p:to>
                                    </p:set>
                                    <p:animEffect transition="in" filter="slide(fromBottom)">
                                      <p:cBhvr>
                                        <p:cTn id="86" dur="500"/>
                                        <p:tgtEl>
                                          <p:spTgt spid="10281"/>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iterate type="lt">
                                    <p:tmAbs val="75"/>
                                  </p:iterate>
                                  <p:childTnLst>
                                    <p:set>
                                      <p:cBhvr>
                                        <p:cTn id="90" dur="1" fill="hold">
                                          <p:stCondLst>
                                            <p:cond delay="74"/>
                                          </p:stCondLst>
                                        </p:cTn>
                                        <p:tgtEl>
                                          <p:spTgt spid="10282"/>
                                        </p:tgtEl>
                                        <p:attrNameLst>
                                          <p:attrName>style.visibility</p:attrName>
                                        </p:attrNameLst>
                                      </p:cBhvr>
                                      <p:to>
                                        <p:strVal val="visible"/>
                                      </p:to>
                                    </p:set>
                                  </p:childTnLst>
                                </p:cTn>
                              </p:par>
                            </p:childTnLst>
                          </p:cTn>
                        </p:par>
                        <p:par>
                          <p:cTn id="91" fill="hold">
                            <p:stCondLst>
                              <p:cond delay="75"/>
                            </p:stCondLst>
                            <p:childTnLst>
                              <p:par>
                                <p:cTn id="92" presetID="12" presetClass="entr" presetSubtype="4" fill="hold" nodeType="afterEffect">
                                  <p:stCondLst>
                                    <p:cond delay="0"/>
                                  </p:stCondLst>
                                  <p:childTnLst>
                                    <p:set>
                                      <p:cBhvr>
                                        <p:cTn id="93" dur="1" fill="hold">
                                          <p:stCondLst>
                                            <p:cond delay="0"/>
                                          </p:stCondLst>
                                        </p:cTn>
                                        <p:tgtEl>
                                          <p:spTgt spid="10283"/>
                                        </p:tgtEl>
                                        <p:attrNameLst>
                                          <p:attrName>style.visibility</p:attrName>
                                        </p:attrNameLst>
                                      </p:cBhvr>
                                      <p:to>
                                        <p:strVal val="visible"/>
                                      </p:to>
                                    </p:set>
                                    <p:animEffect transition="in" filter="slide(fromBottom)">
                                      <p:cBhvr>
                                        <p:cTn id="94" dur="500"/>
                                        <p:tgtEl>
                                          <p:spTgt spid="10283"/>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iterate type="lt">
                                    <p:tmAbs val="75"/>
                                  </p:iterate>
                                  <p:childTnLst>
                                    <p:set>
                                      <p:cBhvr>
                                        <p:cTn id="98" dur="1" fill="hold">
                                          <p:stCondLst>
                                            <p:cond delay="74"/>
                                          </p:stCondLst>
                                        </p:cTn>
                                        <p:tgtEl>
                                          <p:spTgt spid="10284"/>
                                        </p:tgtEl>
                                        <p:attrNameLst>
                                          <p:attrName>style.visibility</p:attrName>
                                        </p:attrNameLst>
                                      </p:cBhvr>
                                      <p:to>
                                        <p:strVal val="visible"/>
                                      </p:to>
                                    </p:set>
                                  </p:childTnLst>
                                </p:cTn>
                              </p:par>
                            </p:childTnLst>
                          </p:cTn>
                        </p:par>
                        <p:par>
                          <p:cTn id="99" fill="hold">
                            <p:stCondLst>
                              <p:cond delay="75"/>
                            </p:stCondLst>
                            <p:childTnLst>
                              <p:par>
                                <p:cTn id="100" presetID="12" presetClass="entr" presetSubtype="4" fill="hold" nodeType="afterEffect">
                                  <p:stCondLst>
                                    <p:cond delay="0"/>
                                  </p:stCondLst>
                                  <p:childTnLst>
                                    <p:set>
                                      <p:cBhvr>
                                        <p:cTn id="101" dur="1" fill="hold">
                                          <p:stCondLst>
                                            <p:cond delay="0"/>
                                          </p:stCondLst>
                                        </p:cTn>
                                        <p:tgtEl>
                                          <p:spTgt spid="10285"/>
                                        </p:tgtEl>
                                        <p:attrNameLst>
                                          <p:attrName>style.visibility</p:attrName>
                                        </p:attrNameLst>
                                      </p:cBhvr>
                                      <p:to>
                                        <p:strVal val="visible"/>
                                      </p:to>
                                    </p:set>
                                    <p:animEffect transition="in" filter="slide(fromBottom)">
                                      <p:cBhvr>
                                        <p:cTn id="102" dur="500"/>
                                        <p:tgtEl>
                                          <p:spTgt spid="10285"/>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iterate type="lt">
                                    <p:tmAbs val="75"/>
                                  </p:iterate>
                                  <p:childTnLst>
                                    <p:set>
                                      <p:cBhvr>
                                        <p:cTn id="106" dur="1" fill="hold">
                                          <p:stCondLst>
                                            <p:cond delay="74"/>
                                          </p:stCondLst>
                                        </p:cTn>
                                        <p:tgtEl>
                                          <p:spTgt spid="10286"/>
                                        </p:tgtEl>
                                        <p:attrNameLst>
                                          <p:attrName>style.visibility</p:attrName>
                                        </p:attrNameLst>
                                      </p:cBhvr>
                                      <p:to>
                                        <p:strVal val="visible"/>
                                      </p:to>
                                    </p:set>
                                  </p:childTnLst>
                                </p:cTn>
                              </p:par>
                            </p:childTnLst>
                          </p:cTn>
                        </p:par>
                        <p:par>
                          <p:cTn id="107" fill="hold">
                            <p:stCondLst>
                              <p:cond delay="75"/>
                            </p:stCondLst>
                            <p:childTnLst>
                              <p:par>
                                <p:cTn id="108" presetID="12" presetClass="entr" presetSubtype="4" fill="hold" nodeType="afterEffect">
                                  <p:stCondLst>
                                    <p:cond delay="0"/>
                                  </p:stCondLst>
                                  <p:childTnLst>
                                    <p:set>
                                      <p:cBhvr>
                                        <p:cTn id="109" dur="1" fill="hold">
                                          <p:stCondLst>
                                            <p:cond delay="0"/>
                                          </p:stCondLst>
                                        </p:cTn>
                                        <p:tgtEl>
                                          <p:spTgt spid="10287"/>
                                        </p:tgtEl>
                                        <p:attrNameLst>
                                          <p:attrName>style.visibility</p:attrName>
                                        </p:attrNameLst>
                                      </p:cBhvr>
                                      <p:to>
                                        <p:strVal val="visible"/>
                                      </p:to>
                                    </p:set>
                                    <p:animEffect transition="in" filter="slide(fromBottom)">
                                      <p:cBhvr>
                                        <p:cTn id="110" dur="500"/>
                                        <p:tgtEl>
                                          <p:spTgt spid="10287"/>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iterate type="lt">
                                    <p:tmAbs val="75"/>
                                  </p:iterate>
                                  <p:childTnLst>
                                    <p:set>
                                      <p:cBhvr>
                                        <p:cTn id="114" dur="1" fill="hold">
                                          <p:stCondLst>
                                            <p:cond delay="74"/>
                                          </p:stCondLst>
                                        </p:cTn>
                                        <p:tgtEl>
                                          <p:spTgt spid="10288"/>
                                        </p:tgtEl>
                                        <p:attrNameLst>
                                          <p:attrName>style.visibility</p:attrName>
                                        </p:attrNameLst>
                                      </p:cBhvr>
                                      <p:to>
                                        <p:strVal val="visible"/>
                                      </p:to>
                                    </p:set>
                                  </p:childTnLst>
                                </p:cTn>
                              </p:par>
                            </p:childTnLst>
                          </p:cTn>
                        </p:par>
                        <p:par>
                          <p:cTn id="115" fill="hold">
                            <p:stCondLst>
                              <p:cond delay="75"/>
                            </p:stCondLst>
                            <p:childTnLst>
                              <p:par>
                                <p:cTn id="116" presetID="12" presetClass="entr" presetSubtype="4" fill="hold" nodeType="afterEffect">
                                  <p:stCondLst>
                                    <p:cond delay="0"/>
                                  </p:stCondLst>
                                  <p:childTnLst>
                                    <p:set>
                                      <p:cBhvr>
                                        <p:cTn id="117" dur="1" fill="hold">
                                          <p:stCondLst>
                                            <p:cond delay="0"/>
                                          </p:stCondLst>
                                        </p:cTn>
                                        <p:tgtEl>
                                          <p:spTgt spid="10289"/>
                                        </p:tgtEl>
                                        <p:attrNameLst>
                                          <p:attrName>style.visibility</p:attrName>
                                        </p:attrNameLst>
                                      </p:cBhvr>
                                      <p:to>
                                        <p:strVal val="visible"/>
                                      </p:to>
                                    </p:set>
                                    <p:animEffect transition="in" filter="slide(fromBottom)">
                                      <p:cBhvr>
                                        <p:cTn id="118" dur="500"/>
                                        <p:tgtEl>
                                          <p:spTgt spid="10289"/>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iterate type="lt">
                                    <p:tmAbs val="75"/>
                                  </p:iterate>
                                  <p:childTnLst>
                                    <p:set>
                                      <p:cBhvr>
                                        <p:cTn id="122" dur="1" fill="hold">
                                          <p:stCondLst>
                                            <p:cond delay="74"/>
                                          </p:stCondLst>
                                        </p:cTn>
                                        <p:tgtEl>
                                          <p:spTgt spid="10290"/>
                                        </p:tgtEl>
                                        <p:attrNameLst>
                                          <p:attrName>style.visibility</p:attrName>
                                        </p:attrNameLst>
                                      </p:cBhvr>
                                      <p:to>
                                        <p:strVal val="visible"/>
                                      </p:to>
                                    </p:set>
                                  </p:childTnLst>
                                </p:cTn>
                              </p:par>
                            </p:childTnLst>
                          </p:cTn>
                        </p:par>
                        <p:par>
                          <p:cTn id="123" fill="hold">
                            <p:stCondLst>
                              <p:cond delay="75"/>
                            </p:stCondLst>
                            <p:childTnLst>
                              <p:par>
                                <p:cTn id="124" presetID="12" presetClass="entr" presetSubtype="4" fill="hold" nodeType="afterEffect">
                                  <p:stCondLst>
                                    <p:cond delay="0"/>
                                  </p:stCondLst>
                                  <p:childTnLst>
                                    <p:set>
                                      <p:cBhvr>
                                        <p:cTn id="125" dur="1" fill="hold">
                                          <p:stCondLst>
                                            <p:cond delay="0"/>
                                          </p:stCondLst>
                                        </p:cTn>
                                        <p:tgtEl>
                                          <p:spTgt spid="10291"/>
                                        </p:tgtEl>
                                        <p:attrNameLst>
                                          <p:attrName>style.visibility</p:attrName>
                                        </p:attrNameLst>
                                      </p:cBhvr>
                                      <p:to>
                                        <p:strVal val="visible"/>
                                      </p:to>
                                    </p:set>
                                    <p:animEffect transition="in" filter="slide(fromBottom)">
                                      <p:cBhvr>
                                        <p:cTn id="126" dur="500"/>
                                        <p:tgtEl>
                                          <p:spTgt spid="10291"/>
                                        </p:tgtEl>
                                      </p:cBhvr>
                                    </p:animEffec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iterate type="lt">
                                    <p:tmAbs val="75"/>
                                  </p:iterate>
                                  <p:childTnLst>
                                    <p:set>
                                      <p:cBhvr>
                                        <p:cTn id="130" dur="1" fill="hold">
                                          <p:stCondLst>
                                            <p:cond delay="74"/>
                                          </p:stCondLst>
                                        </p:cTn>
                                        <p:tgtEl>
                                          <p:spTgt spid="10292"/>
                                        </p:tgtEl>
                                        <p:attrNameLst>
                                          <p:attrName>style.visibility</p:attrName>
                                        </p:attrNameLst>
                                      </p:cBhvr>
                                      <p:to>
                                        <p:strVal val="visible"/>
                                      </p:to>
                                    </p:set>
                                  </p:childTnLst>
                                </p:cTn>
                              </p:par>
                            </p:childTnLst>
                          </p:cTn>
                        </p:par>
                        <p:par>
                          <p:cTn id="131" fill="hold">
                            <p:stCondLst>
                              <p:cond delay="75"/>
                            </p:stCondLst>
                            <p:childTnLst>
                              <p:par>
                                <p:cTn id="132" presetID="1" presetClass="entr" presetSubtype="0" fill="hold" nodeType="afterEffect">
                                  <p:stCondLst>
                                    <p:cond delay="0"/>
                                  </p:stCondLst>
                                  <p:childTnLst>
                                    <p:set>
                                      <p:cBhvr>
                                        <p:cTn id="133" dur="1" fill="hold">
                                          <p:stCondLst>
                                            <p:cond delay="499"/>
                                          </p:stCondLst>
                                        </p:cTn>
                                        <p:tgtEl>
                                          <p:spTgt spid="10295"/>
                                        </p:tgtEl>
                                        <p:attrNameLst>
                                          <p:attrName>style.visibility</p:attrName>
                                        </p:attrNameLst>
                                      </p:cBhvr>
                                      <p:to>
                                        <p:strVal val="visible"/>
                                      </p:to>
                                    </p:set>
                                  </p:childTnLst>
                                </p:cTn>
                              </p:par>
                            </p:childTnLst>
                          </p:cTn>
                        </p:par>
                        <p:par>
                          <p:cTn id="134" fill="hold" nodeType="afterGroup">
                            <p:stCondLst>
                              <p:cond delay="575"/>
                            </p:stCondLst>
                            <p:childTnLst>
                              <p:par>
                                <p:cTn id="135" presetID="1" presetClass="entr" presetSubtype="0" fill="hold" nodeType="afterEffect">
                                  <p:stCondLst>
                                    <p:cond delay="0"/>
                                  </p:stCondLst>
                                  <p:iterate type="lt">
                                    <p:tmAbs val="75"/>
                                  </p:iterate>
                                  <p:childTnLst>
                                    <p:set>
                                      <p:cBhvr>
                                        <p:cTn id="136" dur="1" fill="hold">
                                          <p:stCondLst>
                                            <p:cond delay="74"/>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62" grpId="0"/>
      <p:bldP spid="10263" grpId="0"/>
      <p:bldP spid="10264" grpId="0"/>
      <p:bldP spid="10266" grpId="0"/>
      <p:bldP spid="10267" grpId="0"/>
      <p:bldP spid="10268" grpId="0"/>
      <p:bldP spid="10269" grpId="0"/>
      <p:bldP spid="10270" grpId="0"/>
      <p:bldP spid="10271" grpId="0"/>
      <p:bldP spid="10272" grpId="0"/>
      <p:bldP spid="10273" grpId="0"/>
      <p:bldP spid="10274" grpId="0"/>
      <p:bldP spid="10275" grpId="0"/>
      <p:bldP spid="10276" grpId="0"/>
      <p:bldP spid="10277" grpId="0"/>
      <p:bldP spid="10278" grpId="0"/>
      <p:bldP spid="10279" grpId="0"/>
      <p:bldP spid="10280" grpId="0"/>
      <p:bldP spid="10281" grpId="0"/>
      <p:bldP spid="10282" grpId="0"/>
      <p:bldP spid="10283" grpId="0"/>
      <p:bldP spid="10284" grpId="0"/>
      <p:bldP spid="10285" grpId="0"/>
      <p:bldP spid="10286" grpId="0"/>
      <p:bldP spid="10287" grpId="0"/>
      <p:bldP spid="10288" grpId="0"/>
      <p:bldP spid="10289" grpId="0"/>
      <p:bldP spid="10290" grpId="0"/>
      <p:bldP spid="10291" grpId="0"/>
      <p:bldP spid="10292" grpId="0"/>
      <p:bldP spid="10295" grpId="0"/>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pic>
        <p:nvPicPr>
          <p:cNvPr id="3" name="Picture 2"/>
          <p:cNvPicPr>
            <a:picLocks noChangeAspect="1"/>
          </p:cNvPicPr>
          <p:nvPr/>
        </p:nvPicPr>
        <p:blipFill>
          <a:blip r:embed="rId2"/>
          <a:stretch>
            <a:fillRect/>
          </a:stretch>
        </p:blipFill>
        <p:spPr>
          <a:xfrm>
            <a:off x="1676548" y="301718"/>
            <a:ext cx="11560573" cy="7497666"/>
          </a:xfrm>
          <a:prstGeom prst="rect">
            <a:avLst/>
          </a:prstGeom>
        </p:spPr>
      </p:pic>
    </p:spTree>
    <p:extLst>
      <p:ext uri="{BB962C8B-B14F-4D97-AF65-F5344CB8AC3E}">
        <p14:creationId xmlns:p14="http://schemas.microsoft.com/office/powerpoint/2010/main" val="516581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6" name="Text Box 38915">
            <a:extLst>
              <a:ext uri="{FF2B5EF4-FFF2-40B4-BE49-F238E27FC236}">
                <a16:creationId xmlns:a16="http://schemas.microsoft.com/office/drawing/2014/main" id="{293EE9A5-EF3A-A3D6-1E3F-1144A66A3D66}"/>
              </a:ext>
            </a:extLst>
          </p:cNvPr>
          <p:cNvSpPr txBox="1">
            <a:spLocks noChangeArrowheads="1"/>
          </p:cNvSpPr>
          <p:nvPr/>
        </p:nvSpPr>
        <p:spPr bwMode="auto">
          <a:xfrm>
            <a:off x="1371756" y="838286"/>
            <a:ext cx="2743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sz="4200" b="1" dirty="0" err="1">
                <a:solidFill>
                  <a:srgbClr val="FF0000"/>
                </a:solidFill>
                <a:ea typeface="SimSun" panose="02010600030101010101" pitchFamily="2" charset="-122"/>
              </a:rPr>
              <a:t>Nhận</a:t>
            </a:r>
            <a:r>
              <a:rPr lang="en-US" altLang="zh-CN" sz="4200" b="1" dirty="0">
                <a:solidFill>
                  <a:srgbClr val="FF0000"/>
                </a:solidFill>
                <a:ea typeface="SimSun" panose="02010600030101010101" pitchFamily="2" charset="-122"/>
              </a:rPr>
              <a:t> </a:t>
            </a:r>
            <a:r>
              <a:rPr lang="en-US" altLang="zh-CN" sz="4200" b="1" dirty="0" err="1">
                <a:solidFill>
                  <a:srgbClr val="FF0000"/>
                </a:solidFill>
                <a:ea typeface="SimSun" panose="02010600030101010101" pitchFamily="2" charset="-122"/>
              </a:rPr>
              <a:t>xét</a:t>
            </a:r>
            <a:r>
              <a:rPr lang="en-US" altLang="zh-CN" sz="4200" b="1" dirty="0">
                <a:solidFill>
                  <a:srgbClr val="FF0000"/>
                </a:solidFill>
                <a:ea typeface="SimSun" panose="02010600030101010101" pitchFamily="2" charset="-122"/>
              </a:rPr>
              <a:t>:</a:t>
            </a:r>
          </a:p>
        </p:txBody>
      </p:sp>
      <p:sp>
        <p:nvSpPr>
          <p:cNvPr id="38917" name="Text Box 38916">
            <a:extLst>
              <a:ext uri="{FF2B5EF4-FFF2-40B4-BE49-F238E27FC236}">
                <a16:creationId xmlns:a16="http://schemas.microsoft.com/office/drawing/2014/main" id="{0F4943AE-EAEF-CFBD-4723-33BA49A6A8D5}"/>
              </a:ext>
            </a:extLst>
          </p:cNvPr>
          <p:cNvSpPr txBox="1">
            <a:spLocks noChangeArrowheads="1"/>
          </p:cNvSpPr>
          <p:nvPr/>
        </p:nvSpPr>
        <p:spPr bwMode="auto">
          <a:xfrm>
            <a:off x="1295558" y="1752662"/>
            <a:ext cx="128778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buFontTx/>
              <a:buAutoNum type="arabicPeriod"/>
            </a:pPr>
            <a:r>
              <a:rPr lang="en-US" altLang="zh-CN" dirty="0" err="1">
                <a:solidFill>
                  <a:srgbClr val="0000FF"/>
                </a:solidFill>
                <a:ea typeface="SimSun" panose="02010600030101010101" pitchFamily="2" charset="-122"/>
              </a:rPr>
              <a:t>Mỗi</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số</a:t>
            </a:r>
            <a:r>
              <a:rPr lang="en-US" altLang="zh-CN" dirty="0">
                <a:solidFill>
                  <a:srgbClr val="0000FF"/>
                </a:solidFill>
                <a:ea typeface="SimSun" panose="02010600030101010101" pitchFamily="2" charset="-122"/>
              </a:rPr>
              <a:t> La </a:t>
            </a:r>
            <a:r>
              <a:rPr lang="en-US" altLang="zh-CN" dirty="0" err="1">
                <a:solidFill>
                  <a:srgbClr val="0000FF"/>
                </a:solidFill>
                <a:ea typeface="SimSun" panose="02010600030101010101" pitchFamily="2" charset="-122"/>
              </a:rPr>
              <a:t>Mã</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biểu</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diễn</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một</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số</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tự</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nhiên</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bằng</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tổng</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giá</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trị</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của</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các</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thành</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phần</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viết</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nên</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số</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đó</a:t>
            </a:r>
            <a:endParaRPr lang="en-US" altLang="zh-CN" dirty="0">
              <a:solidFill>
                <a:srgbClr val="0000FF"/>
              </a:solidFill>
              <a:ea typeface="SimSun" panose="02010600030101010101" pitchFamily="2" charset="-122"/>
            </a:endParaRPr>
          </a:p>
          <a:p>
            <a:pPr eaLnBrk="0" hangingPunct="0">
              <a:spcBef>
                <a:spcPct val="50000"/>
              </a:spcBef>
            </a:pPr>
            <a:r>
              <a:rPr lang="en-US" altLang="zh-CN" dirty="0">
                <a:ea typeface="SimSun" panose="02010600030101010101" pitchFamily="2" charset="-122"/>
              </a:rPr>
              <a:t>    </a:t>
            </a:r>
            <a:r>
              <a:rPr lang="en-US" altLang="zh-CN" dirty="0" err="1">
                <a:solidFill>
                  <a:srgbClr val="000000"/>
                </a:solidFill>
                <a:ea typeface="SimSun" panose="02010600030101010101" pitchFamily="2" charset="-122"/>
              </a:rPr>
              <a:t>Chẳng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hạn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XXIV </a:t>
            </a:r>
            <a:r>
              <a:rPr lang="en-US" altLang="zh-CN" dirty="0" err="1">
                <a:solidFill>
                  <a:srgbClr val="000000"/>
                </a:solidFill>
                <a:ea typeface="SimSun" panose="02010600030101010101" pitchFamily="2" charset="-122"/>
              </a:rPr>
              <a:t>có</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ba</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thành</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phần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là</a:t>
            </a:r>
            <a:r>
              <a:rPr lang="en-US" altLang="zh-CN" dirty="0">
                <a:solidFill>
                  <a:srgbClr val="000000"/>
                </a:solidFill>
                <a:ea typeface="SimSun" panose="02010600030101010101" pitchFamily="2" charset="-122"/>
              </a:rPr>
              <a:t> X, X </a:t>
            </a:r>
            <a:r>
              <a:rPr lang="en-US" altLang="zh-CN" dirty="0" err="1">
                <a:solidFill>
                  <a:srgbClr val="000000"/>
                </a:solidFill>
                <a:ea typeface="SimSun" panose="02010600030101010101" pitchFamily="2" charset="-122"/>
              </a:rPr>
              <a:t>và</a:t>
            </a:r>
            <a:r>
              <a:rPr lang="en-US" altLang="zh-CN" dirty="0">
                <a:solidFill>
                  <a:srgbClr val="000000"/>
                </a:solidFill>
                <a:ea typeface="SimSun" panose="02010600030101010101" pitchFamily="2" charset="-122"/>
              </a:rPr>
              <a:t> IV </a:t>
            </a:r>
            <a:r>
              <a:rPr lang="en-US" altLang="zh-CN" dirty="0" err="1">
                <a:solidFill>
                  <a:srgbClr val="000000"/>
                </a:solidFill>
                <a:ea typeface="SimSun" panose="02010600030101010101" pitchFamily="2" charset="-122"/>
              </a:rPr>
              <a:t>tương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ứng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với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giá</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trị</a:t>
            </a:r>
            <a:r>
              <a:rPr lang="en-US" altLang="zh-CN" dirty="0">
                <a:solidFill>
                  <a:srgbClr val="000000"/>
                </a:solidFill>
                <a:ea typeface="SimSun" panose="02010600030101010101" pitchFamily="2" charset="-122"/>
              </a:rPr>
              <a:t> 10, 10 </a:t>
            </a:r>
            <a:r>
              <a:rPr lang="en-US" altLang="zh-CN" dirty="0" err="1">
                <a:solidFill>
                  <a:srgbClr val="000000"/>
                </a:solidFill>
                <a:ea typeface="SimSun" panose="02010600030101010101" pitchFamily="2" charset="-122"/>
              </a:rPr>
              <a:t>và</a:t>
            </a:r>
            <a:r>
              <a:rPr lang="en-US" altLang="zh-CN" dirty="0">
                <a:solidFill>
                  <a:srgbClr val="000000"/>
                </a:solidFill>
                <a:ea typeface="SimSun" panose="02010600030101010101" pitchFamily="2" charset="-122"/>
              </a:rPr>
              <a:t> 4. Do </a:t>
            </a:r>
            <a:r>
              <a:rPr lang="en-US" altLang="zh-CN" dirty="0" err="1">
                <a:solidFill>
                  <a:srgbClr val="000000"/>
                </a:solidFill>
                <a:ea typeface="SimSun" panose="02010600030101010101" pitchFamily="2" charset="-122"/>
              </a:rPr>
              <a:t>đó</a:t>
            </a:r>
            <a:r>
              <a:rPr lang="en-US" altLang="zh-CN" dirty="0">
                <a:solidFill>
                  <a:srgbClr val="000000"/>
                </a:solidFill>
                <a:ea typeface="SimSun" panose="02010600030101010101" pitchFamily="2" charset="-122"/>
              </a:rPr>
              <a:t> XXIV </a:t>
            </a:r>
            <a:r>
              <a:rPr lang="en-US" altLang="zh-CN" dirty="0" err="1">
                <a:solidFill>
                  <a:srgbClr val="000000"/>
                </a:solidFill>
                <a:ea typeface="SimSun" panose="02010600030101010101" pitchFamily="2" charset="-122"/>
              </a:rPr>
              <a:t>biểu</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diễn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24</a:t>
            </a:r>
          </a:p>
          <a:p>
            <a:pPr eaLnBrk="0" hangingPunct="0">
              <a:spcBef>
                <a:spcPct val="50000"/>
              </a:spcBef>
            </a:pPr>
            <a:r>
              <a:rPr lang="en-US" altLang="zh-CN" dirty="0">
                <a:solidFill>
                  <a:srgbClr val="0000FF"/>
                </a:solidFill>
                <a:ea typeface="SimSun" panose="02010600030101010101" pitchFamily="2" charset="-122"/>
              </a:rPr>
              <a:t>2. </a:t>
            </a:r>
            <a:r>
              <a:rPr lang="en-US" altLang="zh-CN" dirty="0" err="1">
                <a:solidFill>
                  <a:srgbClr val="0000FF"/>
                </a:solidFill>
                <a:ea typeface="SimSun" panose="02010600030101010101" pitchFamily="2" charset="-122"/>
              </a:rPr>
              <a:t>Không</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có</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số</a:t>
            </a:r>
            <a:r>
              <a:rPr lang="en-US" altLang="zh-CN" dirty="0">
                <a:solidFill>
                  <a:srgbClr val="0000FF"/>
                </a:solidFill>
                <a:ea typeface="SimSun" panose="02010600030101010101" pitchFamily="2" charset="-122"/>
              </a:rPr>
              <a:t> La </a:t>
            </a:r>
            <a:r>
              <a:rPr lang="en-US" altLang="zh-CN" dirty="0" err="1">
                <a:solidFill>
                  <a:srgbClr val="0000FF"/>
                </a:solidFill>
                <a:ea typeface="SimSun" panose="02010600030101010101" pitchFamily="2" charset="-122"/>
              </a:rPr>
              <a:t>Mã</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nào</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biểu</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diễn</a:t>
            </a:r>
            <a:r>
              <a:rPr lang="en-US" altLang="zh-CN" dirty="0">
                <a:solidFill>
                  <a:srgbClr val="0000FF"/>
                </a:solidFill>
                <a:ea typeface="SimSun" panose="02010600030101010101" pitchFamily="2" charset="-122"/>
              </a:rPr>
              <a:t> </a:t>
            </a:r>
            <a:r>
              <a:rPr lang="en-US" altLang="zh-CN" dirty="0" err="1">
                <a:solidFill>
                  <a:srgbClr val="0000FF"/>
                </a:solidFill>
                <a:ea typeface="SimSun" panose="02010600030101010101" pitchFamily="2" charset="-122"/>
              </a:rPr>
              <a:t>số</a:t>
            </a:r>
            <a:r>
              <a:rPr lang="en-US" altLang="zh-CN" dirty="0">
                <a:solidFill>
                  <a:srgbClr val="0000FF"/>
                </a:solidFill>
                <a:ea typeface="SimSun" panose="02010600030101010101" pitchFamily="2" charset="-122"/>
              </a:rPr>
              <a:t> 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horizontal)">
                                      <p:cBhvr>
                                        <p:cTn id="7" dur="500"/>
                                        <p:tgtEl>
                                          <p:spTgt spid="389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8917"/>
                                        </p:tgtEl>
                                        <p:attrNameLst>
                                          <p:attrName>style.visibility</p:attrName>
                                        </p:attrNameLst>
                                      </p:cBhvr>
                                      <p:to>
                                        <p:strVal val="visible"/>
                                      </p:to>
                                    </p:set>
                                    <p:animEffect transition="in" filter="blinds(horizontal)">
                                      <p:cBhvr>
                                        <p:cTn id="12"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P spid="3891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3" name="Picture 37" descr="qtvnhoacm0019">
            <a:extLst>
              <a:ext uri="{FF2B5EF4-FFF2-40B4-BE49-F238E27FC236}">
                <a16:creationId xmlns:a16="http://schemas.microsoft.com/office/drawing/2014/main" id="{0299B653-3D86-52F3-5A57-2A7E2DAACCE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125" y="3641725"/>
            <a:ext cx="59436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WordArt 34">
            <a:extLst>
              <a:ext uri="{FF2B5EF4-FFF2-40B4-BE49-F238E27FC236}">
                <a16:creationId xmlns:a16="http://schemas.microsoft.com/office/drawing/2014/main" id="{636BDDDC-C82E-86FE-E86F-B2A256EF9704}"/>
              </a:ext>
            </a:extLst>
          </p:cNvPr>
          <p:cNvSpPr>
            <a:spLocks noChangeArrowheads="1" noChangeShapeType="1" noTextEdit="1"/>
          </p:cNvSpPr>
          <p:nvPr/>
        </p:nvSpPr>
        <p:spPr bwMode="auto">
          <a:xfrm>
            <a:off x="2438528" y="1219276"/>
            <a:ext cx="10363200" cy="3108325"/>
          </a:xfrm>
          <a:prstGeom prst="rect">
            <a:avLst/>
          </a:prstGeom>
        </p:spPr>
        <p:txBody>
          <a:bodyPr wrap="none" fromWordArt="1">
            <a:prstTxWarp prst="textDoubleWave1">
              <a:avLst>
                <a:gd name="adj1" fmla="val 6500"/>
                <a:gd name="adj2" fmla="val 0"/>
              </a:avLst>
            </a:prstTxWarp>
          </a:bodyPr>
          <a:lstStyle/>
          <a:p>
            <a:pPr algn="ctr"/>
            <a:r>
              <a:rPr lang="en-US" sz="4400" b="1" kern="10" spc="-440" dirty="0" err="1">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rPr>
              <a:t>Số</a:t>
            </a:r>
            <a:r>
              <a:rPr lang="en-US" sz="4400" b="1" kern="10" spc="-440" dirty="0">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rPr>
              <a:t> </a:t>
            </a:r>
            <a:r>
              <a:rPr lang="en-US" sz="4400" b="1" kern="10" spc="-440" dirty="0" err="1">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rPr>
              <a:t>học</a:t>
            </a:r>
            <a:r>
              <a:rPr lang="en-US" sz="4400" b="1" kern="10" spc="-440" dirty="0">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rPr>
              <a:t> </a:t>
            </a:r>
            <a:r>
              <a:rPr lang="en-US" sz="4400" b="1" kern="10" spc="-440" dirty="0" err="1">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rPr>
              <a:t>lớp</a:t>
            </a:r>
            <a:r>
              <a:rPr lang="en-US" sz="4400" b="1" kern="10" spc="-440" dirty="0">
                <a:ln w="12700">
                  <a:solidFill>
                    <a:srgbClr val="000099"/>
                  </a:solidFill>
                  <a:round/>
                  <a:headEnd/>
                  <a:tailEnd/>
                </a:ln>
                <a:solidFill>
                  <a:srgbClr val="33CCFF"/>
                </a:solidFill>
                <a:effectLst>
                  <a:outerShdw dist="125724" dir="18900000" algn="ctr" rotWithShape="0">
                    <a:srgbClr val="000099"/>
                  </a:outerShdw>
                </a:effectLst>
                <a:cs typeface="Times New Roman" panose="02020603050405020304" pitchFamily="18" charset="0"/>
              </a:rPr>
              <a:t> 6</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770" decel="100000"/>
                                        <p:tgtEl>
                                          <p:spTgt spid="4100"/>
                                        </p:tgtEl>
                                      </p:cBhvr>
                                    </p:animEffect>
                                    <p:animScale>
                                      <p:cBhvr>
                                        <p:cTn id="8" dur="770" decel="100000"/>
                                        <p:tgtEl>
                                          <p:spTgt spid="4100"/>
                                        </p:tgtEl>
                                      </p:cBhvr>
                                      <p:from x="10000" y="10000"/>
                                      <p:to x="200000" y="450000"/>
                                    </p:animScale>
                                    <p:animScale>
                                      <p:cBhvr>
                                        <p:cTn id="9" dur="1230" accel="100000" fill="hold">
                                          <p:stCondLst>
                                            <p:cond delay="770"/>
                                          </p:stCondLst>
                                        </p:cTn>
                                        <p:tgtEl>
                                          <p:spTgt spid="4100"/>
                                        </p:tgtEl>
                                      </p:cBhvr>
                                      <p:from x="200000" y="450000"/>
                                      <p:to x="100000" y="100000"/>
                                    </p:animScale>
                                    <p:set>
                                      <p:cBhvr>
                                        <p:cTn id="10" dur="770" fill="hold"/>
                                        <p:tgtEl>
                                          <p:spTgt spid="4100"/>
                                        </p:tgtEl>
                                        <p:attrNameLst>
                                          <p:attrName>ppt_x</p:attrName>
                                        </p:attrNameLst>
                                      </p:cBhvr>
                                      <p:to>
                                        <p:strVal val="(0.5)"/>
                                      </p:to>
                                    </p:set>
                                    <p:anim from="(0.5)" to="(#ppt_x)" calcmode="lin" valueType="num">
                                      <p:cBhvr>
                                        <p:cTn id="11" dur="1230" accel="100000" fill="hold">
                                          <p:stCondLst>
                                            <p:cond delay="770"/>
                                          </p:stCondLst>
                                        </p:cTn>
                                        <p:tgtEl>
                                          <p:spTgt spid="4100"/>
                                        </p:tgtEl>
                                        <p:attrNameLst>
                                          <p:attrName>ppt_x</p:attrName>
                                        </p:attrNameLst>
                                      </p:cBhvr>
                                    </p:anim>
                                    <p:set>
                                      <p:cBhvr>
                                        <p:cTn id="12" dur="770" fill="hold"/>
                                        <p:tgtEl>
                                          <p:spTgt spid="4100"/>
                                        </p:tgtEl>
                                        <p:attrNameLst>
                                          <p:attrName>ppt_y</p:attrName>
                                        </p:attrNameLst>
                                      </p:cBhvr>
                                      <p:to>
                                        <p:strVal val="(#ppt_y+0.4)"/>
                                      </p:to>
                                    </p:set>
                                    <p:anim from="(#ppt_y+0.4)" to="(#ppt_y)" calcmode="lin" valueType="num">
                                      <p:cBhvr>
                                        <p:cTn id="13" dur="1230" accel="100000" fill="hold">
                                          <p:stCondLst>
                                            <p:cond delay="770"/>
                                          </p:stCondLst>
                                        </p:cTn>
                                        <p:tgtEl>
                                          <p:spTgt spid="410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9" name="Text Box 8">
            <a:extLst>
              <a:ext uri="{FF2B5EF4-FFF2-40B4-BE49-F238E27FC236}">
                <a16:creationId xmlns:a16="http://schemas.microsoft.com/office/drawing/2014/main" id="{6F7D8FCA-D818-BEF8-60CA-72E14227A6DD}"/>
              </a:ext>
            </a:extLst>
          </p:cNvPr>
          <p:cNvSpPr txBox="1">
            <a:spLocks noChangeArrowheads="1"/>
          </p:cNvSpPr>
          <p:nvPr/>
        </p:nvSpPr>
        <p:spPr bwMode="auto">
          <a:xfrm>
            <a:off x="1371756" y="1447870"/>
            <a:ext cx="7659510" cy="136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r>
              <a:rPr lang="en-US" altLang="zh-CN" sz="4400" b="1" dirty="0">
                <a:solidFill>
                  <a:srgbClr val="000000"/>
                </a:solidFill>
                <a:ea typeface="SimSun" panose="02010600030101010101" pitchFamily="2" charset="-122"/>
              </a:rPr>
              <a:t>?</a:t>
            </a:r>
            <a:r>
              <a:rPr lang="en-US" altLang="zh-CN" i="1" dirty="0">
                <a:solidFill>
                  <a:srgbClr val="000000"/>
                </a:solidFill>
                <a:ea typeface="SimSun" panose="02010600030101010101" pitchFamily="2" charset="-122"/>
              </a:rPr>
              <a:t> </a:t>
            </a:r>
            <a:r>
              <a:rPr lang="en-US" altLang="zh-CN" dirty="0">
                <a:solidFill>
                  <a:srgbClr val="000000"/>
                </a:solidFill>
                <a:ea typeface="SimSun" panose="02010600030101010101" pitchFamily="2" charset="-122"/>
              </a:rPr>
              <a:t>a) </a:t>
            </a:r>
            <a:r>
              <a:rPr lang="en-US" altLang="zh-CN" dirty="0" err="1">
                <a:solidFill>
                  <a:srgbClr val="000000"/>
                </a:solidFill>
                <a:ea typeface="SimSun" panose="02010600030101010101" pitchFamily="2" charset="-122"/>
              </a:rPr>
              <a:t>Viết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14 </a:t>
            </a:r>
            <a:r>
              <a:rPr lang="en-US" altLang="zh-CN" dirty="0" err="1">
                <a:solidFill>
                  <a:srgbClr val="000000"/>
                </a:solidFill>
                <a:ea typeface="SimSun" panose="02010600030101010101" pitchFamily="2" charset="-122"/>
              </a:rPr>
              <a:t>và</a:t>
            </a:r>
            <a:r>
              <a:rPr lang="en-US" altLang="zh-CN" dirty="0">
                <a:solidFill>
                  <a:srgbClr val="000000"/>
                </a:solidFill>
                <a:ea typeface="SimSun" panose="02010600030101010101" pitchFamily="2" charset="-122"/>
              </a:rPr>
              <a:t> 27 </a:t>
            </a:r>
            <a:r>
              <a:rPr lang="en-US" altLang="zh-CN" dirty="0" err="1">
                <a:solidFill>
                  <a:srgbClr val="000000"/>
                </a:solidFill>
                <a:ea typeface="SimSun" panose="02010600030101010101" pitchFamily="2" charset="-122"/>
              </a:rPr>
              <a:t>bằng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La </a:t>
            </a:r>
            <a:r>
              <a:rPr lang="en-US" altLang="zh-CN" dirty="0" err="1">
                <a:solidFill>
                  <a:srgbClr val="000000"/>
                </a:solidFill>
                <a:ea typeface="SimSun" panose="02010600030101010101" pitchFamily="2" charset="-122"/>
              </a:rPr>
              <a:t>Mã</a:t>
            </a:r>
            <a:r>
              <a:rPr lang="en-US" altLang="zh-CN" dirty="0">
                <a:solidFill>
                  <a:srgbClr val="000000"/>
                </a:solidFill>
                <a:ea typeface="SimSun" panose="02010600030101010101" pitchFamily="2" charset="-122"/>
              </a:rPr>
              <a:t>.</a:t>
            </a:r>
          </a:p>
          <a:p>
            <a:r>
              <a:rPr lang="en-US" altLang="zh-CN" dirty="0">
                <a:solidFill>
                  <a:srgbClr val="000000"/>
                </a:solidFill>
                <a:ea typeface="SimSun" panose="02010600030101010101" pitchFamily="2" charset="-122"/>
              </a:rPr>
              <a:t>    b) </a:t>
            </a:r>
            <a:r>
              <a:rPr lang="en-US" altLang="zh-CN" dirty="0" err="1">
                <a:solidFill>
                  <a:srgbClr val="000000"/>
                </a:solidFill>
                <a:ea typeface="SimSun" panose="02010600030101010101" pitchFamily="2" charset="-122"/>
              </a:rPr>
              <a:t>Đọc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La </a:t>
            </a:r>
            <a:r>
              <a:rPr lang="en-US" altLang="zh-CN" dirty="0" err="1">
                <a:solidFill>
                  <a:srgbClr val="000000"/>
                </a:solidFill>
                <a:ea typeface="SimSun" panose="02010600030101010101" pitchFamily="2" charset="-122"/>
              </a:rPr>
              <a:t>Mã</a:t>
            </a:r>
            <a:r>
              <a:rPr lang="en-US" altLang="zh-CN" dirty="0">
                <a:solidFill>
                  <a:srgbClr val="000000"/>
                </a:solidFill>
                <a:ea typeface="SimSun" panose="02010600030101010101" pitchFamily="2" charset="-122"/>
              </a:rPr>
              <a:t> XVI, XXII</a:t>
            </a:r>
          </a:p>
        </p:txBody>
      </p:sp>
      <p:sp>
        <p:nvSpPr>
          <p:cNvPr id="11277" name="Text Box 11276">
            <a:extLst>
              <a:ext uri="{FF2B5EF4-FFF2-40B4-BE49-F238E27FC236}">
                <a16:creationId xmlns:a16="http://schemas.microsoft.com/office/drawing/2014/main" id="{906B41EB-8980-C324-2C48-F1F04DBC5E8C}"/>
              </a:ext>
            </a:extLst>
          </p:cNvPr>
          <p:cNvSpPr txBox="1">
            <a:spLocks noChangeArrowheads="1"/>
          </p:cNvSpPr>
          <p:nvPr/>
        </p:nvSpPr>
        <p:spPr bwMode="auto">
          <a:xfrm>
            <a:off x="3124310" y="2971830"/>
            <a:ext cx="6218237" cy="143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dirty="0" err="1">
                <a:solidFill>
                  <a:srgbClr val="000000"/>
                </a:solidFill>
                <a:ea typeface="SimSun" panose="02010600030101010101" pitchFamily="2" charset="-122"/>
              </a:rPr>
              <a:t>Giải</a:t>
            </a:r>
            <a:r>
              <a:rPr lang="en-US" altLang="zh-CN" dirty="0">
                <a:solidFill>
                  <a:srgbClr val="000000"/>
                </a:solidFill>
                <a:ea typeface="SimSun" panose="02010600030101010101" pitchFamily="2" charset="-122"/>
              </a:rPr>
              <a:t> : a)    XIV; XXVII</a:t>
            </a:r>
          </a:p>
          <a:p>
            <a:pPr eaLnBrk="0" hangingPunct="0">
              <a:spcBef>
                <a:spcPct val="50000"/>
              </a:spcBef>
            </a:pPr>
            <a:r>
              <a:rPr lang="en-US" altLang="zh-CN" dirty="0">
                <a:solidFill>
                  <a:srgbClr val="000000"/>
                </a:solidFill>
                <a:ea typeface="SimSun" panose="02010600030101010101" pitchFamily="2" charset="-122"/>
              </a:rPr>
              <a:t>          b)    16; 22</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fltVal val="0"/>
                                          </p:val>
                                        </p:tav>
                                        <p:tav tm="100000">
                                          <p:val>
                                            <p:strVal val="#ppt_w"/>
                                          </p:val>
                                        </p:tav>
                                      </p:tavLst>
                                    </p:anim>
                                    <p:anim calcmode="lin" valueType="num">
                                      <p:cBhvr>
                                        <p:cTn id="8" dur="1000" fill="hold"/>
                                        <p:tgtEl>
                                          <p:spTgt spid="11269"/>
                                        </p:tgtEl>
                                        <p:attrNameLst>
                                          <p:attrName>ppt_h</p:attrName>
                                        </p:attrNameLst>
                                      </p:cBhvr>
                                      <p:tavLst>
                                        <p:tav tm="0">
                                          <p:val>
                                            <p:fltVal val="0"/>
                                          </p:val>
                                        </p:tav>
                                        <p:tav tm="100000">
                                          <p:val>
                                            <p:strVal val="#ppt_h"/>
                                          </p:val>
                                        </p:tav>
                                      </p:tavLst>
                                    </p:anim>
                                    <p:anim calcmode="lin" valueType="num">
                                      <p:cBhvr>
                                        <p:cTn id="9" dur="1000" fill="hold"/>
                                        <p:tgtEl>
                                          <p:spTgt spid="11269"/>
                                        </p:tgtEl>
                                        <p:attrNameLst>
                                          <p:attrName>style.rotation</p:attrName>
                                        </p:attrNameLst>
                                      </p:cBhvr>
                                      <p:tavLst>
                                        <p:tav tm="0">
                                          <p:val>
                                            <p:fltVal val="90"/>
                                          </p:val>
                                        </p:tav>
                                        <p:tav tm="100000">
                                          <p:val>
                                            <p:fltVal val="0"/>
                                          </p:val>
                                        </p:tav>
                                      </p:tavLst>
                                    </p:anim>
                                    <p:animEffect transition="in" filter="fade">
                                      <p:cBhvr>
                                        <p:cTn id="10" dur="1000"/>
                                        <p:tgtEl>
                                          <p:spTgt spid="1126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11277"/>
                                        </p:tgtEl>
                                        <p:attrNameLst>
                                          <p:attrName>style.visibility</p:attrName>
                                        </p:attrNameLst>
                                      </p:cBhvr>
                                      <p:to>
                                        <p:strVal val="visible"/>
                                      </p:to>
                                    </p:set>
                                    <p:animEffect transition="in" filter="blinds(horizontal)">
                                      <p:cBhvr>
                                        <p:cTn id="15" dur="5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2">
            <a:extLst>
              <a:ext uri="{FF2B5EF4-FFF2-40B4-BE49-F238E27FC236}">
                <a16:creationId xmlns:a16="http://schemas.microsoft.com/office/drawing/2014/main" id="{C9EC49BC-5CF0-02A9-EE84-2F6C270C5BC2}"/>
              </a:ext>
            </a:extLst>
          </p:cNvPr>
          <p:cNvGrpSpPr>
            <a:grpSpLocks/>
          </p:cNvGrpSpPr>
          <p:nvPr/>
        </p:nvGrpSpPr>
        <p:grpSpPr bwMode="auto">
          <a:xfrm>
            <a:off x="5883275" y="1889125"/>
            <a:ext cx="242888" cy="1531938"/>
            <a:chOff x="1776" y="816"/>
            <a:chExt cx="96" cy="804"/>
          </a:xfrm>
        </p:grpSpPr>
        <p:sp>
          <p:nvSpPr>
            <p:cNvPr id="22530" name="Rectangle 8">
              <a:extLst>
                <a:ext uri="{FF2B5EF4-FFF2-40B4-BE49-F238E27FC236}">
                  <a16:creationId xmlns:a16="http://schemas.microsoft.com/office/drawing/2014/main" id="{82B1A727-AEB7-E40F-9E17-470277B6458B}"/>
                </a:ext>
              </a:extLst>
            </p:cNvPr>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31" name="Oval 9">
              <a:extLst>
                <a:ext uri="{FF2B5EF4-FFF2-40B4-BE49-F238E27FC236}">
                  <a16:creationId xmlns:a16="http://schemas.microsoft.com/office/drawing/2014/main" id="{4CD440CA-9AF2-55D2-554D-9115091836FA}"/>
                </a:ext>
              </a:extLst>
            </p:cNvPr>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nvGrpSpPr>
          <p:cNvPr id="3" name="Group 33">
            <a:extLst>
              <a:ext uri="{FF2B5EF4-FFF2-40B4-BE49-F238E27FC236}">
                <a16:creationId xmlns:a16="http://schemas.microsoft.com/office/drawing/2014/main" id="{3AAF7F16-DCC4-F13E-F5C7-CCD715589D77}"/>
              </a:ext>
            </a:extLst>
          </p:cNvPr>
          <p:cNvGrpSpPr>
            <a:grpSpLocks/>
          </p:cNvGrpSpPr>
          <p:nvPr/>
        </p:nvGrpSpPr>
        <p:grpSpPr bwMode="auto">
          <a:xfrm>
            <a:off x="12522200" y="1889125"/>
            <a:ext cx="244475" cy="1531938"/>
            <a:chOff x="1776" y="816"/>
            <a:chExt cx="96" cy="804"/>
          </a:xfrm>
        </p:grpSpPr>
        <p:sp>
          <p:nvSpPr>
            <p:cNvPr id="22533" name="Rectangle 34">
              <a:extLst>
                <a:ext uri="{FF2B5EF4-FFF2-40B4-BE49-F238E27FC236}">
                  <a16:creationId xmlns:a16="http://schemas.microsoft.com/office/drawing/2014/main" id="{7D63F622-E676-486E-8899-9317428A2ACE}"/>
                </a:ext>
              </a:extLst>
            </p:cNvPr>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34" name="Oval 35">
              <a:extLst>
                <a:ext uri="{FF2B5EF4-FFF2-40B4-BE49-F238E27FC236}">
                  <a16:creationId xmlns:a16="http://schemas.microsoft.com/office/drawing/2014/main" id="{30B351A1-37CF-2E53-E9DD-766B5E184194}"/>
                </a:ext>
              </a:extLst>
            </p:cNvPr>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nvGrpSpPr>
          <p:cNvPr id="4" name="Group 42">
            <a:extLst>
              <a:ext uri="{FF2B5EF4-FFF2-40B4-BE49-F238E27FC236}">
                <a16:creationId xmlns:a16="http://schemas.microsoft.com/office/drawing/2014/main" id="{CC69D554-FBAF-8E16-4ECE-67C21A5C5442}"/>
              </a:ext>
            </a:extLst>
          </p:cNvPr>
          <p:cNvGrpSpPr>
            <a:grpSpLocks/>
          </p:cNvGrpSpPr>
          <p:nvPr/>
        </p:nvGrpSpPr>
        <p:grpSpPr bwMode="auto">
          <a:xfrm>
            <a:off x="4906963" y="1889125"/>
            <a:ext cx="722312" cy="1531938"/>
            <a:chOff x="624" y="864"/>
            <a:chExt cx="284" cy="804"/>
          </a:xfrm>
        </p:grpSpPr>
        <p:grpSp>
          <p:nvGrpSpPr>
            <p:cNvPr id="22536" name="Group 31">
              <a:extLst>
                <a:ext uri="{FF2B5EF4-FFF2-40B4-BE49-F238E27FC236}">
                  <a16:creationId xmlns:a16="http://schemas.microsoft.com/office/drawing/2014/main" id="{7ED15967-66BF-925F-D929-51044143D9D6}"/>
                </a:ext>
              </a:extLst>
            </p:cNvPr>
            <p:cNvGrpSpPr>
              <a:grpSpLocks/>
            </p:cNvGrpSpPr>
            <p:nvPr/>
          </p:nvGrpSpPr>
          <p:grpSpPr bwMode="auto">
            <a:xfrm rot="600000">
              <a:off x="812" y="864"/>
              <a:ext cx="96" cy="804"/>
              <a:chOff x="902" y="864"/>
              <a:chExt cx="96" cy="804"/>
            </a:xfrm>
          </p:grpSpPr>
          <p:sp>
            <p:nvSpPr>
              <p:cNvPr id="22537" name="Rectangle 4">
                <a:extLst>
                  <a:ext uri="{FF2B5EF4-FFF2-40B4-BE49-F238E27FC236}">
                    <a16:creationId xmlns:a16="http://schemas.microsoft.com/office/drawing/2014/main" id="{5B6FBE8B-35D9-6F21-8A19-33704FD686F4}"/>
                  </a:ext>
                </a:extLst>
              </p:cNvPr>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38" name="Oval 5">
                <a:extLst>
                  <a:ext uri="{FF2B5EF4-FFF2-40B4-BE49-F238E27FC236}">
                    <a16:creationId xmlns:a16="http://schemas.microsoft.com/office/drawing/2014/main" id="{5CD3CD44-507B-6DD3-7B0B-2274B8EAA481}"/>
                  </a:ext>
                </a:extLst>
              </p:cNvPr>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nvGrpSpPr>
            <p:cNvPr id="22539" name="Group 39">
              <a:extLst>
                <a:ext uri="{FF2B5EF4-FFF2-40B4-BE49-F238E27FC236}">
                  <a16:creationId xmlns:a16="http://schemas.microsoft.com/office/drawing/2014/main" id="{C3D3237F-A2AB-CCA2-9C33-0E8D7ACFC62D}"/>
                </a:ext>
              </a:extLst>
            </p:cNvPr>
            <p:cNvGrpSpPr>
              <a:grpSpLocks/>
            </p:cNvGrpSpPr>
            <p:nvPr/>
          </p:nvGrpSpPr>
          <p:grpSpPr bwMode="auto">
            <a:xfrm rot="-600000">
              <a:off x="624" y="864"/>
              <a:ext cx="96" cy="804"/>
              <a:chOff x="902" y="864"/>
              <a:chExt cx="96" cy="804"/>
            </a:xfrm>
          </p:grpSpPr>
          <p:sp>
            <p:nvSpPr>
              <p:cNvPr id="22540" name="Rectangle 40">
                <a:extLst>
                  <a:ext uri="{FF2B5EF4-FFF2-40B4-BE49-F238E27FC236}">
                    <a16:creationId xmlns:a16="http://schemas.microsoft.com/office/drawing/2014/main" id="{D61793E5-51BB-5B63-3622-42A9A646E1DE}"/>
                  </a:ext>
                </a:extLst>
              </p:cNvPr>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41" name="Oval 41">
                <a:extLst>
                  <a:ext uri="{FF2B5EF4-FFF2-40B4-BE49-F238E27FC236}">
                    <a16:creationId xmlns:a16="http://schemas.microsoft.com/office/drawing/2014/main" id="{FDE716CC-8AEA-E44B-FBC4-EF809919F146}"/>
                  </a:ext>
                </a:extLst>
              </p:cNvPr>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grpSp>
        <p:nvGrpSpPr>
          <p:cNvPr id="7" name="Group 43">
            <a:extLst>
              <a:ext uri="{FF2B5EF4-FFF2-40B4-BE49-F238E27FC236}">
                <a16:creationId xmlns:a16="http://schemas.microsoft.com/office/drawing/2014/main" id="{0E2CFB78-6DF9-74FC-73C5-A33A6240BD42}"/>
              </a:ext>
            </a:extLst>
          </p:cNvPr>
          <p:cNvGrpSpPr>
            <a:grpSpLocks/>
          </p:cNvGrpSpPr>
          <p:nvPr/>
        </p:nvGrpSpPr>
        <p:grpSpPr bwMode="auto">
          <a:xfrm>
            <a:off x="8772525" y="1885950"/>
            <a:ext cx="722313" cy="1531938"/>
            <a:chOff x="624" y="864"/>
            <a:chExt cx="284" cy="804"/>
          </a:xfrm>
        </p:grpSpPr>
        <p:grpSp>
          <p:nvGrpSpPr>
            <p:cNvPr id="22543" name="Group 44">
              <a:extLst>
                <a:ext uri="{FF2B5EF4-FFF2-40B4-BE49-F238E27FC236}">
                  <a16:creationId xmlns:a16="http://schemas.microsoft.com/office/drawing/2014/main" id="{E5FA5545-2E04-0443-84EA-52A84C249C10}"/>
                </a:ext>
              </a:extLst>
            </p:cNvPr>
            <p:cNvGrpSpPr>
              <a:grpSpLocks/>
            </p:cNvGrpSpPr>
            <p:nvPr/>
          </p:nvGrpSpPr>
          <p:grpSpPr bwMode="auto">
            <a:xfrm rot="600000">
              <a:off x="812" y="864"/>
              <a:ext cx="96" cy="804"/>
              <a:chOff x="902" y="864"/>
              <a:chExt cx="96" cy="804"/>
            </a:xfrm>
          </p:grpSpPr>
          <p:sp>
            <p:nvSpPr>
              <p:cNvPr id="22544" name="Rectangle 45">
                <a:extLst>
                  <a:ext uri="{FF2B5EF4-FFF2-40B4-BE49-F238E27FC236}">
                    <a16:creationId xmlns:a16="http://schemas.microsoft.com/office/drawing/2014/main" id="{2DB29A0A-6085-F9F8-55DD-8C0420350E85}"/>
                  </a:ext>
                </a:extLst>
              </p:cNvPr>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45" name="Oval 46">
                <a:extLst>
                  <a:ext uri="{FF2B5EF4-FFF2-40B4-BE49-F238E27FC236}">
                    <a16:creationId xmlns:a16="http://schemas.microsoft.com/office/drawing/2014/main" id="{77CBF662-7522-3C79-987C-23E7F39D647C}"/>
                  </a:ext>
                </a:extLst>
              </p:cNvPr>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nvGrpSpPr>
            <p:cNvPr id="22546" name="Group 47">
              <a:extLst>
                <a:ext uri="{FF2B5EF4-FFF2-40B4-BE49-F238E27FC236}">
                  <a16:creationId xmlns:a16="http://schemas.microsoft.com/office/drawing/2014/main" id="{38780776-C8EF-2A74-4ACD-D114348EB3DE}"/>
                </a:ext>
              </a:extLst>
            </p:cNvPr>
            <p:cNvGrpSpPr>
              <a:grpSpLocks/>
            </p:cNvGrpSpPr>
            <p:nvPr/>
          </p:nvGrpSpPr>
          <p:grpSpPr bwMode="auto">
            <a:xfrm rot="-600000">
              <a:off x="624" y="864"/>
              <a:ext cx="96" cy="804"/>
              <a:chOff x="902" y="864"/>
              <a:chExt cx="96" cy="804"/>
            </a:xfrm>
          </p:grpSpPr>
          <p:sp>
            <p:nvSpPr>
              <p:cNvPr id="22547" name="Rectangle 48">
                <a:extLst>
                  <a:ext uri="{FF2B5EF4-FFF2-40B4-BE49-F238E27FC236}">
                    <a16:creationId xmlns:a16="http://schemas.microsoft.com/office/drawing/2014/main" id="{D0885B22-071F-C3D2-3BEE-CD332F5C0DAA}"/>
                  </a:ext>
                </a:extLst>
              </p:cNvPr>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48" name="Oval 49">
                <a:extLst>
                  <a:ext uri="{FF2B5EF4-FFF2-40B4-BE49-F238E27FC236}">
                    <a16:creationId xmlns:a16="http://schemas.microsoft.com/office/drawing/2014/main" id="{2A03CD70-7D58-5E01-4A28-FB50B31A7AFE}"/>
                  </a:ext>
                </a:extLst>
              </p:cNvPr>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grpSp>
        <p:nvGrpSpPr>
          <p:cNvPr id="10" name="Group 50">
            <a:extLst>
              <a:ext uri="{FF2B5EF4-FFF2-40B4-BE49-F238E27FC236}">
                <a16:creationId xmlns:a16="http://schemas.microsoft.com/office/drawing/2014/main" id="{2AF7A59D-514C-0373-8988-B082852FEB66}"/>
              </a:ext>
            </a:extLst>
          </p:cNvPr>
          <p:cNvGrpSpPr>
            <a:grpSpLocks/>
          </p:cNvGrpSpPr>
          <p:nvPr/>
        </p:nvGrpSpPr>
        <p:grpSpPr bwMode="auto">
          <a:xfrm rot="5400000">
            <a:off x="7296945" y="1593056"/>
            <a:ext cx="182562" cy="2041525"/>
            <a:chOff x="1776" y="816"/>
            <a:chExt cx="96" cy="804"/>
          </a:xfrm>
        </p:grpSpPr>
        <p:sp>
          <p:nvSpPr>
            <p:cNvPr id="22550" name="Rectangle 51">
              <a:extLst>
                <a:ext uri="{FF2B5EF4-FFF2-40B4-BE49-F238E27FC236}">
                  <a16:creationId xmlns:a16="http://schemas.microsoft.com/office/drawing/2014/main" id="{D8E36209-3977-9357-519D-EDA96A24DDC8}"/>
                </a:ext>
              </a:extLst>
            </p:cNvPr>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51" name="Oval 52">
              <a:extLst>
                <a:ext uri="{FF2B5EF4-FFF2-40B4-BE49-F238E27FC236}">
                  <a16:creationId xmlns:a16="http://schemas.microsoft.com/office/drawing/2014/main" id="{6C55A742-75CE-C034-A61B-EDF1A5DF268B}"/>
                </a:ext>
              </a:extLst>
            </p:cNvPr>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nvGrpSpPr>
          <p:cNvPr id="11" name="Group 53">
            <a:extLst>
              <a:ext uri="{FF2B5EF4-FFF2-40B4-BE49-F238E27FC236}">
                <a16:creationId xmlns:a16="http://schemas.microsoft.com/office/drawing/2014/main" id="{4907A15F-DE68-9EFA-57C7-54117D3EABCA}"/>
              </a:ext>
            </a:extLst>
          </p:cNvPr>
          <p:cNvGrpSpPr>
            <a:grpSpLocks/>
          </p:cNvGrpSpPr>
          <p:nvPr/>
        </p:nvGrpSpPr>
        <p:grpSpPr bwMode="auto">
          <a:xfrm rot="5400000">
            <a:off x="7297738" y="1868488"/>
            <a:ext cx="180975" cy="2041525"/>
            <a:chOff x="1776" y="816"/>
            <a:chExt cx="96" cy="804"/>
          </a:xfrm>
        </p:grpSpPr>
        <p:sp>
          <p:nvSpPr>
            <p:cNvPr id="22553" name="Rectangle 54">
              <a:extLst>
                <a:ext uri="{FF2B5EF4-FFF2-40B4-BE49-F238E27FC236}">
                  <a16:creationId xmlns:a16="http://schemas.microsoft.com/office/drawing/2014/main" id="{5337BC5C-68DB-C393-4F1B-A319E142D796}"/>
                </a:ext>
              </a:extLst>
            </p:cNvPr>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54" name="Oval 55">
              <a:extLst>
                <a:ext uri="{FF2B5EF4-FFF2-40B4-BE49-F238E27FC236}">
                  <a16:creationId xmlns:a16="http://schemas.microsoft.com/office/drawing/2014/main" id="{A1237E35-F3E1-6C0F-20AE-B0D82E736B60}"/>
                </a:ext>
              </a:extLst>
            </p:cNvPr>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nvGrpSpPr>
          <p:cNvPr id="12" name="Group 56">
            <a:extLst>
              <a:ext uri="{FF2B5EF4-FFF2-40B4-BE49-F238E27FC236}">
                <a16:creationId xmlns:a16="http://schemas.microsoft.com/office/drawing/2014/main" id="{3CFEFCB6-A064-8FD6-818C-F24BD8499974}"/>
              </a:ext>
            </a:extLst>
          </p:cNvPr>
          <p:cNvGrpSpPr>
            <a:grpSpLocks/>
          </p:cNvGrpSpPr>
          <p:nvPr/>
        </p:nvGrpSpPr>
        <p:grpSpPr bwMode="auto">
          <a:xfrm rot="5400000">
            <a:off x="11180763" y="1782763"/>
            <a:ext cx="180975" cy="2041525"/>
            <a:chOff x="1776" y="816"/>
            <a:chExt cx="96" cy="804"/>
          </a:xfrm>
        </p:grpSpPr>
        <p:sp>
          <p:nvSpPr>
            <p:cNvPr id="22556" name="Rectangle 57">
              <a:extLst>
                <a:ext uri="{FF2B5EF4-FFF2-40B4-BE49-F238E27FC236}">
                  <a16:creationId xmlns:a16="http://schemas.microsoft.com/office/drawing/2014/main" id="{7C7F54F7-4C16-CCCB-11AA-B4312FED2D58}"/>
                </a:ext>
              </a:extLst>
            </p:cNvPr>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57" name="Oval 58">
              <a:extLst>
                <a:ext uri="{FF2B5EF4-FFF2-40B4-BE49-F238E27FC236}">
                  <a16:creationId xmlns:a16="http://schemas.microsoft.com/office/drawing/2014/main" id="{929D44BA-7306-C7B7-24E6-0EF015D764E4}"/>
                </a:ext>
              </a:extLst>
            </p:cNvPr>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nvGrpSpPr>
          <p:cNvPr id="13" name="Group 63">
            <a:extLst>
              <a:ext uri="{FF2B5EF4-FFF2-40B4-BE49-F238E27FC236}">
                <a16:creationId xmlns:a16="http://schemas.microsoft.com/office/drawing/2014/main" id="{58316AA0-0485-C867-3681-4EB3AB4EC97C}"/>
              </a:ext>
            </a:extLst>
          </p:cNvPr>
          <p:cNvGrpSpPr>
            <a:grpSpLocks/>
          </p:cNvGrpSpPr>
          <p:nvPr/>
        </p:nvGrpSpPr>
        <p:grpSpPr bwMode="auto">
          <a:xfrm>
            <a:off x="5918200" y="3940175"/>
            <a:ext cx="244475" cy="1530350"/>
            <a:chOff x="1776" y="816"/>
            <a:chExt cx="96" cy="804"/>
          </a:xfrm>
        </p:grpSpPr>
        <p:sp>
          <p:nvSpPr>
            <p:cNvPr id="22559" name="Rectangle 64">
              <a:extLst>
                <a:ext uri="{FF2B5EF4-FFF2-40B4-BE49-F238E27FC236}">
                  <a16:creationId xmlns:a16="http://schemas.microsoft.com/office/drawing/2014/main" id="{F896B950-7D9E-1933-8561-800D941B678C}"/>
                </a:ext>
              </a:extLst>
            </p:cNvPr>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60" name="Oval 65">
              <a:extLst>
                <a:ext uri="{FF2B5EF4-FFF2-40B4-BE49-F238E27FC236}">
                  <a16:creationId xmlns:a16="http://schemas.microsoft.com/office/drawing/2014/main" id="{04733886-0B16-1597-EA1D-A1983AC47214}"/>
                </a:ext>
              </a:extLst>
            </p:cNvPr>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nvGrpSpPr>
          <p:cNvPr id="14" name="Group 66">
            <a:extLst>
              <a:ext uri="{FF2B5EF4-FFF2-40B4-BE49-F238E27FC236}">
                <a16:creationId xmlns:a16="http://schemas.microsoft.com/office/drawing/2014/main" id="{821EEF0C-4968-33F6-4A82-35D38C4FC84C}"/>
              </a:ext>
            </a:extLst>
          </p:cNvPr>
          <p:cNvGrpSpPr>
            <a:grpSpLocks/>
          </p:cNvGrpSpPr>
          <p:nvPr/>
        </p:nvGrpSpPr>
        <p:grpSpPr bwMode="auto">
          <a:xfrm>
            <a:off x="12557125" y="3932238"/>
            <a:ext cx="244475" cy="1531937"/>
            <a:chOff x="1776" y="816"/>
            <a:chExt cx="96" cy="804"/>
          </a:xfrm>
        </p:grpSpPr>
        <p:sp>
          <p:nvSpPr>
            <p:cNvPr id="22562" name="Rectangle 67">
              <a:extLst>
                <a:ext uri="{FF2B5EF4-FFF2-40B4-BE49-F238E27FC236}">
                  <a16:creationId xmlns:a16="http://schemas.microsoft.com/office/drawing/2014/main" id="{13819C2B-EC4E-59FE-1AA8-507F428246BB}"/>
                </a:ext>
              </a:extLst>
            </p:cNvPr>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63" name="Oval 68">
              <a:extLst>
                <a:ext uri="{FF2B5EF4-FFF2-40B4-BE49-F238E27FC236}">
                  <a16:creationId xmlns:a16="http://schemas.microsoft.com/office/drawing/2014/main" id="{F0E6F66D-6D88-9954-3AEF-72C9B7A86EE5}"/>
                </a:ext>
              </a:extLst>
            </p:cNvPr>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nvGrpSpPr>
          <p:cNvPr id="15" name="Group 69">
            <a:extLst>
              <a:ext uri="{FF2B5EF4-FFF2-40B4-BE49-F238E27FC236}">
                <a16:creationId xmlns:a16="http://schemas.microsoft.com/office/drawing/2014/main" id="{58DA0209-D3DC-4586-464A-D3E5EA4A7A0F}"/>
              </a:ext>
            </a:extLst>
          </p:cNvPr>
          <p:cNvGrpSpPr>
            <a:grpSpLocks/>
          </p:cNvGrpSpPr>
          <p:nvPr/>
        </p:nvGrpSpPr>
        <p:grpSpPr bwMode="auto">
          <a:xfrm>
            <a:off x="4943475" y="3940175"/>
            <a:ext cx="720725" cy="1530350"/>
            <a:chOff x="624" y="864"/>
            <a:chExt cx="284" cy="804"/>
          </a:xfrm>
        </p:grpSpPr>
        <p:grpSp>
          <p:nvGrpSpPr>
            <p:cNvPr id="22565" name="Group 70">
              <a:extLst>
                <a:ext uri="{FF2B5EF4-FFF2-40B4-BE49-F238E27FC236}">
                  <a16:creationId xmlns:a16="http://schemas.microsoft.com/office/drawing/2014/main" id="{9683DCFA-B207-A2C0-E5D2-D42EB43C5D11}"/>
                </a:ext>
              </a:extLst>
            </p:cNvPr>
            <p:cNvGrpSpPr>
              <a:grpSpLocks/>
            </p:cNvGrpSpPr>
            <p:nvPr/>
          </p:nvGrpSpPr>
          <p:grpSpPr bwMode="auto">
            <a:xfrm rot="600000">
              <a:off x="812" y="864"/>
              <a:ext cx="96" cy="804"/>
              <a:chOff x="902" y="864"/>
              <a:chExt cx="96" cy="804"/>
            </a:xfrm>
          </p:grpSpPr>
          <p:sp>
            <p:nvSpPr>
              <p:cNvPr id="22566" name="Rectangle 71">
                <a:extLst>
                  <a:ext uri="{FF2B5EF4-FFF2-40B4-BE49-F238E27FC236}">
                    <a16:creationId xmlns:a16="http://schemas.microsoft.com/office/drawing/2014/main" id="{2DDAEC72-94BF-50A6-8E30-53F9E485F2B6}"/>
                  </a:ext>
                </a:extLst>
              </p:cNvPr>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67" name="Oval 72">
                <a:extLst>
                  <a:ext uri="{FF2B5EF4-FFF2-40B4-BE49-F238E27FC236}">
                    <a16:creationId xmlns:a16="http://schemas.microsoft.com/office/drawing/2014/main" id="{F2A221D5-23DE-64FC-B61C-318410372060}"/>
                  </a:ext>
                </a:extLst>
              </p:cNvPr>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nvGrpSpPr>
            <p:cNvPr id="22568" name="Group 73">
              <a:extLst>
                <a:ext uri="{FF2B5EF4-FFF2-40B4-BE49-F238E27FC236}">
                  <a16:creationId xmlns:a16="http://schemas.microsoft.com/office/drawing/2014/main" id="{7E5B8D80-15D0-0CAC-3398-4F351ED38BEF}"/>
                </a:ext>
              </a:extLst>
            </p:cNvPr>
            <p:cNvGrpSpPr>
              <a:grpSpLocks/>
            </p:cNvGrpSpPr>
            <p:nvPr/>
          </p:nvGrpSpPr>
          <p:grpSpPr bwMode="auto">
            <a:xfrm rot="-600000">
              <a:off x="624" y="864"/>
              <a:ext cx="96" cy="804"/>
              <a:chOff x="902" y="864"/>
              <a:chExt cx="96" cy="804"/>
            </a:xfrm>
          </p:grpSpPr>
          <p:sp>
            <p:nvSpPr>
              <p:cNvPr id="22569" name="Rectangle 74">
                <a:extLst>
                  <a:ext uri="{FF2B5EF4-FFF2-40B4-BE49-F238E27FC236}">
                    <a16:creationId xmlns:a16="http://schemas.microsoft.com/office/drawing/2014/main" id="{5C612F8A-4B9F-9DE8-1E9E-823B3D2687F3}"/>
                  </a:ext>
                </a:extLst>
              </p:cNvPr>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70" name="Oval 75">
                <a:extLst>
                  <a:ext uri="{FF2B5EF4-FFF2-40B4-BE49-F238E27FC236}">
                    <a16:creationId xmlns:a16="http://schemas.microsoft.com/office/drawing/2014/main" id="{E140B78C-72AD-B462-22F0-43B8EBC237A3}"/>
                  </a:ext>
                </a:extLst>
              </p:cNvPr>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grpSp>
        <p:nvGrpSpPr>
          <p:cNvPr id="18" name="Group 76">
            <a:extLst>
              <a:ext uri="{FF2B5EF4-FFF2-40B4-BE49-F238E27FC236}">
                <a16:creationId xmlns:a16="http://schemas.microsoft.com/office/drawing/2014/main" id="{74DBC314-873E-CEE5-CAF2-C05C0A50C3CB}"/>
              </a:ext>
            </a:extLst>
          </p:cNvPr>
          <p:cNvGrpSpPr>
            <a:grpSpLocks/>
          </p:cNvGrpSpPr>
          <p:nvPr/>
        </p:nvGrpSpPr>
        <p:grpSpPr bwMode="auto">
          <a:xfrm>
            <a:off x="8961438" y="3935413"/>
            <a:ext cx="720725" cy="1531937"/>
            <a:chOff x="624" y="864"/>
            <a:chExt cx="284" cy="804"/>
          </a:xfrm>
        </p:grpSpPr>
        <p:grpSp>
          <p:nvGrpSpPr>
            <p:cNvPr id="22572" name="Group 77">
              <a:extLst>
                <a:ext uri="{FF2B5EF4-FFF2-40B4-BE49-F238E27FC236}">
                  <a16:creationId xmlns:a16="http://schemas.microsoft.com/office/drawing/2014/main" id="{E16F8743-9FA6-6648-1BB9-D9E0F1F52942}"/>
                </a:ext>
              </a:extLst>
            </p:cNvPr>
            <p:cNvGrpSpPr>
              <a:grpSpLocks/>
            </p:cNvGrpSpPr>
            <p:nvPr/>
          </p:nvGrpSpPr>
          <p:grpSpPr bwMode="auto">
            <a:xfrm rot="600000">
              <a:off x="812" y="864"/>
              <a:ext cx="96" cy="804"/>
              <a:chOff x="902" y="864"/>
              <a:chExt cx="96" cy="804"/>
            </a:xfrm>
          </p:grpSpPr>
          <p:sp>
            <p:nvSpPr>
              <p:cNvPr id="22573" name="Rectangle 78">
                <a:extLst>
                  <a:ext uri="{FF2B5EF4-FFF2-40B4-BE49-F238E27FC236}">
                    <a16:creationId xmlns:a16="http://schemas.microsoft.com/office/drawing/2014/main" id="{5DDCF189-A68E-ED6D-2D4C-AB73CE606D47}"/>
                  </a:ext>
                </a:extLst>
              </p:cNvPr>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74" name="Oval 79">
                <a:extLst>
                  <a:ext uri="{FF2B5EF4-FFF2-40B4-BE49-F238E27FC236}">
                    <a16:creationId xmlns:a16="http://schemas.microsoft.com/office/drawing/2014/main" id="{8F57CDA0-314F-4EBC-725D-552DE7882E1B}"/>
                  </a:ext>
                </a:extLst>
              </p:cNvPr>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nvGrpSpPr>
            <p:cNvPr id="22575" name="Group 80">
              <a:extLst>
                <a:ext uri="{FF2B5EF4-FFF2-40B4-BE49-F238E27FC236}">
                  <a16:creationId xmlns:a16="http://schemas.microsoft.com/office/drawing/2014/main" id="{A16F81F7-3104-1AEF-EA5B-739FC2DA16AC}"/>
                </a:ext>
              </a:extLst>
            </p:cNvPr>
            <p:cNvGrpSpPr>
              <a:grpSpLocks/>
            </p:cNvGrpSpPr>
            <p:nvPr/>
          </p:nvGrpSpPr>
          <p:grpSpPr bwMode="auto">
            <a:xfrm rot="-600000">
              <a:off x="624" y="864"/>
              <a:ext cx="96" cy="804"/>
              <a:chOff x="902" y="864"/>
              <a:chExt cx="96" cy="804"/>
            </a:xfrm>
          </p:grpSpPr>
          <p:sp>
            <p:nvSpPr>
              <p:cNvPr id="22576" name="Rectangle 81">
                <a:extLst>
                  <a:ext uri="{FF2B5EF4-FFF2-40B4-BE49-F238E27FC236}">
                    <a16:creationId xmlns:a16="http://schemas.microsoft.com/office/drawing/2014/main" id="{8B75887B-64F7-DF17-A9AC-F0289A555840}"/>
                  </a:ext>
                </a:extLst>
              </p:cNvPr>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77" name="Oval 82">
                <a:extLst>
                  <a:ext uri="{FF2B5EF4-FFF2-40B4-BE49-F238E27FC236}">
                    <a16:creationId xmlns:a16="http://schemas.microsoft.com/office/drawing/2014/main" id="{44D500E5-1315-7CA2-690F-C5544C4891D1}"/>
                  </a:ext>
                </a:extLst>
              </p:cNvPr>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grpSp>
        <p:nvGrpSpPr>
          <p:cNvPr id="21" name="Group 83">
            <a:extLst>
              <a:ext uri="{FF2B5EF4-FFF2-40B4-BE49-F238E27FC236}">
                <a16:creationId xmlns:a16="http://schemas.microsoft.com/office/drawing/2014/main" id="{6AE8C962-11E0-A8AD-B003-6B1AED01276C}"/>
              </a:ext>
            </a:extLst>
          </p:cNvPr>
          <p:cNvGrpSpPr>
            <a:grpSpLocks/>
          </p:cNvGrpSpPr>
          <p:nvPr/>
        </p:nvGrpSpPr>
        <p:grpSpPr bwMode="auto">
          <a:xfrm rot="5400000">
            <a:off x="7333457" y="3644106"/>
            <a:ext cx="184150" cy="2043113"/>
            <a:chOff x="1776" y="816"/>
            <a:chExt cx="96" cy="804"/>
          </a:xfrm>
        </p:grpSpPr>
        <p:sp>
          <p:nvSpPr>
            <p:cNvPr id="22579" name="Rectangle 84">
              <a:extLst>
                <a:ext uri="{FF2B5EF4-FFF2-40B4-BE49-F238E27FC236}">
                  <a16:creationId xmlns:a16="http://schemas.microsoft.com/office/drawing/2014/main" id="{4680FB4F-6C60-527E-37C2-A74C099FC171}"/>
                </a:ext>
              </a:extLst>
            </p:cNvPr>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80" name="Oval 85">
              <a:extLst>
                <a:ext uri="{FF2B5EF4-FFF2-40B4-BE49-F238E27FC236}">
                  <a16:creationId xmlns:a16="http://schemas.microsoft.com/office/drawing/2014/main" id="{543EB778-7AF1-4B84-2959-ABB560292817}"/>
                </a:ext>
              </a:extLst>
            </p:cNvPr>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nvGrpSpPr>
          <p:cNvPr id="22" name="Group 86">
            <a:extLst>
              <a:ext uri="{FF2B5EF4-FFF2-40B4-BE49-F238E27FC236}">
                <a16:creationId xmlns:a16="http://schemas.microsoft.com/office/drawing/2014/main" id="{BE358D90-FAD7-27AC-56FB-CBEEAB434A43}"/>
              </a:ext>
            </a:extLst>
          </p:cNvPr>
          <p:cNvGrpSpPr>
            <a:grpSpLocks/>
          </p:cNvGrpSpPr>
          <p:nvPr/>
        </p:nvGrpSpPr>
        <p:grpSpPr bwMode="auto">
          <a:xfrm rot="5400000">
            <a:off x="7335838" y="3919538"/>
            <a:ext cx="182562" cy="2043112"/>
            <a:chOff x="1776" y="816"/>
            <a:chExt cx="96" cy="804"/>
          </a:xfrm>
        </p:grpSpPr>
        <p:sp>
          <p:nvSpPr>
            <p:cNvPr id="22582" name="Rectangle 87">
              <a:extLst>
                <a:ext uri="{FF2B5EF4-FFF2-40B4-BE49-F238E27FC236}">
                  <a16:creationId xmlns:a16="http://schemas.microsoft.com/office/drawing/2014/main" id="{2661712D-8D14-E3B3-1BE5-75C2BED9A0AE}"/>
                </a:ext>
              </a:extLst>
            </p:cNvPr>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83" name="Oval 88">
              <a:extLst>
                <a:ext uri="{FF2B5EF4-FFF2-40B4-BE49-F238E27FC236}">
                  <a16:creationId xmlns:a16="http://schemas.microsoft.com/office/drawing/2014/main" id="{526779A5-508B-0653-7FDB-9D8DE75F9C23}"/>
                </a:ext>
              </a:extLst>
            </p:cNvPr>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nvGrpSpPr>
          <p:cNvPr id="23" name="Group 89">
            <a:extLst>
              <a:ext uri="{FF2B5EF4-FFF2-40B4-BE49-F238E27FC236}">
                <a16:creationId xmlns:a16="http://schemas.microsoft.com/office/drawing/2014/main" id="{3CD61B1F-B784-289D-EAE4-51152B800C1E}"/>
              </a:ext>
            </a:extLst>
          </p:cNvPr>
          <p:cNvGrpSpPr>
            <a:grpSpLocks/>
          </p:cNvGrpSpPr>
          <p:nvPr/>
        </p:nvGrpSpPr>
        <p:grpSpPr bwMode="auto">
          <a:xfrm rot="5400000">
            <a:off x="11213306" y="3829844"/>
            <a:ext cx="182563" cy="2041525"/>
            <a:chOff x="1776" y="816"/>
            <a:chExt cx="96" cy="804"/>
          </a:xfrm>
        </p:grpSpPr>
        <p:sp>
          <p:nvSpPr>
            <p:cNvPr id="22585" name="Rectangle 90">
              <a:extLst>
                <a:ext uri="{FF2B5EF4-FFF2-40B4-BE49-F238E27FC236}">
                  <a16:creationId xmlns:a16="http://schemas.microsoft.com/office/drawing/2014/main" id="{A715E412-70AA-51F0-E792-132C14D2739A}"/>
                </a:ext>
              </a:extLst>
            </p:cNvPr>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86" name="Oval 91">
              <a:extLst>
                <a:ext uri="{FF2B5EF4-FFF2-40B4-BE49-F238E27FC236}">
                  <a16:creationId xmlns:a16="http://schemas.microsoft.com/office/drawing/2014/main" id="{72711C62-0A32-EB93-C096-0C22F82629B4}"/>
                </a:ext>
              </a:extLst>
            </p:cNvPr>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nvGrpSpPr>
          <p:cNvPr id="24" name="Group 92">
            <a:extLst>
              <a:ext uri="{FF2B5EF4-FFF2-40B4-BE49-F238E27FC236}">
                <a16:creationId xmlns:a16="http://schemas.microsoft.com/office/drawing/2014/main" id="{6968410B-B5F3-F7EF-5863-613B94D09A53}"/>
              </a:ext>
            </a:extLst>
          </p:cNvPr>
          <p:cNvGrpSpPr>
            <a:grpSpLocks/>
          </p:cNvGrpSpPr>
          <p:nvPr/>
        </p:nvGrpSpPr>
        <p:grpSpPr bwMode="auto">
          <a:xfrm>
            <a:off x="6040438" y="5951538"/>
            <a:ext cx="242887" cy="1531937"/>
            <a:chOff x="1776" y="816"/>
            <a:chExt cx="96" cy="804"/>
          </a:xfrm>
        </p:grpSpPr>
        <p:sp>
          <p:nvSpPr>
            <p:cNvPr id="22588" name="Rectangle 93">
              <a:extLst>
                <a:ext uri="{FF2B5EF4-FFF2-40B4-BE49-F238E27FC236}">
                  <a16:creationId xmlns:a16="http://schemas.microsoft.com/office/drawing/2014/main" id="{AEC0F6E5-C710-DE9A-6EBC-D572818AFDE9}"/>
                </a:ext>
              </a:extLst>
            </p:cNvPr>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89" name="Oval 94">
              <a:extLst>
                <a:ext uri="{FF2B5EF4-FFF2-40B4-BE49-F238E27FC236}">
                  <a16:creationId xmlns:a16="http://schemas.microsoft.com/office/drawing/2014/main" id="{01974B79-F216-5E13-DEB0-06EF4348BF02}"/>
                </a:ext>
              </a:extLst>
            </p:cNvPr>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nvGrpSpPr>
          <p:cNvPr id="25" name="Group 95">
            <a:extLst>
              <a:ext uri="{FF2B5EF4-FFF2-40B4-BE49-F238E27FC236}">
                <a16:creationId xmlns:a16="http://schemas.microsoft.com/office/drawing/2014/main" id="{F89A4AD5-3C71-BD41-F60E-16D2302DF6F7}"/>
              </a:ext>
            </a:extLst>
          </p:cNvPr>
          <p:cNvGrpSpPr>
            <a:grpSpLocks/>
          </p:cNvGrpSpPr>
          <p:nvPr/>
        </p:nvGrpSpPr>
        <p:grpSpPr bwMode="auto">
          <a:xfrm>
            <a:off x="12679363" y="5951538"/>
            <a:ext cx="244475" cy="1531937"/>
            <a:chOff x="1776" y="816"/>
            <a:chExt cx="96" cy="804"/>
          </a:xfrm>
        </p:grpSpPr>
        <p:sp>
          <p:nvSpPr>
            <p:cNvPr id="22591" name="Rectangle 96">
              <a:extLst>
                <a:ext uri="{FF2B5EF4-FFF2-40B4-BE49-F238E27FC236}">
                  <a16:creationId xmlns:a16="http://schemas.microsoft.com/office/drawing/2014/main" id="{35724EBD-0224-5BA3-3761-05D2CD59EBCD}"/>
                </a:ext>
              </a:extLst>
            </p:cNvPr>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92" name="Oval 97">
              <a:extLst>
                <a:ext uri="{FF2B5EF4-FFF2-40B4-BE49-F238E27FC236}">
                  <a16:creationId xmlns:a16="http://schemas.microsoft.com/office/drawing/2014/main" id="{1D137904-6DB7-DCB1-8B74-ACCCBA844EE7}"/>
                </a:ext>
              </a:extLst>
            </p:cNvPr>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nvGrpSpPr>
          <p:cNvPr id="26" name="Group 98">
            <a:extLst>
              <a:ext uri="{FF2B5EF4-FFF2-40B4-BE49-F238E27FC236}">
                <a16:creationId xmlns:a16="http://schemas.microsoft.com/office/drawing/2014/main" id="{665B5713-3C08-1846-105E-46F2092AABC5}"/>
              </a:ext>
            </a:extLst>
          </p:cNvPr>
          <p:cNvGrpSpPr>
            <a:grpSpLocks/>
          </p:cNvGrpSpPr>
          <p:nvPr/>
        </p:nvGrpSpPr>
        <p:grpSpPr bwMode="auto">
          <a:xfrm>
            <a:off x="5064125" y="5951538"/>
            <a:ext cx="722313" cy="1531937"/>
            <a:chOff x="624" y="864"/>
            <a:chExt cx="284" cy="804"/>
          </a:xfrm>
        </p:grpSpPr>
        <p:grpSp>
          <p:nvGrpSpPr>
            <p:cNvPr id="22594" name="Group 99">
              <a:extLst>
                <a:ext uri="{FF2B5EF4-FFF2-40B4-BE49-F238E27FC236}">
                  <a16:creationId xmlns:a16="http://schemas.microsoft.com/office/drawing/2014/main" id="{D6E1CCC7-51E2-27A0-49CF-812CEAA8B1FC}"/>
                </a:ext>
              </a:extLst>
            </p:cNvPr>
            <p:cNvGrpSpPr>
              <a:grpSpLocks/>
            </p:cNvGrpSpPr>
            <p:nvPr/>
          </p:nvGrpSpPr>
          <p:grpSpPr bwMode="auto">
            <a:xfrm rot="600000">
              <a:off x="812" y="864"/>
              <a:ext cx="96" cy="804"/>
              <a:chOff x="902" y="864"/>
              <a:chExt cx="96" cy="804"/>
            </a:xfrm>
          </p:grpSpPr>
          <p:sp>
            <p:nvSpPr>
              <p:cNvPr id="22595" name="Rectangle 100">
                <a:extLst>
                  <a:ext uri="{FF2B5EF4-FFF2-40B4-BE49-F238E27FC236}">
                    <a16:creationId xmlns:a16="http://schemas.microsoft.com/office/drawing/2014/main" id="{1A23E027-B1D4-D1DF-7E24-73759FAEF6DD}"/>
                  </a:ext>
                </a:extLst>
              </p:cNvPr>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96" name="Oval 101">
                <a:extLst>
                  <a:ext uri="{FF2B5EF4-FFF2-40B4-BE49-F238E27FC236}">
                    <a16:creationId xmlns:a16="http://schemas.microsoft.com/office/drawing/2014/main" id="{CAB2C21F-8BC4-2846-43F3-E262B6EF6ED7}"/>
                  </a:ext>
                </a:extLst>
              </p:cNvPr>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nvGrpSpPr>
            <p:cNvPr id="22597" name="Group 102">
              <a:extLst>
                <a:ext uri="{FF2B5EF4-FFF2-40B4-BE49-F238E27FC236}">
                  <a16:creationId xmlns:a16="http://schemas.microsoft.com/office/drawing/2014/main" id="{1F98E257-8477-76A1-65B7-6780547FB2F3}"/>
                </a:ext>
              </a:extLst>
            </p:cNvPr>
            <p:cNvGrpSpPr>
              <a:grpSpLocks/>
            </p:cNvGrpSpPr>
            <p:nvPr/>
          </p:nvGrpSpPr>
          <p:grpSpPr bwMode="auto">
            <a:xfrm rot="-600000">
              <a:off x="624" y="864"/>
              <a:ext cx="96" cy="804"/>
              <a:chOff x="902" y="864"/>
              <a:chExt cx="96" cy="804"/>
            </a:xfrm>
          </p:grpSpPr>
          <p:sp>
            <p:nvSpPr>
              <p:cNvPr id="22598" name="Rectangle 103">
                <a:extLst>
                  <a:ext uri="{FF2B5EF4-FFF2-40B4-BE49-F238E27FC236}">
                    <a16:creationId xmlns:a16="http://schemas.microsoft.com/office/drawing/2014/main" id="{BD7D00F0-9900-B884-60AA-8B0C177FDAEE}"/>
                  </a:ext>
                </a:extLst>
              </p:cNvPr>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599" name="Oval 104">
                <a:extLst>
                  <a:ext uri="{FF2B5EF4-FFF2-40B4-BE49-F238E27FC236}">
                    <a16:creationId xmlns:a16="http://schemas.microsoft.com/office/drawing/2014/main" id="{10B3B625-5C25-A45E-37D3-69861616F4D7}"/>
                  </a:ext>
                </a:extLst>
              </p:cNvPr>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grpSp>
        <p:nvGrpSpPr>
          <p:cNvPr id="29" name="Group 105">
            <a:extLst>
              <a:ext uri="{FF2B5EF4-FFF2-40B4-BE49-F238E27FC236}">
                <a16:creationId xmlns:a16="http://schemas.microsoft.com/office/drawing/2014/main" id="{4D8CE562-147A-C2AF-04E7-C58DD43D63A9}"/>
              </a:ext>
            </a:extLst>
          </p:cNvPr>
          <p:cNvGrpSpPr>
            <a:grpSpLocks/>
          </p:cNvGrpSpPr>
          <p:nvPr/>
        </p:nvGrpSpPr>
        <p:grpSpPr bwMode="auto">
          <a:xfrm>
            <a:off x="9058275" y="5946775"/>
            <a:ext cx="720725" cy="1531938"/>
            <a:chOff x="624" y="864"/>
            <a:chExt cx="284" cy="804"/>
          </a:xfrm>
        </p:grpSpPr>
        <p:grpSp>
          <p:nvGrpSpPr>
            <p:cNvPr id="22601" name="Group 106">
              <a:extLst>
                <a:ext uri="{FF2B5EF4-FFF2-40B4-BE49-F238E27FC236}">
                  <a16:creationId xmlns:a16="http://schemas.microsoft.com/office/drawing/2014/main" id="{0C673CF3-63DE-FD47-D072-AADBA7BE2764}"/>
                </a:ext>
              </a:extLst>
            </p:cNvPr>
            <p:cNvGrpSpPr>
              <a:grpSpLocks/>
            </p:cNvGrpSpPr>
            <p:nvPr/>
          </p:nvGrpSpPr>
          <p:grpSpPr bwMode="auto">
            <a:xfrm rot="600000">
              <a:off x="812" y="864"/>
              <a:ext cx="96" cy="804"/>
              <a:chOff x="902" y="864"/>
              <a:chExt cx="96" cy="804"/>
            </a:xfrm>
          </p:grpSpPr>
          <p:sp>
            <p:nvSpPr>
              <p:cNvPr id="22602" name="Rectangle 107">
                <a:extLst>
                  <a:ext uri="{FF2B5EF4-FFF2-40B4-BE49-F238E27FC236}">
                    <a16:creationId xmlns:a16="http://schemas.microsoft.com/office/drawing/2014/main" id="{DD6CAD19-25D8-2766-A25C-EF7E8C2F23C4}"/>
                  </a:ext>
                </a:extLst>
              </p:cNvPr>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603" name="Oval 108">
                <a:extLst>
                  <a:ext uri="{FF2B5EF4-FFF2-40B4-BE49-F238E27FC236}">
                    <a16:creationId xmlns:a16="http://schemas.microsoft.com/office/drawing/2014/main" id="{6B07653F-D136-B11A-481E-A5CC5548BB05}"/>
                  </a:ext>
                </a:extLst>
              </p:cNvPr>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nvGrpSpPr>
            <p:cNvPr id="22604" name="Group 109">
              <a:extLst>
                <a:ext uri="{FF2B5EF4-FFF2-40B4-BE49-F238E27FC236}">
                  <a16:creationId xmlns:a16="http://schemas.microsoft.com/office/drawing/2014/main" id="{31E96048-81E3-06E9-602F-C183B7F98E08}"/>
                </a:ext>
              </a:extLst>
            </p:cNvPr>
            <p:cNvGrpSpPr>
              <a:grpSpLocks/>
            </p:cNvGrpSpPr>
            <p:nvPr/>
          </p:nvGrpSpPr>
          <p:grpSpPr bwMode="auto">
            <a:xfrm rot="-600000">
              <a:off x="624" y="864"/>
              <a:ext cx="96" cy="804"/>
              <a:chOff x="902" y="864"/>
              <a:chExt cx="96" cy="804"/>
            </a:xfrm>
          </p:grpSpPr>
          <p:sp>
            <p:nvSpPr>
              <p:cNvPr id="22605" name="Rectangle 110">
                <a:extLst>
                  <a:ext uri="{FF2B5EF4-FFF2-40B4-BE49-F238E27FC236}">
                    <a16:creationId xmlns:a16="http://schemas.microsoft.com/office/drawing/2014/main" id="{5B5B925B-7D79-0199-59FE-91C777F9A4C2}"/>
                  </a:ext>
                </a:extLst>
              </p:cNvPr>
              <p:cNvSpPr>
                <a:spLocks noChangeArrowheads="1"/>
              </p:cNvSpPr>
              <p:nvPr/>
            </p:nvSpPr>
            <p:spPr bwMode="auto">
              <a:xfrm>
                <a:off x="930" y="948"/>
                <a:ext cx="48" cy="720"/>
              </a:xfrm>
              <a:prstGeom prst="rect">
                <a:avLst/>
              </a:prstGeom>
              <a:solidFill>
                <a:schemeClr val="accent2"/>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606" name="Oval 111">
                <a:extLst>
                  <a:ext uri="{FF2B5EF4-FFF2-40B4-BE49-F238E27FC236}">
                    <a16:creationId xmlns:a16="http://schemas.microsoft.com/office/drawing/2014/main" id="{3E50B2B4-77DE-0909-37B7-267928FF796B}"/>
                  </a:ext>
                </a:extLst>
              </p:cNvPr>
              <p:cNvSpPr>
                <a:spLocks noChangeArrowheads="1"/>
              </p:cNvSpPr>
              <p:nvPr/>
            </p:nvSpPr>
            <p:spPr bwMode="auto">
              <a:xfrm>
                <a:off x="902" y="864"/>
                <a:ext cx="96" cy="96"/>
              </a:xfrm>
              <a:prstGeom prst="ellipse">
                <a:avLst/>
              </a:prstGeom>
              <a:solidFill>
                <a:srgbClr val="CC00FF"/>
              </a:solidFill>
              <a:ln w="9525">
                <a:solidFill>
                  <a:schemeClr val="tx1"/>
                </a:solidFill>
                <a:round/>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grpSp>
        <p:nvGrpSpPr>
          <p:cNvPr id="5" name="Group 112">
            <a:extLst>
              <a:ext uri="{FF2B5EF4-FFF2-40B4-BE49-F238E27FC236}">
                <a16:creationId xmlns:a16="http://schemas.microsoft.com/office/drawing/2014/main" id="{E6085E34-88EA-DA30-E8AC-BB8A288E886C}"/>
              </a:ext>
            </a:extLst>
          </p:cNvPr>
          <p:cNvGrpSpPr>
            <a:grpSpLocks/>
          </p:cNvGrpSpPr>
          <p:nvPr/>
        </p:nvGrpSpPr>
        <p:grpSpPr bwMode="auto">
          <a:xfrm rot="5400000">
            <a:off x="7454106" y="5655469"/>
            <a:ext cx="182563" cy="2041525"/>
            <a:chOff x="1776" y="816"/>
            <a:chExt cx="96" cy="804"/>
          </a:xfrm>
        </p:grpSpPr>
        <p:sp>
          <p:nvSpPr>
            <p:cNvPr id="22608" name="Rectangle 113">
              <a:extLst>
                <a:ext uri="{FF2B5EF4-FFF2-40B4-BE49-F238E27FC236}">
                  <a16:creationId xmlns:a16="http://schemas.microsoft.com/office/drawing/2014/main" id="{7C667A01-F21A-184E-B6F3-DF128E65449E}"/>
                </a:ext>
              </a:extLst>
            </p:cNvPr>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609" name="Oval 114">
              <a:extLst>
                <a:ext uri="{FF2B5EF4-FFF2-40B4-BE49-F238E27FC236}">
                  <a16:creationId xmlns:a16="http://schemas.microsoft.com/office/drawing/2014/main" id="{8ED3B5F3-B761-BCF4-6D1D-241FEA932E91}"/>
                </a:ext>
              </a:extLst>
            </p:cNvPr>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nvGrpSpPr>
          <p:cNvPr id="6" name="Group 115">
            <a:extLst>
              <a:ext uri="{FF2B5EF4-FFF2-40B4-BE49-F238E27FC236}">
                <a16:creationId xmlns:a16="http://schemas.microsoft.com/office/drawing/2014/main" id="{26FB6404-379A-542B-6614-66E6E0584521}"/>
              </a:ext>
            </a:extLst>
          </p:cNvPr>
          <p:cNvGrpSpPr>
            <a:grpSpLocks/>
          </p:cNvGrpSpPr>
          <p:nvPr/>
        </p:nvGrpSpPr>
        <p:grpSpPr bwMode="auto">
          <a:xfrm rot="5400000">
            <a:off x="7456488" y="5932487"/>
            <a:ext cx="184150" cy="2041525"/>
            <a:chOff x="1776" y="816"/>
            <a:chExt cx="96" cy="804"/>
          </a:xfrm>
        </p:grpSpPr>
        <p:sp>
          <p:nvSpPr>
            <p:cNvPr id="22611" name="Rectangle 116">
              <a:extLst>
                <a:ext uri="{FF2B5EF4-FFF2-40B4-BE49-F238E27FC236}">
                  <a16:creationId xmlns:a16="http://schemas.microsoft.com/office/drawing/2014/main" id="{6DC85AF7-2E56-CF8F-85F4-B4F767BB997E}"/>
                </a:ext>
              </a:extLst>
            </p:cNvPr>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612" name="Oval 117">
              <a:extLst>
                <a:ext uri="{FF2B5EF4-FFF2-40B4-BE49-F238E27FC236}">
                  <a16:creationId xmlns:a16="http://schemas.microsoft.com/office/drawing/2014/main" id="{DFC4A005-FF91-3CC3-28CE-F44586A09EE9}"/>
                </a:ext>
              </a:extLst>
            </p:cNvPr>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grpSp>
        <p:nvGrpSpPr>
          <p:cNvPr id="8" name="Group 118">
            <a:extLst>
              <a:ext uri="{FF2B5EF4-FFF2-40B4-BE49-F238E27FC236}">
                <a16:creationId xmlns:a16="http://schemas.microsoft.com/office/drawing/2014/main" id="{134D5235-8297-78BA-17BE-65C607F36A58}"/>
              </a:ext>
            </a:extLst>
          </p:cNvPr>
          <p:cNvGrpSpPr>
            <a:grpSpLocks/>
          </p:cNvGrpSpPr>
          <p:nvPr/>
        </p:nvGrpSpPr>
        <p:grpSpPr bwMode="auto">
          <a:xfrm rot="5400000">
            <a:off x="11335545" y="5841206"/>
            <a:ext cx="182562" cy="2041525"/>
            <a:chOff x="1776" y="816"/>
            <a:chExt cx="96" cy="804"/>
          </a:xfrm>
        </p:grpSpPr>
        <p:sp>
          <p:nvSpPr>
            <p:cNvPr id="22614" name="Rectangle 119">
              <a:extLst>
                <a:ext uri="{FF2B5EF4-FFF2-40B4-BE49-F238E27FC236}">
                  <a16:creationId xmlns:a16="http://schemas.microsoft.com/office/drawing/2014/main" id="{DAE5E2B9-7396-9AA4-B8D5-AF35D93D1A27}"/>
                </a:ext>
              </a:extLst>
            </p:cNvPr>
            <p:cNvSpPr>
              <a:spLocks noChangeArrowheads="1"/>
            </p:cNvSpPr>
            <p:nvPr/>
          </p:nvSpPr>
          <p:spPr bwMode="auto">
            <a:xfrm>
              <a:off x="1804" y="900"/>
              <a:ext cx="48" cy="720"/>
            </a:xfrm>
            <a:prstGeom prst="rect">
              <a:avLst/>
            </a:prstGeom>
            <a:solidFill>
              <a:schemeClr val="accent2"/>
            </a:solidFill>
            <a:ln w="9525">
              <a:solidFill>
                <a:schemeClr val="tx1"/>
              </a:solidFill>
              <a:miter lim="800000"/>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sp>
          <p:nvSpPr>
            <p:cNvPr id="22615" name="Oval 120">
              <a:extLst>
                <a:ext uri="{FF2B5EF4-FFF2-40B4-BE49-F238E27FC236}">
                  <a16:creationId xmlns:a16="http://schemas.microsoft.com/office/drawing/2014/main" id="{5D9CCBE1-1BA8-248A-1510-AAD698F53D43}"/>
                </a:ext>
              </a:extLst>
            </p:cNvPr>
            <p:cNvSpPr>
              <a:spLocks noChangeArrowheads="1"/>
            </p:cNvSpPr>
            <p:nvPr/>
          </p:nvSpPr>
          <p:spPr bwMode="auto">
            <a:xfrm>
              <a:off x="1776" y="816"/>
              <a:ext cx="96" cy="96"/>
            </a:xfrm>
            <a:prstGeom prst="ellipse">
              <a:avLst/>
            </a:prstGeom>
            <a:solidFill>
              <a:srgbClr val="CC00FF"/>
            </a:solidFill>
            <a:ln w="9525">
              <a:solidFill>
                <a:schemeClr val="tx1"/>
              </a:solidFill>
              <a:round/>
              <a:headEnd/>
              <a:tailEnd/>
            </a:ln>
          </p:spPr>
          <p:txBody>
            <a:bodyPr rot="10800000" vert="eaVert"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endParaRPr lang="vi-VN" altLang="en-US">
                <a:solidFill>
                  <a:srgbClr val="000000"/>
                </a:solidFill>
                <a:latin typeface=".VnTime" pitchFamily="34" charset="0"/>
              </a:endParaRPr>
            </a:p>
          </p:txBody>
        </p:sp>
      </p:grpSp>
      <p:sp>
        <p:nvSpPr>
          <p:cNvPr id="12311" name="Text Box 121">
            <a:extLst>
              <a:ext uri="{FF2B5EF4-FFF2-40B4-BE49-F238E27FC236}">
                <a16:creationId xmlns:a16="http://schemas.microsoft.com/office/drawing/2014/main" id="{BBB0B920-0794-FA29-971E-D25A8B83951C}"/>
              </a:ext>
            </a:extLst>
          </p:cNvPr>
          <p:cNvSpPr txBox="1">
            <a:spLocks noChangeArrowheads="1"/>
          </p:cNvSpPr>
          <p:nvPr/>
        </p:nvSpPr>
        <p:spPr bwMode="auto">
          <a:xfrm>
            <a:off x="731838" y="549275"/>
            <a:ext cx="13166725" cy="11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dirty="0" err="1">
                <a:solidFill>
                  <a:srgbClr val="000000"/>
                </a:solidFill>
                <a:ea typeface="SimSun" panose="02010600030101010101" pitchFamily="2" charset="-122"/>
              </a:rPr>
              <a:t>Có</a:t>
            </a:r>
            <a:r>
              <a:rPr lang="en-US" altLang="zh-CN" dirty="0">
                <a:solidFill>
                  <a:srgbClr val="000000"/>
                </a:solidFill>
                <a:ea typeface="SimSun" panose="02010600030101010101" pitchFamily="2" charset="-122"/>
              </a:rPr>
              <a:t> 9 que </a:t>
            </a:r>
            <a:r>
              <a:rPr lang="en-US" altLang="zh-CN" dirty="0" err="1">
                <a:solidFill>
                  <a:srgbClr val="000000"/>
                </a:solidFill>
                <a:ea typeface="SimSun" panose="02010600030101010101" pitchFamily="2" charset="-122"/>
              </a:rPr>
              <a:t>diêm</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được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xếp</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theo</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hình</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sau</a:t>
            </a:r>
            <a:r>
              <a:rPr lang="en-US" altLang="zh-CN" dirty="0">
                <a:solidFill>
                  <a:srgbClr val="000000"/>
                </a:solidFill>
                <a:latin typeface=".VnTime" pitchFamily="34" charset="0"/>
                <a:ea typeface="SimSun" panose="02010600030101010101" pitchFamily="2" charset="-122"/>
              </a:rPr>
              <a:t> . </a:t>
            </a:r>
            <a:r>
              <a:rPr lang="en-US" altLang="zh-CN" dirty="0" err="1">
                <a:solidFill>
                  <a:srgbClr val="000000"/>
                </a:solidFill>
                <a:ea typeface="SimSun" panose="02010600030101010101" pitchFamily="2" charset="-122"/>
              </a:rPr>
              <a:t>Hãy</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chuyển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chỗ</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một</a:t>
            </a:r>
            <a:r>
              <a:rPr lang="en-US" altLang="zh-CN" dirty="0">
                <a:solidFill>
                  <a:srgbClr val="000000"/>
                </a:solidFill>
                <a:ea typeface="SimSun" panose="02010600030101010101" pitchFamily="2" charset="-122"/>
              </a:rPr>
              <a:t> que </a:t>
            </a:r>
            <a:r>
              <a:rPr lang="en-US" altLang="zh-CN" dirty="0" err="1">
                <a:solidFill>
                  <a:srgbClr val="000000"/>
                </a:solidFill>
                <a:ea typeface="SimSun" panose="02010600030101010101" pitchFamily="2" charset="-122"/>
              </a:rPr>
              <a:t>diêm</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để</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có</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được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kết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quả</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đúng</a:t>
            </a:r>
            <a:endParaRPr lang="en-US" altLang="zh-CN" dirty="0">
              <a:solidFill>
                <a:srgbClr val="000000"/>
              </a:solidFill>
              <a:ea typeface="SimSun" panose="02010600030101010101" pitchFamily="2" charset="-122"/>
            </a:endParaRPr>
          </a:p>
        </p:txBody>
      </p:sp>
      <p:sp>
        <p:nvSpPr>
          <p:cNvPr id="12312" name="Text Box 122">
            <a:extLst>
              <a:ext uri="{FF2B5EF4-FFF2-40B4-BE49-F238E27FC236}">
                <a16:creationId xmlns:a16="http://schemas.microsoft.com/office/drawing/2014/main" id="{D7E6E9E5-D7B0-CE1D-EAE8-FEC538009B5B}"/>
              </a:ext>
            </a:extLst>
          </p:cNvPr>
          <p:cNvSpPr txBox="1">
            <a:spLocks noChangeArrowheads="1"/>
          </p:cNvSpPr>
          <p:nvPr/>
        </p:nvSpPr>
        <p:spPr bwMode="auto">
          <a:xfrm>
            <a:off x="974725" y="2844800"/>
            <a:ext cx="1813900"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b="1" u="sng">
                <a:solidFill>
                  <a:srgbClr val="000000"/>
                </a:solidFill>
                <a:ea typeface="SimSun" panose="02010600030101010101" pitchFamily="2" charset="-122"/>
              </a:rPr>
              <a:t>Cách 1</a:t>
            </a:r>
            <a:r>
              <a:rPr lang="en-US" altLang="zh-CN" b="1" u="sng">
                <a:solidFill>
                  <a:srgbClr val="000000"/>
                </a:solidFill>
                <a:latin typeface=".VnTime" pitchFamily="34" charset="0"/>
                <a:ea typeface="SimSun" panose="02010600030101010101" pitchFamily="2" charset="-122"/>
              </a:rPr>
              <a:t> :</a:t>
            </a:r>
          </a:p>
        </p:txBody>
      </p:sp>
      <p:sp>
        <p:nvSpPr>
          <p:cNvPr id="12313" name="Text Box 123">
            <a:extLst>
              <a:ext uri="{FF2B5EF4-FFF2-40B4-BE49-F238E27FC236}">
                <a16:creationId xmlns:a16="http://schemas.microsoft.com/office/drawing/2014/main" id="{C2DFAB75-0106-9352-ECFD-71BF5E7325B1}"/>
              </a:ext>
            </a:extLst>
          </p:cNvPr>
          <p:cNvSpPr txBox="1">
            <a:spLocks noChangeArrowheads="1"/>
          </p:cNvSpPr>
          <p:nvPr/>
        </p:nvSpPr>
        <p:spPr bwMode="auto">
          <a:xfrm>
            <a:off x="990600" y="4953000"/>
            <a:ext cx="1704895"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b="1" u="sng">
                <a:solidFill>
                  <a:srgbClr val="000000"/>
                </a:solidFill>
                <a:ea typeface="SimSun" panose="02010600030101010101" pitchFamily="2" charset="-122"/>
              </a:rPr>
              <a:t>Cách 2:</a:t>
            </a:r>
            <a:endParaRPr lang="en-US" altLang="zh-CN" b="1" u="sng">
              <a:solidFill>
                <a:srgbClr val="000000"/>
              </a:solidFill>
              <a:latin typeface=".VnTime" pitchFamily="34" charset="0"/>
              <a:ea typeface="SimSun" panose="02010600030101010101" pitchFamily="2" charset="-122"/>
            </a:endParaRPr>
          </a:p>
        </p:txBody>
      </p:sp>
      <p:sp>
        <p:nvSpPr>
          <p:cNvPr id="12314" name="Text Box 124">
            <a:extLst>
              <a:ext uri="{FF2B5EF4-FFF2-40B4-BE49-F238E27FC236}">
                <a16:creationId xmlns:a16="http://schemas.microsoft.com/office/drawing/2014/main" id="{782038D5-4D1E-44D5-F68C-F9EBAE1D9E7E}"/>
              </a:ext>
            </a:extLst>
          </p:cNvPr>
          <p:cNvSpPr txBox="1">
            <a:spLocks noChangeArrowheads="1"/>
          </p:cNvSpPr>
          <p:nvPr/>
        </p:nvSpPr>
        <p:spPr bwMode="auto">
          <a:xfrm>
            <a:off x="990600" y="6934200"/>
            <a:ext cx="1704895"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b="1" u="sng">
                <a:solidFill>
                  <a:srgbClr val="000000"/>
                </a:solidFill>
                <a:ea typeface="SimSun" panose="02010600030101010101" pitchFamily="2" charset="-122"/>
              </a:rPr>
              <a:t>Cách 3:</a:t>
            </a:r>
            <a:endParaRPr lang="en-US" altLang="zh-CN" b="1" u="sng">
              <a:solidFill>
                <a:srgbClr val="000000"/>
              </a:solidFill>
              <a:latin typeface=".VnTime" pitchFamily="34" charset="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2311"/>
                                        </p:tgtEl>
                                        <p:attrNameLst>
                                          <p:attrName>style.visibility</p:attrName>
                                        </p:attrNameLst>
                                      </p:cBhvr>
                                      <p:to>
                                        <p:strVal val="visible"/>
                                      </p:to>
                                    </p:set>
                                    <p:anim calcmode="lin" valueType="num">
                                      <p:cBhvr>
                                        <p:cTn id="7" dur="1000" fill="hold"/>
                                        <p:tgtEl>
                                          <p:spTgt spid="12311"/>
                                        </p:tgtEl>
                                        <p:attrNameLst>
                                          <p:attrName>ppt_w</p:attrName>
                                        </p:attrNameLst>
                                      </p:cBhvr>
                                      <p:tavLst>
                                        <p:tav tm="0">
                                          <p:val>
                                            <p:fltVal val="0"/>
                                          </p:val>
                                        </p:tav>
                                        <p:tav tm="100000">
                                          <p:val>
                                            <p:strVal val="#ppt_w"/>
                                          </p:val>
                                        </p:tav>
                                      </p:tavLst>
                                    </p:anim>
                                    <p:anim calcmode="lin" valueType="num">
                                      <p:cBhvr>
                                        <p:cTn id="8" dur="1000" fill="hold"/>
                                        <p:tgtEl>
                                          <p:spTgt spid="12311"/>
                                        </p:tgtEl>
                                        <p:attrNameLst>
                                          <p:attrName>ppt_h</p:attrName>
                                        </p:attrNameLst>
                                      </p:cBhvr>
                                      <p:tavLst>
                                        <p:tav tm="0">
                                          <p:val>
                                            <p:fltVal val="0"/>
                                          </p:val>
                                        </p:tav>
                                        <p:tav tm="100000">
                                          <p:val>
                                            <p:strVal val="#ppt_h"/>
                                          </p:val>
                                        </p:tav>
                                      </p:tavLst>
                                    </p:anim>
                                    <p:anim calcmode="lin" valueType="num">
                                      <p:cBhvr>
                                        <p:cTn id="9" dur="1000" fill="hold"/>
                                        <p:tgtEl>
                                          <p:spTgt spid="12311"/>
                                        </p:tgtEl>
                                        <p:attrNameLst>
                                          <p:attrName>style.rotation</p:attrName>
                                        </p:attrNameLst>
                                      </p:cBhvr>
                                      <p:tavLst>
                                        <p:tav tm="0">
                                          <p:val>
                                            <p:fltVal val="90"/>
                                          </p:val>
                                        </p:tav>
                                        <p:tav tm="100000">
                                          <p:val>
                                            <p:fltVal val="0"/>
                                          </p:val>
                                        </p:tav>
                                      </p:tavLst>
                                    </p:anim>
                                    <p:animEffect transition="in" filter="fade">
                                      <p:cBhvr>
                                        <p:cTn id="10" dur="1000"/>
                                        <p:tgtEl>
                                          <p:spTgt spid="123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accel="50000" decel="50000" fill="hold" nodeType="clickEffect">
                                  <p:stCondLst>
                                    <p:cond delay="0"/>
                                  </p:stCondLst>
                                  <p:childTnLst>
                                    <p:animMotion origin="layout" path="M -3.33333E-6 5.55112E-17 L 0.26667 5.55112E-17 " pathEditMode="relative" rAng="0" ptsTypes="AA">
                                      <p:cBhvr>
                                        <p:cTn id="44" dur="2000" fill="hold"/>
                                        <p:tgtEl>
                                          <p:spTgt spid="2"/>
                                        </p:tgtEl>
                                        <p:attrNameLst>
                                          <p:attrName>ppt_x,ppt_y</p:attrName>
                                        </p:attrNameLst>
                                      </p:cBhvr>
                                      <p:rCtr x="13300" y="0"/>
                                    </p:animMotion>
                                  </p:childTnLst>
                                </p:cTn>
                              </p:par>
                            </p:childTnLst>
                          </p:cTn>
                        </p:par>
                        <p:par>
                          <p:cTn id="45" fill="hold" nodeType="afterGroup">
                            <p:stCondLst>
                              <p:cond delay="2000"/>
                            </p:stCondLst>
                            <p:childTnLst>
                              <p:par>
                                <p:cTn id="46" presetID="51" presetClass="entr" presetSubtype="0" fill="hold" nodeType="afterEffect">
                                  <p:stCondLst>
                                    <p:cond delay="0"/>
                                  </p:stCondLst>
                                  <p:childTnLst>
                                    <p:set>
                                      <p:cBhvr>
                                        <p:cTn id="47" dur="1" fill="hold">
                                          <p:stCondLst>
                                            <p:cond delay="0"/>
                                          </p:stCondLst>
                                        </p:cTn>
                                        <p:tgtEl>
                                          <p:spTgt spid="12312"/>
                                        </p:tgtEl>
                                        <p:attrNameLst>
                                          <p:attrName>style.visibility</p:attrName>
                                        </p:attrNameLst>
                                      </p:cBhvr>
                                      <p:to>
                                        <p:strVal val="visible"/>
                                      </p:to>
                                    </p:set>
                                    <p:animEffect transition="in" filter="fade">
                                      <p:cBhvr>
                                        <p:cTn id="48" dur="770" decel="100000"/>
                                        <p:tgtEl>
                                          <p:spTgt spid="12312"/>
                                        </p:tgtEl>
                                      </p:cBhvr>
                                    </p:animEffect>
                                    <p:animScale>
                                      <p:cBhvr>
                                        <p:cTn id="49" dur="770" decel="100000"/>
                                        <p:tgtEl>
                                          <p:spTgt spid="12312"/>
                                        </p:tgtEl>
                                      </p:cBhvr>
                                      <p:from x="10000" y="10000"/>
                                      <p:to x="200000" y="450000"/>
                                    </p:animScale>
                                    <p:animScale>
                                      <p:cBhvr>
                                        <p:cTn id="50" dur="1230" accel="100000" fill="hold">
                                          <p:stCondLst>
                                            <p:cond delay="770"/>
                                          </p:stCondLst>
                                        </p:cTn>
                                        <p:tgtEl>
                                          <p:spTgt spid="12312"/>
                                        </p:tgtEl>
                                      </p:cBhvr>
                                      <p:from x="200000" y="450000"/>
                                      <p:to x="100000" y="100000"/>
                                    </p:animScale>
                                    <p:set>
                                      <p:cBhvr>
                                        <p:cTn id="51" dur="770" fill="hold"/>
                                        <p:tgtEl>
                                          <p:spTgt spid="12312"/>
                                        </p:tgtEl>
                                        <p:attrNameLst>
                                          <p:attrName>ppt_x</p:attrName>
                                        </p:attrNameLst>
                                      </p:cBhvr>
                                      <p:to>
                                        <p:strVal val="(0.5)"/>
                                      </p:to>
                                    </p:set>
                                    <p:anim from="(0.5)" to="(#ppt_x)" calcmode="lin" valueType="num">
                                      <p:cBhvr>
                                        <p:cTn id="52" dur="1230" accel="100000" fill="hold">
                                          <p:stCondLst>
                                            <p:cond delay="770"/>
                                          </p:stCondLst>
                                        </p:cTn>
                                        <p:tgtEl>
                                          <p:spTgt spid="12312"/>
                                        </p:tgtEl>
                                        <p:attrNameLst>
                                          <p:attrName>ppt_x</p:attrName>
                                        </p:attrNameLst>
                                      </p:cBhvr>
                                    </p:anim>
                                    <p:set>
                                      <p:cBhvr>
                                        <p:cTn id="53" dur="770" fill="hold"/>
                                        <p:tgtEl>
                                          <p:spTgt spid="12312"/>
                                        </p:tgtEl>
                                        <p:attrNameLst>
                                          <p:attrName>ppt_y</p:attrName>
                                        </p:attrNameLst>
                                      </p:cBhvr>
                                      <p:to>
                                        <p:strVal val="(#ppt_y+0.4)"/>
                                      </p:to>
                                    </p:set>
                                    <p:anim from="(#ppt_y+0.4)" to="(#ppt_y)" calcmode="lin" valueType="num">
                                      <p:cBhvr>
                                        <p:cTn id="54" dur="1230" accel="100000" fill="hold">
                                          <p:stCondLst>
                                            <p:cond delay="770"/>
                                          </p:stCondLst>
                                        </p:cTn>
                                        <p:tgtEl>
                                          <p:spTgt spid="12312"/>
                                        </p:tgtEl>
                                        <p:attrNameLst>
                                          <p:attrName>ppt_y</p:attrName>
                                        </p:attrNameLst>
                                      </p:cBhvr>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4"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anim to="" calcmode="lin" valueType="num">
                                      <p:cBhvr>
                                        <p:cTn id="59" dur="1" fill="hold"/>
                                        <p:tgtEl>
                                          <p:spTgt spid="13"/>
                                        </p:tgtEl>
                                        <p:attrNameLst>
                                          <p:attrName>style.visibility</p:attrName>
                                        </p:attrNameLst>
                                      </p:cBhvr>
                                    </p:anim>
                                  </p:childTnLst>
                                </p:cTn>
                              </p:par>
                              <p:par>
                                <p:cTn id="60" presetID="24" presetClass="entr" presetSubtype="0"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to="" calcmode="lin" valueType="num">
                                      <p:cBhvr>
                                        <p:cTn id="62" dur="1" fill="hold"/>
                                        <p:tgtEl>
                                          <p:spTgt spid="14"/>
                                        </p:tgtEl>
                                        <p:attrNameLst>
                                          <p:attrName>style.visibility</p:attrName>
                                        </p:attrNameLst>
                                      </p:cBhvr>
                                    </p:anim>
                                  </p:childTnLst>
                                </p:cTn>
                              </p:par>
                              <p:par>
                                <p:cTn id="63" presetID="24"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 to="" calcmode="lin" valueType="num">
                                      <p:cBhvr>
                                        <p:cTn id="65" dur="1" fill="hold"/>
                                        <p:tgtEl>
                                          <p:spTgt spid="15"/>
                                        </p:tgtEl>
                                        <p:attrNameLst>
                                          <p:attrName>style.visibility</p:attrName>
                                        </p:attrNameLst>
                                      </p:cBhvr>
                                    </p:anim>
                                  </p:childTnLst>
                                </p:cTn>
                              </p:par>
                              <p:par>
                                <p:cTn id="66" presetID="24" presetClass="entr" presetSubtype="0" fill="hold" nodeType="withEffect">
                                  <p:stCondLst>
                                    <p:cond delay="0"/>
                                  </p:stCondLst>
                                  <p:childTnLst>
                                    <p:set>
                                      <p:cBhvr>
                                        <p:cTn id="67" dur="1" fill="hold">
                                          <p:stCondLst>
                                            <p:cond delay="0"/>
                                          </p:stCondLst>
                                        </p:cTn>
                                        <p:tgtEl>
                                          <p:spTgt spid="18"/>
                                        </p:tgtEl>
                                        <p:attrNameLst>
                                          <p:attrName>style.visibility</p:attrName>
                                        </p:attrNameLst>
                                      </p:cBhvr>
                                      <p:to>
                                        <p:strVal val="visible"/>
                                      </p:to>
                                    </p:set>
                                    <p:anim to="" calcmode="lin" valueType="num">
                                      <p:cBhvr>
                                        <p:cTn id="68" dur="1" fill="hold"/>
                                        <p:tgtEl>
                                          <p:spTgt spid="18"/>
                                        </p:tgtEl>
                                        <p:attrNameLst>
                                          <p:attrName>style.visibility</p:attrName>
                                        </p:attrNameLst>
                                      </p:cBhvr>
                                    </p:anim>
                                  </p:childTnLst>
                                </p:cTn>
                              </p:par>
                              <p:par>
                                <p:cTn id="69" presetID="24" presetClass="entr" presetSubtype="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 to="" calcmode="lin" valueType="num">
                                      <p:cBhvr>
                                        <p:cTn id="71" dur="1" fill="hold"/>
                                        <p:tgtEl>
                                          <p:spTgt spid="21"/>
                                        </p:tgtEl>
                                        <p:attrNameLst>
                                          <p:attrName>style.visibility</p:attrName>
                                        </p:attrNameLst>
                                      </p:cBhvr>
                                    </p:anim>
                                  </p:childTnLst>
                                </p:cTn>
                              </p:par>
                              <p:par>
                                <p:cTn id="72" presetID="24" presetClass="entr" presetSubtype="0" fill="hold" nodeType="withEffect">
                                  <p:stCondLst>
                                    <p:cond delay="0"/>
                                  </p:stCondLst>
                                  <p:childTnLst>
                                    <p:set>
                                      <p:cBhvr>
                                        <p:cTn id="73" dur="1" fill="hold">
                                          <p:stCondLst>
                                            <p:cond delay="0"/>
                                          </p:stCondLst>
                                        </p:cTn>
                                        <p:tgtEl>
                                          <p:spTgt spid="22"/>
                                        </p:tgtEl>
                                        <p:attrNameLst>
                                          <p:attrName>style.visibility</p:attrName>
                                        </p:attrNameLst>
                                      </p:cBhvr>
                                      <p:to>
                                        <p:strVal val="visible"/>
                                      </p:to>
                                    </p:set>
                                    <p:anim to="" calcmode="lin" valueType="num">
                                      <p:cBhvr>
                                        <p:cTn id="74" dur="1" fill="hold"/>
                                        <p:tgtEl>
                                          <p:spTgt spid="22"/>
                                        </p:tgtEl>
                                        <p:attrNameLst>
                                          <p:attrName>style.visibility</p:attrName>
                                        </p:attrNameLst>
                                      </p:cBhvr>
                                    </p:anim>
                                  </p:childTnLst>
                                </p:cTn>
                              </p:par>
                              <p:par>
                                <p:cTn id="75" presetID="24" presetClass="entr" presetSubtype="0"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 to="" calcmode="lin" valueType="num">
                                      <p:cBhvr>
                                        <p:cTn id="77" dur="1" fill="hold"/>
                                        <p:tgtEl>
                                          <p:spTgt spid="23"/>
                                        </p:tgtEl>
                                        <p:attrNameLst>
                                          <p:attrName>style.visibility</p:attrName>
                                        </p:attrNameLst>
                                      </p:cBhvr>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0" presetClass="path" presetSubtype="0" accel="50000" decel="50000" fill="hold" nodeType="clickEffect">
                                  <p:stCondLst>
                                    <p:cond delay="0"/>
                                  </p:stCondLst>
                                  <p:childTnLst>
                                    <p:animMotion origin="layout" path="M 5.55556E-7 7.40741E-6 L -0.10833 7.40741E-6 " pathEditMode="relative" rAng="0" ptsTypes="AA">
                                      <p:cBhvr>
                                        <p:cTn id="81" dur="2000" fill="hold"/>
                                        <p:tgtEl>
                                          <p:spTgt spid="13"/>
                                        </p:tgtEl>
                                        <p:attrNameLst>
                                          <p:attrName>ppt_x,ppt_y</p:attrName>
                                        </p:attrNameLst>
                                      </p:cBhvr>
                                      <p:rCtr x="0" y="0"/>
                                    </p:animMotion>
                                  </p:childTnLst>
                                </p:cTn>
                              </p:par>
                            </p:childTnLst>
                          </p:cTn>
                        </p:par>
                        <p:par>
                          <p:cTn id="82" fill="hold" nodeType="afterGroup">
                            <p:stCondLst>
                              <p:cond delay="2000"/>
                            </p:stCondLst>
                            <p:childTnLst>
                              <p:par>
                                <p:cTn id="83" presetID="51" presetClass="entr" presetSubtype="0" fill="hold" nodeType="afterEffect">
                                  <p:stCondLst>
                                    <p:cond delay="0"/>
                                  </p:stCondLst>
                                  <p:childTnLst>
                                    <p:set>
                                      <p:cBhvr>
                                        <p:cTn id="84" dur="1" fill="hold">
                                          <p:stCondLst>
                                            <p:cond delay="0"/>
                                          </p:stCondLst>
                                        </p:cTn>
                                        <p:tgtEl>
                                          <p:spTgt spid="12313"/>
                                        </p:tgtEl>
                                        <p:attrNameLst>
                                          <p:attrName>style.visibility</p:attrName>
                                        </p:attrNameLst>
                                      </p:cBhvr>
                                      <p:to>
                                        <p:strVal val="visible"/>
                                      </p:to>
                                    </p:set>
                                    <p:animEffect transition="in" filter="fade">
                                      <p:cBhvr>
                                        <p:cTn id="85" dur="770" decel="100000"/>
                                        <p:tgtEl>
                                          <p:spTgt spid="12313"/>
                                        </p:tgtEl>
                                      </p:cBhvr>
                                    </p:animEffect>
                                    <p:animScale>
                                      <p:cBhvr>
                                        <p:cTn id="86" dur="770" decel="100000"/>
                                        <p:tgtEl>
                                          <p:spTgt spid="12313"/>
                                        </p:tgtEl>
                                      </p:cBhvr>
                                      <p:from x="10000" y="10000"/>
                                      <p:to x="200000" y="450000"/>
                                    </p:animScale>
                                    <p:animScale>
                                      <p:cBhvr>
                                        <p:cTn id="87" dur="1230" accel="100000" fill="hold">
                                          <p:stCondLst>
                                            <p:cond delay="770"/>
                                          </p:stCondLst>
                                        </p:cTn>
                                        <p:tgtEl>
                                          <p:spTgt spid="12313"/>
                                        </p:tgtEl>
                                      </p:cBhvr>
                                      <p:from x="200000" y="450000"/>
                                      <p:to x="100000" y="100000"/>
                                    </p:animScale>
                                    <p:set>
                                      <p:cBhvr>
                                        <p:cTn id="88" dur="770" fill="hold"/>
                                        <p:tgtEl>
                                          <p:spTgt spid="12313"/>
                                        </p:tgtEl>
                                        <p:attrNameLst>
                                          <p:attrName>ppt_x</p:attrName>
                                        </p:attrNameLst>
                                      </p:cBhvr>
                                      <p:to>
                                        <p:strVal val="(0.5)"/>
                                      </p:to>
                                    </p:set>
                                    <p:anim from="(0.5)" to="(#ppt_x)" calcmode="lin" valueType="num">
                                      <p:cBhvr>
                                        <p:cTn id="89" dur="1230" accel="100000" fill="hold">
                                          <p:stCondLst>
                                            <p:cond delay="770"/>
                                          </p:stCondLst>
                                        </p:cTn>
                                        <p:tgtEl>
                                          <p:spTgt spid="12313"/>
                                        </p:tgtEl>
                                        <p:attrNameLst>
                                          <p:attrName>ppt_x</p:attrName>
                                        </p:attrNameLst>
                                      </p:cBhvr>
                                    </p:anim>
                                    <p:set>
                                      <p:cBhvr>
                                        <p:cTn id="90" dur="770" fill="hold"/>
                                        <p:tgtEl>
                                          <p:spTgt spid="12313"/>
                                        </p:tgtEl>
                                        <p:attrNameLst>
                                          <p:attrName>ppt_y</p:attrName>
                                        </p:attrNameLst>
                                      </p:cBhvr>
                                      <p:to>
                                        <p:strVal val="(#ppt_y+0.4)"/>
                                      </p:to>
                                    </p:set>
                                    <p:anim from="(#ppt_y+0.4)" to="(#ppt_y)" calcmode="lin" valueType="num">
                                      <p:cBhvr>
                                        <p:cTn id="91" dur="1230" accel="100000" fill="hold">
                                          <p:stCondLst>
                                            <p:cond delay="770"/>
                                          </p:stCondLst>
                                        </p:cTn>
                                        <p:tgtEl>
                                          <p:spTgt spid="12313"/>
                                        </p:tgtEl>
                                        <p:attrNameLst>
                                          <p:attrName>ppt_y</p:attrName>
                                        </p:attrNameLst>
                                      </p:cBhvr>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17" presetClass="entr" presetSubtype="10" fill="hold" nodeType="click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strVal val="#ppt_h"/>
                                          </p:val>
                                        </p:tav>
                                        <p:tav tm="100000">
                                          <p:val>
                                            <p:strVal val="#ppt_h"/>
                                          </p:val>
                                        </p:tav>
                                      </p:tavLst>
                                    </p:anim>
                                  </p:childTnLst>
                                </p:cTn>
                              </p:par>
                              <p:par>
                                <p:cTn id="98" presetID="17" presetClass="entr" presetSubtype="10" fill="hold" nodeType="with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500" fill="hold"/>
                                        <p:tgtEl>
                                          <p:spTgt spid="25"/>
                                        </p:tgtEl>
                                        <p:attrNameLst>
                                          <p:attrName>ppt_w</p:attrName>
                                        </p:attrNameLst>
                                      </p:cBhvr>
                                      <p:tavLst>
                                        <p:tav tm="0">
                                          <p:val>
                                            <p:fltVal val="0"/>
                                          </p:val>
                                        </p:tav>
                                        <p:tav tm="100000">
                                          <p:val>
                                            <p:strVal val="#ppt_w"/>
                                          </p:val>
                                        </p:tav>
                                      </p:tavLst>
                                    </p:anim>
                                    <p:anim calcmode="lin" valueType="num">
                                      <p:cBhvr>
                                        <p:cTn id="101" dur="500" fill="hold"/>
                                        <p:tgtEl>
                                          <p:spTgt spid="25"/>
                                        </p:tgtEl>
                                        <p:attrNameLst>
                                          <p:attrName>ppt_h</p:attrName>
                                        </p:attrNameLst>
                                      </p:cBhvr>
                                      <p:tavLst>
                                        <p:tav tm="0">
                                          <p:val>
                                            <p:strVal val="#ppt_h"/>
                                          </p:val>
                                        </p:tav>
                                        <p:tav tm="100000">
                                          <p:val>
                                            <p:strVal val="#ppt_h"/>
                                          </p:val>
                                        </p:tav>
                                      </p:tavLst>
                                    </p:anim>
                                  </p:childTnLst>
                                </p:cTn>
                              </p:par>
                              <p:par>
                                <p:cTn id="102" presetID="17" presetClass="entr" presetSubtype="10" fill="hold" nodeType="with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500" fill="hold"/>
                                        <p:tgtEl>
                                          <p:spTgt spid="26"/>
                                        </p:tgtEl>
                                        <p:attrNameLst>
                                          <p:attrName>ppt_w</p:attrName>
                                        </p:attrNameLst>
                                      </p:cBhvr>
                                      <p:tavLst>
                                        <p:tav tm="0">
                                          <p:val>
                                            <p:fltVal val="0"/>
                                          </p:val>
                                        </p:tav>
                                        <p:tav tm="100000">
                                          <p:val>
                                            <p:strVal val="#ppt_w"/>
                                          </p:val>
                                        </p:tav>
                                      </p:tavLst>
                                    </p:anim>
                                    <p:anim calcmode="lin" valueType="num">
                                      <p:cBhvr>
                                        <p:cTn id="105" dur="500" fill="hold"/>
                                        <p:tgtEl>
                                          <p:spTgt spid="26"/>
                                        </p:tgtEl>
                                        <p:attrNameLst>
                                          <p:attrName>ppt_h</p:attrName>
                                        </p:attrNameLst>
                                      </p:cBhvr>
                                      <p:tavLst>
                                        <p:tav tm="0">
                                          <p:val>
                                            <p:strVal val="#ppt_h"/>
                                          </p:val>
                                        </p:tav>
                                        <p:tav tm="100000">
                                          <p:val>
                                            <p:strVal val="#ppt_h"/>
                                          </p:val>
                                        </p:tav>
                                      </p:tavLst>
                                    </p:anim>
                                  </p:childTnLst>
                                </p:cTn>
                              </p:par>
                              <p:par>
                                <p:cTn id="106" presetID="17" presetClass="entr" presetSubtype="10" fill="hold"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strVal val="#ppt_h"/>
                                          </p:val>
                                        </p:tav>
                                        <p:tav tm="100000">
                                          <p:val>
                                            <p:strVal val="#ppt_h"/>
                                          </p:val>
                                        </p:tav>
                                      </p:tavLst>
                                    </p:anim>
                                  </p:childTnLst>
                                </p:cTn>
                              </p:par>
                              <p:par>
                                <p:cTn id="110" presetID="17" presetClass="entr" presetSubtype="10" fill="hold" nodeType="withEffect">
                                  <p:stCondLst>
                                    <p:cond delay="0"/>
                                  </p:stCondLst>
                                  <p:childTnLst>
                                    <p:set>
                                      <p:cBhvr>
                                        <p:cTn id="111" dur="1" fill="hold">
                                          <p:stCondLst>
                                            <p:cond delay="0"/>
                                          </p:stCondLst>
                                        </p:cTn>
                                        <p:tgtEl>
                                          <p:spTgt spid="5"/>
                                        </p:tgtEl>
                                        <p:attrNameLst>
                                          <p:attrName>style.visibility</p:attrName>
                                        </p:attrNameLst>
                                      </p:cBhvr>
                                      <p:to>
                                        <p:strVal val="visible"/>
                                      </p:to>
                                    </p:set>
                                    <p:anim calcmode="lin" valueType="num">
                                      <p:cBhvr>
                                        <p:cTn id="112" dur="500" fill="hold"/>
                                        <p:tgtEl>
                                          <p:spTgt spid="5"/>
                                        </p:tgtEl>
                                        <p:attrNameLst>
                                          <p:attrName>ppt_w</p:attrName>
                                        </p:attrNameLst>
                                      </p:cBhvr>
                                      <p:tavLst>
                                        <p:tav tm="0">
                                          <p:val>
                                            <p:fltVal val="0"/>
                                          </p:val>
                                        </p:tav>
                                        <p:tav tm="100000">
                                          <p:val>
                                            <p:strVal val="#ppt_w"/>
                                          </p:val>
                                        </p:tav>
                                      </p:tavLst>
                                    </p:anim>
                                    <p:anim calcmode="lin" valueType="num">
                                      <p:cBhvr>
                                        <p:cTn id="113" dur="500" fill="hold"/>
                                        <p:tgtEl>
                                          <p:spTgt spid="5"/>
                                        </p:tgtEl>
                                        <p:attrNameLst>
                                          <p:attrName>ppt_h</p:attrName>
                                        </p:attrNameLst>
                                      </p:cBhvr>
                                      <p:tavLst>
                                        <p:tav tm="0">
                                          <p:val>
                                            <p:strVal val="#ppt_h"/>
                                          </p:val>
                                        </p:tav>
                                        <p:tav tm="100000">
                                          <p:val>
                                            <p:strVal val="#ppt_h"/>
                                          </p:val>
                                        </p:tav>
                                      </p:tavLst>
                                    </p:anim>
                                  </p:childTnLst>
                                </p:cTn>
                              </p:par>
                              <p:par>
                                <p:cTn id="114" presetID="17" presetClass="entr" presetSubtype="10" fill="hold" nodeType="withEffect">
                                  <p:stCondLst>
                                    <p:cond delay="0"/>
                                  </p:stCondLst>
                                  <p:childTnLst>
                                    <p:set>
                                      <p:cBhvr>
                                        <p:cTn id="115" dur="1" fill="hold">
                                          <p:stCondLst>
                                            <p:cond delay="0"/>
                                          </p:stCondLst>
                                        </p:cTn>
                                        <p:tgtEl>
                                          <p:spTgt spid="6"/>
                                        </p:tgtEl>
                                        <p:attrNameLst>
                                          <p:attrName>style.visibility</p:attrName>
                                        </p:attrNameLst>
                                      </p:cBhvr>
                                      <p:to>
                                        <p:strVal val="visible"/>
                                      </p:to>
                                    </p:set>
                                    <p:anim calcmode="lin" valueType="num">
                                      <p:cBhvr>
                                        <p:cTn id="116" dur="500" fill="hold"/>
                                        <p:tgtEl>
                                          <p:spTgt spid="6"/>
                                        </p:tgtEl>
                                        <p:attrNameLst>
                                          <p:attrName>ppt_w</p:attrName>
                                        </p:attrNameLst>
                                      </p:cBhvr>
                                      <p:tavLst>
                                        <p:tav tm="0">
                                          <p:val>
                                            <p:fltVal val="0"/>
                                          </p:val>
                                        </p:tav>
                                        <p:tav tm="100000">
                                          <p:val>
                                            <p:strVal val="#ppt_w"/>
                                          </p:val>
                                        </p:tav>
                                      </p:tavLst>
                                    </p:anim>
                                    <p:anim calcmode="lin" valueType="num">
                                      <p:cBhvr>
                                        <p:cTn id="117" dur="500" fill="hold"/>
                                        <p:tgtEl>
                                          <p:spTgt spid="6"/>
                                        </p:tgtEl>
                                        <p:attrNameLst>
                                          <p:attrName>ppt_h</p:attrName>
                                        </p:attrNameLst>
                                      </p:cBhvr>
                                      <p:tavLst>
                                        <p:tav tm="0">
                                          <p:val>
                                            <p:strVal val="#ppt_h"/>
                                          </p:val>
                                        </p:tav>
                                        <p:tav tm="100000">
                                          <p:val>
                                            <p:strVal val="#ppt_h"/>
                                          </p:val>
                                        </p:tav>
                                      </p:tavLst>
                                    </p:anim>
                                  </p:childTnLst>
                                </p:cTn>
                              </p:par>
                              <p:par>
                                <p:cTn id="118" presetID="17" presetClass="entr" presetSubtype="10" fill="hold" nodeType="with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0" presetClass="path" presetSubtype="0" accel="50000" decel="50000" fill="hold" nodeType="clickEffect">
                                  <p:stCondLst>
                                    <p:cond delay="0"/>
                                  </p:stCondLst>
                                  <p:childTnLst>
                                    <p:animMotion origin="layout" path="M -0.00174 7.40741E-7 L 0.26493 -0.04445 " pathEditMode="relative" rAng="0" ptsTypes="AA">
                                      <p:cBhvr>
                                        <p:cTn id="125" dur="2000" fill="hold"/>
                                        <p:tgtEl>
                                          <p:spTgt spid="6"/>
                                        </p:tgtEl>
                                        <p:attrNameLst>
                                          <p:attrName>ppt_x,ppt_y</p:attrName>
                                        </p:attrNameLst>
                                      </p:cBhvr>
                                      <p:rCtr x="13300" y="-2200"/>
                                    </p:animMotion>
                                  </p:childTnLst>
                                </p:cTn>
                              </p:par>
                            </p:childTnLst>
                          </p:cTn>
                        </p:par>
                        <p:par>
                          <p:cTn id="126" fill="hold" nodeType="afterGroup">
                            <p:stCondLst>
                              <p:cond delay="2000"/>
                            </p:stCondLst>
                            <p:childTnLst>
                              <p:par>
                                <p:cTn id="127" presetID="51" presetClass="entr" presetSubtype="0" fill="hold" nodeType="afterEffect">
                                  <p:stCondLst>
                                    <p:cond delay="0"/>
                                  </p:stCondLst>
                                  <p:childTnLst>
                                    <p:set>
                                      <p:cBhvr>
                                        <p:cTn id="128" dur="1" fill="hold">
                                          <p:stCondLst>
                                            <p:cond delay="0"/>
                                          </p:stCondLst>
                                        </p:cTn>
                                        <p:tgtEl>
                                          <p:spTgt spid="12314"/>
                                        </p:tgtEl>
                                        <p:attrNameLst>
                                          <p:attrName>style.visibility</p:attrName>
                                        </p:attrNameLst>
                                      </p:cBhvr>
                                      <p:to>
                                        <p:strVal val="visible"/>
                                      </p:to>
                                    </p:set>
                                    <p:animEffect transition="in" filter="fade">
                                      <p:cBhvr>
                                        <p:cTn id="129" dur="770" decel="100000"/>
                                        <p:tgtEl>
                                          <p:spTgt spid="12314"/>
                                        </p:tgtEl>
                                      </p:cBhvr>
                                    </p:animEffect>
                                    <p:animScale>
                                      <p:cBhvr>
                                        <p:cTn id="130" dur="770" decel="100000"/>
                                        <p:tgtEl>
                                          <p:spTgt spid="12314"/>
                                        </p:tgtEl>
                                      </p:cBhvr>
                                      <p:from x="10000" y="10000"/>
                                      <p:to x="200000" y="450000"/>
                                    </p:animScale>
                                    <p:animScale>
                                      <p:cBhvr>
                                        <p:cTn id="131" dur="1230" accel="100000" fill="hold">
                                          <p:stCondLst>
                                            <p:cond delay="770"/>
                                          </p:stCondLst>
                                        </p:cTn>
                                        <p:tgtEl>
                                          <p:spTgt spid="12314"/>
                                        </p:tgtEl>
                                      </p:cBhvr>
                                      <p:from x="200000" y="450000"/>
                                      <p:to x="100000" y="100000"/>
                                    </p:animScale>
                                    <p:set>
                                      <p:cBhvr>
                                        <p:cTn id="132" dur="770" fill="hold"/>
                                        <p:tgtEl>
                                          <p:spTgt spid="12314"/>
                                        </p:tgtEl>
                                        <p:attrNameLst>
                                          <p:attrName>ppt_x</p:attrName>
                                        </p:attrNameLst>
                                      </p:cBhvr>
                                      <p:to>
                                        <p:strVal val="(0.5)"/>
                                      </p:to>
                                    </p:set>
                                    <p:anim from="(0.5)" to="(#ppt_x)" calcmode="lin" valueType="num">
                                      <p:cBhvr>
                                        <p:cTn id="133" dur="1230" accel="100000" fill="hold">
                                          <p:stCondLst>
                                            <p:cond delay="770"/>
                                          </p:stCondLst>
                                        </p:cTn>
                                        <p:tgtEl>
                                          <p:spTgt spid="12314"/>
                                        </p:tgtEl>
                                        <p:attrNameLst>
                                          <p:attrName>ppt_x</p:attrName>
                                        </p:attrNameLst>
                                      </p:cBhvr>
                                    </p:anim>
                                    <p:set>
                                      <p:cBhvr>
                                        <p:cTn id="134" dur="770" fill="hold"/>
                                        <p:tgtEl>
                                          <p:spTgt spid="12314"/>
                                        </p:tgtEl>
                                        <p:attrNameLst>
                                          <p:attrName>ppt_y</p:attrName>
                                        </p:attrNameLst>
                                      </p:cBhvr>
                                      <p:to>
                                        <p:strVal val="(#ppt_y+0.4)"/>
                                      </p:to>
                                    </p:set>
                                    <p:anim from="(#ppt_y+0.4)" to="(#ppt_y)" calcmode="lin" valueType="num">
                                      <p:cBhvr>
                                        <p:cTn id="135" dur="1230" accel="100000" fill="hold">
                                          <p:stCondLst>
                                            <p:cond delay="770"/>
                                          </p:stCondLst>
                                        </p:cTn>
                                        <p:tgtEl>
                                          <p:spTgt spid="123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1" grpId="0"/>
      <p:bldP spid="12312" grpId="0"/>
      <p:bldP spid="12313" grpId="0"/>
      <p:bldP spid="1231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8">
            <a:extLst>
              <a:ext uri="{FF2B5EF4-FFF2-40B4-BE49-F238E27FC236}">
                <a16:creationId xmlns:a16="http://schemas.microsoft.com/office/drawing/2014/main" id="{F5478C3E-E5A5-B2B5-838B-816D8240F342}"/>
              </a:ext>
            </a:extLst>
          </p:cNvPr>
          <p:cNvSpPr txBox="1">
            <a:spLocks noChangeArrowheads="1"/>
          </p:cNvSpPr>
          <p:nvPr/>
        </p:nvSpPr>
        <p:spPr bwMode="auto">
          <a:xfrm>
            <a:off x="838370" y="990682"/>
            <a:ext cx="8153186" cy="127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r>
              <a:rPr lang="en-US" altLang="zh-CN" sz="4000" b="1" dirty="0">
                <a:solidFill>
                  <a:srgbClr val="FF0000"/>
                </a:solidFill>
                <a:ea typeface="SimSun" panose="02010600030101010101" pitchFamily="2" charset="-122"/>
              </a:rPr>
              <a:t>?</a:t>
            </a:r>
            <a:r>
              <a:rPr lang="en-US" altLang="zh-CN" i="1" dirty="0">
                <a:solidFill>
                  <a:srgbClr val="000000"/>
                </a:solidFill>
                <a:ea typeface="SimSun" panose="02010600030101010101" pitchFamily="2" charset="-122"/>
              </a:rPr>
              <a:t> </a:t>
            </a:r>
            <a:r>
              <a:rPr lang="en-US" altLang="zh-CN" dirty="0">
                <a:solidFill>
                  <a:srgbClr val="000000"/>
                </a:solidFill>
                <a:ea typeface="SimSun" panose="02010600030101010101" pitchFamily="2" charset="-122"/>
              </a:rPr>
              <a:t>a) </a:t>
            </a:r>
            <a:r>
              <a:rPr lang="en-US" altLang="zh-CN" dirty="0" err="1">
                <a:solidFill>
                  <a:srgbClr val="000000"/>
                </a:solidFill>
                <a:ea typeface="SimSun" panose="02010600030101010101" pitchFamily="2" charset="-122"/>
              </a:rPr>
              <a:t>Viết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14 </a:t>
            </a:r>
            <a:r>
              <a:rPr lang="en-US" altLang="zh-CN" dirty="0" err="1">
                <a:solidFill>
                  <a:srgbClr val="000000"/>
                </a:solidFill>
                <a:ea typeface="SimSun" panose="02010600030101010101" pitchFamily="2" charset="-122"/>
              </a:rPr>
              <a:t>và</a:t>
            </a:r>
            <a:r>
              <a:rPr lang="en-US" altLang="zh-CN" dirty="0">
                <a:solidFill>
                  <a:srgbClr val="000000"/>
                </a:solidFill>
                <a:ea typeface="SimSun" panose="02010600030101010101" pitchFamily="2" charset="-122"/>
              </a:rPr>
              <a:t> 27 </a:t>
            </a:r>
            <a:r>
              <a:rPr lang="en-US" altLang="zh-CN" dirty="0" err="1">
                <a:solidFill>
                  <a:srgbClr val="000000"/>
                </a:solidFill>
                <a:ea typeface="SimSun" panose="02010600030101010101" pitchFamily="2" charset="-122"/>
              </a:rPr>
              <a:t>bằng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La </a:t>
            </a:r>
            <a:r>
              <a:rPr lang="en-US" altLang="zh-CN" dirty="0" err="1">
                <a:solidFill>
                  <a:srgbClr val="000000"/>
                </a:solidFill>
                <a:ea typeface="SimSun" panose="02010600030101010101" pitchFamily="2" charset="-122"/>
              </a:rPr>
              <a:t>Mã</a:t>
            </a:r>
            <a:r>
              <a:rPr lang="en-US" altLang="zh-CN" dirty="0">
                <a:solidFill>
                  <a:srgbClr val="000000"/>
                </a:solidFill>
                <a:ea typeface="SimSun" panose="02010600030101010101" pitchFamily="2" charset="-122"/>
              </a:rPr>
              <a:t>.</a:t>
            </a:r>
          </a:p>
          <a:p>
            <a:r>
              <a:rPr lang="en-US" altLang="zh-CN" dirty="0">
                <a:solidFill>
                  <a:srgbClr val="000000"/>
                </a:solidFill>
                <a:ea typeface="SimSun" panose="02010600030101010101" pitchFamily="2" charset="-122"/>
              </a:rPr>
              <a:t>    b) </a:t>
            </a:r>
            <a:r>
              <a:rPr lang="en-US" altLang="zh-CN" dirty="0" err="1">
                <a:solidFill>
                  <a:srgbClr val="000000"/>
                </a:solidFill>
                <a:ea typeface="SimSun" panose="02010600030101010101" pitchFamily="2" charset="-122"/>
              </a:rPr>
              <a:t>Đọc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La </a:t>
            </a:r>
            <a:r>
              <a:rPr lang="en-US" altLang="zh-CN" dirty="0" err="1">
                <a:solidFill>
                  <a:srgbClr val="000000"/>
                </a:solidFill>
                <a:ea typeface="SimSun" panose="02010600030101010101" pitchFamily="2" charset="-122"/>
              </a:rPr>
              <a:t>Mã</a:t>
            </a:r>
            <a:r>
              <a:rPr lang="en-US" altLang="zh-CN" dirty="0">
                <a:solidFill>
                  <a:srgbClr val="000000"/>
                </a:solidFill>
                <a:ea typeface="SimSun" panose="02010600030101010101" pitchFamily="2" charset="-122"/>
              </a:rPr>
              <a:t> XVI, XXII</a:t>
            </a:r>
          </a:p>
        </p:txBody>
      </p:sp>
      <p:sp>
        <p:nvSpPr>
          <p:cNvPr id="28675" name="Text Box 28674">
            <a:extLst>
              <a:ext uri="{FF2B5EF4-FFF2-40B4-BE49-F238E27FC236}">
                <a16:creationId xmlns:a16="http://schemas.microsoft.com/office/drawing/2014/main" id="{56E2E55A-A26E-F624-0DC8-258AD84C01FD}"/>
              </a:ext>
            </a:extLst>
          </p:cNvPr>
          <p:cNvSpPr txBox="1">
            <a:spLocks noChangeArrowheads="1"/>
          </p:cNvSpPr>
          <p:nvPr/>
        </p:nvSpPr>
        <p:spPr bwMode="auto">
          <a:xfrm>
            <a:off x="457380" y="2438444"/>
            <a:ext cx="13868212"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dirty="0" err="1">
                <a:solidFill>
                  <a:srgbClr val="000000"/>
                </a:solidFill>
                <a:ea typeface="SimSun" panose="02010600030101010101" pitchFamily="2" charset="-122"/>
              </a:rPr>
              <a:t>Thử</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thách</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nhỏ</a:t>
            </a:r>
            <a:r>
              <a:rPr lang="en-US" altLang="zh-CN" dirty="0">
                <a:solidFill>
                  <a:srgbClr val="000000"/>
                </a:solidFill>
                <a:ea typeface="SimSun" panose="02010600030101010101" pitchFamily="2" charset="-122"/>
              </a:rPr>
              <a:t> : </a:t>
            </a:r>
            <a:r>
              <a:rPr lang="en-US" altLang="zh-CN" dirty="0" err="1">
                <a:solidFill>
                  <a:srgbClr val="000000"/>
                </a:solidFill>
                <a:ea typeface="SimSun" panose="02010600030101010101" pitchFamily="2" charset="-122"/>
              </a:rPr>
              <a:t>Sử</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dụng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đúng</a:t>
            </a:r>
            <a:r>
              <a:rPr lang="en-US" altLang="zh-CN" dirty="0">
                <a:solidFill>
                  <a:srgbClr val="000000"/>
                </a:solidFill>
                <a:ea typeface="SimSun" panose="02010600030101010101" pitchFamily="2" charset="-122"/>
              </a:rPr>
              <a:t> 7 que </a:t>
            </a:r>
            <a:r>
              <a:rPr lang="en-US" altLang="zh-CN" dirty="0" err="1">
                <a:solidFill>
                  <a:srgbClr val="000000"/>
                </a:solidFill>
                <a:ea typeface="SimSun" panose="02010600030101010101" pitchFamily="2" charset="-122"/>
              </a:rPr>
              <a:t>tính</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em</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xếp</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được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những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La </a:t>
            </a:r>
            <a:r>
              <a:rPr lang="en-US" altLang="zh-CN" dirty="0" err="1">
                <a:solidFill>
                  <a:srgbClr val="000000"/>
                </a:solidFill>
                <a:ea typeface="SimSun" panose="02010600030101010101" pitchFamily="2" charset="-122"/>
              </a:rPr>
              <a:t>Mã</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nào</a:t>
            </a:r>
            <a:r>
              <a:rPr lang="en-US" altLang="zh-CN" dirty="0">
                <a:solidFill>
                  <a:srgbClr val="000000"/>
                </a:solidFill>
                <a:ea typeface="SimSun" panose="02010600030101010101" pitchFamily="2" charset="-122"/>
              </a:rPr>
              <a:t>?</a:t>
            </a:r>
          </a:p>
        </p:txBody>
      </p:sp>
      <p:sp>
        <p:nvSpPr>
          <p:cNvPr id="28676" name="Text Box 28675">
            <a:extLst>
              <a:ext uri="{FF2B5EF4-FFF2-40B4-BE49-F238E27FC236}">
                <a16:creationId xmlns:a16="http://schemas.microsoft.com/office/drawing/2014/main" id="{8539918C-F9C5-DB66-7A73-67306C5EBA27}"/>
              </a:ext>
            </a:extLst>
          </p:cNvPr>
          <p:cNvSpPr txBox="1">
            <a:spLocks noChangeArrowheads="1"/>
          </p:cNvSpPr>
          <p:nvPr/>
        </p:nvSpPr>
        <p:spPr bwMode="auto">
          <a:xfrm>
            <a:off x="609600" y="3124200"/>
            <a:ext cx="2438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b="1" u="sng">
                <a:solidFill>
                  <a:srgbClr val="000000"/>
                </a:solidFill>
                <a:ea typeface="SimSun" panose="02010600030101010101" pitchFamily="2" charset="-122"/>
              </a:rPr>
              <a:t>Đáp án:</a:t>
            </a:r>
            <a:r>
              <a:rPr lang="en-US" altLang="zh-CN">
                <a:solidFill>
                  <a:srgbClr val="000000"/>
                </a:solidFill>
                <a:ea typeface="SimSun" panose="02010600030101010101" pitchFamily="2" charset="-122"/>
              </a:rPr>
              <a:t> </a:t>
            </a:r>
          </a:p>
        </p:txBody>
      </p:sp>
      <p:sp>
        <p:nvSpPr>
          <p:cNvPr id="28677" name="Rectangles 28676">
            <a:extLst>
              <a:ext uri="{FF2B5EF4-FFF2-40B4-BE49-F238E27FC236}">
                <a16:creationId xmlns:a16="http://schemas.microsoft.com/office/drawing/2014/main" id="{D7BB6B16-AEBF-C840-F137-AA7D46F854E6}"/>
              </a:ext>
            </a:extLst>
          </p:cNvPr>
          <p:cNvSpPr>
            <a:spLocks noChangeArrowheads="1"/>
          </p:cNvSpPr>
          <p:nvPr/>
        </p:nvSpPr>
        <p:spPr bwMode="auto">
          <a:xfrm>
            <a:off x="2438400" y="3148013"/>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a:solidFill>
                  <a:srgbClr val="000000"/>
                </a:solidFill>
                <a:ea typeface="SimSun" panose="02010600030101010101" pitchFamily="2" charset="-122"/>
              </a:rPr>
              <a:t>Sử dụng đúng 7 que tính, em xếp được những số La Mã là: </a:t>
            </a:r>
          </a:p>
        </p:txBody>
      </p:sp>
      <p:sp>
        <p:nvSpPr>
          <p:cNvPr id="23557" name="Text Box 28677">
            <a:extLst>
              <a:ext uri="{FF2B5EF4-FFF2-40B4-BE49-F238E27FC236}">
                <a16:creationId xmlns:a16="http://schemas.microsoft.com/office/drawing/2014/main" id="{208FA8BA-6AB3-4488-13C4-AF3AF181456E}"/>
              </a:ext>
            </a:extLst>
          </p:cNvPr>
          <p:cNvSpPr txBox="1">
            <a:spLocks noChangeArrowheads="1"/>
          </p:cNvSpPr>
          <p:nvPr/>
        </p:nvSpPr>
        <p:spPr bwMode="auto">
          <a:xfrm>
            <a:off x="3845011" y="4343342"/>
            <a:ext cx="198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endParaRPr lang="en-US" altLang="zh-CN">
              <a:solidFill>
                <a:srgbClr val="000000"/>
              </a:solidFill>
              <a:ea typeface="SimSun" panose="02010600030101010101" pitchFamily="2" charset="-122"/>
            </a:endParaRPr>
          </a:p>
        </p:txBody>
      </p:sp>
      <p:sp>
        <p:nvSpPr>
          <p:cNvPr id="28679" name="Text Box 28678">
            <a:extLst>
              <a:ext uri="{FF2B5EF4-FFF2-40B4-BE49-F238E27FC236}">
                <a16:creationId xmlns:a16="http://schemas.microsoft.com/office/drawing/2014/main" id="{45023BB0-6BB6-F78E-41D3-65F7C67770EA}"/>
              </a:ext>
            </a:extLst>
          </p:cNvPr>
          <p:cNvSpPr txBox="1">
            <a:spLocks noChangeArrowheads="1"/>
          </p:cNvSpPr>
          <p:nvPr/>
        </p:nvSpPr>
        <p:spPr bwMode="auto">
          <a:xfrm>
            <a:off x="3997411" y="3886142"/>
            <a:ext cx="342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a:solidFill>
                  <a:srgbClr val="000000"/>
                </a:solidFill>
                <a:ea typeface="SimSun" panose="02010600030101010101" pitchFamily="2" charset="-122"/>
              </a:rPr>
              <a:t>XVIII ( số 18)</a:t>
            </a:r>
          </a:p>
        </p:txBody>
      </p:sp>
      <p:sp>
        <p:nvSpPr>
          <p:cNvPr id="28680" name="Text Box 28679">
            <a:extLst>
              <a:ext uri="{FF2B5EF4-FFF2-40B4-BE49-F238E27FC236}">
                <a16:creationId xmlns:a16="http://schemas.microsoft.com/office/drawing/2014/main" id="{EDCB2008-9E2B-B77A-132D-35A80523D2D3}"/>
              </a:ext>
            </a:extLst>
          </p:cNvPr>
          <p:cNvSpPr txBox="1">
            <a:spLocks noChangeArrowheads="1"/>
          </p:cNvSpPr>
          <p:nvPr/>
        </p:nvSpPr>
        <p:spPr bwMode="auto">
          <a:xfrm>
            <a:off x="4008524" y="4495742"/>
            <a:ext cx="342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a:solidFill>
                  <a:srgbClr val="000000"/>
                </a:solidFill>
                <a:ea typeface="SimSun" panose="02010600030101010101" pitchFamily="2" charset="-122"/>
              </a:rPr>
              <a:t>XXIII ( số 23)</a:t>
            </a:r>
          </a:p>
        </p:txBody>
      </p:sp>
      <p:sp>
        <p:nvSpPr>
          <p:cNvPr id="28681" name="Text Box 28680">
            <a:extLst>
              <a:ext uri="{FF2B5EF4-FFF2-40B4-BE49-F238E27FC236}">
                <a16:creationId xmlns:a16="http://schemas.microsoft.com/office/drawing/2014/main" id="{5ADB30A3-4D3E-5EA7-868B-6CC0EFB9DCC4}"/>
              </a:ext>
            </a:extLst>
          </p:cNvPr>
          <p:cNvSpPr txBox="1">
            <a:spLocks noChangeArrowheads="1"/>
          </p:cNvSpPr>
          <p:nvPr/>
        </p:nvSpPr>
        <p:spPr bwMode="auto">
          <a:xfrm>
            <a:off x="4002174" y="5105342"/>
            <a:ext cx="342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dirty="0">
                <a:solidFill>
                  <a:srgbClr val="000000"/>
                </a:solidFill>
                <a:ea typeface="SimSun" panose="02010600030101010101" pitchFamily="2" charset="-122"/>
              </a:rPr>
              <a:t>XXIV (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24)</a:t>
            </a:r>
          </a:p>
        </p:txBody>
      </p:sp>
      <p:sp>
        <p:nvSpPr>
          <p:cNvPr id="28682" name="Text Box 28681">
            <a:extLst>
              <a:ext uri="{FF2B5EF4-FFF2-40B4-BE49-F238E27FC236}">
                <a16:creationId xmlns:a16="http://schemas.microsoft.com/office/drawing/2014/main" id="{0231448C-6E6C-46AC-CF62-6173A2574D3C}"/>
              </a:ext>
            </a:extLst>
          </p:cNvPr>
          <p:cNvSpPr txBox="1">
            <a:spLocks noChangeArrowheads="1"/>
          </p:cNvSpPr>
          <p:nvPr/>
        </p:nvSpPr>
        <p:spPr bwMode="auto">
          <a:xfrm>
            <a:off x="4021224" y="5714942"/>
            <a:ext cx="342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a:solidFill>
                  <a:srgbClr val="000000"/>
                </a:solidFill>
                <a:ea typeface="SimSun" panose="02010600030101010101" pitchFamily="2" charset="-122"/>
              </a:rPr>
              <a:t>XXVI ( số 26)</a:t>
            </a:r>
          </a:p>
        </p:txBody>
      </p:sp>
      <p:sp>
        <p:nvSpPr>
          <p:cNvPr id="28683" name="Text Box 28682">
            <a:extLst>
              <a:ext uri="{FF2B5EF4-FFF2-40B4-BE49-F238E27FC236}">
                <a16:creationId xmlns:a16="http://schemas.microsoft.com/office/drawing/2014/main" id="{E1829C88-0472-1CE9-D870-2B8BDEE5B9BD}"/>
              </a:ext>
            </a:extLst>
          </p:cNvPr>
          <p:cNvSpPr txBox="1">
            <a:spLocks noChangeArrowheads="1"/>
          </p:cNvSpPr>
          <p:nvPr/>
        </p:nvSpPr>
        <p:spPr bwMode="auto">
          <a:xfrm>
            <a:off x="4038686" y="6324542"/>
            <a:ext cx="342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a:solidFill>
                  <a:srgbClr val="000000"/>
                </a:solidFill>
                <a:ea typeface="SimSun" panose="02010600030101010101" pitchFamily="2" charset="-122"/>
              </a:rPr>
              <a:t>XXIX ( số 29)</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fltVal val="0"/>
                                          </p:val>
                                        </p:tav>
                                        <p:tav tm="100000">
                                          <p:val>
                                            <p:strVal val="#ppt_w"/>
                                          </p:val>
                                        </p:tav>
                                      </p:tavLst>
                                    </p:anim>
                                    <p:anim calcmode="lin" valueType="num">
                                      <p:cBhvr>
                                        <p:cTn id="8" dur="1000" fill="hold"/>
                                        <p:tgtEl>
                                          <p:spTgt spid="28674"/>
                                        </p:tgtEl>
                                        <p:attrNameLst>
                                          <p:attrName>ppt_h</p:attrName>
                                        </p:attrNameLst>
                                      </p:cBhvr>
                                      <p:tavLst>
                                        <p:tav tm="0">
                                          <p:val>
                                            <p:fltVal val="0"/>
                                          </p:val>
                                        </p:tav>
                                        <p:tav tm="100000">
                                          <p:val>
                                            <p:strVal val="#ppt_h"/>
                                          </p:val>
                                        </p:tav>
                                      </p:tavLst>
                                    </p:anim>
                                    <p:anim calcmode="lin" valueType="num">
                                      <p:cBhvr>
                                        <p:cTn id="9" dur="1000" fill="hold"/>
                                        <p:tgtEl>
                                          <p:spTgt spid="28674"/>
                                        </p:tgtEl>
                                        <p:attrNameLst>
                                          <p:attrName>style.rotation</p:attrName>
                                        </p:attrNameLst>
                                      </p:cBhvr>
                                      <p:tavLst>
                                        <p:tav tm="0">
                                          <p:val>
                                            <p:fltVal val="90"/>
                                          </p:val>
                                        </p:tav>
                                        <p:tav tm="100000">
                                          <p:val>
                                            <p:fltVal val="0"/>
                                          </p:val>
                                        </p:tav>
                                      </p:tavLst>
                                    </p:anim>
                                    <p:animEffect transition="in" filter="fade">
                                      <p:cBhvr>
                                        <p:cTn id="10" dur="1000"/>
                                        <p:tgtEl>
                                          <p:spTgt spid="286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8675"/>
                                        </p:tgtEl>
                                        <p:attrNameLst>
                                          <p:attrName>style.visibility</p:attrName>
                                        </p:attrNameLst>
                                      </p:cBhvr>
                                      <p:to>
                                        <p:strVal val="visible"/>
                                      </p:to>
                                    </p:set>
                                    <p:animEffect transition="in" filter="blinds(horizontal)">
                                      <p:cBhvr>
                                        <p:cTn id="15" dur="500"/>
                                        <p:tgtEl>
                                          <p:spTgt spid="2867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28676">
                                            <p:txEl>
                                              <p:pRg st="0" end="0"/>
                                            </p:txEl>
                                          </p:spTgt>
                                        </p:tgtEl>
                                        <p:attrNameLst>
                                          <p:attrName>style.visibility</p:attrName>
                                        </p:attrNameLst>
                                      </p:cBhvr>
                                      <p:to>
                                        <p:strVal val="visible"/>
                                      </p:to>
                                    </p:set>
                                    <p:animEffect transition="in" filter="blinds(horizontal)">
                                      <p:cBhvr>
                                        <p:cTn id="20" dur="500"/>
                                        <p:tgtEl>
                                          <p:spTgt spid="28676">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8677"/>
                                        </p:tgtEl>
                                        <p:attrNameLst>
                                          <p:attrName>style.visibility</p:attrName>
                                        </p:attrNameLst>
                                      </p:cBhvr>
                                      <p:to>
                                        <p:strVal val="visible"/>
                                      </p:to>
                                    </p:set>
                                    <p:animEffect transition="in" filter="blinds(horizontal)">
                                      <p:cBhvr>
                                        <p:cTn id="25" dur="500"/>
                                        <p:tgtEl>
                                          <p:spTgt spid="2867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28679"/>
                                        </p:tgtEl>
                                        <p:attrNameLst>
                                          <p:attrName>style.visibility</p:attrName>
                                        </p:attrNameLst>
                                      </p:cBhvr>
                                      <p:to>
                                        <p:strVal val="visible"/>
                                      </p:to>
                                    </p:set>
                                    <p:animEffect transition="in" filter="blinds(horizontal)">
                                      <p:cBhvr>
                                        <p:cTn id="30" dur="500"/>
                                        <p:tgtEl>
                                          <p:spTgt spid="2867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28680"/>
                                        </p:tgtEl>
                                        <p:attrNameLst>
                                          <p:attrName>style.visibility</p:attrName>
                                        </p:attrNameLst>
                                      </p:cBhvr>
                                      <p:to>
                                        <p:strVal val="visible"/>
                                      </p:to>
                                    </p:set>
                                    <p:animEffect transition="in" filter="box(in)">
                                      <p:cBhvr>
                                        <p:cTn id="35" dur="500"/>
                                        <p:tgtEl>
                                          <p:spTgt spid="2868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28681"/>
                                        </p:tgtEl>
                                        <p:attrNameLst>
                                          <p:attrName>style.visibility</p:attrName>
                                        </p:attrNameLst>
                                      </p:cBhvr>
                                      <p:to>
                                        <p:strVal val="visible"/>
                                      </p:to>
                                    </p:set>
                                    <p:animEffect transition="in" filter="box(in)">
                                      <p:cBhvr>
                                        <p:cTn id="40" dur="500"/>
                                        <p:tgtEl>
                                          <p:spTgt spid="2868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nodeType="clickEffect">
                                  <p:stCondLst>
                                    <p:cond delay="0"/>
                                  </p:stCondLst>
                                  <p:childTnLst>
                                    <p:set>
                                      <p:cBhvr>
                                        <p:cTn id="44" dur="1" fill="hold">
                                          <p:stCondLst>
                                            <p:cond delay="0"/>
                                          </p:stCondLst>
                                        </p:cTn>
                                        <p:tgtEl>
                                          <p:spTgt spid="28682"/>
                                        </p:tgtEl>
                                        <p:attrNameLst>
                                          <p:attrName>style.visibility</p:attrName>
                                        </p:attrNameLst>
                                      </p:cBhvr>
                                      <p:to>
                                        <p:strVal val="visible"/>
                                      </p:to>
                                    </p:set>
                                    <p:animEffect transition="in" filter="checkerboard(across)">
                                      <p:cBhvr>
                                        <p:cTn id="45" dur="500"/>
                                        <p:tgtEl>
                                          <p:spTgt spid="2868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28683"/>
                                        </p:tgtEl>
                                        <p:attrNameLst>
                                          <p:attrName>style.visibility</p:attrName>
                                        </p:attrNameLst>
                                      </p:cBhvr>
                                      <p:to>
                                        <p:strVal val="visible"/>
                                      </p:to>
                                    </p:set>
                                    <p:anim calcmode="lin" valueType="num">
                                      <p:cBhvr additive="base">
                                        <p:cTn id="50" dur="500" fill="hold"/>
                                        <p:tgtEl>
                                          <p:spTgt spid="28683"/>
                                        </p:tgtEl>
                                        <p:attrNameLst>
                                          <p:attrName>ppt_x</p:attrName>
                                        </p:attrNameLst>
                                      </p:cBhvr>
                                      <p:tavLst>
                                        <p:tav tm="0">
                                          <p:val>
                                            <p:strVal val="#ppt_x"/>
                                          </p:val>
                                        </p:tav>
                                        <p:tav tm="100000">
                                          <p:val>
                                            <p:strVal val="#ppt_x"/>
                                          </p:val>
                                        </p:tav>
                                      </p:tavLst>
                                    </p:anim>
                                    <p:anim calcmode="lin" valueType="num">
                                      <p:cBhvr additive="base">
                                        <p:cTn id="51" dur="500" fill="hold"/>
                                        <p:tgtEl>
                                          <p:spTgt spid="286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P spid="28677" grpId="0"/>
      <p:bldP spid="28679" grpId="0"/>
      <p:bldP spid="28680" grpId="0"/>
      <p:bldP spid="28681" grpId="0"/>
      <p:bldP spid="28682" grpId="0"/>
      <p:bldP spid="2868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0" name="Text Box 39939">
            <a:extLst>
              <a:ext uri="{FF2B5EF4-FFF2-40B4-BE49-F238E27FC236}">
                <a16:creationId xmlns:a16="http://schemas.microsoft.com/office/drawing/2014/main" id="{B5DB7B5F-F3A6-16E7-5D32-6EDD86012ED2}"/>
              </a:ext>
            </a:extLst>
          </p:cNvPr>
          <p:cNvSpPr txBox="1">
            <a:spLocks noChangeArrowheads="1"/>
          </p:cNvSpPr>
          <p:nvPr/>
        </p:nvSpPr>
        <p:spPr bwMode="auto">
          <a:xfrm>
            <a:off x="914568" y="609692"/>
            <a:ext cx="205752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b="1" dirty="0">
                <a:solidFill>
                  <a:srgbClr val="FF0000"/>
                </a:solidFill>
                <a:ea typeface="SimSun" panose="02010600030101010101" pitchFamily="2" charset="-122"/>
              </a:rPr>
              <a:t>BÀI TẬP</a:t>
            </a:r>
          </a:p>
        </p:txBody>
      </p:sp>
      <p:sp>
        <p:nvSpPr>
          <p:cNvPr id="39941" name="Text Box 39940">
            <a:extLst>
              <a:ext uri="{FF2B5EF4-FFF2-40B4-BE49-F238E27FC236}">
                <a16:creationId xmlns:a16="http://schemas.microsoft.com/office/drawing/2014/main" id="{5BBAA45D-A3E5-FD0E-6BF7-D5A5F4B42890}"/>
              </a:ext>
            </a:extLst>
          </p:cNvPr>
          <p:cNvSpPr txBox="1">
            <a:spLocks noChangeArrowheads="1"/>
          </p:cNvSpPr>
          <p:nvPr/>
        </p:nvSpPr>
        <p:spPr bwMode="auto">
          <a:xfrm>
            <a:off x="533400" y="1295400"/>
            <a:ext cx="1348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b="1" u="sng">
                <a:solidFill>
                  <a:srgbClr val="000000"/>
                </a:solidFill>
                <a:ea typeface="SimSun" panose="02010600030101010101" pitchFamily="2" charset="-122"/>
              </a:rPr>
              <a:t>Bài 1.6</a:t>
            </a:r>
            <a:r>
              <a:rPr lang="en-US" altLang="zh-CN">
                <a:solidFill>
                  <a:srgbClr val="000000"/>
                </a:solidFill>
                <a:ea typeface="SimSun" panose="02010600030101010101" pitchFamily="2" charset="-122"/>
              </a:rPr>
              <a:t>.  Cho các số 27 501; 106 712; 7 110 385; 2 915 404 267</a:t>
            </a:r>
          </a:p>
        </p:txBody>
      </p:sp>
      <p:sp>
        <p:nvSpPr>
          <p:cNvPr id="39942" name="Text Box 39941">
            <a:extLst>
              <a:ext uri="{FF2B5EF4-FFF2-40B4-BE49-F238E27FC236}">
                <a16:creationId xmlns:a16="http://schemas.microsoft.com/office/drawing/2014/main" id="{86B17AC7-A861-618B-A9DF-F7FBAA98A3B2}"/>
              </a:ext>
            </a:extLst>
          </p:cNvPr>
          <p:cNvSpPr txBox="1">
            <a:spLocks noChangeArrowheads="1"/>
          </p:cNvSpPr>
          <p:nvPr/>
        </p:nvSpPr>
        <p:spPr bwMode="auto">
          <a:xfrm>
            <a:off x="838200" y="1981200"/>
            <a:ext cx="487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a:solidFill>
                  <a:srgbClr val="000000"/>
                </a:solidFill>
                <a:ea typeface="SimSun" panose="02010600030101010101" pitchFamily="2" charset="-122"/>
              </a:rPr>
              <a:t>a) Đọc mỗi số đã cho</a:t>
            </a:r>
          </a:p>
        </p:txBody>
      </p:sp>
      <p:sp>
        <p:nvSpPr>
          <p:cNvPr id="39943" name="Text Box 39942">
            <a:extLst>
              <a:ext uri="{FF2B5EF4-FFF2-40B4-BE49-F238E27FC236}">
                <a16:creationId xmlns:a16="http://schemas.microsoft.com/office/drawing/2014/main" id="{147CD4C3-E88C-7E94-93BB-C6DA4DB28B48}"/>
              </a:ext>
            </a:extLst>
          </p:cNvPr>
          <p:cNvSpPr txBox="1">
            <a:spLocks noChangeArrowheads="1"/>
          </p:cNvSpPr>
          <p:nvPr/>
        </p:nvSpPr>
        <p:spPr bwMode="auto">
          <a:xfrm>
            <a:off x="838200" y="2514600"/>
            <a:ext cx="1196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a:solidFill>
                  <a:srgbClr val="000000"/>
                </a:solidFill>
                <a:ea typeface="SimSun" panose="02010600030101010101" pitchFamily="2" charset="-122"/>
              </a:rPr>
              <a:t>b) Chữ số 7 trong mỗi số đã cho đó có giá trị là bao nhiêu</a:t>
            </a:r>
          </a:p>
        </p:txBody>
      </p:sp>
      <p:sp>
        <p:nvSpPr>
          <p:cNvPr id="39944" name="Rectangles 39943">
            <a:extLst>
              <a:ext uri="{FF2B5EF4-FFF2-40B4-BE49-F238E27FC236}">
                <a16:creationId xmlns:a16="http://schemas.microsoft.com/office/drawing/2014/main" id="{85953329-E71A-AAEB-4657-B3E159014FDA}"/>
              </a:ext>
            </a:extLst>
          </p:cNvPr>
          <p:cNvSpPr>
            <a:spLocks noChangeArrowheads="1"/>
          </p:cNvSpPr>
          <p:nvPr/>
        </p:nvSpPr>
        <p:spPr bwMode="auto">
          <a:xfrm>
            <a:off x="990600" y="2652633"/>
            <a:ext cx="134112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altLang="zh-CN" b="1">
                <a:solidFill>
                  <a:srgbClr val="000000"/>
                </a:solidFill>
                <a:ea typeface="SimSun" panose="02010600030101010101" pitchFamily="2" charset="-122"/>
              </a:rPr>
              <a:t>27 501:  </a:t>
            </a:r>
            <a:r>
              <a:rPr lang="en-US" altLang="zh-CN" i="1">
                <a:solidFill>
                  <a:srgbClr val="000000"/>
                </a:solidFill>
                <a:ea typeface="SimSun" panose="02010600030101010101" pitchFamily="2" charset="-122"/>
              </a:rPr>
              <a:t>Hai mươi bảy nghìn  năm trăm linh một</a:t>
            </a:r>
            <a:r>
              <a:rPr lang="en-US" altLang="zh-CN">
                <a:solidFill>
                  <a:srgbClr val="000000"/>
                </a:solidFill>
                <a:ea typeface="SimSun" panose="02010600030101010101" pitchFamily="2" charset="-122"/>
              </a:rPr>
              <a:t>.</a:t>
            </a:r>
          </a:p>
          <a:p>
            <a:pPr eaLnBrk="0" hangingPunct="0"/>
            <a:r>
              <a:rPr lang="en-US" altLang="zh-CN" b="1">
                <a:solidFill>
                  <a:srgbClr val="000000"/>
                </a:solidFill>
                <a:ea typeface="SimSun" panose="02010600030101010101" pitchFamily="2" charset="-122"/>
              </a:rPr>
              <a:t>106 712:  </a:t>
            </a:r>
            <a:r>
              <a:rPr lang="en-US" altLang="zh-CN" i="1">
                <a:solidFill>
                  <a:srgbClr val="000000"/>
                </a:solidFill>
                <a:ea typeface="SimSun" panose="02010600030101010101" pitchFamily="2" charset="-122"/>
              </a:rPr>
              <a:t>Một trăm linh sáu nghìn bảy trăm mười hai.</a:t>
            </a:r>
            <a:endParaRPr lang="en-US" altLang="zh-CN">
              <a:solidFill>
                <a:srgbClr val="000000"/>
              </a:solidFill>
              <a:ea typeface="SimSun" panose="02010600030101010101" pitchFamily="2" charset="-122"/>
            </a:endParaRPr>
          </a:p>
          <a:p>
            <a:pPr eaLnBrk="0" hangingPunct="0"/>
            <a:r>
              <a:rPr lang="en-US" altLang="zh-CN" b="1">
                <a:solidFill>
                  <a:srgbClr val="000000"/>
                </a:solidFill>
                <a:ea typeface="SimSun" panose="02010600030101010101" pitchFamily="2" charset="-122"/>
              </a:rPr>
              <a:t>7 110 385:  </a:t>
            </a:r>
            <a:r>
              <a:rPr lang="en-US" altLang="zh-CN" i="1">
                <a:solidFill>
                  <a:srgbClr val="000000"/>
                </a:solidFill>
                <a:ea typeface="SimSun" panose="02010600030101010101" pitchFamily="2" charset="-122"/>
              </a:rPr>
              <a:t>Bảy triệu  một trăm mười nghìn ba trăm tám mươi năm.</a:t>
            </a:r>
            <a:endParaRPr lang="en-US" altLang="zh-CN">
              <a:solidFill>
                <a:srgbClr val="000000"/>
              </a:solidFill>
              <a:ea typeface="SimSun" panose="02010600030101010101" pitchFamily="2" charset="-122"/>
            </a:endParaRPr>
          </a:p>
          <a:p>
            <a:pPr eaLnBrk="0" hangingPunct="0"/>
            <a:r>
              <a:rPr lang="en-US" altLang="zh-CN" b="1">
                <a:solidFill>
                  <a:srgbClr val="000000"/>
                </a:solidFill>
                <a:ea typeface="SimSun" panose="02010600030101010101" pitchFamily="2" charset="-122"/>
              </a:rPr>
              <a:t>2 915 404 267:  </a:t>
            </a:r>
            <a:r>
              <a:rPr lang="en-US" altLang="zh-CN" i="1">
                <a:solidFill>
                  <a:srgbClr val="000000"/>
                </a:solidFill>
                <a:ea typeface="SimSun" panose="02010600030101010101" pitchFamily="2" charset="-122"/>
              </a:rPr>
              <a:t>Hai tỉ chín trăm mười lăm triệu bốn trăm linh bốn nghìn hai trăm sáu mươi bảy.</a:t>
            </a:r>
          </a:p>
        </p:txBody>
      </p:sp>
      <p:sp>
        <p:nvSpPr>
          <p:cNvPr id="39945" name="Rectangles 39944">
            <a:extLst>
              <a:ext uri="{FF2B5EF4-FFF2-40B4-BE49-F238E27FC236}">
                <a16:creationId xmlns:a16="http://schemas.microsoft.com/office/drawing/2014/main" id="{2E01992D-4398-0292-CA15-55F23F6BB5CA}"/>
              </a:ext>
            </a:extLst>
          </p:cNvPr>
          <p:cNvSpPr>
            <a:spLocks noChangeArrowheads="1"/>
          </p:cNvSpPr>
          <p:nvPr/>
        </p:nvSpPr>
        <p:spPr bwMode="auto">
          <a:xfrm>
            <a:off x="685800" y="3098443"/>
            <a:ext cx="136398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altLang="zh-CN">
                <a:solidFill>
                  <a:srgbClr val="000000"/>
                </a:solidFill>
                <a:ea typeface="SimSun" panose="02010600030101010101" pitchFamily="2" charset="-122"/>
              </a:rPr>
              <a:t>+ Chữ số </a:t>
            </a:r>
            <a:r>
              <a:rPr lang="en-US" altLang="zh-CN" b="1">
                <a:solidFill>
                  <a:srgbClr val="000000"/>
                </a:solidFill>
                <a:ea typeface="SimSun" panose="02010600030101010101" pitchFamily="2" charset="-122"/>
              </a:rPr>
              <a:t>7</a:t>
            </a:r>
            <a:r>
              <a:rPr lang="en-US" altLang="zh-CN">
                <a:solidFill>
                  <a:srgbClr val="000000"/>
                </a:solidFill>
                <a:ea typeface="SimSun" panose="02010600030101010101" pitchFamily="2" charset="-122"/>
              </a:rPr>
              <a:t> trong số</a:t>
            </a:r>
            <a:r>
              <a:rPr lang="en-US" altLang="zh-CN" b="1">
                <a:solidFill>
                  <a:srgbClr val="000000"/>
                </a:solidFill>
                <a:ea typeface="SimSun" panose="02010600030101010101" pitchFamily="2" charset="-122"/>
              </a:rPr>
              <a:t> 27 501 </a:t>
            </a:r>
            <a:r>
              <a:rPr lang="en-US" altLang="zh-CN">
                <a:solidFill>
                  <a:srgbClr val="000000"/>
                </a:solidFill>
                <a:ea typeface="SimSun" panose="02010600030101010101" pitchFamily="2" charset="-122"/>
              </a:rPr>
              <a:t>nằm ở hàng nghìn</a:t>
            </a:r>
            <a:r>
              <a:rPr lang="en-US" altLang="zh-CN" b="1">
                <a:solidFill>
                  <a:srgbClr val="000000"/>
                </a:solidFill>
                <a:ea typeface="SimSun" panose="02010600030101010101" pitchFamily="2" charset="-122"/>
              </a:rPr>
              <a:t> </a:t>
            </a:r>
            <a:r>
              <a:rPr lang="en-US" altLang="zh-CN">
                <a:solidFill>
                  <a:srgbClr val="000000"/>
                </a:solidFill>
                <a:ea typeface="SimSun" panose="02010600030101010101" pitchFamily="2" charset="-122"/>
              </a:rPr>
              <a:t>và có giá trị bằng </a:t>
            </a:r>
          </a:p>
          <a:p>
            <a:pPr eaLnBrk="0" hangingPunct="0"/>
            <a:r>
              <a:rPr lang="en-US" altLang="zh-CN" b="1">
                <a:solidFill>
                  <a:srgbClr val="000000"/>
                </a:solidFill>
                <a:ea typeface="SimSun" panose="02010600030101010101" pitchFamily="2" charset="-122"/>
              </a:rPr>
              <a:t>           7</a:t>
            </a:r>
            <a:r>
              <a:rPr lang="en-US" altLang="zh-CN">
                <a:solidFill>
                  <a:srgbClr val="000000"/>
                </a:solidFill>
                <a:ea typeface="SimSun" panose="02010600030101010101" pitchFamily="2" charset="-122"/>
              </a:rPr>
              <a:t> x 1 000 = 7 000</a:t>
            </a:r>
          </a:p>
          <a:p>
            <a:pPr eaLnBrk="0" hangingPunct="0"/>
            <a:r>
              <a:rPr lang="en-US" altLang="zh-CN">
                <a:solidFill>
                  <a:srgbClr val="000000"/>
                </a:solidFill>
                <a:ea typeface="SimSun" panose="02010600030101010101" pitchFamily="2" charset="-122"/>
              </a:rPr>
              <a:t>+ Chữ số </a:t>
            </a:r>
            <a:r>
              <a:rPr lang="en-US" altLang="zh-CN" b="1">
                <a:solidFill>
                  <a:srgbClr val="000000"/>
                </a:solidFill>
                <a:ea typeface="SimSun" panose="02010600030101010101" pitchFamily="2" charset="-122"/>
              </a:rPr>
              <a:t>7</a:t>
            </a:r>
            <a:r>
              <a:rPr lang="en-US" altLang="zh-CN">
                <a:solidFill>
                  <a:srgbClr val="000000"/>
                </a:solidFill>
                <a:ea typeface="SimSun" panose="02010600030101010101" pitchFamily="2" charset="-122"/>
              </a:rPr>
              <a:t> trong số</a:t>
            </a:r>
            <a:r>
              <a:rPr lang="en-US" altLang="zh-CN" b="1">
                <a:solidFill>
                  <a:srgbClr val="000000"/>
                </a:solidFill>
                <a:ea typeface="SimSun" panose="02010600030101010101" pitchFamily="2" charset="-122"/>
              </a:rPr>
              <a:t> 106 712  </a:t>
            </a:r>
            <a:r>
              <a:rPr lang="en-US" altLang="zh-CN">
                <a:solidFill>
                  <a:srgbClr val="000000"/>
                </a:solidFill>
                <a:ea typeface="SimSun" panose="02010600030101010101" pitchFamily="2" charset="-122"/>
              </a:rPr>
              <a:t>nằm ở hàng trăm và có giá trị bằng</a:t>
            </a:r>
          </a:p>
          <a:p>
            <a:pPr eaLnBrk="0" hangingPunct="0"/>
            <a:r>
              <a:rPr lang="en-US" altLang="zh-CN">
                <a:solidFill>
                  <a:srgbClr val="000000"/>
                </a:solidFill>
                <a:ea typeface="SimSun" panose="02010600030101010101" pitchFamily="2" charset="-122"/>
              </a:rPr>
              <a:t>          </a:t>
            </a:r>
            <a:r>
              <a:rPr lang="en-US" altLang="zh-CN" b="1">
                <a:solidFill>
                  <a:srgbClr val="000000"/>
                </a:solidFill>
                <a:ea typeface="SimSun" panose="02010600030101010101" pitchFamily="2" charset="-122"/>
              </a:rPr>
              <a:t>7</a:t>
            </a:r>
            <a:r>
              <a:rPr lang="en-US" altLang="zh-CN">
                <a:solidFill>
                  <a:srgbClr val="000000"/>
                </a:solidFill>
                <a:ea typeface="SimSun" panose="02010600030101010101" pitchFamily="2" charset="-122"/>
              </a:rPr>
              <a:t> x 100 = 700</a:t>
            </a:r>
          </a:p>
          <a:p>
            <a:pPr eaLnBrk="0" hangingPunct="0"/>
            <a:r>
              <a:rPr lang="en-US" altLang="zh-CN">
                <a:solidFill>
                  <a:srgbClr val="000000"/>
                </a:solidFill>
                <a:ea typeface="SimSun" panose="02010600030101010101" pitchFamily="2" charset="-122"/>
              </a:rPr>
              <a:t>+ Chữ số </a:t>
            </a:r>
            <a:r>
              <a:rPr lang="en-US" altLang="zh-CN" b="1">
                <a:solidFill>
                  <a:srgbClr val="000000"/>
                </a:solidFill>
                <a:ea typeface="SimSun" panose="02010600030101010101" pitchFamily="2" charset="-122"/>
              </a:rPr>
              <a:t>7</a:t>
            </a:r>
            <a:r>
              <a:rPr lang="en-US" altLang="zh-CN">
                <a:solidFill>
                  <a:srgbClr val="000000"/>
                </a:solidFill>
                <a:ea typeface="SimSun" panose="02010600030101010101" pitchFamily="2" charset="-122"/>
              </a:rPr>
              <a:t> trong số</a:t>
            </a:r>
            <a:r>
              <a:rPr lang="en-US" altLang="zh-CN" b="1">
                <a:solidFill>
                  <a:srgbClr val="000000"/>
                </a:solidFill>
                <a:ea typeface="SimSun" panose="02010600030101010101" pitchFamily="2" charset="-122"/>
              </a:rPr>
              <a:t> 7 110 385</a:t>
            </a:r>
            <a:r>
              <a:rPr lang="en-US" altLang="zh-CN">
                <a:solidFill>
                  <a:srgbClr val="000000"/>
                </a:solidFill>
                <a:ea typeface="SimSun" panose="02010600030101010101" pitchFamily="2" charset="-122"/>
              </a:rPr>
              <a:t> nằm ở hàng triệu</a:t>
            </a:r>
            <a:r>
              <a:rPr lang="en-US" altLang="zh-CN" b="1">
                <a:solidFill>
                  <a:srgbClr val="000000"/>
                </a:solidFill>
                <a:ea typeface="SimSun" panose="02010600030101010101" pitchFamily="2" charset="-122"/>
              </a:rPr>
              <a:t> </a:t>
            </a:r>
            <a:r>
              <a:rPr lang="en-US" altLang="zh-CN">
                <a:solidFill>
                  <a:srgbClr val="000000"/>
                </a:solidFill>
                <a:ea typeface="SimSun" panose="02010600030101010101" pitchFamily="2" charset="-122"/>
              </a:rPr>
              <a:t>và có giá trị bằng </a:t>
            </a:r>
          </a:p>
          <a:p>
            <a:pPr eaLnBrk="0" hangingPunct="0"/>
            <a:r>
              <a:rPr lang="en-US" altLang="zh-CN">
                <a:solidFill>
                  <a:srgbClr val="000000"/>
                </a:solidFill>
                <a:ea typeface="SimSun" panose="02010600030101010101" pitchFamily="2" charset="-122"/>
              </a:rPr>
              <a:t>          </a:t>
            </a:r>
            <a:r>
              <a:rPr lang="en-US" altLang="zh-CN" b="1">
                <a:solidFill>
                  <a:srgbClr val="000000"/>
                </a:solidFill>
                <a:ea typeface="SimSun" panose="02010600030101010101" pitchFamily="2" charset="-122"/>
              </a:rPr>
              <a:t>7</a:t>
            </a:r>
            <a:r>
              <a:rPr lang="en-US" altLang="zh-CN">
                <a:solidFill>
                  <a:srgbClr val="000000"/>
                </a:solidFill>
                <a:ea typeface="SimSun" panose="02010600030101010101" pitchFamily="2" charset="-122"/>
              </a:rPr>
              <a:t> x 1 000 000 = 7 000 000</a:t>
            </a:r>
          </a:p>
          <a:p>
            <a:pPr eaLnBrk="0" hangingPunct="0"/>
            <a:r>
              <a:rPr lang="en-US" altLang="zh-CN">
                <a:solidFill>
                  <a:srgbClr val="000000"/>
                </a:solidFill>
                <a:ea typeface="SimSun" panose="02010600030101010101" pitchFamily="2" charset="-122"/>
              </a:rPr>
              <a:t>+ Chữ số </a:t>
            </a:r>
            <a:r>
              <a:rPr lang="en-US" altLang="zh-CN" b="1">
                <a:solidFill>
                  <a:srgbClr val="000000"/>
                </a:solidFill>
                <a:ea typeface="SimSun" panose="02010600030101010101" pitchFamily="2" charset="-122"/>
              </a:rPr>
              <a:t>7</a:t>
            </a:r>
            <a:r>
              <a:rPr lang="en-US" altLang="zh-CN">
                <a:solidFill>
                  <a:srgbClr val="000000"/>
                </a:solidFill>
                <a:ea typeface="SimSun" panose="02010600030101010101" pitchFamily="2" charset="-122"/>
              </a:rPr>
              <a:t> trong số</a:t>
            </a:r>
            <a:r>
              <a:rPr lang="en-US" altLang="zh-CN" b="1">
                <a:solidFill>
                  <a:srgbClr val="000000"/>
                </a:solidFill>
                <a:ea typeface="SimSun" panose="02010600030101010101" pitchFamily="2" charset="-122"/>
              </a:rPr>
              <a:t> 2 915 404 267</a:t>
            </a:r>
            <a:r>
              <a:rPr lang="en-US" altLang="zh-CN">
                <a:solidFill>
                  <a:srgbClr val="000000"/>
                </a:solidFill>
                <a:ea typeface="SimSun" panose="02010600030101010101" pitchFamily="2" charset="-122"/>
              </a:rPr>
              <a:t> nằm ở hàng đơn vị</a:t>
            </a:r>
            <a:r>
              <a:rPr lang="en-US" altLang="zh-CN" b="1">
                <a:solidFill>
                  <a:srgbClr val="000000"/>
                </a:solidFill>
                <a:ea typeface="SimSun" panose="02010600030101010101" pitchFamily="2" charset="-122"/>
              </a:rPr>
              <a:t> </a:t>
            </a:r>
            <a:r>
              <a:rPr lang="en-US" altLang="zh-CN">
                <a:solidFill>
                  <a:srgbClr val="000000"/>
                </a:solidFill>
                <a:ea typeface="SimSun" panose="02010600030101010101" pitchFamily="2" charset="-122"/>
              </a:rPr>
              <a:t>và có giá trị bằng </a:t>
            </a:r>
          </a:p>
          <a:p>
            <a:pPr eaLnBrk="0" hangingPunct="0"/>
            <a:r>
              <a:rPr lang="en-US" altLang="zh-CN">
                <a:solidFill>
                  <a:srgbClr val="000000"/>
                </a:solidFill>
                <a:ea typeface="SimSun" panose="02010600030101010101" pitchFamily="2" charset="-122"/>
              </a:rPr>
              <a:t>          </a:t>
            </a:r>
            <a:r>
              <a:rPr lang="en-US" altLang="zh-CN" b="1">
                <a:solidFill>
                  <a:srgbClr val="000000"/>
                </a:solidFill>
                <a:ea typeface="SimSun" panose="02010600030101010101" pitchFamily="2" charset="-122"/>
              </a:rPr>
              <a:t>7</a:t>
            </a:r>
            <a:r>
              <a:rPr lang="en-US" altLang="zh-CN">
                <a:solidFill>
                  <a:srgbClr val="000000"/>
                </a:solidFill>
                <a:ea typeface="SimSun" panose="02010600030101010101" pitchFamily="2" charset="-122"/>
              </a:rPr>
              <a:t> x 1 = 7</a:t>
            </a:r>
          </a:p>
          <a:p>
            <a:pPr eaLnBrk="0" hangingPunct="0"/>
            <a:endParaRPr lang="en-US" altLang="zh-CN">
              <a:solidFill>
                <a:srgbClr val="000000"/>
              </a:solidFill>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blinds(horizontal)">
                                      <p:cBhvr>
                                        <p:cTn id="7" dur="500"/>
                                        <p:tgtEl>
                                          <p:spTgt spid="39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941"/>
                                        </p:tgtEl>
                                        <p:attrNameLst>
                                          <p:attrName>style.visibility</p:attrName>
                                        </p:attrNameLst>
                                      </p:cBhvr>
                                      <p:to>
                                        <p:strVal val="visible"/>
                                      </p:to>
                                    </p:set>
                                    <p:animEffect transition="in" filter="blinds(horizontal)">
                                      <p:cBhvr>
                                        <p:cTn id="12" dur="500"/>
                                        <p:tgtEl>
                                          <p:spTgt spid="399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9942"/>
                                        </p:tgtEl>
                                        <p:attrNameLst>
                                          <p:attrName>style.visibility</p:attrName>
                                        </p:attrNameLst>
                                      </p:cBhvr>
                                      <p:to>
                                        <p:strVal val="visible"/>
                                      </p:to>
                                    </p:set>
                                    <p:animEffect transition="in" filter="blinds(horizontal)">
                                      <p:cBhvr>
                                        <p:cTn id="17" dur="500"/>
                                        <p:tgtEl>
                                          <p:spTgt spid="399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9944"/>
                                        </p:tgtEl>
                                        <p:attrNameLst>
                                          <p:attrName>style.visibility</p:attrName>
                                        </p:attrNameLst>
                                      </p:cBhvr>
                                      <p:to>
                                        <p:strVal val="visible"/>
                                      </p:to>
                                    </p:set>
                                    <p:animEffect transition="in" filter="diamond(in)">
                                      <p:cBhvr>
                                        <p:cTn id="22" dur="2000"/>
                                        <p:tgtEl>
                                          <p:spTgt spid="399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nodeType="clickEffect">
                                  <p:stCondLst>
                                    <p:cond delay="0"/>
                                  </p:stCondLst>
                                  <p:childTnLst>
                                    <p:animEffect transition="out" filter="blinds(horizontal)">
                                      <p:cBhvr>
                                        <p:cTn id="26" dur="500"/>
                                        <p:tgtEl>
                                          <p:spTgt spid="39944"/>
                                        </p:tgtEl>
                                      </p:cBhvr>
                                    </p:animEffect>
                                    <p:set>
                                      <p:cBhvr>
                                        <p:cTn id="27" dur="1" fill="hold">
                                          <p:stCondLst>
                                            <p:cond delay="499"/>
                                          </p:stCondLst>
                                        </p:cTn>
                                        <p:tgtEl>
                                          <p:spTgt spid="39944"/>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9943"/>
                                        </p:tgtEl>
                                        <p:attrNameLst>
                                          <p:attrName>style.visibility</p:attrName>
                                        </p:attrNameLst>
                                      </p:cBhvr>
                                      <p:to>
                                        <p:strVal val="visible"/>
                                      </p:to>
                                    </p:set>
                                    <p:animEffect transition="in" filter="blinds(horizontal)">
                                      <p:cBhvr>
                                        <p:cTn id="32" dur="500"/>
                                        <p:tgtEl>
                                          <p:spTgt spid="399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39945"/>
                                        </p:tgtEl>
                                        <p:attrNameLst>
                                          <p:attrName>style.visibility</p:attrName>
                                        </p:attrNameLst>
                                      </p:cBhvr>
                                      <p:to>
                                        <p:strVal val="visible"/>
                                      </p:to>
                                    </p:set>
                                    <p:animEffect transition="in" filter="diamond(in)">
                                      <p:cBhvr>
                                        <p:cTn id="37" dur="2000"/>
                                        <p:tgtEl>
                                          <p:spTgt spid="399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nodeType="clickEffect">
                                  <p:stCondLst>
                                    <p:cond delay="0"/>
                                  </p:stCondLst>
                                  <p:childTnLst>
                                    <p:animEffect transition="out" filter="blinds(horizontal)">
                                      <p:cBhvr>
                                        <p:cTn id="41" dur="500"/>
                                        <p:tgtEl>
                                          <p:spTgt spid="39945"/>
                                        </p:tgtEl>
                                      </p:cBhvr>
                                    </p:animEffect>
                                    <p:set>
                                      <p:cBhvr>
                                        <p:cTn id="42" dur="1" fill="hold">
                                          <p:stCondLst>
                                            <p:cond delay="499"/>
                                          </p:stCondLst>
                                        </p:cTn>
                                        <p:tgtEl>
                                          <p:spTgt spid="39945"/>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39945"/>
                                        </p:tgtEl>
                                        <p:attrNameLst>
                                          <p:attrName>style.visibility</p:attrName>
                                        </p:attrNameLst>
                                      </p:cBhvr>
                                      <p:to>
                                        <p:strVal val="visible"/>
                                      </p:to>
                                    </p:set>
                                    <p:animEffect transition="in" filter="blinds(horizontal)">
                                      <p:cBhvr>
                                        <p:cTn id="47" dur="500"/>
                                        <p:tgtEl>
                                          <p:spTgt spid="39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1" grpId="0"/>
      <p:bldP spid="39942" grpId="0"/>
      <p:bldP spid="39943" grpId="0"/>
      <p:bldP spid="39944" grpId="0"/>
      <p:bldP spid="39944" grpId="1"/>
      <p:bldP spid="39945" grpId="0"/>
      <p:bldP spid="39945" grpId="1"/>
      <p:bldP spid="39945" grpId="2"/>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4" name="Text Box 40963">
            <a:extLst>
              <a:ext uri="{FF2B5EF4-FFF2-40B4-BE49-F238E27FC236}">
                <a16:creationId xmlns:a16="http://schemas.microsoft.com/office/drawing/2014/main" id="{C49FAA4C-069A-AF15-83C1-6B38FE2557D1}"/>
              </a:ext>
            </a:extLst>
          </p:cNvPr>
          <p:cNvSpPr txBox="1">
            <a:spLocks noChangeArrowheads="1"/>
          </p:cNvSpPr>
          <p:nvPr/>
        </p:nvSpPr>
        <p:spPr bwMode="auto">
          <a:xfrm>
            <a:off x="1126095" y="609692"/>
            <a:ext cx="13487400"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b="1" dirty="0" err="1">
                <a:solidFill>
                  <a:srgbClr val="000000"/>
                </a:solidFill>
                <a:ea typeface="SimSun" panose="02010600030101010101" pitchFamily="2" charset="-122"/>
              </a:rPr>
              <a:t>Bài</a:t>
            </a:r>
            <a:r>
              <a:rPr lang="en-US" altLang="zh-CN" b="1" dirty="0">
                <a:solidFill>
                  <a:srgbClr val="000000"/>
                </a:solidFill>
                <a:ea typeface="SimSun" panose="02010600030101010101" pitchFamily="2" charset="-122"/>
              </a:rPr>
              <a:t> 1.7.</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Chữ</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4 </a:t>
            </a:r>
            <a:r>
              <a:rPr lang="en-US" altLang="zh-CN" dirty="0" err="1">
                <a:solidFill>
                  <a:srgbClr val="000000"/>
                </a:solidFill>
                <a:ea typeface="SimSun" panose="02010600030101010101" pitchFamily="2" charset="-122"/>
              </a:rPr>
              <a:t>đứng</a:t>
            </a:r>
            <a:r>
              <a:rPr lang="en-US" altLang="zh-CN" dirty="0">
                <a:solidFill>
                  <a:srgbClr val="000000"/>
                </a:solidFill>
                <a:ea typeface="SimSun" panose="02010600030101010101" pitchFamily="2" charset="-122"/>
              </a:rPr>
              <a:t> ở </a:t>
            </a:r>
            <a:r>
              <a:rPr lang="en-US" altLang="zh-CN" dirty="0" err="1">
                <a:solidFill>
                  <a:srgbClr val="000000"/>
                </a:solidFill>
                <a:ea typeface="SimSun" panose="02010600030101010101" pitchFamily="2" charset="-122"/>
              </a:rPr>
              <a:t>hàng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nào</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trong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số</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tự</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nhiên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nếu</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có</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giá</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trị</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bằng</a:t>
            </a:r>
            <a:r>
              <a:rPr lang="en-US" altLang="zh-CN" dirty="0">
                <a:solidFill>
                  <a:srgbClr val="000000"/>
                </a:solidFill>
                <a:ea typeface="SimSun" panose="02010600030101010101" pitchFamily="2" charset="-122"/>
              </a:rPr>
              <a:t> </a:t>
            </a:r>
          </a:p>
          <a:p>
            <a:pPr eaLnBrk="0" hangingPunct="0">
              <a:spcBef>
                <a:spcPct val="50000"/>
              </a:spcBef>
            </a:pPr>
            <a:r>
              <a:rPr lang="en-US" altLang="zh-CN" dirty="0">
                <a:solidFill>
                  <a:srgbClr val="000000"/>
                </a:solidFill>
                <a:ea typeface="SimSun" panose="02010600030101010101" pitchFamily="2" charset="-122"/>
              </a:rPr>
              <a:t>                a)  400              b)  40                c) 4</a:t>
            </a:r>
          </a:p>
        </p:txBody>
      </p:sp>
      <p:sp>
        <p:nvSpPr>
          <p:cNvPr id="40965" name="Rectangles 40964">
            <a:extLst>
              <a:ext uri="{FF2B5EF4-FFF2-40B4-BE49-F238E27FC236}">
                <a16:creationId xmlns:a16="http://schemas.microsoft.com/office/drawing/2014/main" id="{2A75A000-5F79-EA1B-55EB-AA112F764710}"/>
              </a:ext>
            </a:extLst>
          </p:cNvPr>
          <p:cNvSpPr>
            <a:spLocks noChangeArrowheads="1"/>
          </p:cNvSpPr>
          <p:nvPr/>
        </p:nvSpPr>
        <p:spPr bwMode="auto">
          <a:xfrm>
            <a:off x="685754" y="1970885"/>
            <a:ext cx="537845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fr-FR" altLang="en-US" u="sng">
                <a:solidFill>
                  <a:srgbClr val="000000"/>
                </a:solidFill>
              </a:rPr>
              <a:t>Trả lời</a:t>
            </a:r>
            <a:r>
              <a:rPr lang="fr-FR" altLang="en-US">
                <a:solidFill>
                  <a:srgbClr val="000000"/>
                </a:solidFill>
              </a:rPr>
              <a:t>:   a) Hàng trăm </a:t>
            </a:r>
            <a:endParaRPr lang="en-US" altLang="zh-CN">
              <a:solidFill>
                <a:srgbClr val="000000"/>
              </a:solidFill>
              <a:ea typeface="SimSun" panose="02010600030101010101" pitchFamily="2" charset="-122"/>
            </a:endParaRPr>
          </a:p>
          <a:p>
            <a:pPr algn="ctr" eaLnBrk="0" hangingPunct="0"/>
            <a:r>
              <a:rPr lang="fr-FR" altLang="en-US">
                <a:solidFill>
                  <a:srgbClr val="000000"/>
                </a:solidFill>
              </a:rPr>
              <a:t>               b) Hàng chục </a:t>
            </a:r>
            <a:endParaRPr lang="en-US" altLang="zh-CN">
              <a:solidFill>
                <a:srgbClr val="000000"/>
              </a:solidFill>
              <a:ea typeface="SimSun" panose="02010600030101010101" pitchFamily="2" charset="-122"/>
            </a:endParaRPr>
          </a:p>
          <a:p>
            <a:pPr algn="ctr" eaLnBrk="0" hangingPunct="0"/>
            <a:r>
              <a:rPr lang="fr-FR" altLang="en-US">
                <a:solidFill>
                  <a:srgbClr val="000000"/>
                </a:solidFill>
              </a:rPr>
              <a:t>                 c) Hàng đơn vị </a:t>
            </a:r>
          </a:p>
        </p:txBody>
      </p:sp>
      <p:sp>
        <p:nvSpPr>
          <p:cNvPr id="40966" name="Text Box 40965">
            <a:extLst>
              <a:ext uri="{FF2B5EF4-FFF2-40B4-BE49-F238E27FC236}">
                <a16:creationId xmlns:a16="http://schemas.microsoft.com/office/drawing/2014/main" id="{A2DD1606-EC68-6E41-510F-DC5F5254D800}"/>
              </a:ext>
            </a:extLst>
          </p:cNvPr>
          <p:cNvSpPr txBox="1">
            <a:spLocks noChangeArrowheads="1"/>
          </p:cNvSpPr>
          <p:nvPr/>
        </p:nvSpPr>
        <p:spPr bwMode="auto">
          <a:xfrm>
            <a:off x="1219154" y="3808356"/>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b="1">
                <a:solidFill>
                  <a:srgbClr val="000000"/>
                </a:solidFill>
                <a:ea typeface="SimSun" panose="02010600030101010101" pitchFamily="2" charset="-122"/>
              </a:rPr>
              <a:t>Bài 1. 8.</a:t>
            </a:r>
            <a:r>
              <a:rPr lang="en-US" altLang="zh-CN">
                <a:solidFill>
                  <a:srgbClr val="000000"/>
                </a:solidFill>
                <a:ea typeface="SimSun" panose="02010600030101010101" pitchFamily="2" charset="-122"/>
              </a:rPr>
              <a:t> Đọc các số La Mã: XIV; XVI; XXIII</a:t>
            </a:r>
          </a:p>
        </p:txBody>
      </p:sp>
      <p:sp>
        <p:nvSpPr>
          <p:cNvPr id="40967" name="Rectangles 40966">
            <a:extLst>
              <a:ext uri="{FF2B5EF4-FFF2-40B4-BE49-F238E27FC236}">
                <a16:creationId xmlns:a16="http://schemas.microsoft.com/office/drawing/2014/main" id="{E43529AA-1EFC-0F98-3514-C6DEB69604D3}"/>
              </a:ext>
            </a:extLst>
          </p:cNvPr>
          <p:cNvSpPr>
            <a:spLocks noChangeArrowheads="1"/>
          </p:cNvSpPr>
          <p:nvPr/>
        </p:nvSpPr>
        <p:spPr bwMode="auto">
          <a:xfrm>
            <a:off x="1319167" y="4515648"/>
            <a:ext cx="62484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fr-FR" altLang="en-US" u="sng">
                <a:solidFill>
                  <a:srgbClr val="000000"/>
                </a:solidFill>
              </a:rPr>
              <a:t>Trả lời</a:t>
            </a:r>
            <a:r>
              <a:rPr lang="fr-FR" altLang="en-US">
                <a:solidFill>
                  <a:srgbClr val="000000"/>
                </a:solidFill>
              </a:rPr>
              <a:t>:   + </a:t>
            </a:r>
            <a:r>
              <a:rPr lang="fr-FR" altLang="en-US" b="1">
                <a:solidFill>
                  <a:srgbClr val="000000"/>
                </a:solidFill>
              </a:rPr>
              <a:t>XIV</a:t>
            </a:r>
            <a:r>
              <a:rPr lang="fr-FR" altLang="en-US">
                <a:solidFill>
                  <a:srgbClr val="000000"/>
                </a:solidFill>
              </a:rPr>
              <a:t> : Mười bốn</a:t>
            </a:r>
            <a:endParaRPr lang="en-US" altLang="zh-CN">
              <a:solidFill>
                <a:srgbClr val="000000"/>
              </a:solidFill>
              <a:ea typeface="SimSun" panose="02010600030101010101" pitchFamily="2" charset="-122"/>
            </a:endParaRPr>
          </a:p>
          <a:p>
            <a:pPr algn="ctr" eaLnBrk="0" hangingPunct="0"/>
            <a:r>
              <a:rPr lang="fr-FR" altLang="en-US">
                <a:solidFill>
                  <a:srgbClr val="000000"/>
                </a:solidFill>
              </a:rPr>
              <a:t>    + </a:t>
            </a:r>
            <a:r>
              <a:rPr lang="fr-FR" altLang="en-US" b="1">
                <a:solidFill>
                  <a:srgbClr val="000000"/>
                </a:solidFill>
              </a:rPr>
              <a:t>XVI</a:t>
            </a:r>
            <a:r>
              <a:rPr lang="fr-FR" altLang="en-US">
                <a:solidFill>
                  <a:srgbClr val="000000"/>
                </a:solidFill>
              </a:rPr>
              <a:t> :  Mười sáu</a:t>
            </a:r>
          </a:p>
          <a:p>
            <a:pPr algn="ctr" eaLnBrk="0" hangingPunct="0"/>
            <a:r>
              <a:rPr lang="fr-FR" altLang="en-US">
                <a:solidFill>
                  <a:srgbClr val="000000"/>
                </a:solidFill>
              </a:rPr>
              <a:t>           + </a:t>
            </a:r>
            <a:r>
              <a:rPr lang="fr-FR" altLang="en-US" b="1">
                <a:solidFill>
                  <a:srgbClr val="000000"/>
                </a:solidFill>
              </a:rPr>
              <a:t>XXIII</a:t>
            </a:r>
            <a:r>
              <a:rPr lang="fr-FR" altLang="en-US">
                <a:solidFill>
                  <a:srgbClr val="000000"/>
                </a:solidFill>
              </a:rPr>
              <a:t> : Hai mươi ba</a:t>
            </a:r>
            <a:r>
              <a:rPr lang="en-US" altLang="zh-CN">
                <a:solidFill>
                  <a:srgbClr val="000000"/>
                </a:solidFill>
                <a:ea typeface="SimSun" panose="02010600030101010101" pitchFamily="2" charset="-122"/>
              </a:rPr>
              <a:t> </a:t>
            </a:r>
          </a:p>
        </p:txBody>
      </p:sp>
      <p:sp>
        <p:nvSpPr>
          <p:cNvPr id="40968" name="Text Box 40967">
            <a:extLst>
              <a:ext uri="{FF2B5EF4-FFF2-40B4-BE49-F238E27FC236}">
                <a16:creationId xmlns:a16="http://schemas.microsoft.com/office/drawing/2014/main" id="{663AAE09-CA7E-72D9-BAE4-313AF4DA95AA}"/>
              </a:ext>
            </a:extLst>
          </p:cNvPr>
          <p:cNvSpPr txBox="1">
            <a:spLocks noChangeArrowheads="1"/>
          </p:cNvSpPr>
          <p:nvPr/>
        </p:nvSpPr>
        <p:spPr bwMode="auto">
          <a:xfrm>
            <a:off x="1142954" y="6248344"/>
            <a:ext cx="960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a:solidFill>
                  <a:srgbClr val="000000"/>
                </a:solidFill>
                <a:ea typeface="SimSun" panose="02010600030101010101" pitchFamily="2" charset="-122"/>
              </a:rPr>
              <a:t> </a:t>
            </a:r>
            <a:r>
              <a:rPr lang="en-US" altLang="zh-CN" b="1">
                <a:solidFill>
                  <a:srgbClr val="000000"/>
                </a:solidFill>
                <a:ea typeface="SimSun" panose="02010600030101010101" pitchFamily="2" charset="-122"/>
              </a:rPr>
              <a:t>Bài 1. 9.</a:t>
            </a:r>
            <a:r>
              <a:rPr lang="en-US" altLang="zh-CN">
                <a:solidFill>
                  <a:srgbClr val="000000"/>
                </a:solidFill>
                <a:ea typeface="SimSun" panose="02010600030101010101" pitchFamily="2" charset="-122"/>
              </a:rPr>
              <a:t> Viết các số sau bằng số La Mã: 18; 25</a:t>
            </a:r>
          </a:p>
        </p:txBody>
      </p:sp>
      <p:sp>
        <p:nvSpPr>
          <p:cNvPr id="40969" name="Rectangles 40968">
            <a:extLst>
              <a:ext uri="{FF2B5EF4-FFF2-40B4-BE49-F238E27FC236}">
                <a16:creationId xmlns:a16="http://schemas.microsoft.com/office/drawing/2014/main" id="{45DFB1E3-E7AC-864B-89C5-B31A34C62C96}"/>
              </a:ext>
            </a:extLst>
          </p:cNvPr>
          <p:cNvSpPr>
            <a:spLocks noChangeArrowheads="1"/>
          </p:cNvSpPr>
          <p:nvPr/>
        </p:nvSpPr>
        <p:spPr bwMode="auto">
          <a:xfrm>
            <a:off x="1295354" y="6850532"/>
            <a:ext cx="502443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fr-FR" altLang="en-US" u="sng">
                <a:solidFill>
                  <a:srgbClr val="000000"/>
                </a:solidFill>
              </a:rPr>
              <a:t>Trả lời</a:t>
            </a:r>
            <a:r>
              <a:rPr lang="fr-FR" altLang="en-US">
                <a:solidFill>
                  <a:srgbClr val="000000"/>
                </a:solidFill>
              </a:rPr>
              <a:t>:   + Số </a:t>
            </a:r>
            <a:r>
              <a:rPr lang="fr-FR" altLang="en-US" b="1">
                <a:solidFill>
                  <a:srgbClr val="000000"/>
                </a:solidFill>
              </a:rPr>
              <a:t>18 : </a:t>
            </a:r>
            <a:r>
              <a:rPr lang="fr-FR" altLang="en-US">
                <a:solidFill>
                  <a:srgbClr val="000000"/>
                </a:solidFill>
              </a:rPr>
              <a:t>XVIII</a:t>
            </a:r>
            <a:endParaRPr lang="en-US" altLang="zh-CN">
              <a:solidFill>
                <a:srgbClr val="000000"/>
              </a:solidFill>
              <a:ea typeface="SimSun" panose="02010600030101010101" pitchFamily="2" charset="-122"/>
            </a:endParaRPr>
          </a:p>
          <a:p>
            <a:pPr algn="ctr" eaLnBrk="0" hangingPunct="0"/>
            <a:r>
              <a:rPr lang="fr-FR" altLang="en-US" b="1">
                <a:solidFill>
                  <a:srgbClr val="000000"/>
                </a:solidFill>
              </a:rPr>
              <a:t>         </a:t>
            </a:r>
            <a:r>
              <a:rPr lang="fr-FR" altLang="en-US">
                <a:solidFill>
                  <a:srgbClr val="000000"/>
                </a:solidFill>
              </a:rPr>
              <a:t>+ Số</a:t>
            </a:r>
            <a:r>
              <a:rPr lang="fr-FR" altLang="en-US" b="1">
                <a:solidFill>
                  <a:srgbClr val="000000"/>
                </a:solidFill>
              </a:rPr>
              <a:t> 25 : </a:t>
            </a:r>
            <a:r>
              <a:rPr lang="fr-FR" altLang="en-US">
                <a:solidFill>
                  <a:srgbClr val="000000"/>
                </a:solidFill>
              </a:rPr>
              <a:t>XXV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box(in)">
                                      <p:cBhvr>
                                        <p:cTn id="7" dur="500"/>
                                        <p:tgtEl>
                                          <p:spTgt spid="409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blinds(horizontal)">
                                      <p:cBhvr>
                                        <p:cTn id="12" dur="500"/>
                                        <p:tgtEl>
                                          <p:spTgt spid="409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0966"/>
                                        </p:tgtEl>
                                        <p:attrNameLst>
                                          <p:attrName>style.visibility</p:attrName>
                                        </p:attrNameLst>
                                      </p:cBhvr>
                                      <p:to>
                                        <p:strVal val="visible"/>
                                      </p:to>
                                    </p:set>
                                    <p:animEffect transition="in" filter="blinds(horizontal)">
                                      <p:cBhvr>
                                        <p:cTn id="17" dur="500"/>
                                        <p:tgtEl>
                                          <p:spTgt spid="409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0967"/>
                                        </p:tgtEl>
                                        <p:attrNameLst>
                                          <p:attrName>style.visibility</p:attrName>
                                        </p:attrNameLst>
                                      </p:cBhvr>
                                      <p:to>
                                        <p:strVal val="visible"/>
                                      </p:to>
                                    </p:set>
                                    <p:animEffect transition="in" filter="blinds(horizontal)">
                                      <p:cBhvr>
                                        <p:cTn id="22" dur="500"/>
                                        <p:tgtEl>
                                          <p:spTgt spid="409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0968"/>
                                        </p:tgtEl>
                                        <p:attrNameLst>
                                          <p:attrName>style.visibility</p:attrName>
                                        </p:attrNameLst>
                                      </p:cBhvr>
                                      <p:to>
                                        <p:strVal val="visible"/>
                                      </p:to>
                                    </p:set>
                                    <p:animEffect transition="in" filter="blinds(horizontal)">
                                      <p:cBhvr>
                                        <p:cTn id="27" dur="500"/>
                                        <p:tgtEl>
                                          <p:spTgt spid="409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0969"/>
                                        </p:tgtEl>
                                        <p:attrNameLst>
                                          <p:attrName>style.visibility</p:attrName>
                                        </p:attrNameLst>
                                      </p:cBhvr>
                                      <p:to>
                                        <p:strVal val="visible"/>
                                      </p:to>
                                    </p:set>
                                    <p:animEffect transition="in" filter="blinds(horizontal)">
                                      <p:cBhvr>
                                        <p:cTn id="32" dur="500"/>
                                        <p:tgtEl>
                                          <p:spTgt spid="40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p:bldP spid="40966" grpId="0"/>
      <p:bldP spid="40967" grpId="0"/>
      <p:bldP spid="40968" grpId="0"/>
      <p:bldP spid="4096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8" name="Text Box 41987">
            <a:extLst>
              <a:ext uri="{FF2B5EF4-FFF2-40B4-BE49-F238E27FC236}">
                <a16:creationId xmlns:a16="http://schemas.microsoft.com/office/drawing/2014/main" id="{B3E9D338-1FF2-DB82-3FB2-AAB14508697F}"/>
              </a:ext>
            </a:extLst>
          </p:cNvPr>
          <p:cNvSpPr txBox="1">
            <a:spLocks noChangeArrowheads="1"/>
          </p:cNvSpPr>
          <p:nvPr/>
        </p:nvSpPr>
        <p:spPr bwMode="auto">
          <a:xfrm>
            <a:off x="304800" y="228600"/>
            <a:ext cx="3505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b="1">
                <a:solidFill>
                  <a:srgbClr val="000000"/>
                </a:solidFill>
                <a:ea typeface="SimSun" panose="02010600030101010101" pitchFamily="2" charset="-122"/>
              </a:rPr>
              <a:t>BÀI TẬP</a:t>
            </a:r>
          </a:p>
        </p:txBody>
      </p:sp>
      <p:sp>
        <p:nvSpPr>
          <p:cNvPr id="41989" name="Text Box 41988">
            <a:extLst>
              <a:ext uri="{FF2B5EF4-FFF2-40B4-BE49-F238E27FC236}">
                <a16:creationId xmlns:a16="http://schemas.microsoft.com/office/drawing/2014/main" id="{7009B16E-E880-37FD-23D9-36EAA77D1BFF}"/>
              </a:ext>
            </a:extLst>
          </p:cNvPr>
          <p:cNvSpPr txBox="1">
            <a:spLocks noChangeArrowheads="1"/>
          </p:cNvSpPr>
          <p:nvPr/>
        </p:nvSpPr>
        <p:spPr bwMode="auto">
          <a:xfrm>
            <a:off x="1066800" y="990600"/>
            <a:ext cx="129540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b="1" u="sng">
                <a:solidFill>
                  <a:srgbClr val="000000"/>
                </a:solidFill>
                <a:ea typeface="SimSun" panose="02010600030101010101" pitchFamily="2" charset="-122"/>
              </a:rPr>
              <a:t>Bài 1.10</a:t>
            </a:r>
            <a:r>
              <a:rPr lang="en-US" altLang="zh-CN" b="1">
                <a:solidFill>
                  <a:srgbClr val="000000"/>
                </a:solidFill>
                <a:ea typeface="SimSun" panose="02010600030101010101" pitchFamily="2" charset="-122"/>
              </a:rPr>
              <a:t>.</a:t>
            </a:r>
            <a:r>
              <a:rPr lang="en-US" altLang="zh-CN">
                <a:solidFill>
                  <a:srgbClr val="000000"/>
                </a:solidFill>
                <a:ea typeface="SimSun" panose="02010600030101010101" pitchFamily="2" charset="-122"/>
              </a:rPr>
              <a:t> Một số tự nhiên được viết bởi ba chữ số 0 và ba chữ số 9 nằm xen kẽ nhau. Đó là số tự nhiên nào? </a:t>
            </a:r>
          </a:p>
        </p:txBody>
      </p:sp>
      <p:sp>
        <p:nvSpPr>
          <p:cNvPr id="41990" name="Rectangles 41989">
            <a:extLst>
              <a:ext uri="{FF2B5EF4-FFF2-40B4-BE49-F238E27FC236}">
                <a16:creationId xmlns:a16="http://schemas.microsoft.com/office/drawing/2014/main" id="{645FB877-5025-02D9-CB5F-BA144621E386}"/>
              </a:ext>
            </a:extLst>
          </p:cNvPr>
          <p:cNvSpPr>
            <a:spLocks noChangeArrowheads="1"/>
          </p:cNvSpPr>
          <p:nvPr/>
        </p:nvSpPr>
        <p:spPr bwMode="auto">
          <a:xfrm>
            <a:off x="1066800" y="2122081"/>
            <a:ext cx="133350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fr-FR" altLang="en-US" b="1">
                <a:solidFill>
                  <a:srgbClr val="000000"/>
                </a:solidFill>
              </a:rPr>
              <a:t>Lời giải:  </a:t>
            </a:r>
            <a:r>
              <a:rPr lang="fr-FR" altLang="en-US">
                <a:solidFill>
                  <a:srgbClr val="000000"/>
                </a:solidFill>
              </a:rPr>
              <a:t>Số có sáu chữ số nên hàng cao nhất là hàng trăm nghìn. Chữ số này phải khác 0 nên hàng trăm nghìn là chữ số 9. Mà </a:t>
            </a:r>
            <a:r>
              <a:rPr lang="en-US" altLang="zh-CN">
                <a:solidFill>
                  <a:srgbClr val="000000"/>
                </a:solidFill>
                <a:ea typeface="SimSun" panose="02010600030101010101" pitchFamily="2" charset="-122"/>
              </a:rPr>
              <a:t>chữ số 0 và chữ số 9 nằm xen kẽ nhau.</a:t>
            </a:r>
            <a:r>
              <a:rPr lang="fr-FR" altLang="en-US">
                <a:solidFill>
                  <a:srgbClr val="000000"/>
                </a:solidFill>
              </a:rPr>
              <a:t> </a:t>
            </a:r>
          </a:p>
          <a:p>
            <a:pPr eaLnBrk="0" hangingPunct="0"/>
            <a:r>
              <a:rPr lang="fr-FR" altLang="en-US">
                <a:solidFill>
                  <a:srgbClr val="000000"/>
                </a:solidFill>
              </a:rPr>
              <a:t>                 =&gt;  Số cần tìm là </a:t>
            </a:r>
            <a:r>
              <a:rPr lang="fr-FR" altLang="en-US" b="1">
                <a:solidFill>
                  <a:srgbClr val="000000"/>
                </a:solidFill>
              </a:rPr>
              <a:t>909 090</a:t>
            </a:r>
            <a:r>
              <a:rPr lang="fr-FR" altLang="en-US">
                <a:solidFill>
                  <a:srgbClr val="000000"/>
                </a:solidFill>
              </a:rPr>
              <a:t>.</a:t>
            </a:r>
          </a:p>
        </p:txBody>
      </p:sp>
      <p:sp>
        <p:nvSpPr>
          <p:cNvPr id="41991" name="Text Box 41990">
            <a:extLst>
              <a:ext uri="{FF2B5EF4-FFF2-40B4-BE49-F238E27FC236}">
                <a16:creationId xmlns:a16="http://schemas.microsoft.com/office/drawing/2014/main" id="{1E42C0FF-5DE0-D4A9-3771-B81E5348422E}"/>
              </a:ext>
            </a:extLst>
          </p:cNvPr>
          <p:cNvSpPr txBox="1">
            <a:spLocks noChangeArrowheads="1"/>
          </p:cNvSpPr>
          <p:nvPr/>
        </p:nvSpPr>
        <p:spPr bwMode="auto">
          <a:xfrm>
            <a:off x="1066800" y="4191000"/>
            <a:ext cx="12877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b="1" u="sng">
                <a:solidFill>
                  <a:srgbClr val="000000"/>
                </a:solidFill>
                <a:ea typeface="SimSun" panose="02010600030101010101" pitchFamily="2" charset="-122"/>
              </a:rPr>
              <a:t>Bài 1.11</a:t>
            </a:r>
            <a:r>
              <a:rPr lang="en-US" altLang="zh-CN" b="1">
                <a:solidFill>
                  <a:srgbClr val="000000"/>
                </a:solidFill>
                <a:ea typeface="SimSun" panose="02010600030101010101" pitchFamily="2" charset="-122"/>
              </a:rPr>
              <a:t>.</a:t>
            </a:r>
            <a:r>
              <a:rPr lang="en-US" altLang="zh-CN">
                <a:solidFill>
                  <a:srgbClr val="000000"/>
                </a:solidFill>
                <a:ea typeface="SimSun" panose="02010600030101010101" pitchFamily="2" charset="-122"/>
              </a:rPr>
              <a:t> Dùng các chữ số 0. 3 và 5 viết một số tự nhiên có ba chữ số khác nhau mà chữ số 5 có giá trị là 50</a:t>
            </a:r>
          </a:p>
        </p:txBody>
      </p:sp>
      <p:sp>
        <p:nvSpPr>
          <p:cNvPr id="41992" name="Rectangles 41991">
            <a:extLst>
              <a:ext uri="{FF2B5EF4-FFF2-40B4-BE49-F238E27FC236}">
                <a16:creationId xmlns:a16="http://schemas.microsoft.com/office/drawing/2014/main" id="{06548980-EAF9-B1FE-F4B8-21D61DDBBA1D}"/>
              </a:ext>
            </a:extLst>
          </p:cNvPr>
          <p:cNvSpPr>
            <a:spLocks noChangeArrowheads="1"/>
          </p:cNvSpPr>
          <p:nvPr/>
        </p:nvSpPr>
        <p:spPr bwMode="auto">
          <a:xfrm>
            <a:off x="1062038" y="5450414"/>
            <a:ext cx="10361811"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fr-FR" altLang="en-US" b="1">
                <a:solidFill>
                  <a:srgbClr val="000000"/>
                </a:solidFill>
              </a:rPr>
              <a:t>Trả lời:</a:t>
            </a:r>
            <a:r>
              <a:rPr lang="fr-FR" altLang="en-US">
                <a:solidFill>
                  <a:srgbClr val="000000"/>
                </a:solidFill>
              </a:rPr>
              <a:t>  Chữ số 5 có giá trị bằng 50 nên thuộc hàng chục </a:t>
            </a:r>
          </a:p>
          <a:p>
            <a:pPr eaLnBrk="0" hangingPunct="0"/>
            <a:r>
              <a:rPr lang="fr-FR" altLang="en-US">
                <a:solidFill>
                  <a:srgbClr val="000000"/>
                </a:solidFill>
              </a:rPr>
              <a:t>               =&gt; Số đó là : </a:t>
            </a:r>
            <a:r>
              <a:rPr lang="fr-FR" altLang="en-US" b="1">
                <a:solidFill>
                  <a:srgbClr val="000000"/>
                </a:solidFill>
              </a:rPr>
              <a:t>350</a:t>
            </a:r>
            <a:endParaRPr lang="en-US" altLang="zh-CN">
              <a:solidFill>
                <a:srgbClr val="000000"/>
              </a:solidFill>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blinds(horizontal)">
                                      <p:cBhvr>
                                        <p:cTn id="7" dur="500"/>
                                        <p:tgtEl>
                                          <p:spTgt spid="419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989"/>
                                        </p:tgtEl>
                                        <p:attrNameLst>
                                          <p:attrName>style.visibility</p:attrName>
                                        </p:attrNameLst>
                                      </p:cBhvr>
                                      <p:to>
                                        <p:strVal val="visible"/>
                                      </p:to>
                                    </p:set>
                                    <p:animEffect transition="in" filter="blinds(horizontal)">
                                      <p:cBhvr>
                                        <p:cTn id="12" dur="500"/>
                                        <p:tgtEl>
                                          <p:spTgt spid="419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990"/>
                                        </p:tgtEl>
                                        <p:attrNameLst>
                                          <p:attrName>style.visibility</p:attrName>
                                        </p:attrNameLst>
                                      </p:cBhvr>
                                      <p:to>
                                        <p:strVal val="visible"/>
                                      </p:to>
                                    </p:set>
                                    <p:animEffect transition="in" filter="blinds(horizontal)">
                                      <p:cBhvr>
                                        <p:cTn id="17" dur="500"/>
                                        <p:tgtEl>
                                          <p:spTgt spid="4199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991"/>
                                        </p:tgtEl>
                                        <p:attrNameLst>
                                          <p:attrName>style.visibility</p:attrName>
                                        </p:attrNameLst>
                                      </p:cBhvr>
                                      <p:to>
                                        <p:strVal val="visible"/>
                                      </p:to>
                                    </p:set>
                                    <p:animEffect transition="in" filter="blinds(horizontal)">
                                      <p:cBhvr>
                                        <p:cTn id="22" dur="500"/>
                                        <p:tgtEl>
                                          <p:spTgt spid="419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1992"/>
                                        </p:tgtEl>
                                        <p:attrNameLst>
                                          <p:attrName>style.visibility</p:attrName>
                                        </p:attrNameLst>
                                      </p:cBhvr>
                                      <p:to>
                                        <p:strVal val="visible"/>
                                      </p:to>
                                    </p:set>
                                    <p:animEffect transition="in" filter="blinds(horizontal)">
                                      <p:cBhvr>
                                        <p:cTn id="27"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P spid="41990" grpId="0"/>
      <p:bldP spid="41991" grpId="0"/>
      <p:bldP spid="4199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4" name="Text Box 43013">
            <a:extLst>
              <a:ext uri="{FF2B5EF4-FFF2-40B4-BE49-F238E27FC236}">
                <a16:creationId xmlns:a16="http://schemas.microsoft.com/office/drawing/2014/main" id="{BD8D786F-B454-B6A0-D776-39529504F912}"/>
              </a:ext>
            </a:extLst>
          </p:cNvPr>
          <p:cNvSpPr txBox="1">
            <a:spLocks noChangeArrowheads="1"/>
          </p:cNvSpPr>
          <p:nvPr/>
        </p:nvSpPr>
        <p:spPr bwMode="auto">
          <a:xfrm>
            <a:off x="495408" y="395191"/>
            <a:ext cx="13830008"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b="1" u="sng" dirty="0" err="1">
                <a:ea typeface="SimSun" panose="02010600030101010101" pitchFamily="2" charset="-122"/>
              </a:rPr>
              <a:t>Bài</a:t>
            </a:r>
            <a:r>
              <a:rPr lang="en-US" altLang="zh-CN" b="1" u="sng" dirty="0">
                <a:ea typeface="SimSun" panose="02010600030101010101" pitchFamily="2" charset="-122"/>
              </a:rPr>
              <a:t> 1.12</a:t>
            </a:r>
            <a:r>
              <a:rPr lang="en-US" altLang="zh-CN" dirty="0">
                <a:ea typeface="SimSun" panose="02010600030101010101" pitchFamily="2" charset="-122"/>
              </a:rPr>
              <a:t>. </a:t>
            </a:r>
            <a:r>
              <a:rPr lang="en-US" altLang="zh-CN" dirty="0" err="1">
                <a:ea typeface="SimSun" panose="02010600030101010101" pitchFamily="2" charset="-122"/>
              </a:rPr>
              <a:t>Trong</a:t>
            </a:r>
            <a:r>
              <a:rPr lang="en-US" altLang="zh-CN" dirty="0">
                <a:ea typeface="SimSun" panose="02010600030101010101" pitchFamily="2" charset="-122"/>
              </a:rPr>
              <a:t> </a:t>
            </a:r>
            <a:r>
              <a:rPr lang="en-US" altLang="zh-CN" dirty="0" err="1">
                <a:ea typeface="SimSun" panose="02010600030101010101" pitchFamily="2" charset="-122"/>
              </a:rPr>
              <a:t>một</a:t>
            </a:r>
            <a:r>
              <a:rPr lang="en-US" altLang="zh-CN" dirty="0">
                <a:ea typeface="SimSun" panose="02010600030101010101" pitchFamily="2" charset="-122"/>
              </a:rPr>
              <a:t> </a:t>
            </a:r>
            <a:r>
              <a:rPr lang="en-US" altLang="zh-CN" dirty="0" err="1">
                <a:ea typeface="SimSun" panose="02010600030101010101" pitchFamily="2" charset="-122"/>
              </a:rPr>
              <a:t>cửa</a:t>
            </a:r>
            <a:r>
              <a:rPr lang="en-US" altLang="zh-CN" dirty="0">
                <a:ea typeface="SimSun" panose="02010600030101010101" pitchFamily="2" charset="-122"/>
              </a:rPr>
              <a:t> </a:t>
            </a:r>
            <a:r>
              <a:rPr lang="en-US" altLang="zh-CN" dirty="0" err="1">
                <a:ea typeface="SimSun" panose="02010600030101010101" pitchFamily="2" charset="-122"/>
              </a:rPr>
              <a:t>hàng</a:t>
            </a:r>
            <a:r>
              <a:rPr lang="en-US" altLang="zh-CN" dirty="0">
                <a:ea typeface="SimSun" panose="02010600030101010101" pitchFamily="2" charset="-122"/>
              </a:rPr>
              <a:t> </a:t>
            </a:r>
            <a:r>
              <a:rPr lang="en-US" altLang="zh-CN" dirty="0" err="1">
                <a:ea typeface="SimSun" panose="02010600030101010101" pitchFamily="2" charset="-122"/>
              </a:rPr>
              <a:t>bánh</a:t>
            </a:r>
            <a:r>
              <a:rPr lang="en-US" altLang="zh-CN" dirty="0">
                <a:ea typeface="SimSun" panose="02010600030101010101" pitchFamily="2" charset="-122"/>
              </a:rPr>
              <a:t> </a:t>
            </a:r>
            <a:r>
              <a:rPr lang="en-US" altLang="zh-CN" dirty="0" err="1">
                <a:ea typeface="SimSun" panose="02010600030101010101" pitchFamily="2" charset="-122"/>
              </a:rPr>
              <a:t>kẹo</a:t>
            </a:r>
            <a:r>
              <a:rPr lang="en-US" altLang="zh-CN" dirty="0">
                <a:ea typeface="SimSun" panose="02010600030101010101" pitchFamily="2" charset="-122"/>
              </a:rPr>
              <a:t>, </a:t>
            </a:r>
            <a:r>
              <a:rPr lang="en-US" altLang="zh-CN" dirty="0" err="1">
                <a:ea typeface="SimSun" panose="02010600030101010101" pitchFamily="2" charset="-122"/>
              </a:rPr>
              <a:t>người</a:t>
            </a:r>
            <a:r>
              <a:rPr lang="en-US" altLang="zh-CN" dirty="0">
                <a:ea typeface="SimSun" panose="02010600030101010101" pitchFamily="2" charset="-122"/>
              </a:rPr>
              <a:t> ta </a:t>
            </a:r>
            <a:r>
              <a:rPr lang="en-US" altLang="zh-CN" dirty="0" err="1">
                <a:ea typeface="SimSun" panose="02010600030101010101" pitchFamily="2" charset="-122"/>
              </a:rPr>
              <a:t>đóng</a:t>
            </a:r>
            <a:r>
              <a:rPr lang="en-US" altLang="zh-CN" dirty="0">
                <a:ea typeface="SimSun" panose="02010600030101010101" pitchFamily="2" charset="-122"/>
              </a:rPr>
              <a:t> </a:t>
            </a:r>
            <a:r>
              <a:rPr lang="en-US" altLang="zh-CN" dirty="0" err="1">
                <a:ea typeface="SimSun" panose="02010600030101010101" pitchFamily="2" charset="-122"/>
              </a:rPr>
              <a:t>gói</a:t>
            </a:r>
            <a:r>
              <a:rPr lang="en-US" altLang="zh-CN" dirty="0">
                <a:ea typeface="SimSun" panose="02010600030101010101" pitchFamily="2" charset="-122"/>
              </a:rPr>
              <a:t> </a:t>
            </a:r>
            <a:r>
              <a:rPr lang="en-US" altLang="zh-CN" dirty="0" err="1">
                <a:ea typeface="SimSun" panose="02010600030101010101" pitchFamily="2" charset="-122"/>
              </a:rPr>
              <a:t>kẹo</a:t>
            </a:r>
            <a:r>
              <a:rPr lang="en-US" altLang="zh-CN" dirty="0">
                <a:ea typeface="SimSun" panose="02010600030101010101" pitchFamily="2" charset="-122"/>
              </a:rPr>
              <a:t> </a:t>
            </a:r>
            <a:r>
              <a:rPr lang="en-US" altLang="zh-CN" dirty="0" err="1">
                <a:ea typeface="SimSun" panose="02010600030101010101" pitchFamily="2" charset="-122"/>
              </a:rPr>
              <a:t>thành</a:t>
            </a:r>
            <a:r>
              <a:rPr lang="en-US" altLang="zh-CN" dirty="0">
                <a:ea typeface="SimSun" panose="02010600030101010101" pitchFamily="2" charset="-122"/>
              </a:rPr>
              <a:t> </a:t>
            </a:r>
            <a:r>
              <a:rPr lang="en-US" altLang="zh-CN" dirty="0" err="1">
                <a:ea typeface="SimSun" panose="02010600030101010101" pitchFamily="2" charset="-122"/>
              </a:rPr>
              <a:t>các</a:t>
            </a:r>
            <a:r>
              <a:rPr lang="en-US" altLang="zh-CN" dirty="0">
                <a:ea typeface="SimSun" panose="02010600030101010101" pitchFamily="2" charset="-122"/>
              </a:rPr>
              <a:t> </a:t>
            </a:r>
            <a:r>
              <a:rPr lang="en-US" altLang="zh-CN" dirty="0" err="1">
                <a:ea typeface="SimSun" panose="02010600030101010101" pitchFamily="2" charset="-122"/>
              </a:rPr>
              <a:t>loại</a:t>
            </a:r>
            <a:r>
              <a:rPr lang="en-US" altLang="zh-CN" dirty="0">
                <a:ea typeface="SimSun" panose="02010600030101010101" pitchFamily="2" charset="-122"/>
              </a:rPr>
              <a:t>: </a:t>
            </a:r>
            <a:r>
              <a:rPr lang="en-US" altLang="zh-CN" dirty="0" err="1">
                <a:solidFill>
                  <a:srgbClr val="FF0000"/>
                </a:solidFill>
                <a:ea typeface="SimSun" panose="02010600030101010101" pitchFamily="2" charset="-122"/>
              </a:rPr>
              <a:t>Mỗi</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gói</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có</a:t>
            </a:r>
            <a:r>
              <a:rPr lang="en-US" altLang="zh-CN" dirty="0">
                <a:solidFill>
                  <a:srgbClr val="FF0000"/>
                </a:solidFill>
                <a:ea typeface="SimSun" panose="02010600030101010101" pitchFamily="2" charset="-122"/>
              </a:rPr>
              <a:t> 10 </a:t>
            </a:r>
            <a:r>
              <a:rPr lang="en-US" altLang="zh-CN" dirty="0" err="1">
                <a:solidFill>
                  <a:srgbClr val="FF0000"/>
                </a:solidFill>
                <a:ea typeface="SimSun" panose="02010600030101010101" pitchFamily="2" charset="-122"/>
              </a:rPr>
              <a:t>cái</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kẹo</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Mỗi</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hộp</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có</a:t>
            </a:r>
            <a:r>
              <a:rPr lang="en-US" altLang="zh-CN" dirty="0">
                <a:solidFill>
                  <a:srgbClr val="FF0000"/>
                </a:solidFill>
                <a:ea typeface="SimSun" panose="02010600030101010101" pitchFamily="2" charset="-122"/>
              </a:rPr>
              <a:t> 10 </a:t>
            </a:r>
            <a:r>
              <a:rPr lang="en-US" altLang="zh-CN" dirty="0" err="1">
                <a:solidFill>
                  <a:srgbClr val="FF0000"/>
                </a:solidFill>
                <a:ea typeface="SimSun" panose="02010600030101010101" pitchFamily="2" charset="-122"/>
              </a:rPr>
              <a:t>gói</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Mỗi</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thùng</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có</a:t>
            </a:r>
            <a:r>
              <a:rPr lang="en-US" altLang="zh-CN" dirty="0">
                <a:solidFill>
                  <a:srgbClr val="FF0000"/>
                </a:solidFill>
                <a:ea typeface="SimSun" panose="02010600030101010101" pitchFamily="2" charset="-122"/>
              </a:rPr>
              <a:t> 10 </a:t>
            </a:r>
            <a:r>
              <a:rPr lang="en-US" altLang="zh-CN" dirty="0" err="1">
                <a:solidFill>
                  <a:srgbClr val="FF0000"/>
                </a:solidFill>
                <a:ea typeface="SimSun" panose="02010600030101010101" pitchFamily="2" charset="-122"/>
              </a:rPr>
              <a:t>hộp</a:t>
            </a:r>
            <a:r>
              <a:rPr lang="en-US" altLang="zh-CN" dirty="0">
                <a:ea typeface="SimSun" panose="02010600030101010101" pitchFamily="2" charset="-122"/>
              </a:rPr>
              <a:t>. </a:t>
            </a:r>
            <a:r>
              <a:rPr lang="en-US" altLang="zh-CN" dirty="0" err="1">
                <a:ea typeface="SimSun" panose="02010600030101010101" pitchFamily="2" charset="-122"/>
              </a:rPr>
              <a:t>Một</a:t>
            </a:r>
            <a:r>
              <a:rPr lang="en-US" altLang="zh-CN" dirty="0">
                <a:ea typeface="SimSun" panose="02010600030101010101" pitchFamily="2" charset="-122"/>
              </a:rPr>
              <a:t> </a:t>
            </a:r>
            <a:r>
              <a:rPr lang="en-US" altLang="zh-CN" dirty="0" err="1">
                <a:ea typeface="SimSun" panose="02010600030101010101" pitchFamily="2" charset="-122"/>
              </a:rPr>
              <a:t>người</a:t>
            </a:r>
            <a:r>
              <a:rPr lang="en-US" altLang="zh-CN" dirty="0">
                <a:ea typeface="SimSun" panose="02010600030101010101" pitchFamily="2" charset="-122"/>
              </a:rPr>
              <a:t> </a:t>
            </a:r>
            <a:r>
              <a:rPr lang="en-US" altLang="zh-CN" dirty="0" err="1">
                <a:ea typeface="SimSun" panose="02010600030101010101" pitchFamily="2" charset="-122"/>
              </a:rPr>
              <a:t>mua</a:t>
            </a:r>
            <a:r>
              <a:rPr lang="en-US" altLang="zh-CN" dirty="0">
                <a:ea typeface="SimSun" panose="02010600030101010101" pitchFamily="2" charset="-122"/>
              </a:rPr>
              <a:t> </a:t>
            </a:r>
            <a:r>
              <a:rPr lang="en-US" altLang="zh-CN" dirty="0">
                <a:solidFill>
                  <a:srgbClr val="FF0000"/>
                </a:solidFill>
                <a:ea typeface="SimSun" panose="02010600030101010101" pitchFamily="2" charset="-122"/>
              </a:rPr>
              <a:t>9 </a:t>
            </a:r>
            <a:r>
              <a:rPr lang="en-US" altLang="zh-CN" dirty="0" err="1">
                <a:solidFill>
                  <a:srgbClr val="FF0000"/>
                </a:solidFill>
                <a:ea typeface="SimSun" panose="02010600030101010101" pitchFamily="2" charset="-122"/>
              </a:rPr>
              <a:t>thùng</a:t>
            </a:r>
            <a:r>
              <a:rPr lang="en-US" altLang="zh-CN" dirty="0">
                <a:solidFill>
                  <a:srgbClr val="FF0000"/>
                </a:solidFill>
                <a:ea typeface="SimSun" panose="02010600030101010101" pitchFamily="2" charset="-122"/>
              </a:rPr>
              <a:t>, 9 </a:t>
            </a:r>
            <a:r>
              <a:rPr lang="en-US" altLang="zh-CN" dirty="0" err="1">
                <a:solidFill>
                  <a:srgbClr val="FF0000"/>
                </a:solidFill>
                <a:ea typeface="SimSun" panose="02010600030101010101" pitchFamily="2" charset="-122"/>
              </a:rPr>
              <a:t>hộp</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và</a:t>
            </a:r>
            <a:r>
              <a:rPr lang="en-US" altLang="zh-CN" dirty="0">
                <a:solidFill>
                  <a:srgbClr val="FF0000"/>
                </a:solidFill>
                <a:ea typeface="SimSun" panose="02010600030101010101" pitchFamily="2" charset="-122"/>
              </a:rPr>
              <a:t> 9 </a:t>
            </a:r>
            <a:r>
              <a:rPr lang="en-US" altLang="zh-CN" dirty="0" err="1">
                <a:solidFill>
                  <a:srgbClr val="FF0000"/>
                </a:solidFill>
                <a:ea typeface="SimSun" panose="02010600030101010101" pitchFamily="2" charset="-122"/>
              </a:rPr>
              <a:t>gói</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kẹo</a:t>
            </a:r>
            <a:r>
              <a:rPr lang="en-US" altLang="zh-CN" dirty="0">
                <a:ea typeface="SimSun" panose="02010600030101010101" pitchFamily="2" charset="-122"/>
              </a:rPr>
              <a:t>. </a:t>
            </a:r>
            <a:r>
              <a:rPr lang="en-US" altLang="zh-CN" dirty="0" err="1">
                <a:ea typeface="SimSun" panose="02010600030101010101" pitchFamily="2" charset="-122"/>
              </a:rPr>
              <a:t>Hỏi</a:t>
            </a:r>
            <a:r>
              <a:rPr lang="en-US" altLang="zh-CN" dirty="0">
                <a:ea typeface="SimSun" panose="02010600030101010101" pitchFamily="2" charset="-122"/>
              </a:rPr>
              <a:t> </a:t>
            </a:r>
            <a:r>
              <a:rPr lang="en-US" altLang="zh-CN" dirty="0" err="1">
                <a:ea typeface="SimSun" panose="02010600030101010101" pitchFamily="2" charset="-122"/>
              </a:rPr>
              <a:t>người</a:t>
            </a:r>
            <a:r>
              <a:rPr lang="en-US" altLang="zh-CN" dirty="0">
                <a:ea typeface="SimSun" panose="02010600030101010101" pitchFamily="2" charset="-122"/>
              </a:rPr>
              <a:t> </a:t>
            </a:r>
            <a:r>
              <a:rPr lang="en-US" altLang="zh-CN" dirty="0" err="1">
                <a:ea typeface="SimSun" panose="02010600030101010101" pitchFamily="2" charset="-122"/>
              </a:rPr>
              <a:t>đó</a:t>
            </a:r>
            <a:r>
              <a:rPr lang="en-US" altLang="zh-CN" dirty="0">
                <a:ea typeface="SimSun" panose="02010600030101010101" pitchFamily="2" charset="-122"/>
              </a:rPr>
              <a:t> </a:t>
            </a:r>
            <a:r>
              <a:rPr lang="en-US" altLang="zh-CN" dirty="0" err="1">
                <a:ea typeface="SimSun" panose="02010600030101010101" pitchFamily="2" charset="-122"/>
              </a:rPr>
              <a:t>đã</a:t>
            </a:r>
            <a:r>
              <a:rPr lang="en-US" altLang="zh-CN" dirty="0">
                <a:ea typeface="SimSun" panose="02010600030101010101" pitchFamily="2" charset="-122"/>
              </a:rPr>
              <a:t> </a:t>
            </a:r>
            <a:r>
              <a:rPr lang="en-US" altLang="zh-CN" dirty="0" err="1">
                <a:ea typeface="SimSun" panose="02010600030101010101" pitchFamily="2" charset="-122"/>
              </a:rPr>
              <a:t>mua</a:t>
            </a:r>
            <a:r>
              <a:rPr lang="en-US" altLang="zh-CN" dirty="0">
                <a:ea typeface="SimSun" panose="02010600030101010101" pitchFamily="2" charset="-122"/>
              </a:rPr>
              <a:t> </a:t>
            </a:r>
            <a:r>
              <a:rPr lang="en-US" altLang="zh-CN" dirty="0" err="1">
                <a:ea typeface="SimSun" panose="02010600030101010101" pitchFamily="2" charset="-122"/>
              </a:rPr>
              <a:t>tất</a:t>
            </a:r>
            <a:r>
              <a:rPr lang="en-US" altLang="zh-CN" dirty="0">
                <a:ea typeface="SimSun" panose="02010600030101010101" pitchFamily="2" charset="-122"/>
              </a:rPr>
              <a:t> </a:t>
            </a:r>
            <a:r>
              <a:rPr lang="en-US" altLang="zh-CN" dirty="0" err="1">
                <a:ea typeface="SimSun" panose="02010600030101010101" pitchFamily="2" charset="-122"/>
              </a:rPr>
              <a:t>cả</a:t>
            </a:r>
            <a:r>
              <a:rPr lang="en-US" altLang="zh-CN" dirty="0">
                <a:ea typeface="SimSun" panose="02010600030101010101" pitchFamily="2" charset="-122"/>
              </a:rPr>
              <a:t> </a:t>
            </a:r>
            <a:r>
              <a:rPr lang="en-US" altLang="zh-CN" dirty="0" err="1">
                <a:ea typeface="SimSun" panose="02010600030101010101" pitchFamily="2" charset="-122"/>
              </a:rPr>
              <a:t>bao</a:t>
            </a:r>
            <a:r>
              <a:rPr lang="en-US" altLang="zh-CN" dirty="0">
                <a:ea typeface="SimSun" panose="02010600030101010101" pitchFamily="2" charset="-122"/>
              </a:rPr>
              <a:t> </a:t>
            </a:r>
            <a:r>
              <a:rPr lang="en-US" altLang="zh-CN" dirty="0" err="1">
                <a:ea typeface="SimSun" panose="02010600030101010101" pitchFamily="2" charset="-122"/>
              </a:rPr>
              <a:t>nhiêu</a:t>
            </a:r>
            <a:r>
              <a:rPr lang="en-US" altLang="zh-CN" dirty="0">
                <a:ea typeface="SimSun" panose="02010600030101010101" pitchFamily="2" charset="-122"/>
              </a:rPr>
              <a:t> </a:t>
            </a:r>
            <a:r>
              <a:rPr lang="en-US" altLang="zh-CN" dirty="0" err="1">
                <a:solidFill>
                  <a:srgbClr val="FF0000"/>
                </a:solidFill>
                <a:ea typeface="SimSun" panose="02010600030101010101" pitchFamily="2" charset="-122"/>
              </a:rPr>
              <a:t>cái</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kẹo</a:t>
            </a:r>
            <a:r>
              <a:rPr lang="en-US" altLang="zh-CN" dirty="0">
                <a:ea typeface="SimSun" panose="02010600030101010101" pitchFamily="2" charset="-122"/>
              </a:rPr>
              <a:t>? </a:t>
            </a:r>
          </a:p>
        </p:txBody>
      </p:sp>
      <p:sp>
        <p:nvSpPr>
          <p:cNvPr id="43015" name="Text Box 43014">
            <a:extLst>
              <a:ext uri="{FF2B5EF4-FFF2-40B4-BE49-F238E27FC236}">
                <a16:creationId xmlns:a16="http://schemas.microsoft.com/office/drawing/2014/main" id="{6705B6CB-FCCD-C49C-0B6E-71CC01D3DF91}"/>
              </a:ext>
            </a:extLst>
          </p:cNvPr>
          <p:cNvSpPr txBox="1">
            <a:spLocks noChangeArrowheads="1"/>
          </p:cNvSpPr>
          <p:nvPr/>
        </p:nvSpPr>
        <p:spPr bwMode="auto">
          <a:xfrm>
            <a:off x="2743320" y="2133652"/>
            <a:ext cx="14097000" cy="604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b="1" dirty="0" err="1">
                <a:ea typeface="SimSun" panose="02010600030101010101" pitchFamily="2" charset="-122"/>
              </a:rPr>
              <a:t>Lời</a:t>
            </a:r>
            <a:r>
              <a:rPr lang="en-US" altLang="zh-CN" b="1" dirty="0">
                <a:ea typeface="SimSun" panose="02010600030101010101" pitchFamily="2" charset="-122"/>
              </a:rPr>
              <a:t> </a:t>
            </a:r>
            <a:r>
              <a:rPr lang="en-US" altLang="zh-CN" b="1" dirty="0" err="1">
                <a:ea typeface="SimSun" panose="02010600030101010101" pitchFamily="2" charset="-122"/>
              </a:rPr>
              <a:t>giải</a:t>
            </a:r>
            <a:r>
              <a:rPr lang="en-US" altLang="zh-CN" b="1" dirty="0">
                <a:ea typeface="SimSun" panose="02010600030101010101" pitchFamily="2" charset="-122"/>
              </a:rPr>
              <a:t>:</a:t>
            </a:r>
            <a:r>
              <a:rPr lang="en-US" altLang="zh-CN" dirty="0">
                <a:ea typeface="SimSun" panose="02010600030101010101" pitchFamily="2" charset="-122"/>
              </a:rPr>
              <a:t>  </a:t>
            </a:r>
            <a:r>
              <a:rPr lang="en-US" altLang="zh-CN" dirty="0" err="1">
                <a:ea typeface="SimSun" panose="02010600030101010101" pitchFamily="2" charset="-122"/>
              </a:rPr>
              <a:t>Vì</a:t>
            </a:r>
            <a:r>
              <a:rPr lang="en-US" altLang="zh-CN" dirty="0">
                <a:ea typeface="SimSun" panose="02010600030101010101" pitchFamily="2" charset="-122"/>
              </a:rPr>
              <a:t> </a:t>
            </a:r>
            <a:r>
              <a:rPr lang="en-US" altLang="zh-CN" dirty="0" err="1">
                <a:solidFill>
                  <a:srgbClr val="FF0000"/>
                </a:solidFill>
                <a:ea typeface="SimSun" panose="02010600030101010101" pitchFamily="2" charset="-122"/>
              </a:rPr>
              <a:t>mỗi</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gói</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có</a:t>
            </a:r>
            <a:r>
              <a:rPr lang="en-US" altLang="zh-CN" dirty="0">
                <a:solidFill>
                  <a:srgbClr val="FF0000"/>
                </a:solidFill>
                <a:ea typeface="SimSun" panose="02010600030101010101" pitchFamily="2" charset="-122"/>
              </a:rPr>
              <a:t> 10 </a:t>
            </a:r>
            <a:r>
              <a:rPr lang="en-US" altLang="zh-CN" dirty="0" err="1">
                <a:solidFill>
                  <a:srgbClr val="FF0000"/>
                </a:solidFill>
                <a:ea typeface="SimSun" panose="02010600030101010101" pitchFamily="2" charset="-122"/>
              </a:rPr>
              <a:t>cái</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kẹo</a:t>
            </a:r>
            <a:r>
              <a:rPr lang="en-US" altLang="zh-CN" dirty="0">
                <a:ea typeface="SimSun" panose="02010600030101010101" pitchFamily="2" charset="-122"/>
              </a:rPr>
              <a:t>. </a:t>
            </a:r>
            <a:r>
              <a:rPr lang="en-US" altLang="zh-CN" dirty="0" err="1">
                <a:ea typeface="SimSun" panose="02010600030101010101" pitchFamily="2" charset="-122"/>
              </a:rPr>
              <a:t>Mà</a:t>
            </a:r>
            <a:r>
              <a:rPr lang="en-US" altLang="zh-CN" dirty="0">
                <a:ea typeface="SimSun" panose="02010600030101010101" pitchFamily="2" charset="-122"/>
              </a:rPr>
              <a:t> </a:t>
            </a:r>
            <a:r>
              <a:rPr lang="en-US" altLang="zh-CN" dirty="0" err="1">
                <a:solidFill>
                  <a:srgbClr val="FF0000"/>
                </a:solidFill>
                <a:ea typeface="SimSun" panose="02010600030101010101" pitchFamily="2" charset="-122"/>
              </a:rPr>
              <a:t>mỗi</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hộp</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có</a:t>
            </a:r>
            <a:r>
              <a:rPr lang="en-US" altLang="zh-CN" dirty="0">
                <a:solidFill>
                  <a:srgbClr val="FF0000"/>
                </a:solidFill>
                <a:ea typeface="SimSun" panose="02010600030101010101" pitchFamily="2" charset="-122"/>
              </a:rPr>
              <a:t> 10 </a:t>
            </a:r>
            <a:r>
              <a:rPr lang="en-US" altLang="zh-CN" dirty="0" err="1">
                <a:solidFill>
                  <a:srgbClr val="FF0000"/>
                </a:solidFill>
                <a:ea typeface="SimSun" panose="02010600030101010101" pitchFamily="2" charset="-122"/>
              </a:rPr>
              <a:t>gói</a:t>
            </a:r>
            <a:endParaRPr lang="en-US" altLang="zh-CN" dirty="0">
              <a:solidFill>
                <a:srgbClr val="FF0000"/>
              </a:solidFill>
              <a:ea typeface="SimSun" panose="02010600030101010101" pitchFamily="2" charset="-122"/>
            </a:endParaRPr>
          </a:p>
          <a:p>
            <a:pPr eaLnBrk="0" hangingPunct="0">
              <a:spcBef>
                <a:spcPct val="50000"/>
              </a:spcBef>
            </a:pPr>
            <a:r>
              <a:rPr lang="en-US" altLang="zh-CN" dirty="0">
                <a:ea typeface="SimSun" panose="02010600030101010101" pitchFamily="2" charset="-122"/>
              </a:rPr>
              <a:t>           =&gt; </a:t>
            </a:r>
            <a:r>
              <a:rPr lang="en-US" altLang="zh-CN" dirty="0" err="1">
                <a:ea typeface="SimSun" panose="02010600030101010101" pitchFamily="2" charset="-122"/>
              </a:rPr>
              <a:t>Mỗi</a:t>
            </a:r>
            <a:r>
              <a:rPr lang="en-US" altLang="zh-CN" dirty="0">
                <a:ea typeface="SimSun" panose="02010600030101010101" pitchFamily="2" charset="-122"/>
              </a:rPr>
              <a:t> </a:t>
            </a:r>
            <a:r>
              <a:rPr lang="en-US" altLang="zh-CN" dirty="0" err="1">
                <a:ea typeface="SimSun" panose="02010600030101010101" pitchFamily="2" charset="-122"/>
              </a:rPr>
              <a:t>hộp</a:t>
            </a:r>
            <a:r>
              <a:rPr lang="en-US" altLang="zh-CN" dirty="0">
                <a:ea typeface="SimSun" panose="02010600030101010101" pitchFamily="2" charset="-122"/>
              </a:rPr>
              <a:t> </a:t>
            </a:r>
            <a:r>
              <a:rPr lang="en-US" altLang="zh-CN" dirty="0" err="1">
                <a:ea typeface="SimSun" panose="02010600030101010101" pitchFamily="2" charset="-122"/>
              </a:rPr>
              <a:t>có</a:t>
            </a:r>
            <a:r>
              <a:rPr lang="en-US" altLang="zh-CN" dirty="0">
                <a:ea typeface="SimSun" panose="02010600030101010101" pitchFamily="2" charset="-122"/>
              </a:rPr>
              <a:t>: 10 x 10 = 100 (</a:t>
            </a:r>
            <a:r>
              <a:rPr lang="en-US" altLang="zh-CN" dirty="0" err="1">
                <a:ea typeface="SimSun" panose="02010600030101010101" pitchFamily="2" charset="-122"/>
              </a:rPr>
              <a:t>cái</a:t>
            </a:r>
            <a:r>
              <a:rPr lang="en-US" altLang="zh-CN" dirty="0">
                <a:ea typeface="SimSun" panose="02010600030101010101" pitchFamily="2" charset="-122"/>
              </a:rPr>
              <a:t> </a:t>
            </a:r>
            <a:r>
              <a:rPr lang="en-US" altLang="zh-CN" dirty="0" err="1">
                <a:ea typeface="SimSun" panose="02010600030101010101" pitchFamily="2" charset="-122"/>
              </a:rPr>
              <a:t>kẹo</a:t>
            </a:r>
            <a:r>
              <a:rPr lang="en-US" altLang="zh-CN" dirty="0">
                <a:ea typeface="SimSun" panose="02010600030101010101" pitchFamily="2" charset="-122"/>
              </a:rPr>
              <a:t>)</a:t>
            </a:r>
          </a:p>
          <a:p>
            <a:pPr eaLnBrk="0" hangingPunct="0">
              <a:spcBef>
                <a:spcPct val="50000"/>
              </a:spcBef>
              <a:buFont typeface="Symbol" panose="05050102010706020507" pitchFamily="18" charset="2"/>
              <a:buNone/>
            </a:pPr>
            <a:r>
              <a:rPr lang="en-US" altLang="zh-CN" dirty="0">
                <a:ea typeface="SimSun" panose="02010600030101010101" pitchFamily="2" charset="-122"/>
              </a:rPr>
              <a:t>                 </a:t>
            </a:r>
            <a:r>
              <a:rPr lang="en-US" altLang="zh-CN" dirty="0" err="1">
                <a:ea typeface="SimSun" panose="02010600030101010101" pitchFamily="2" charset="-122"/>
              </a:rPr>
              <a:t>Có</a:t>
            </a:r>
            <a:r>
              <a:rPr lang="en-US" altLang="zh-CN" dirty="0">
                <a:ea typeface="SimSun" panose="02010600030101010101" pitchFamily="2" charset="-122"/>
              </a:rPr>
              <a:t>: </a:t>
            </a:r>
            <a:r>
              <a:rPr lang="en-US" altLang="zh-CN" dirty="0" err="1">
                <a:solidFill>
                  <a:srgbClr val="FF0000"/>
                </a:solidFill>
                <a:ea typeface="SimSun" panose="02010600030101010101" pitchFamily="2" charset="-122"/>
              </a:rPr>
              <a:t>Mỗi</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thùng</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có</a:t>
            </a:r>
            <a:r>
              <a:rPr lang="en-US" altLang="zh-CN" dirty="0">
                <a:solidFill>
                  <a:srgbClr val="FF0000"/>
                </a:solidFill>
                <a:ea typeface="SimSun" panose="02010600030101010101" pitchFamily="2" charset="-122"/>
              </a:rPr>
              <a:t> 10 </a:t>
            </a:r>
            <a:r>
              <a:rPr lang="en-US" altLang="zh-CN" dirty="0" err="1">
                <a:solidFill>
                  <a:srgbClr val="FF0000"/>
                </a:solidFill>
                <a:ea typeface="SimSun" panose="02010600030101010101" pitchFamily="2" charset="-122"/>
              </a:rPr>
              <a:t>hộp</a:t>
            </a:r>
            <a:endParaRPr lang="en-US" altLang="zh-CN" dirty="0">
              <a:solidFill>
                <a:srgbClr val="FF0000"/>
              </a:solidFill>
              <a:ea typeface="SimSun" panose="02010600030101010101" pitchFamily="2" charset="-122"/>
            </a:endParaRPr>
          </a:p>
          <a:p>
            <a:pPr eaLnBrk="0" hangingPunct="0">
              <a:spcBef>
                <a:spcPct val="50000"/>
              </a:spcBef>
              <a:buFont typeface="Symbol" panose="05050102010706020507" pitchFamily="18" charset="2"/>
              <a:buNone/>
            </a:pPr>
            <a:r>
              <a:rPr lang="en-US" altLang="zh-CN" dirty="0">
                <a:ea typeface="SimSun" panose="02010600030101010101" pitchFamily="2" charset="-122"/>
              </a:rPr>
              <a:t>           =&gt; </a:t>
            </a:r>
            <a:r>
              <a:rPr lang="en-US" altLang="zh-CN" dirty="0" err="1">
                <a:ea typeface="SimSun" panose="02010600030101010101" pitchFamily="2" charset="-122"/>
              </a:rPr>
              <a:t>Mỗi</a:t>
            </a:r>
            <a:r>
              <a:rPr lang="en-US" altLang="zh-CN" dirty="0">
                <a:ea typeface="SimSun" panose="02010600030101010101" pitchFamily="2" charset="-122"/>
              </a:rPr>
              <a:t> </a:t>
            </a:r>
            <a:r>
              <a:rPr lang="en-US" altLang="zh-CN" dirty="0" err="1">
                <a:ea typeface="SimSun" panose="02010600030101010101" pitchFamily="2" charset="-122"/>
              </a:rPr>
              <a:t>thùng</a:t>
            </a:r>
            <a:r>
              <a:rPr lang="en-US" altLang="zh-CN" dirty="0">
                <a:ea typeface="SimSun" panose="02010600030101010101" pitchFamily="2" charset="-122"/>
              </a:rPr>
              <a:t> </a:t>
            </a:r>
            <a:r>
              <a:rPr lang="en-US" altLang="zh-CN" dirty="0" err="1">
                <a:ea typeface="SimSun" panose="02010600030101010101" pitchFamily="2" charset="-122"/>
              </a:rPr>
              <a:t>có</a:t>
            </a:r>
            <a:r>
              <a:rPr lang="en-US" altLang="zh-CN" dirty="0">
                <a:ea typeface="SimSun" panose="02010600030101010101" pitchFamily="2" charset="-122"/>
              </a:rPr>
              <a:t>  10 x 100  = 1 000 (</a:t>
            </a:r>
            <a:r>
              <a:rPr lang="en-US" altLang="zh-CN" dirty="0" err="1">
                <a:ea typeface="SimSun" panose="02010600030101010101" pitchFamily="2" charset="-122"/>
              </a:rPr>
              <a:t>cái</a:t>
            </a:r>
            <a:r>
              <a:rPr lang="en-US" altLang="zh-CN" dirty="0">
                <a:ea typeface="SimSun" panose="02010600030101010101" pitchFamily="2" charset="-122"/>
              </a:rPr>
              <a:t> </a:t>
            </a:r>
            <a:r>
              <a:rPr lang="en-US" altLang="zh-CN" dirty="0" err="1">
                <a:ea typeface="SimSun" panose="02010600030101010101" pitchFamily="2" charset="-122"/>
              </a:rPr>
              <a:t>kẹo</a:t>
            </a:r>
            <a:r>
              <a:rPr lang="en-US" altLang="zh-CN" dirty="0">
                <a:ea typeface="SimSun" panose="02010600030101010101" pitchFamily="2" charset="-122"/>
              </a:rPr>
              <a:t>)</a:t>
            </a:r>
          </a:p>
          <a:p>
            <a:pPr eaLnBrk="0" hangingPunct="0">
              <a:spcBef>
                <a:spcPct val="50000"/>
              </a:spcBef>
              <a:buFont typeface="Symbol" panose="05050102010706020507" pitchFamily="18" charset="2"/>
              <a:buNone/>
            </a:pPr>
            <a:r>
              <a:rPr lang="en-US" altLang="zh-CN" dirty="0">
                <a:ea typeface="SimSun" panose="02010600030101010101" pitchFamily="2" charset="-122"/>
              </a:rPr>
              <a:t>                Do: </a:t>
            </a:r>
            <a:r>
              <a:rPr lang="en-US" altLang="zh-CN" dirty="0" err="1">
                <a:ea typeface="SimSun" panose="02010600030101010101" pitchFamily="2" charset="-122"/>
              </a:rPr>
              <a:t>Người</a:t>
            </a:r>
            <a:r>
              <a:rPr lang="en-US" altLang="zh-CN" dirty="0">
                <a:ea typeface="SimSun" panose="02010600030101010101" pitchFamily="2" charset="-122"/>
              </a:rPr>
              <a:t> </a:t>
            </a:r>
            <a:r>
              <a:rPr lang="en-US" altLang="zh-CN" dirty="0" err="1">
                <a:ea typeface="SimSun" panose="02010600030101010101" pitchFamily="2" charset="-122"/>
              </a:rPr>
              <a:t>đó</a:t>
            </a:r>
            <a:r>
              <a:rPr lang="en-US" altLang="zh-CN" dirty="0">
                <a:ea typeface="SimSun" panose="02010600030101010101" pitchFamily="2" charset="-122"/>
              </a:rPr>
              <a:t> </a:t>
            </a:r>
            <a:r>
              <a:rPr lang="en-US" altLang="zh-CN" dirty="0" err="1">
                <a:ea typeface="SimSun" panose="02010600030101010101" pitchFamily="2" charset="-122"/>
              </a:rPr>
              <a:t>mua</a:t>
            </a:r>
            <a:r>
              <a:rPr lang="en-US" altLang="zh-CN" dirty="0">
                <a:ea typeface="SimSun" panose="02010600030101010101" pitchFamily="2" charset="-122"/>
              </a:rPr>
              <a:t> </a:t>
            </a:r>
            <a:r>
              <a:rPr lang="en-US" altLang="zh-CN" dirty="0">
                <a:solidFill>
                  <a:srgbClr val="FF0000"/>
                </a:solidFill>
                <a:ea typeface="SimSun" panose="02010600030101010101" pitchFamily="2" charset="-122"/>
              </a:rPr>
              <a:t>9 </a:t>
            </a:r>
            <a:r>
              <a:rPr lang="en-US" altLang="zh-CN" dirty="0" err="1">
                <a:solidFill>
                  <a:srgbClr val="FF0000"/>
                </a:solidFill>
                <a:ea typeface="SimSun" panose="02010600030101010101" pitchFamily="2" charset="-122"/>
              </a:rPr>
              <a:t>thùng</a:t>
            </a:r>
            <a:r>
              <a:rPr lang="en-US" altLang="zh-CN" dirty="0">
                <a:solidFill>
                  <a:srgbClr val="FF0000"/>
                </a:solidFill>
                <a:ea typeface="SimSun" panose="02010600030101010101" pitchFamily="2" charset="-122"/>
              </a:rPr>
              <a:t>, 9 </a:t>
            </a:r>
            <a:r>
              <a:rPr lang="en-US" altLang="zh-CN" dirty="0" err="1">
                <a:solidFill>
                  <a:srgbClr val="FF0000"/>
                </a:solidFill>
                <a:ea typeface="SimSun" panose="02010600030101010101" pitchFamily="2" charset="-122"/>
              </a:rPr>
              <a:t>hộp</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và</a:t>
            </a:r>
            <a:r>
              <a:rPr lang="en-US" altLang="zh-CN" dirty="0">
                <a:solidFill>
                  <a:srgbClr val="FF0000"/>
                </a:solidFill>
                <a:ea typeface="SimSun" panose="02010600030101010101" pitchFamily="2" charset="-122"/>
              </a:rPr>
              <a:t> 9 </a:t>
            </a:r>
            <a:r>
              <a:rPr lang="en-US" altLang="zh-CN" dirty="0" err="1">
                <a:solidFill>
                  <a:srgbClr val="FF0000"/>
                </a:solidFill>
                <a:ea typeface="SimSun" panose="02010600030101010101" pitchFamily="2" charset="-122"/>
              </a:rPr>
              <a:t>gói</a:t>
            </a:r>
            <a:r>
              <a:rPr lang="en-US" altLang="zh-CN" dirty="0">
                <a:solidFill>
                  <a:srgbClr val="FF0000"/>
                </a:solidFill>
                <a:ea typeface="SimSun" panose="02010600030101010101" pitchFamily="2" charset="-122"/>
              </a:rPr>
              <a:t> </a:t>
            </a:r>
            <a:r>
              <a:rPr lang="en-US" altLang="zh-CN" dirty="0" err="1">
                <a:solidFill>
                  <a:srgbClr val="FF0000"/>
                </a:solidFill>
                <a:ea typeface="SimSun" panose="02010600030101010101" pitchFamily="2" charset="-122"/>
              </a:rPr>
              <a:t>kẹo</a:t>
            </a:r>
            <a:endParaRPr lang="en-US" altLang="zh-CN" dirty="0">
              <a:solidFill>
                <a:srgbClr val="FF0000"/>
              </a:solidFill>
              <a:ea typeface="SimSun" panose="02010600030101010101" pitchFamily="2" charset="-122"/>
            </a:endParaRPr>
          </a:p>
          <a:p>
            <a:pPr eaLnBrk="0" hangingPunct="0">
              <a:spcBef>
                <a:spcPct val="50000"/>
              </a:spcBef>
              <a:buFont typeface="Symbol" panose="05050102010706020507" pitchFamily="18" charset="2"/>
              <a:buNone/>
            </a:pPr>
            <a:r>
              <a:rPr lang="en-US" altLang="zh-CN" dirty="0">
                <a:ea typeface="SimSun" panose="02010600030101010101" pitchFamily="2" charset="-122"/>
              </a:rPr>
              <a:t>           =&gt;  </a:t>
            </a:r>
            <a:r>
              <a:rPr lang="en-US" altLang="zh-CN" dirty="0" err="1">
                <a:ea typeface="SimSun" panose="02010600030101010101" pitchFamily="2" charset="-122"/>
              </a:rPr>
              <a:t>Tổng</a:t>
            </a:r>
            <a:r>
              <a:rPr lang="en-US" altLang="zh-CN" dirty="0">
                <a:ea typeface="SimSun" panose="02010600030101010101" pitchFamily="2" charset="-122"/>
              </a:rPr>
              <a:t> </a:t>
            </a:r>
            <a:r>
              <a:rPr lang="en-US" altLang="zh-CN" dirty="0" err="1">
                <a:ea typeface="SimSun" panose="02010600030101010101" pitchFamily="2" charset="-122"/>
              </a:rPr>
              <a:t>số</a:t>
            </a:r>
            <a:r>
              <a:rPr lang="en-US" altLang="zh-CN" dirty="0">
                <a:ea typeface="SimSun" panose="02010600030101010101" pitchFamily="2" charset="-122"/>
              </a:rPr>
              <a:t> </a:t>
            </a:r>
            <a:r>
              <a:rPr lang="en-US" altLang="zh-CN" dirty="0" err="1">
                <a:ea typeface="SimSun" panose="02010600030101010101" pitchFamily="2" charset="-122"/>
              </a:rPr>
              <a:t>kẹo</a:t>
            </a:r>
            <a:r>
              <a:rPr lang="en-US" altLang="zh-CN" dirty="0">
                <a:ea typeface="SimSun" panose="02010600030101010101" pitchFamily="2" charset="-122"/>
              </a:rPr>
              <a:t> </a:t>
            </a:r>
            <a:r>
              <a:rPr lang="en-US" altLang="zh-CN" dirty="0" err="1">
                <a:ea typeface="SimSun" panose="02010600030101010101" pitchFamily="2" charset="-122"/>
              </a:rPr>
              <a:t>người</a:t>
            </a:r>
            <a:r>
              <a:rPr lang="en-US" altLang="zh-CN" dirty="0">
                <a:ea typeface="SimSun" panose="02010600030101010101" pitchFamily="2" charset="-122"/>
              </a:rPr>
              <a:t> </a:t>
            </a:r>
            <a:r>
              <a:rPr lang="en-US" altLang="zh-CN" dirty="0" err="1">
                <a:ea typeface="SimSun" panose="02010600030101010101" pitchFamily="2" charset="-122"/>
              </a:rPr>
              <a:t>ấy</a:t>
            </a:r>
            <a:r>
              <a:rPr lang="en-US" altLang="zh-CN" dirty="0">
                <a:ea typeface="SimSun" panose="02010600030101010101" pitchFamily="2" charset="-122"/>
              </a:rPr>
              <a:t> </a:t>
            </a:r>
            <a:r>
              <a:rPr lang="en-US" altLang="zh-CN" dirty="0" err="1">
                <a:ea typeface="SimSun" panose="02010600030101010101" pitchFamily="2" charset="-122"/>
              </a:rPr>
              <a:t>đã</a:t>
            </a:r>
            <a:r>
              <a:rPr lang="en-US" altLang="zh-CN" dirty="0">
                <a:ea typeface="SimSun" panose="02010600030101010101" pitchFamily="2" charset="-122"/>
              </a:rPr>
              <a:t> </a:t>
            </a:r>
            <a:r>
              <a:rPr lang="en-US" altLang="zh-CN" dirty="0" err="1">
                <a:ea typeface="SimSun" panose="02010600030101010101" pitchFamily="2" charset="-122"/>
              </a:rPr>
              <a:t>mua</a:t>
            </a:r>
            <a:r>
              <a:rPr lang="en-US" altLang="zh-CN" dirty="0">
                <a:ea typeface="SimSun" panose="02010600030101010101" pitchFamily="2" charset="-122"/>
              </a:rPr>
              <a:t> </a:t>
            </a:r>
            <a:r>
              <a:rPr lang="en-US" altLang="zh-CN" dirty="0" err="1">
                <a:ea typeface="SimSun" panose="02010600030101010101" pitchFamily="2" charset="-122"/>
              </a:rPr>
              <a:t>là</a:t>
            </a:r>
            <a:r>
              <a:rPr lang="en-US" altLang="zh-CN" dirty="0">
                <a:ea typeface="SimSun" panose="02010600030101010101" pitchFamily="2" charset="-122"/>
              </a:rPr>
              <a:t>: </a:t>
            </a:r>
          </a:p>
          <a:p>
            <a:pPr eaLnBrk="0" hangingPunct="0">
              <a:spcBef>
                <a:spcPct val="50000"/>
              </a:spcBef>
              <a:buFont typeface="Symbol" panose="05050102010706020507" pitchFamily="18" charset="2"/>
              <a:buNone/>
            </a:pPr>
            <a:r>
              <a:rPr lang="en-US" altLang="zh-CN" dirty="0">
                <a:ea typeface="SimSun" panose="02010600030101010101" pitchFamily="2" charset="-122"/>
              </a:rPr>
              <a:t>                </a:t>
            </a:r>
            <a:r>
              <a:rPr lang="fr-FR" altLang="en-US" dirty="0"/>
              <a:t>9 × 1 000 + 9 × 100 + 9 × 10 = 9 990 ( </a:t>
            </a:r>
            <a:r>
              <a:rPr lang="fr-FR" altLang="en-US" dirty="0" err="1"/>
              <a:t>cái</a:t>
            </a:r>
            <a:r>
              <a:rPr lang="fr-FR" altLang="en-US" dirty="0"/>
              <a:t> </a:t>
            </a:r>
            <a:r>
              <a:rPr lang="fr-FR" altLang="en-US" dirty="0" err="1"/>
              <a:t>kẹo</a:t>
            </a:r>
            <a:r>
              <a:rPr lang="fr-FR" altLang="en-US" dirty="0"/>
              <a:t>)</a:t>
            </a:r>
            <a:endParaRPr lang="en-US" altLang="zh-CN" dirty="0">
              <a:ea typeface="SimSun" panose="02010600030101010101" pitchFamily="2" charset="-122"/>
            </a:endParaRPr>
          </a:p>
          <a:p>
            <a:pPr eaLnBrk="0" hangingPunct="0">
              <a:spcBef>
                <a:spcPct val="50000"/>
              </a:spcBef>
              <a:buFont typeface="Symbol" panose="05050102010706020507" pitchFamily="18" charset="2"/>
              <a:buNone/>
            </a:pPr>
            <a:r>
              <a:rPr lang="en-US" altLang="zh-CN" dirty="0">
                <a:ea typeface="SimSun" panose="02010600030101010101" pitchFamily="2" charset="-122"/>
              </a:rPr>
              <a:t>               </a:t>
            </a:r>
            <a:r>
              <a:rPr lang="en-US" altLang="zh-CN" dirty="0" err="1">
                <a:ea typeface="SimSun" panose="02010600030101010101" pitchFamily="2" charset="-122"/>
              </a:rPr>
              <a:t>Vậy</a:t>
            </a:r>
            <a:r>
              <a:rPr lang="en-US" altLang="zh-CN" dirty="0">
                <a:ea typeface="SimSun" panose="02010600030101010101" pitchFamily="2" charset="-122"/>
              </a:rPr>
              <a:t> </a:t>
            </a:r>
            <a:r>
              <a:rPr lang="en-US" altLang="zh-CN" dirty="0" err="1">
                <a:ea typeface="SimSun" panose="02010600030101010101" pitchFamily="2" charset="-122"/>
              </a:rPr>
              <a:t>người</a:t>
            </a:r>
            <a:r>
              <a:rPr lang="en-US" altLang="zh-CN" dirty="0">
                <a:ea typeface="SimSun" panose="02010600030101010101" pitchFamily="2" charset="-122"/>
              </a:rPr>
              <a:t> </a:t>
            </a:r>
            <a:r>
              <a:rPr lang="en-US" altLang="zh-CN" dirty="0" err="1">
                <a:ea typeface="SimSun" panose="02010600030101010101" pitchFamily="2" charset="-122"/>
              </a:rPr>
              <a:t>đó</a:t>
            </a:r>
            <a:r>
              <a:rPr lang="en-US" altLang="zh-CN" dirty="0">
                <a:ea typeface="SimSun" panose="02010600030101010101" pitchFamily="2" charset="-122"/>
              </a:rPr>
              <a:t> </a:t>
            </a:r>
            <a:r>
              <a:rPr lang="en-US" altLang="zh-CN" dirty="0" err="1">
                <a:ea typeface="SimSun" panose="02010600030101010101" pitchFamily="2" charset="-122"/>
              </a:rPr>
              <a:t>đã</a:t>
            </a:r>
            <a:r>
              <a:rPr lang="en-US" altLang="zh-CN" dirty="0">
                <a:ea typeface="SimSun" panose="02010600030101010101" pitchFamily="2" charset="-122"/>
              </a:rPr>
              <a:t> </a:t>
            </a:r>
            <a:r>
              <a:rPr lang="en-US" altLang="zh-CN" dirty="0" err="1">
                <a:ea typeface="SimSun" panose="02010600030101010101" pitchFamily="2" charset="-122"/>
              </a:rPr>
              <a:t>mua</a:t>
            </a:r>
            <a:r>
              <a:rPr lang="en-US" altLang="zh-CN" dirty="0">
                <a:ea typeface="SimSun" panose="02010600030101010101" pitchFamily="2" charset="-122"/>
              </a:rPr>
              <a:t> 9 990 </a:t>
            </a:r>
            <a:r>
              <a:rPr lang="en-US" altLang="zh-CN" dirty="0" err="1">
                <a:ea typeface="SimSun" panose="02010600030101010101" pitchFamily="2" charset="-122"/>
              </a:rPr>
              <a:t>cái</a:t>
            </a:r>
            <a:r>
              <a:rPr lang="en-US" altLang="zh-CN" dirty="0">
                <a:ea typeface="SimSun" panose="02010600030101010101" pitchFamily="2" charset="-122"/>
              </a:rPr>
              <a:t> </a:t>
            </a:r>
            <a:r>
              <a:rPr lang="en-US" altLang="zh-CN" dirty="0" err="1">
                <a:ea typeface="SimSun" panose="02010600030101010101" pitchFamily="2" charset="-122"/>
              </a:rPr>
              <a:t>kẹo</a:t>
            </a:r>
            <a:endParaRPr lang="en-US" altLang="zh-CN" dirty="0">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3014"/>
                                        </p:tgtEl>
                                        <p:attrNameLst>
                                          <p:attrName>style.visibility</p:attrName>
                                        </p:attrNameLst>
                                      </p:cBhvr>
                                      <p:to>
                                        <p:strVal val="visible"/>
                                      </p:to>
                                    </p:set>
                                    <p:animEffect transition="in" filter="box(in)">
                                      <p:cBhvr>
                                        <p:cTn id="7" dur="500"/>
                                        <p:tgtEl>
                                          <p:spTgt spid="430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3015"/>
                                        </p:tgtEl>
                                        <p:attrNameLst>
                                          <p:attrName>style.visibility</p:attrName>
                                        </p:attrNameLst>
                                      </p:cBhvr>
                                      <p:to>
                                        <p:strVal val="visible"/>
                                      </p:to>
                                    </p:set>
                                    <p:animEffect transition="in" filter="blinds(horizontal)">
                                      <p:cBhvr>
                                        <p:cTn id="12" dur="5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p:bldP spid="430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57538" y="533494"/>
            <a:ext cx="9981938" cy="7159358"/>
          </a:xfrm>
          <a:prstGeom prst="rect">
            <a:avLst/>
          </a:prstGeom>
        </p:spPr>
      </p:pic>
    </p:spTree>
    <p:extLst>
      <p:ext uri="{BB962C8B-B14F-4D97-AF65-F5344CB8AC3E}">
        <p14:creationId xmlns:p14="http://schemas.microsoft.com/office/powerpoint/2010/main" val="1037662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BF074564-7EA8-F516-34E3-E9A82D3934C5}"/>
              </a:ext>
            </a:extLst>
          </p:cNvPr>
          <p:cNvSpPr>
            <a:spLocks noChangeArrowheads="1"/>
          </p:cNvSpPr>
          <p:nvPr/>
        </p:nvSpPr>
        <p:spPr bwMode="auto">
          <a:xfrm>
            <a:off x="990600" y="1444625"/>
            <a:ext cx="1294606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nchor="ct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a:latin typeface=".VnTime" pitchFamily="34" charset="0"/>
                <a:ea typeface="SimSun" panose="02010600030101010101" pitchFamily="2" charset="-122"/>
              </a:rPr>
              <a:t>-    </a:t>
            </a:r>
            <a:r>
              <a:rPr lang="en-US" altLang="zh-CN">
                <a:ea typeface="SimSun" panose="02010600030101010101" pitchFamily="2" charset="-122"/>
              </a:rPr>
              <a:t>Học kỹ bài theo SGK kết hợp với vở ghi</a:t>
            </a:r>
            <a:r>
              <a:rPr lang="en-US" altLang="zh-CN">
                <a:latin typeface=".VnTime" pitchFamily="34" charset="0"/>
                <a:ea typeface="SimSun" panose="02010600030101010101" pitchFamily="2" charset="-122"/>
              </a:rPr>
              <a:t> </a:t>
            </a:r>
            <a:r>
              <a:rPr lang="en-US" altLang="zh-CN">
                <a:ea typeface="SimSun" panose="02010600030101010101" pitchFamily="2" charset="-122"/>
              </a:rPr>
              <a:t>để nắm chắc cách ghi số tự nhiên trong hệ thập phân, mối quan hệ giữa các hàng và giá trị của mỗi chữ số của số tự nhiên trong hệ thập phân, cách biểu diễn các số La Mã từ 1 đến 30.</a:t>
            </a:r>
          </a:p>
          <a:p>
            <a:pPr eaLnBrk="0" hangingPunct="0"/>
            <a:r>
              <a:rPr lang="en-US" altLang="zh-CN">
                <a:latin typeface=".VnTime" pitchFamily="34" charset="0"/>
                <a:ea typeface="SimSun" panose="02010600030101010101" pitchFamily="2" charset="-122"/>
              </a:rPr>
              <a:t>-    </a:t>
            </a:r>
            <a:r>
              <a:rPr lang="en-US" altLang="zh-CN">
                <a:ea typeface="SimSun" panose="02010600030101010101" pitchFamily="2" charset="-122"/>
              </a:rPr>
              <a:t>Đọc mục có thể em chưa biết để hiểu biết thêm về nguồn gốc các chữ số và chữ số La Mã.</a:t>
            </a:r>
            <a:endParaRPr lang="en-US" altLang="zh-CN">
              <a:latin typeface=".VnTime" pitchFamily="34" charset="0"/>
              <a:ea typeface="SimSun" panose="02010600030101010101" pitchFamily="2" charset="-122"/>
            </a:endParaRPr>
          </a:p>
          <a:p>
            <a:pPr eaLnBrk="0" hangingPunct="0"/>
            <a:r>
              <a:rPr lang="en-US" altLang="zh-CN">
                <a:latin typeface=".VnTime" pitchFamily="34" charset="0"/>
                <a:ea typeface="SimSun" panose="02010600030101010101" pitchFamily="2" charset="-122"/>
              </a:rPr>
              <a:t>-    </a:t>
            </a:r>
            <a:r>
              <a:rPr lang="en-US" altLang="zh-CN">
                <a:ea typeface="SimSun" panose="02010600030101010101" pitchFamily="2" charset="-122"/>
              </a:rPr>
              <a:t>Làm bài tập</a:t>
            </a:r>
            <a:r>
              <a:rPr lang="en-US" altLang="zh-CN">
                <a:latin typeface=".VnTime" pitchFamily="34" charset="0"/>
                <a:ea typeface="SimSun" panose="02010600030101010101" pitchFamily="2" charset="-122"/>
              </a:rPr>
              <a:t> </a:t>
            </a:r>
            <a:r>
              <a:rPr lang="en-US" altLang="zh-CN">
                <a:ea typeface="SimSun" panose="02010600030101010101" pitchFamily="2" charset="-122"/>
              </a:rPr>
              <a:t>1.8 -1.19 trong SBT trang 9 và 10</a:t>
            </a:r>
          </a:p>
          <a:p>
            <a:pPr eaLnBrk="0" hangingPunct="0">
              <a:buFontTx/>
              <a:buChar char="-"/>
            </a:pPr>
            <a:r>
              <a:rPr lang="en-US" altLang="zh-CN">
                <a:ea typeface="SimSun" panose="02010600030101010101" pitchFamily="2" charset="-122"/>
              </a:rPr>
              <a:t>     Chuẩn bị bài mới: Thự tự trong tập hợp các số tự nhiên</a:t>
            </a:r>
          </a:p>
        </p:txBody>
      </p:sp>
      <p:sp>
        <p:nvSpPr>
          <p:cNvPr id="13315" name="Rectangle 5">
            <a:extLst>
              <a:ext uri="{FF2B5EF4-FFF2-40B4-BE49-F238E27FC236}">
                <a16:creationId xmlns:a16="http://schemas.microsoft.com/office/drawing/2014/main" id="{53022258-3425-65C9-A6EC-17AB39B846FC}"/>
              </a:ext>
            </a:extLst>
          </p:cNvPr>
          <p:cNvSpPr>
            <a:spLocks noChangeArrowheads="1"/>
          </p:cNvSpPr>
          <p:nvPr/>
        </p:nvSpPr>
        <p:spPr bwMode="auto">
          <a:xfrm>
            <a:off x="1676548" y="762088"/>
            <a:ext cx="56769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sz="4600" b="1" u="sng" dirty="0" err="1">
                <a:solidFill>
                  <a:srgbClr val="FF0000"/>
                </a:solidFill>
                <a:ea typeface="SimSun" panose="02010600030101010101" pitchFamily="2" charset="-122"/>
              </a:rPr>
              <a:t>Hướng</a:t>
            </a:r>
            <a:r>
              <a:rPr lang="en-US" altLang="zh-CN" sz="4600" b="1" u="sng" dirty="0">
                <a:solidFill>
                  <a:srgbClr val="FF0000"/>
                </a:solidFill>
                <a:ea typeface="SimSun" panose="02010600030101010101" pitchFamily="2" charset="-122"/>
              </a:rPr>
              <a:t> </a:t>
            </a:r>
            <a:r>
              <a:rPr lang="en-US" altLang="zh-CN" sz="4600" b="1" u="sng" dirty="0" err="1">
                <a:solidFill>
                  <a:srgbClr val="FF0000"/>
                </a:solidFill>
                <a:ea typeface="SimSun" panose="02010600030101010101" pitchFamily="2" charset="-122"/>
              </a:rPr>
              <a:t>dẫn</a:t>
            </a:r>
            <a:r>
              <a:rPr lang="en-US" altLang="zh-CN" sz="4600" b="1" u="sng" dirty="0">
                <a:solidFill>
                  <a:srgbClr val="FF0000"/>
                </a:solidFill>
                <a:ea typeface="SimSun" panose="02010600030101010101" pitchFamily="2" charset="-122"/>
              </a:rPr>
              <a:t> </a:t>
            </a:r>
            <a:r>
              <a:rPr lang="en-US" altLang="zh-CN" sz="4600" b="1" u="sng" dirty="0" err="1">
                <a:solidFill>
                  <a:srgbClr val="FF0000"/>
                </a:solidFill>
                <a:ea typeface="SimSun" panose="02010600030101010101" pitchFamily="2" charset="-122"/>
              </a:rPr>
              <a:t>học</a:t>
            </a:r>
            <a:r>
              <a:rPr lang="en-US" altLang="zh-CN" sz="4600" b="1" u="sng" dirty="0">
                <a:solidFill>
                  <a:srgbClr val="FF0000"/>
                </a:solidFill>
                <a:ea typeface="SimSun" panose="02010600030101010101" pitchFamily="2" charset="-122"/>
              </a:rPr>
              <a:t> ở </a:t>
            </a:r>
            <a:r>
              <a:rPr lang="en-US" altLang="zh-CN" sz="4600" b="1" u="sng" dirty="0" err="1">
                <a:solidFill>
                  <a:srgbClr val="FF0000"/>
                </a:solidFill>
                <a:ea typeface="SimSun" panose="02010600030101010101" pitchFamily="2" charset="-122"/>
              </a:rPr>
              <a:t>nhà</a:t>
            </a:r>
            <a:endParaRPr lang="en-US" altLang="zh-CN" sz="4600" b="1" u="sng" dirty="0">
              <a:solidFill>
                <a:srgbClr val="FF0000"/>
              </a:solidFill>
              <a:ea typeface="SimSun" panose="02010600030101010101" pitchFamily="2" charset="-122"/>
            </a:endParaRPr>
          </a:p>
        </p:txBody>
      </p:sp>
      <p:sp>
        <p:nvSpPr>
          <p:cNvPr id="8" name="Rectangle 4">
            <a:extLst>
              <a:ext uri="{FF2B5EF4-FFF2-40B4-BE49-F238E27FC236}">
                <a16:creationId xmlns:a16="http://schemas.microsoft.com/office/drawing/2014/main" id="{A59EDE24-EBB9-6820-F6AF-DBDE62C77F60}"/>
              </a:ext>
            </a:extLst>
          </p:cNvPr>
          <p:cNvSpPr>
            <a:spLocks noChangeArrowheads="1"/>
          </p:cNvSpPr>
          <p:nvPr/>
        </p:nvSpPr>
        <p:spPr bwMode="auto">
          <a:xfrm>
            <a:off x="990600" y="1444625"/>
            <a:ext cx="1294606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nchor="ctr">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a:latin typeface=".VnTime" pitchFamily="34" charset="0"/>
                <a:ea typeface="SimSun" panose="02010600030101010101" pitchFamily="2" charset="-122"/>
              </a:rPr>
              <a:t>-    </a:t>
            </a:r>
            <a:r>
              <a:rPr lang="en-US" altLang="zh-CN">
                <a:ea typeface="SimSun" panose="02010600030101010101" pitchFamily="2" charset="-122"/>
              </a:rPr>
              <a:t>Học kỹ bài theo SGK kết hợp với vở ghi</a:t>
            </a:r>
            <a:r>
              <a:rPr lang="en-US" altLang="zh-CN">
                <a:latin typeface=".VnTime" pitchFamily="34" charset="0"/>
                <a:ea typeface="SimSun" panose="02010600030101010101" pitchFamily="2" charset="-122"/>
              </a:rPr>
              <a:t> </a:t>
            </a:r>
            <a:r>
              <a:rPr lang="en-US" altLang="zh-CN">
                <a:ea typeface="SimSun" panose="02010600030101010101" pitchFamily="2" charset="-122"/>
              </a:rPr>
              <a:t>để nắm chắc cách ghi số tự nhiên trong hệ thập phân, mối quan hệ giữa các hàng và giá trị của mỗi chữ số của số tự nhiên trong hệ thập phân, cách biểu diễn các số La Mã từ 1 đến 30.</a:t>
            </a:r>
          </a:p>
          <a:p>
            <a:pPr eaLnBrk="0" hangingPunct="0"/>
            <a:r>
              <a:rPr lang="en-US" altLang="zh-CN">
                <a:latin typeface=".VnTime" pitchFamily="34" charset="0"/>
                <a:ea typeface="SimSun" panose="02010600030101010101" pitchFamily="2" charset="-122"/>
              </a:rPr>
              <a:t>-    </a:t>
            </a:r>
            <a:r>
              <a:rPr lang="en-US" altLang="zh-CN">
                <a:ea typeface="SimSun" panose="02010600030101010101" pitchFamily="2" charset="-122"/>
              </a:rPr>
              <a:t>Đọc mục có thể em chưa biết để hiểu biết thêm về nguồn gốc các chữ số và chữ số La Mã.</a:t>
            </a:r>
            <a:endParaRPr lang="en-US" altLang="zh-CN">
              <a:latin typeface=".VnTime" pitchFamily="34" charset="0"/>
              <a:ea typeface="SimSun" panose="02010600030101010101" pitchFamily="2" charset="-122"/>
            </a:endParaRPr>
          </a:p>
          <a:p>
            <a:pPr eaLnBrk="0" hangingPunct="0"/>
            <a:r>
              <a:rPr lang="en-US" altLang="zh-CN">
                <a:latin typeface=".VnTime" pitchFamily="34" charset="0"/>
                <a:ea typeface="SimSun" panose="02010600030101010101" pitchFamily="2" charset="-122"/>
              </a:rPr>
              <a:t>-    </a:t>
            </a:r>
            <a:r>
              <a:rPr lang="en-US" altLang="zh-CN">
                <a:ea typeface="SimSun" panose="02010600030101010101" pitchFamily="2" charset="-122"/>
              </a:rPr>
              <a:t>Làm bài tập</a:t>
            </a:r>
            <a:r>
              <a:rPr lang="en-US" altLang="zh-CN">
                <a:latin typeface=".VnTime" pitchFamily="34" charset="0"/>
                <a:ea typeface="SimSun" panose="02010600030101010101" pitchFamily="2" charset="-122"/>
              </a:rPr>
              <a:t> </a:t>
            </a:r>
            <a:r>
              <a:rPr lang="en-US" altLang="zh-CN">
                <a:ea typeface="SimSun" panose="02010600030101010101" pitchFamily="2" charset="-122"/>
              </a:rPr>
              <a:t>1.8 -1.19 trong SBT trang 9 và 10</a:t>
            </a:r>
          </a:p>
          <a:p>
            <a:pPr eaLnBrk="0" hangingPunct="0">
              <a:buFontTx/>
              <a:buChar char="-"/>
            </a:pPr>
            <a:r>
              <a:rPr lang="en-US" altLang="zh-CN">
                <a:ea typeface="SimSun" panose="02010600030101010101" pitchFamily="2" charset="-122"/>
              </a:rPr>
              <a:t>     Chuẩn bị bài mới: Thự tự trong tập hợp các số tự nhiên</a:t>
            </a:r>
          </a:p>
        </p:txBody>
      </p:sp>
      <p:sp>
        <p:nvSpPr>
          <p:cNvPr id="28681" name="Text Box 9">
            <a:extLst>
              <a:ext uri="{FF2B5EF4-FFF2-40B4-BE49-F238E27FC236}">
                <a16:creationId xmlns:a16="http://schemas.microsoft.com/office/drawing/2014/main" id="{09258A6B-D104-FFCC-863E-C4061B15D279}"/>
              </a:ext>
            </a:extLst>
          </p:cNvPr>
          <p:cNvSpPr txBox="1">
            <a:spLocks noChangeArrowheads="1"/>
          </p:cNvSpPr>
          <p:nvPr/>
        </p:nvSpPr>
        <p:spPr bwMode="auto">
          <a:xfrm>
            <a:off x="1981340" y="5791156"/>
            <a:ext cx="11963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err="1">
                <a:solidFill>
                  <a:srgbClr val="0000FF"/>
                </a:solidFill>
              </a:rPr>
              <a:t>Chúc</a:t>
            </a:r>
            <a:r>
              <a:rPr lang="en-US" altLang="en-US" b="1" dirty="0">
                <a:solidFill>
                  <a:srgbClr val="0000FF"/>
                </a:solidFill>
              </a:rPr>
              <a:t> </a:t>
            </a:r>
            <a:r>
              <a:rPr lang="en-US" altLang="en-US" b="1" dirty="0" err="1">
                <a:solidFill>
                  <a:srgbClr val="0000FF"/>
                </a:solidFill>
              </a:rPr>
              <a:t>các</a:t>
            </a:r>
            <a:r>
              <a:rPr lang="en-US" altLang="en-US" b="1" dirty="0">
                <a:solidFill>
                  <a:srgbClr val="0000FF"/>
                </a:solidFill>
              </a:rPr>
              <a:t> </a:t>
            </a:r>
            <a:r>
              <a:rPr lang="en-US" altLang="en-US" b="1" dirty="0" err="1">
                <a:solidFill>
                  <a:srgbClr val="0000FF"/>
                </a:solidFill>
              </a:rPr>
              <a:t>em</a:t>
            </a:r>
            <a:r>
              <a:rPr lang="en-US" altLang="en-US" b="1" dirty="0">
                <a:solidFill>
                  <a:srgbClr val="0000FF"/>
                </a:solidFill>
              </a:rPr>
              <a:t> </a:t>
            </a:r>
            <a:r>
              <a:rPr lang="en-US" altLang="en-US" b="1" dirty="0" err="1">
                <a:solidFill>
                  <a:srgbClr val="0000FF"/>
                </a:solidFill>
              </a:rPr>
              <a:t>chăm</a:t>
            </a:r>
            <a:r>
              <a:rPr lang="en-US" altLang="en-US" b="1" dirty="0">
                <a:solidFill>
                  <a:srgbClr val="0000FF"/>
                </a:solidFill>
              </a:rPr>
              <a:t> </a:t>
            </a:r>
            <a:r>
              <a:rPr lang="en-US" altLang="en-US" b="1" dirty="0" err="1">
                <a:solidFill>
                  <a:srgbClr val="0000FF"/>
                </a:solidFill>
              </a:rPr>
              <a:t>ngoan</a:t>
            </a:r>
            <a:r>
              <a:rPr lang="en-US" altLang="en-US" b="1" dirty="0">
                <a:solidFill>
                  <a:srgbClr val="0000FF"/>
                </a:solidFill>
              </a:rPr>
              <a:t> </a:t>
            </a:r>
            <a:r>
              <a:rPr lang="en-US" altLang="en-US" b="1" dirty="0" err="1">
                <a:solidFill>
                  <a:srgbClr val="0000FF"/>
                </a:solidFill>
              </a:rPr>
              <a:t>học</a:t>
            </a:r>
            <a:r>
              <a:rPr lang="en-US" altLang="en-US" b="1" dirty="0">
                <a:solidFill>
                  <a:srgbClr val="0000FF"/>
                </a:solidFill>
              </a:rPr>
              <a:t> </a:t>
            </a:r>
            <a:r>
              <a:rPr lang="en-US" altLang="en-US" b="1" dirty="0" err="1">
                <a:solidFill>
                  <a:srgbClr val="0000FF"/>
                </a:solidFill>
              </a:rPr>
              <a:t>tập</a:t>
            </a:r>
            <a:r>
              <a:rPr lang="en-US" altLang="en-US" b="1" dirty="0">
                <a:solidFill>
                  <a:srgbClr val="0000FF"/>
                </a:solidFill>
              </a:rPr>
              <a:t> </a:t>
            </a:r>
            <a:r>
              <a:rPr lang="en-US" altLang="en-US" b="1" dirty="0" err="1">
                <a:solidFill>
                  <a:srgbClr val="0000FF"/>
                </a:solidFill>
              </a:rPr>
              <a:t>chăm</a:t>
            </a:r>
            <a:r>
              <a:rPr lang="en-US" altLang="en-US" b="1" dirty="0">
                <a:solidFill>
                  <a:srgbClr val="0000FF"/>
                </a:solidFill>
              </a:rPr>
              <a:t> </a:t>
            </a:r>
            <a:r>
              <a:rPr lang="en-US" altLang="en-US" b="1" dirty="0" err="1">
                <a:solidFill>
                  <a:srgbClr val="0000FF"/>
                </a:solidFill>
              </a:rPr>
              <a:t>chỉ</a:t>
            </a:r>
            <a:r>
              <a:rPr lang="en-US" altLang="en-US" b="1" dirty="0">
                <a:solidFill>
                  <a:srgbClr val="0000FF"/>
                </a:solidFill>
              </a:rPr>
              <a:t> </a:t>
            </a:r>
            <a:r>
              <a:rPr lang="en-US" altLang="en-US" b="1" dirty="0" err="1">
                <a:solidFill>
                  <a:srgbClr val="0000FF"/>
                </a:solidFill>
              </a:rPr>
              <a:t>ngày</a:t>
            </a:r>
            <a:r>
              <a:rPr lang="en-US" altLang="en-US" b="1" dirty="0">
                <a:solidFill>
                  <a:srgbClr val="0000FF"/>
                </a:solidFill>
              </a:rPr>
              <a:t> </a:t>
            </a:r>
            <a:r>
              <a:rPr lang="en-US" altLang="en-US" b="1" dirty="0" err="1">
                <a:solidFill>
                  <a:srgbClr val="0000FF"/>
                </a:solidFill>
              </a:rPr>
              <a:t>một</a:t>
            </a:r>
            <a:r>
              <a:rPr lang="en-US" altLang="en-US" b="1" dirty="0">
                <a:solidFill>
                  <a:srgbClr val="0000FF"/>
                </a:solidFill>
              </a:rPr>
              <a:t> </a:t>
            </a:r>
            <a:r>
              <a:rPr lang="en-US" altLang="en-US" b="1" dirty="0" err="1">
                <a:solidFill>
                  <a:srgbClr val="0000FF"/>
                </a:solidFill>
              </a:rPr>
              <a:t>tiến</a:t>
            </a:r>
            <a:r>
              <a:rPr lang="en-US" altLang="en-US" b="1" dirty="0">
                <a:solidFill>
                  <a:srgbClr val="0000FF"/>
                </a:solidFill>
              </a:rPr>
              <a:t> </a:t>
            </a:r>
            <a:r>
              <a:rPr lang="en-US" altLang="en-US" b="1" dirty="0" err="1">
                <a:solidFill>
                  <a:srgbClr val="0000FF"/>
                </a:solidFill>
              </a:rPr>
              <a:t>bộ</a:t>
            </a:r>
            <a:endParaRPr lang="en-US" altLang="en-US" b="1" dirty="0">
              <a:solidFill>
                <a:srgbClr val="0000FF"/>
              </a:solidFill>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edge">
                                      <p:cBhvr>
                                        <p:cTn id="7" dur="2000"/>
                                        <p:tgtEl>
                                          <p:spTgt spid="13315"/>
                                        </p:tgtEl>
                                      </p:cBhvr>
                                    </p:animEffect>
                                  </p:childTnLst>
                                </p:cTn>
                              </p:par>
                            </p:childTnLst>
                          </p:cTn>
                        </p:par>
                        <p:par>
                          <p:cTn id="8" fill="hold" nodeType="afterGroup">
                            <p:stCondLst>
                              <p:cond delay="2000"/>
                            </p:stCondLst>
                            <p:childTnLst>
                              <p:par>
                                <p:cTn id="9" presetID="20" presetClass="entr" presetSubtype="0" fill="hold" nodeType="afterEffect">
                                  <p:stCondLst>
                                    <p:cond delay="0"/>
                                  </p:stCondLst>
                                  <p:childTnLst>
                                    <p:set>
                                      <p:cBhvr>
                                        <p:cTn id="10" dur="1" fill="hold">
                                          <p:stCondLst>
                                            <p:cond delay="0"/>
                                          </p:stCondLst>
                                        </p:cTn>
                                        <p:tgtEl>
                                          <p:spTgt spid="13314"/>
                                        </p:tgtEl>
                                        <p:attrNameLst>
                                          <p:attrName>style.visibility</p:attrName>
                                        </p:attrNameLst>
                                      </p:cBhvr>
                                      <p:to>
                                        <p:strVal val="visible"/>
                                      </p:to>
                                    </p:set>
                                    <p:animEffect transition="in" filter="wedge">
                                      <p:cBhvr>
                                        <p:cTn id="11" dur="2000"/>
                                        <p:tgtEl>
                                          <p:spTgt spid="13314"/>
                                        </p:tgtEl>
                                      </p:cBhvr>
                                    </p:animEffect>
                                  </p:childTnLst>
                                </p:cTn>
                              </p:par>
                            </p:childTnLst>
                          </p:cTn>
                        </p:par>
                        <p:par>
                          <p:cTn id="12" fill="hold" nodeType="afterGroup">
                            <p:stCondLst>
                              <p:cond delay="4000"/>
                            </p:stCondLst>
                            <p:childTnLst>
                              <p:par>
                                <p:cTn id="13" presetID="2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edge">
                                      <p:cBhvr>
                                        <p:cTn id="15" dur="2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7" presetClass="entr" presetSubtype="4" fill="hold" nodeType="clickEffect">
                                  <p:stCondLst>
                                    <p:cond delay="0"/>
                                  </p:stCondLst>
                                  <p:childTnLst>
                                    <p:set>
                                      <p:cBhvr>
                                        <p:cTn id="19" dur="1" fill="hold">
                                          <p:stCondLst>
                                            <p:cond delay="0"/>
                                          </p:stCondLst>
                                        </p:cTn>
                                        <p:tgtEl>
                                          <p:spTgt spid="28681"/>
                                        </p:tgtEl>
                                        <p:attrNameLst>
                                          <p:attrName>style.visibility</p:attrName>
                                        </p:attrNameLst>
                                      </p:cBhvr>
                                      <p:to>
                                        <p:strVal val="visible"/>
                                      </p:to>
                                    </p:set>
                                    <p:anim calcmode="lin" valueType="num">
                                      <p:cBhvr additive="base">
                                        <p:cTn id="20" dur="5000" fill="hold"/>
                                        <p:tgtEl>
                                          <p:spTgt spid="28681"/>
                                        </p:tgtEl>
                                        <p:attrNameLst>
                                          <p:attrName>ppt_x</p:attrName>
                                        </p:attrNameLst>
                                      </p:cBhvr>
                                      <p:tavLst>
                                        <p:tav tm="0">
                                          <p:val>
                                            <p:strVal val="#ppt_x"/>
                                          </p:val>
                                        </p:tav>
                                        <p:tav tm="100000">
                                          <p:val>
                                            <p:strVal val="#ppt_x"/>
                                          </p:val>
                                        </p:tav>
                                      </p:tavLst>
                                    </p:anim>
                                    <p:anim calcmode="lin" valueType="num">
                                      <p:cBhvr additive="base">
                                        <p:cTn id="21" dur="5000" fill="hold"/>
                                        <p:tgtEl>
                                          <p:spTgt spid="286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p:bldP spid="8" grpId="0"/>
      <p:bldP spid="28681"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2960" y="822960"/>
            <a:ext cx="12984480" cy="6583680"/>
            <a:chOff x="0" y="0"/>
            <a:chExt cx="5490351" cy="2783840"/>
          </a:xfrm>
        </p:grpSpPr>
        <p:sp>
          <p:nvSpPr>
            <p:cNvPr id="3" name="Freeform 3"/>
            <p:cNvSpPr/>
            <p:nvPr/>
          </p:nvSpPr>
          <p:spPr>
            <a:xfrm>
              <a:off x="0" y="0"/>
              <a:ext cx="5490351" cy="2783840"/>
            </a:xfrm>
            <a:custGeom>
              <a:avLst/>
              <a:gdLst/>
              <a:ahLst/>
              <a:cxnLst/>
              <a:rect l="l" t="t" r="r" b="b"/>
              <a:pathLst>
                <a:path w="5490351" h="2783840">
                  <a:moveTo>
                    <a:pt x="5365891" y="2783840"/>
                  </a:moveTo>
                  <a:lnTo>
                    <a:pt x="124460" y="2783840"/>
                  </a:lnTo>
                  <a:cubicBezTo>
                    <a:pt x="55880" y="2783840"/>
                    <a:pt x="0" y="2727960"/>
                    <a:pt x="0" y="2659380"/>
                  </a:cubicBezTo>
                  <a:lnTo>
                    <a:pt x="0" y="124460"/>
                  </a:lnTo>
                  <a:cubicBezTo>
                    <a:pt x="0" y="55880"/>
                    <a:pt x="55880" y="0"/>
                    <a:pt x="124460" y="0"/>
                  </a:cubicBezTo>
                  <a:lnTo>
                    <a:pt x="5365891" y="0"/>
                  </a:lnTo>
                  <a:cubicBezTo>
                    <a:pt x="5434471" y="0"/>
                    <a:pt x="5490351" y="55880"/>
                    <a:pt x="5490351" y="124460"/>
                  </a:cubicBezTo>
                  <a:lnTo>
                    <a:pt x="5490351" y="2659380"/>
                  </a:lnTo>
                  <a:cubicBezTo>
                    <a:pt x="5490351" y="2727960"/>
                    <a:pt x="5434471" y="2783840"/>
                    <a:pt x="5365891" y="2783840"/>
                  </a:cubicBezTo>
                  <a:close/>
                </a:path>
              </a:pathLst>
            </a:custGeom>
            <a:solidFill>
              <a:srgbClr val="DCCBBC"/>
            </a:solidFill>
          </p:spPr>
        </p:sp>
      </p:grpSp>
      <p:sp>
        <p:nvSpPr>
          <p:cNvPr id="4" name="TextBox 4"/>
          <p:cNvSpPr txBox="1"/>
          <p:nvPr/>
        </p:nvSpPr>
        <p:spPr>
          <a:xfrm>
            <a:off x="3040380" y="1371601"/>
            <a:ext cx="8549640" cy="743793"/>
          </a:xfrm>
          <a:prstGeom prst="rect">
            <a:avLst/>
          </a:prstGeom>
        </p:spPr>
        <p:txBody>
          <a:bodyPr wrap="square" lIns="0" tIns="0" rIns="0" bIns="0" rtlCol="0" anchor="t">
            <a:spAutoFit/>
          </a:bodyPr>
          <a:lstStyle/>
          <a:p>
            <a:pPr algn="ctr">
              <a:lnSpc>
                <a:spcPts val="5760"/>
              </a:lnSpc>
            </a:pPr>
            <a:r>
              <a:rPr lang="en-US" sz="5760" b="1" spc="96" dirty="0">
                <a:solidFill>
                  <a:srgbClr val="333034"/>
                </a:solidFill>
                <a:latin typeface="Arial" panose="020B0604020202020204" pitchFamily="34" charset="0"/>
                <a:cs typeface="Arial" panose="020B0604020202020204" pitchFamily="34" charset="0"/>
              </a:rPr>
              <a:t>HƯỚNG DẪN VỀ NHÀ</a:t>
            </a:r>
          </a:p>
        </p:txBody>
      </p:sp>
      <p:sp>
        <p:nvSpPr>
          <p:cNvPr id="8" name="Oval 7"/>
          <p:cNvSpPr/>
          <p:nvPr/>
        </p:nvSpPr>
        <p:spPr>
          <a:xfrm>
            <a:off x="2213518" y="2463986"/>
            <a:ext cx="914400" cy="9144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20" b="1" dirty="0">
                <a:latin typeface="Arial" panose="020B0604020202020204" pitchFamily="34" charset="0"/>
                <a:cs typeface="Arial" panose="020B0604020202020204" pitchFamily="34" charset="0"/>
              </a:rPr>
              <a:t>1</a:t>
            </a:r>
          </a:p>
        </p:txBody>
      </p:sp>
      <p:sp>
        <p:nvSpPr>
          <p:cNvPr id="9" name="TextBox 8"/>
          <p:cNvSpPr txBox="1"/>
          <p:nvPr/>
        </p:nvSpPr>
        <p:spPr>
          <a:xfrm>
            <a:off x="3429000" y="2585366"/>
            <a:ext cx="5669280" cy="584775"/>
          </a:xfrm>
          <a:prstGeom prst="rect">
            <a:avLst/>
          </a:prstGeom>
          <a:noFill/>
        </p:spPr>
        <p:txBody>
          <a:bodyPr wrap="square" rtlCol="0">
            <a:spAutoFit/>
          </a:bodyPr>
          <a:lstStyle/>
          <a:p>
            <a:r>
              <a:rPr lang="en-US" sz="3200" dirty="0" err="1">
                <a:latin typeface="Arial" panose="020B0604020202020204" pitchFamily="34" charset="0"/>
                <a:cs typeface="Arial" panose="020B0604020202020204" pitchFamily="34" charset="0"/>
              </a:rPr>
              <a:t>Ghi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nhớ</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kiến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thức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bài</a:t>
            </a:r>
            <a:endParaRPr lang="en-US" sz="3200" dirty="0">
              <a:latin typeface="Arial" panose="020B0604020202020204" pitchFamily="34" charset="0"/>
              <a:cs typeface="Arial" panose="020B0604020202020204" pitchFamily="34" charset="0"/>
            </a:endParaRPr>
          </a:p>
        </p:txBody>
      </p:sp>
      <p:sp>
        <p:nvSpPr>
          <p:cNvPr id="10" name="Oval 9"/>
          <p:cNvSpPr/>
          <p:nvPr/>
        </p:nvSpPr>
        <p:spPr>
          <a:xfrm>
            <a:off x="2213518" y="3730738"/>
            <a:ext cx="914400" cy="9144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20" b="1" dirty="0">
                <a:latin typeface="Arial" panose="020B0604020202020204" pitchFamily="34" charset="0"/>
                <a:cs typeface="Arial" panose="020B0604020202020204" pitchFamily="34" charset="0"/>
              </a:rPr>
              <a:t>2</a:t>
            </a:r>
          </a:p>
        </p:txBody>
      </p:sp>
      <p:sp>
        <p:nvSpPr>
          <p:cNvPr id="11" name="TextBox 10"/>
          <p:cNvSpPr txBox="1"/>
          <p:nvPr/>
        </p:nvSpPr>
        <p:spPr>
          <a:xfrm>
            <a:off x="3429000" y="3852119"/>
            <a:ext cx="7482840" cy="584775"/>
          </a:xfrm>
          <a:prstGeom prst="rect">
            <a:avLst/>
          </a:prstGeom>
          <a:noFill/>
        </p:spPr>
        <p:txBody>
          <a:bodyPr wrap="square" rtlCol="0">
            <a:spAutoFit/>
          </a:bodyPr>
          <a:lstStyle/>
          <a:p>
            <a:r>
              <a:rPr lang="en-US" sz="3200" dirty="0" err="1">
                <a:latin typeface="Arial" panose="020B0604020202020204" pitchFamily="34" charset="0"/>
                <a:cs typeface="Arial" panose="020B0604020202020204" pitchFamily="34" charset="0"/>
              </a:rPr>
              <a:t>Hoàn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tập</a:t>
            </a:r>
            <a:endParaRPr lang="en-US" sz="3200" dirty="0">
              <a:latin typeface="Arial" panose="020B0604020202020204" pitchFamily="34" charset="0"/>
              <a:cs typeface="Arial" panose="020B0604020202020204" pitchFamily="34" charset="0"/>
            </a:endParaRPr>
          </a:p>
        </p:txBody>
      </p:sp>
      <p:sp>
        <p:nvSpPr>
          <p:cNvPr id="12" name="Oval 11"/>
          <p:cNvSpPr/>
          <p:nvPr/>
        </p:nvSpPr>
        <p:spPr>
          <a:xfrm>
            <a:off x="2213518" y="5051983"/>
            <a:ext cx="914400" cy="914400"/>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20" b="1" dirty="0">
                <a:latin typeface="Arial" panose="020B0604020202020204" pitchFamily="34" charset="0"/>
                <a:cs typeface="Arial" panose="020B0604020202020204" pitchFamily="34" charset="0"/>
              </a:rPr>
              <a:t>3</a:t>
            </a:r>
          </a:p>
        </p:txBody>
      </p:sp>
      <p:sp>
        <p:nvSpPr>
          <p:cNvPr id="13" name="Rectangle 12"/>
          <p:cNvSpPr/>
          <p:nvPr/>
        </p:nvSpPr>
        <p:spPr>
          <a:xfrm>
            <a:off x="3429000" y="4897883"/>
            <a:ext cx="7482840" cy="830997"/>
          </a:xfrm>
          <a:prstGeom prst="rect">
            <a:avLst/>
          </a:prstGeom>
        </p:spPr>
        <p:txBody>
          <a:bodyPr wrap="square">
            <a:spAutoFit/>
          </a:bodyPr>
          <a:lstStyle/>
          <a:p>
            <a:pPr algn="just">
              <a:lnSpc>
                <a:spcPct val="150000"/>
              </a:lnSpc>
            </a:pPr>
            <a:r>
              <a:rPr lang="en-US" sz="3200" dirty="0" err="1">
                <a:latin typeface="Arial" panose="020B0604020202020204" pitchFamily="34" charset="0"/>
                <a:cs typeface="Arial" panose="020B0604020202020204" pitchFamily="34" charset="0"/>
              </a:rPr>
              <a:t>Chuẩn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mới</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3995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AutoShape 4">
            <a:extLst>
              <a:ext uri="{FF2B5EF4-FFF2-40B4-BE49-F238E27FC236}">
                <a16:creationId xmlns:a16="http://schemas.microsoft.com/office/drawing/2014/main" id="{9D1F3B3D-9BE4-9D82-C2EA-C4ED9C548C57}"/>
              </a:ext>
            </a:extLst>
          </p:cNvPr>
          <p:cNvSpPr>
            <a:spLocks noChangeArrowheads="1"/>
          </p:cNvSpPr>
          <p:nvPr/>
        </p:nvSpPr>
        <p:spPr bwMode="auto">
          <a:xfrm>
            <a:off x="365125" y="206375"/>
            <a:ext cx="14020800" cy="2286000"/>
          </a:xfrm>
          <a:prstGeom prst="irregularSeal2">
            <a:avLst/>
          </a:prstGeom>
          <a:solidFill>
            <a:schemeClr val="accent1"/>
          </a:solidFill>
          <a:ln w="9525">
            <a:solidFill>
              <a:schemeClr val="tx1"/>
            </a:solidFill>
            <a:miter lim="800000"/>
            <a:headEnd/>
            <a:tailEnd/>
          </a:ln>
        </p:spPr>
        <p:txBody>
          <a:bodyPr wrap="none" lIns="130622" tIns="65311" rIns="130622" bIns="65311" anchor="ct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algn="ctr"/>
            <a:r>
              <a:rPr lang="en-US" altLang="zh-CN" sz="5100" b="1">
                <a:solidFill>
                  <a:srgbClr val="990000"/>
                </a:solidFill>
                <a:ea typeface="SimSun" panose="02010600030101010101" pitchFamily="2" charset="-122"/>
              </a:rPr>
              <a:t>KHỞI ĐỘNG</a:t>
            </a:r>
          </a:p>
        </p:txBody>
      </p:sp>
      <p:sp>
        <p:nvSpPr>
          <p:cNvPr id="5123" name="Rectangle 6">
            <a:extLst>
              <a:ext uri="{FF2B5EF4-FFF2-40B4-BE49-F238E27FC236}">
                <a16:creationId xmlns:a16="http://schemas.microsoft.com/office/drawing/2014/main" id="{BE795E67-A6A6-AF19-DEA6-97999DB64491}"/>
              </a:ext>
            </a:extLst>
          </p:cNvPr>
          <p:cNvSpPr>
            <a:spLocks noChangeArrowheads="1"/>
          </p:cNvSpPr>
          <p:nvPr/>
        </p:nvSpPr>
        <p:spPr bwMode="auto">
          <a:xfrm>
            <a:off x="1219200" y="2881313"/>
            <a:ext cx="11323638"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nchor="ctr">
            <a:spAutoFit/>
          </a:bodyPr>
          <a:lstStyle>
            <a:lvl1pPr indent="327025"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r>
              <a:rPr lang="en-US" altLang="zh-CN" b="1" u="sng" dirty="0">
                <a:solidFill>
                  <a:srgbClr val="000000"/>
                </a:solidFill>
                <a:ea typeface="SimSun" panose="02010600030101010101" pitchFamily="2" charset="-122"/>
              </a:rPr>
              <a:t>Câu1</a:t>
            </a:r>
            <a:r>
              <a:rPr lang="en-US" altLang="zh-CN" dirty="0">
                <a:solidFill>
                  <a:srgbClr val="000000"/>
                </a:solidFill>
                <a:ea typeface="SimSun" panose="02010600030101010101" pitchFamily="2" charset="-122"/>
              </a:rPr>
              <a:t> .</a:t>
            </a:r>
            <a:r>
              <a:rPr lang="en-US" altLang="zh-CN" dirty="0">
                <a:solidFill>
                  <a:srgbClr val="000000"/>
                </a:solidFill>
                <a:latin typeface=".VnTime" pitchFamily="34" charset="0"/>
                <a:ea typeface="SimSun" panose="02010600030101010101" pitchFamily="2" charset="-122"/>
              </a:rPr>
              <a:t> </a:t>
            </a:r>
            <a:r>
              <a:rPr lang="en-US" altLang="zh-CN" dirty="0" err="1">
                <a:solidFill>
                  <a:srgbClr val="000000"/>
                </a:solidFill>
                <a:ea typeface="SimSun" panose="02010600030101010101" pitchFamily="2" charset="-122"/>
              </a:rPr>
              <a:t>Viết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tập</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hợp</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sau</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bằng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cách</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liệt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kê</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phần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tử</a:t>
            </a:r>
            <a:endParaRPr lang="en-US" altLang="zh-CN" dirty="0">
              <a:solidFill>
                <a:srgbClr val="000000"/>
              </a:solidFill>
              <a:ea typeface="SimSun" panose="02010600030101010101" pitchFamily="2" charset="-122"/>
            </a:endParaRPr>
          </a:p>
          <a:p>
            <a:r>
              <a:rPr lang="en-US" altLang="zh-CN" dirty="0">
                <a:solidFill>
                  <a:srgbClr val="000000"/>
                </a:solidFill>
                <a:ea typeface="SimSun" panose="02010600030101010101" pitchFamily="2" charset="-122"/>
              </a:rPr>
              <a:t>a)  A = {x</a:t>
            </a:r>
            <a:r>
              <a:rPr lang="en-US" altLang="zh-CN" dirty="0">
                <a:solidFill>
                  <a:srgbClr val="000000"/>
                </a:solidFill>
                <a:ea typeface="SimSun" panose="02010600030101010101" pitchFamily="2" charset="-122"/>
                <a:sym typeface="Symbol" panose="05050102010706020507" pitchFamily="18" charset="2"/>
              </a:rPr>
              <a:t></a:t>
            </a:r>
            <a:r>
              <a:rPr lang="en-US" altLang="zh-CN" dirty="0">
                <a:solidFill>
                  <a:srgbClr val="000000"/>
                </a:solidFill>
                <a:ea typeface="SimSun" panose="02010600030101010101" pitchFamily="2" charset="-122"/>
              </a:rPr>
              <a:t> N </a:t>
            </a:r>
            <a:r>
              <a:rPr lang="en-US" altLang="zh-CN" dirty="0">
                <a:solidFill>
                  <a:srgbClr val="000000"/>
                </a:solidFill>
                <a:ea typeface="SimSun" panose="02010600030101010101" pitchFamily="2" charset="-122"/>
                <a:sym typeface="Symbol" panose="05050102010706020507" pitchFamily="18" charset="2"/>
              </a:rPr>
              <a:t></a:t>
            </a:r>
            <a:r>
              <a:rPr lang="en-US" altLang="zh-CN" dirty="0">
                <a:solidFill>
                  <a:srgbClr val="000000"/>
                </a:solidFill>
                <a:ea typeface="SimSun" panose="02010600030101010101" pitchFamily="2" charset="-122"/>
              </a:rPr>
              <a:t>18 &lt; x &lt; 21}</a:t>
            </a:r>
            <a:endParaRPr lang="en-US" altLang="zh-CN" dirty="0">
              <a:solidFill>
                <a:srgbClr val="000000"/>
              </a:solidFill>
              <a:ea typeface="SimSun" panose="02010600030101010101" pitchFamily="2" charset="-122"/>
              <a:sym typeface="Symbol" panose="05050102010706020507" pitchFamily="18" charset="2"/>
            </a:endParaRPr>
          </a:p>
          <a:p>
            <a:r>
              <a:rPr lang="en-US" altLang="zh-CN" dirty="0">
                <a:solidFill>
                  <a:srgbClr val="000000"/>
                </a:solidFill>
                <a:ea typeface="SimSun" panose="02010600030101010101" pitchFamily="2" charset="-122"/>
                <a:sym typeface="Symbol" panose="05050102010706020507" pitchFamily="18" charset="2"/>
              </a:rPr>
              <a:t>b)  B = { x </a:t>
            </a:r>
            <a:r>
              <a:rPr lang="en-US" altLang="zh-CN" dirty="0">
                <a:solidFill>
                  <a:srgbClr val="000000"/>
                </a:solidFill>
                <a:ea typeface="SimSun" panose="02010600030101010101" pitchFamily="2" charset="-122"/>
              </a:rPr>
              <a:t> N* </a:t>
            </a:r>
            <a:r>
              <a:rPr lang="en-US" altLang="zh-CN" dirty="0">
                <a:solidFill>
                  <a:srgbClr val="000000"/>
                </a:solidFill>
                <a:ea typeface="SimSun" panose="02010600030101010101" pitchFamily="2" charset="-122"/>
                <a:sym typeface="Symbol" panose="05050102010706020507" pitchFamily="18" charset="2"/>
              </a:rPr>
              <a:t></a:t>
            </a:r>
            <a:r>
              <a:rPr lang="en-US" altLang="zh-CN" dirty="0">
                <a:solidFill>
                  <a:srgbClr val="000000"/>
                </a:solidFill>
                <a:ea typeface="SimSun" panose="02010600030101010101" pitchFamily="2" charset="-122"/>
              </a:rPr>
              <a:t>x &lt; 4 }</a:t>
            </a:r>
            <a:endParaRPr lang="en-US" altLang="zh-CN" dirty="0">
              <a:solidFill>
                <a:srgbClr val="000000"/>
              </a:solidFill>
              <a:ea typeface="SimSun" panose="02010600030101010101" pitchFamily="2" charset="-122"/>
              <a:sym typeface="Symbol" panose="05050102010706020507" pitchFamily="18" charset="2"/>
            </a:endParaRPr>
          </a:p>
          <a:p>
            <a:r>
              <a:rPr lang="en-US" altLang="zh-CN" dirty="0">
                <a:solidFill>
                  <a:srgbClr val="000000"/>
                </a:solidFill>
                <a:ea typeface="SimSun" panose="02010600030101010101" pitchFamily="2" charset="-122"/>
                <a:sym typeface="Symbol" panose="05050102010706020507" pitchFamily="18" charset="2"/>
              </a:rPr>
              <a:t>c)  C = { x </a:t>
            </a:r>
            <a:r>
              <a:rPr lang="en-US" altLang="zh-CN" dirty="0">
                <a:solidFill>
                  <a:srgbClr val="000000"/>
                </a:solidFill>
                <a:ea typeface="SimSun" panose="02010600030101010101" pitchFamily="2" charset="-122"/>
              </a:rPr>
              <a:t> N </a:t>
            </a:r>
            <a:r>
              <a:rPr lang="en-US" altLang="zh-CN" dirty="0">
                <a:solidFill>
                  <a:srgbClr val="000000"/>
                </a:solidFill>
                <a:ea typeface="SimSun" panose="02010600030101010101" pitchFamily="2" charset="-122"/>
                <a:sym typeface="Symbol" panose="05050102010706020507" pitchFamily="18" charset="2"/>
              </a:rPr>
              <a:t></a:t>
            </a:r>
            <a:r>
              <a:rPr lang="en-US" altLang="zh-CN" dirty="0">
                <a:solidFill>
                  <a:srgbClr val="000000"/>
                </a:solidFill>
                <a:ea typeface="SimSun" panose="02010600030101010101" pitchFamily="2" charset="-122"/>
              </a:rPr>
              <a:t> 35 </a:t>
            </a:r>
            <a:r>
              <a:rPr lang="en-US" altLang="zh-CN" dirty="0">
                <a:solidFill>
                  <a:srgbClr val="000000"/>
                </a:solidFill>
                <a:ea typeface="SimSun" panose="02010600030101010101" pitchFamily="2" charset="-122"/>
                <a:sym typeface="Symbol" panose="05050102010706020507" pitchFamily="18" charset="2"/>
              </a:rPr>
              <a:t></a:t>
            </a:r>
            <a:r>
              <a:rPr lang="en-US" altLang="zh-CN" dirty="0">
                <a:solidFill>
                  <a:srgbClr val="000000"/>
                </a:solidFill>
                <a:ea typeface="SimSun" panose="02010600030101010101" pitchFamily="2" charset="-122"/>
              </a:rPr>
              <a:t> x </a:t>
            </a:r>
            <a:r>
              <a:rPr lang="en-US" altLang="zh-CN" dirty="0">
                <a:solidFill>
                  <a:srgbClr val="000000"/>
                </a:solidFill>
                <a:ea typeface="SimSun" panose="02010600030101010101" pitchFamily="2" charset="-122"/>
                <a:sym typeface="Symbol" panose="05050102010706020507" pitchFamily="18" charset="2"/>
              </a:rPr>
              <a:t></a:t>
            </a:r>
            <a:r>
              <a:rPr lang="en-US" altLang="zh-CN" dirty="0">
                <a:solidFill>
                  <a:srgbClr val="000000"/>
                </a:solidFill>
                <a:ea typeface="SimSun" panose="02010600030101010101" pitchFamily="2" charset="-122"/>
              </a:rPr>
              <a:t> 38 }</a:t>
            </a:r>
            <a:endParaRPr lang="en-US" altLang="zh-CN" dirty="0">
              <a:solidFill>
                <a:srgbClr val="000000"/>
              </a:solidFill>
              <a:ea typeface="SimSun" panose="02010600030101010101" pitchFamily="2" charset="-122"/>
              <a:sym typeface="Symbol" panose="05050102010706020507" pitchFamily="18" charset="2"/>
            </a:endParaRPr>
          </a:p>
          <a:p>
            <a:r>
              <a:rPr lang="en-US" altLang="zh-CN" dirty="0">
                <a:solidFill>
                  <a:srgbClr val="000000"/>
                </a:solidFill>
                <a:ea typeface="SimSun" panose="02010600030101010101" pitchFamily="2" charset="-122"/>
                <a:sym typeface="Symbol" panose="05050102010706020507" pitchFamily="18" charset="2"/>
              </a:rPr>
              <a:t>d)</a:t>
            </a:r>
            <a:r>
              <a:rPr lang="en-US" altLang="zh-CN" dirty="0">
                <a:solidFill>
                  <a:srgbClr val="000000"/>
                </a:solidFill>
                <a:latin typeface=".VnTime" pitchFamily="34" charset="0"/>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rPr>
              <a:t>Tập</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hợp</a:t>
            </a:r>
            <a:r>
              <a:rPr lang="en-US" altLang="zh-CN" dirty="0">
                <a:solidFill>
                  <a:srgbClr val="000000"/>
                </a:solidFill>
                <a:ea typeface="SimSun" panose="02010600030101010101" pitchFamily="2" charset="-122"/>
              </a:rPr>
              <a:t> </a:t>
            </a:r>
            <a:r>
              <a:rPr lang="en-US" altLang="zh-CN" dirty="0">
                <a:solidFill>
                  <a:srgbClr val="000000"/>
                </a:solidFill>
                <a:ea typeface="SimSun" panose="02010600030101010101" pitchFamily="2" charset="-122"/>
                <a:sym typeface="Symbol" panose="05050102010706020507" pitchFamily="18" charset="2"/>
              </a:rPr>
              <a:t>D </a:t>
            </a:r>
            <a:r>
              <a:rPr lang="en-US" altLang="zh-CN" dirty="0" err="1">
                <a:solidFill>
                  <a:srgbClr val="000000"/>
                </a:solidFill>
                <a:ea typeface="SimSun" panose="02010600030101010101" pitchFamily="2" charset="-122"/>
                <a:sym typeface="Symbol" panose="05050102010706020507" pitchFamily="18" charset="2"/>
              </a:rPr>
              <a:t>các</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số</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tự</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nhiên</a:t>
            </a:r>
            <a:r>
              <a:rPr lang="en-US" altLang="zh-CN" dirty="0">
                <a:solidFill>
                  <a:srgbClr val="000000"/>
                </a:solidFill>
                <a:ea typeface="SimSun" panose="02010600030101010101" pitchFamily="2" charset="-122"/>
                <a:sym typeface="Symbol" panose="05050102010706020507" pitchFamily="18" charset="2"/>
              </a:rPr>
              <a:t> x </a:t>
            </a:r>
            <a:r>
              <a:rPr lang="en-US" altLang="zh-CN" dirty="0" err="1">
                <a:solidFill>
                  <a:srgbClr val="000000"/>
                </a:solidFill>
                <a:ea typeface="SimSun" panose="02010600030101010101" pitchFamily="2" charset="-122"/>
                <a:sym typeface="Symbol" panose="05050102010706020507" pitchFamily="18" charset="2"/>
              </a:rPr>
              <a:t>mà</a:t>
            </a:r>
            <a:r>
              <a:rPr lang="en-US" altLang="zh-CN" dirty="0">
                <a:solidFill>
                  <a:srgbClr val="000000"/>
                </a:solidFill>
                <a:ea typeface="SimSun" panose="02010600030101010101" pitchFamily="2" charset="-122"/>
                <a:sym typeface="Symbol" panose="05050102010706020507" pitchFamily="18" charset="2"/>
              </a:rPr>
              <a:t> x </a:t>
            </a:r>
            <a:r>
              <a:rPr lang="en-US" altLang="zh-CN" dirty="0">
                <a:solidFill>
                  <a:srgbClr val="000000"/>
                </a:solidFill>
                <a:ea typeface="SimSun" panose="02010600030101010101" pitchFamily="2" charset="-122"/>
              </a:rPr>
              <a:t>N*  .</a:t>
            </a:r>
            <a:r>
              <a:rPr lang="en-US" altLang="zh-CN" dirty="0">
                <a:solidFill>
                  <a:srgbClr val="000000"/>
                </a:solidFill>
                <a:latin typeface=".VnTime" pitchFamily="34" charset="0"/>
                <a:ea typeface="SimSun" panose="02010600030101010101" pitchFamily="2" charset="-122"/>
              </a:rPr>
              <a:t>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lide(fromBottom)">
                                      <p:cBhvr>
                                        <p:cTn id="7" dur="500"/>
                                        <p:tgtEl>
                                          <p:spTgt spid="5122"/>
                                        </p:tgtEl>
                                      </p:cBhvr>
                                    </p:animEffect>
                                  </p:childTnLst>
                                </p:cTn>
                              </p:par>
                            </p:childTnLst>
                          </p:cTn>
                        </p:par>
                        <p:par>
                          <p:cTn id="8" fill="hold" nodeType="afterGroup">
                            <p:stCondLst>
                              <p:cond delay="500"/>
                            </p:stCondLst>
                            <p:childTnLst>
                              <p:par>
                                <p:cTn id="9" presetID="16" presetClass="entr" presetSubtype="26" fill="hold" nodeType="afterEffect">
                                  <p:stCondLst>
                                    <p:cond delay="2000"/>
                                  </p:stCondLst>
                                  <p:childTnLst>
                                    <p:set>
                                      <p:cBhvr>
                                        <p:cTn id="10" dur="1" fill="hold">
                                          <p:stCondLst>
                                            <p:cond delay="0"/>
                                          </p:stCondLst>
                                        </p:cTn>
                                        <p:tgtEl>
                                          <p:spTgt spid="5123"/>
                                        </p:tgtEl>
                                        <p:attrNameLst>
                                          <p:attrName>style.visibility</p:attrName>
                                        </p:attrNameLst>
                                      </p:cBhvr>
                                      <p:to>
                                        <p:strVal val="visible"/>
                                      </p:to>
                                    </p:set>
                                    <p:animEffect transition="in" filter="barn(inHorizontal)">
                                      <p:cBhvr>
                                        <p:cTn id="11"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0" name="Text Box 29699">
            <a:extLst>
              <a:ext uri="{FF2B5EF4-FFF2-40B4-BE49-F238E27FC236}">
                <a16:creationId xmlns:a16="http://schemas.microsoft.com/office/drawing/2014/main" id="{2B2AC9E4-9661-1054-0B60-CB9AF9724A97}"/>
              </a:ext>
            </a:extLst>
          </p:cNvPr>
          <p:cNvSpPr txBox="1">
            <a:spLocks noChangeArrowheads="1"/>
          </p:cNvSpPr>
          <p:nvPr/>
        </p:nvSpPr>
        <p:spPr bwMode="auto">
          <a:xfrm>
            <a:off x="838364" y="487434"/>
            <a:ext cx="3902075"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r>
              <a:rPr lang="en-US" altLang="zh-CN" b="1" u="sng">
                <a:solidFill>
                  <a:srgbClr val="000000"/>
                </a:solidFill>
                <a:ea typeface="SimSun" panose="02010600030101010101" pitchFamily="2" charset="-122"/>
              </a:rPr>
              <a:t>Trả lời:</a:t>
            </a:r>
          </a:p>
        </p:txBody>
      </p:sp>
      <p:sp>
        <p:nvSpPr>
          <p:cNvPr id="29701" name="Text Box 29700">
            <a:extLst>
              <a:ext uri="{FF2B5EF4-FFF2-40B4-BE49-F238E27FC236}">
                <a16:creationId xmlns:a16="http://schemas.microsoft.com/office/drawing/2014/main" id="{1EECB01E-107F-6FB8-DFD2-828ABF60FAF1}"/>
              </a:ext>
            </a:extLst>
          </p:cNvPr>
          <p:cNvSpPr txBox="1">
            <a:spLocks noChangeArrowheads="1"/>
          </p:cNvSpPr>
          <p:nvPr/>
        </p:nvSpPr>
        <p:spPr bwMode="auto">
          <a:xfrm>
            <a:off x="1066964" y="1371672"/>
            <a:ext cx="12648868" cy="536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r>
              <a:rPr lang="en-US" altLang="zh-CN" dirty="0">
                <a:solidFill>
                  <a:srgbClr val="000000"/>
                </a:solidFill>
                <a:latin typeface=".VnTime" pitchFamily="34" charset="0"/>
                <a:ea typeface="SimSun" panose="02010600030101010101" pitchFamily="2" charset="-122"/>
              </a:rPr>
              <a:t> </a:t>
            </a:r>
            <a:r>
              <a:rPr lang="en-US" altLang="zh-CN" dirty="0">
                <a:solidFill>
                  <a:srgbClr val="000000"/>
                </a:solidFill>
                <a:ea typeface="SimSun" panose="02010600030101010101" pitchFamily="2" charset="-122"/>
              </a:rPr>
              <a:t>Ta </a:t>
            </a:r>
            <a:r>
              <a:rPr lang="en-US" altLang="zh-CN" dirty="0" err="1">
                <a:solidFill>
                  <a:srgbClr val="000000"/>
                </a:solidFill>
                <a:ea typeface="SimSun" panose="02010600030101010101" pitchFamily="2" charset="-122"/>
              </a:rPr>
              <a:t>có</a:t>
            </a:r>
            <a:r>
              <a:rPr lang="en-US" altLang="zh-CN" dirty="0">
                <a:solidFill>
                  <a:srgbClr val="000000"/>
                </a:solidFill>
                <a:ea typeface="SimSun" panose="02010600030101010101" pitchFamily="2" charset="-122"/>
              </a:rPr>
              <a:t>: </a:t>
            </a:r>
          </a:p>
          <a:p>
            <a:pPr eaLnBrk="0" hangingPunct="0"/>
            <a:r>
              <a:rPr lang="en-US" altLang="zh-CN" dirty="0">
                <a:solidFill>
                  <a:srgbClr val="000000"/>
                </a:solidFill>
                <a:ea typeface="SimSun" panose="02010600030101010101" pitchFamily="2" charset="-122"/>
              </a:rPr>
              <a:t>           A = {x</a:t>
            </a:r>
            <a:r>
              <a:rPr lang="en-US" altLang="zh-CN" dirty="0">
                <a:solidFill>
                  <a:srgbClr val="000000"/>
                </a:solidFill>
                <a:ea typeface="SimSun" panose="02010600030101010101" pitchFamily="2" charset="-122"/>
                <a:sym typeface="Symbol" panose="05050102010706020507" pitchFamily="18" charset="2"/>
              </a:rPr>
              <a:t></a:t>
            </a:r>
            <a:r>
              <a:rPr lang="en-US" altLang="zh-CN" dirty="0">
                <a:solidFill>
                  <a:srgbClr val="000000"/>
                </a:solidFill>
                <a:ea typeface="SimSun" panose="02010600030101010101" pitchFamily="2" charset="-122"/>
              </a:rPr>
              <a:t> N </a:t>
            </a:r>
            <a:r>
              <a:rPr lang="en-US" altLang="zh-CN" dirty="0">
                <a:solidFill>
                  <a:srgbClr val="000000"/>
                </a:solidFill>
                <a:ea typeface="SimSun" panose="02010600030101010101" pitchFamily="2" charset="-122"/>
                <a:sym typeface="Symbol" panose="05050102010706020507" pitchFamily="18" charset="2"/>
              </a:rPr>
              <a:t></a:t>
            </a:r>
            <a:r>
              <a:rPr lang="en-US" altLang="zh-CN" dirty="0">
                <a:solidFill>
                  <a:srgbClr val="000000"/>
                </a:solidFill>
                <a:ea typeface="SimSun" panose="02010600030101010101" pitchFamily="2" charset="-122"/>
              </a:rPr>
              <a:t>18 &lt; x &lt; 21}</a:t>
            </a:r>
            <a:endParaRPr lang="en-US" altLang="zh-CN" dirty="0">
              <a:solidFill>
                <a:srgbClr val="000000"/>
              </a:solidFill>
              <a:ea typeface="SimSun" panose="02010600030101010101" pitchFamily="2" charset="-122"/>
              <a:sym typeface="Symbol" panose="05050102010706020507" pitchFamily="18" charset="2"/>
            </a:endParaRPr>
          </a:p>
          <a:p>
            <a:pPr eaLnBrk="0" hangingPunct="0"/>
            <a:r>
              <a:rPr lang="en-US" altLang="zh-CN" dirty="0">
                <a:solidFill>
                  <a:srgbClr val="000000"/>
                </a:solidFill>
                <a:ea typeface="SimSun" panose="02010600030101010101" pitchFamily="2" charset="-122"/>
                <a:sym typeface="Symbol" panose="05050102010706020507" pitchFamily="18" charset="2"/>
              </a:rPr>
              <a:t>           B = { x </a:t>
            </a:r>
            <a:r>
              <a:rPr lang="en-US" altLang="zh-CN" dirty="0">
                <a:solidFill>
                  <a:srgbClr val="000000"/>
                </a:solidFill>
                <a:ea typeface="SimSun" panose="02010600030101010101" pitchFamily="2" charset="-122"/>
              </a:rPr>
              <a:t> N* </a:t>
            </a:r>
            <a:r>
              <a:rPr lang="en-US" altLang="zh-CN" dirty="0">
                <a:solidFill>
                  <a:srgbClr val="000000"/>
                </a:solidFill>
                <a:ea typeface="SimSun" panose="02010600030101010101" pitchFamily="2" charset="-122"/>
                <a:sym typeface="Symbol" panose="05050102010706020507" pitchFamily="18" charset="2"/>
              </a:rPr>
              <a:t></a:t>
            </a:r>
            <a:r>
              <a:rPr lang="en-US" altLang="zh-CN" dirty="0">
                <a:solidFill>
                  <a:srgbClr val="000000"/>
                </a:solidFill>
                <a:ea typeface="SimSun" panose="02010600030101010101" pitchFamily="2" charset="-122"/>
              </a:rPr>
              <a:t>x &lt; 4 }</a:t>
            </a:r>
            <a:endParaRPr lang="en-US" altLang="zh-CN" dirty="0">
              <a:solidFill>
                <a:srgbClr val="000000"/>
              </a:solidFill>
              <a:ea typeface="SimSun" panose="02010600030101010101" pitchFamily="2" charset="-122"/>
              <a:sym typeface="Symbol" panose="05050102010706020507" pitchFamily="18" charset="2"/>
            </a:endParaRPr>
          </a:p>
          <a:p>
            <a:pPr eaLnBrk="0" hangingPunct="0"/>
            <a:r>
              <a:rPr lang="en-US" altLang="zh-CN" dirty="0">
                <a:solidFill>
                  <a:srgbClr val="000000"/>
                </a:solidFill>
                <a:ea typeface="SimSun" panose="02010600030101010101" pitchFamily="2" charset="-122"/>
                <a:sym typeface="Symbol" panose="05050102010706020507" pitchFamily="18" charset="2"/>
              </a:rPr>
              <a:t>           C = { x </a:t>
            </a:r>
            <a:r>
              <a:rPr lang="en-US" altLang="zh-CN" dirty="0">
                <a:solidFill>
                  <a:srgbClr val="000000"/>
                </a:solidFill>
                <a:ea typeface="SimSun" panose="02010600030101010101" pitchFamily="2" charset="-122"/>
              </a:rPr>
              <a:t> N </a:t>
            </a:r>
            <a:r>
              <a:rPr lang="en-US" altLang="zh-CN" dirty="0">
                <a:solidFill>
                  <a:srgbClr val="000000"/>
                </a:solidFill>
                <a:ea typeface="SimSun" panose="02010600030101010101" pitchFamily="2" charset="-122"/>
                <a:sym typeface="Symbol" panose="05050102010706020507" pitchFamily="18" charset="2"/>
              </a:rPr>
              <a:t></a:t>
            </a:r>
            <a:r>
              <a:rPr lang="en-US" altLang="zh-CN" dirty="0">
                <a:solidFill>
                  <a:srgbClr val="000000"/>
                </a:solidFill>
                <a:ea typeface="SimSun" panose="02010600030101010101" pitchFamily="2" charset="-122"/>
              </a:rPr>
              <a:t> 35 </a:t>
            </a:r>
            <a:r>
              <a:rPr lang="en-US" altLang="zh-CN" dirty="0">
                <a:solidFill>
                  <a:srgbClr val="000000"/>
                </a:solidFill>
                <a:ea typeface="SimSun" panose="02010600030101010101" pitchFamily="2" charset="-122"/>
                <a:sym typeface="Symbol" panose="05050102010706020507" pitchFamily="18" charset="2"/>
              </a:rPr>
              <a:t></a:t>
            </a:r>
            <a:r>
              <a:rPr lang="en-US" altLang="zh-CN" dirty="0">
                <a:solidFill>
                  <a:srgbClr val="000000"/>
                </a:solidFill>
                <a:ea typeface="SimSun" panose="02010600030101010101" pitchFamily="2" charset="-122"/>
              </a:rPr>
              <a:t> x </a:t>
            </a:r>
            <a:r>
              <a:rPr lang="en-US" altLang="zh-CN" dirty="0">
                <a:solidFill>
                  <a:srgbClr val="000000"/>
                </a:solidFill>
                <a:ea typeface="SimSun" panose="02010600030101010101" pitchFamily="2" charset="-122"/>
                <a:sym typeface="Symbol" panose="05050102010706020507" pitchFamily="18" charset="2"/>
              </a:rPr>
              <a:t></a:t>
            </a:r>
            <a:r>
              <a:rPr lang="en-US" altLang="zh-CN" dirty="0">
                <a:solidFill>
                  <a:srgbClr val="000000"/>
                </a:solidFill>
                <a:ea typeface="SimSun" panose="02010600030101010101" pitchFamily="2" charset="-122"/>
              </a:rPr>
              <a:t> 38 </a:t>
            </a:r>
          </a:p>
          <a:p>
            <a:pPr eaLnBrk="0" hangingPunct="0"/>
            <a:r>
              <a:rPr lang="en-US" altLang="zh-CN" dirty="0">
                <a:solidFill>
                  <a:srgbClr val="000000"/>
                </a:solidFill>
                <a:ea typeface="SimSun" panose="02010600030101010101" pitchFamily="2" charset="-122"/>
                <a:sym typeface="Symbol" panose="05050102010706020507" pitchFamily="18" charset="2"/>
              </a:rPr>
              <a:t>           D: </a:t>
            </a:r>
            <a:r>
              <a:rPr lang="en-US" altLang="zh-CN" dirty="0" err="1">
                <a:solidFill>
                  <a:srgbClr val="000000"/>
                </a:solidFill>
                <a:ea typeface="SimSun" panose="02010600030101010101" pitchFamily="2" charset="-122"/>
              </a:rPr>
              <a:t>Tập</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hợp</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sym typeface="Symbol" panose="05050102010706020507" pitchFamily="18" charset="2"/>
              </a:rPr>
              <a:t>các</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số</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tự</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nhiên</a:t>
            </a:r>
            <a:r>
              <a:rPr lang="en-US" altLang="zh-CN" dirty="0">
                <a:solidFill>
                  <a:srgbClr val="000000"/>
                </a:solidFill>
                <a:ea typeface="SimSun" panose="02010600030101010101" pitchFamily="2" charset="-122"/>
                <a:sym typeface="Symbol" panose="05050102010706020507" pitchFamily="18" charset="2"/>
              </a:rPr>
              <a:t> x </a:t>
            </a:r>
            <a:r>
              <a:rPr lang="en-US" altLang="zh-CN" dirty="0" err="1">
                <a:solidFill>
                  <a:srgbClr val="000000"/>
                </a:solidFill>
                <a:ea typeface="SimSun" panose="02010600030101010101" pitchFamily="2" charset="-122"/>
                <a:sym typeface="Symbol" panose="05050102010706020507" pitchFamily="18" charset="2"/>
              </a:rPr>
              <a:t>mà</a:t>
            </a:r>
            <a:r>
              <a:rPr lang="en-US" altLang="zh-CN" dirty="0">
                <a:solidFill>
                  <a:srgbClr val="000000"/>
                </a:solidFill>
                <a:ea typeface="SimSun" panose="02010600030101010101" pitchFamily="2" charset="-122"/>
                <a:sym typeface="Symbol" panose="05050102010706020507" pitchFamily="18" charset="2"/>
              </a:rPr>
              <a:t> x </a:t>
            </a:r>
            <a:r>
              <a:rPr lang="en-US" altLang="zh-CN" dirty="0">
                <a:solidFill>
                  <a:srgbClr val="000000"/>
                </a:solidFill>
                <a:ea typeface="SimSun" panose="02010600030101010101" pitchFamily="2" charset="-122"/>
              </a:rPr>
              <a:t>N*. </a:t>
            </a:r>
          </a:p>
          <a:p>
            <a:pPr eaLnBrk="0" hangingPunct="0"/>
            <a:r>
              <a:rPr lang="en-US" altLang="zh-CN" dirty="0">
                <a:solidFill>
                  <a:srgbClr val="000000"/>
                </a:solidFill>
                <a:ea typeface="SimSun" panose="02010600030101010101" pitchFamily="2" charset="-122"/>
              </a:rPr>
              <a:t>  Khi </a:t>
            </a:r>
            <a:r>
              <a:rPr lang="en-US" altLang="zh-CN" dirty="0" err="1">
                <a:solidFill>
                  <a:srgbClr val="000000"/>
                </a:solidFill>
                <a:ea typeface="SimSun" panose="02010600030101010101" pitchFamily="2" charset="-122"/>
              </a:rPr>
              <a:t>đó</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tập</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hợp</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này</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được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viết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lại</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bằng</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cách</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liệt</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kê</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các</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phần</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tử</a:t>
            </a:r>
            <a:r>
              <a:rPr lang="en-US" altLang="zh-CN" dirty="0">
                <a:solidFill>
                  <a:srgbClr val="000000"/>
                </a:solidFill>
                <a:ea typeface="SimSun" panose="02010600030101010101" pitchFamily="2" charset="-122"/>
              </a:rPr>
              <a:t> </a:t>
            </a:r>
            <a:r>
              <a:rPr lang="en-US" altLang="zh-CN" dirty="0" err="1">
                <a:solidFill>
                  <a:srgbClr val="000000"/>
                </a:solidFill>
                <a:ea typeface="SimSun" panose="02010600030101010101" pitchFamily="2" charset="-122"/>
              </a:rPr>
              <a:t>là</a:t>
            </a:r>
            <a:r>
              <a:rPr lang="en-US" altLang="zh-CN" dirty="0">
                <a:solidFill>
                  <a:srgbClr val="000000"/>
                </a:solidFill>
                <a:ea typeface="SimSun" panose="02010600030101010101" pitchFamily="2" charset="-122"/>
              </a:rPr>
              <a:t>:</a:t>
            </a:r>
          </a:p>
          <a:p>
            <a:pPr eaLnBrk="0" hangingPunct="0"/>
            <a:r>
              <a:rPr lang="en-US" altLang="zh-CN" dirty="0">
                <a:solidFill>
                  <a:srgbClr val="000000"/>
                </a:solidFill>
                <a:ea typeface="SimSun" panose="02010600030101010101" pitchFamily="2" charset="-122"/>
              </a:rPr>
              <a:t> </a:t>
            </a:r>
            <a:r>
              <a:rPr lang="en-US" altLang="zh-CN" dirty="0">
                <a:solidFill>
                  <a:srgbClr val="000000"/>
                </a:solidFill>
                <a:latin typeface=".VnTime" pitchFamily="34" charset="0"/>
                <a:ea typeface="SimSun" panose="02010600030101010101" pitchFamily="2" charset="-122"/>
              </a:rPr>
              <a:t> </a:t>
            </a:r>
            <a:r>
              <a:rPr lang="en-US" altLang="zh-CN" dirty="0">
                <a:solidFill>
                  <a:srgbClr val="000000"/>
                </a:solidFill>
                <a:ea typeface="SimSun" panose="02010600030101010101" pitchFamily="2" charset="-122"/>
              </a:rPr>
              <a:t>a)  A = {19 ; 20}</a:t>
            </a:r>
            <a:endParaRPr lang="en-US" altLang="zh-CN" dirty="0">
              <a:solidFill>
                <a:srgbClr val="000000"/>
              </a:solidFill>
              <a:ea typeface="SimSun" panose="02010600030101010101" pitchFamily="2" charset="-122"/>
              <a:sym typeface="Symbol" panose="05050102010706020507" pitchFamily="18" charset="2"/>
            </a:endParaRPr>
          </a:p>
          <a:p>
            <a:pPr eaLnBrk="0" hangingPunct="0"/>
            <a:r>
              <a:rPr lang="en-US" altLang="zh-CN" dirty="0">
                <a:solidFill>
                  <a:srgbClr val="000000"/>
                </a:solidFill>
                <a:ea typeface="SimSun" panose="02010600030101010101" pitchFamily="2" charset="-122"/>
                <a:sym typeface="Symbol" panose="05050102010706020507" pitchFamily="18" charset="2"/>
              </a:rPr>
              <a:t>  b)  B = { 1 ; 2 ; 3 </a:t>
            </a:r>
            <a:r>
              <a:rPr lang="en-US" altLang="zh-CN" dirty="0">
                <a:solidFill>
                  <a:srgbClr val="000000"/>
                </a:solidFill>
                <a:ea typeface="SimSun" panose="02010600030101010101" pitchFamily="2" charset="-122"/>
              </a:rPr>
              <a:t>}</a:t>
            </a:r>
            <a:endParaRPr lang="en-US" altLang="zh-CN" dirty="0">
              <a:solidFill>
                <a:srgbClr val="000000"/>
              </a:solidFill>
              <a:ea typeface="SimSun" panose="02010600030101010101" pitchFamily="2" charset="-122"/>
              <a:sym typeface="Symbol" panose="05050102010706020507" pitchFamily="18" charset="2"/>
            </a:endParaRPr>
          </a:p>
          <a:p>
            <a:pPr eaLnBrk="0" hangingPunct="0"/>
            <a:r>
              <a:rPr lang="en-US" altLang="zh-CN" dirty="0">
                <a:solidFill>
                  <a:srgbClr val="000000"/>
                </a:solidFill>
                <a:ea typeface="SimSun" panose="02010600030101010101" pitchFamily="2" charset="-122"/>
                <a:sym typeface="Symbol" panose="05050102010706020507" pitchFamily="18" charset="2"/>
              </a:rPr>
              <a:t>  c)  C = { 35 ; 36 ; 37 ; 38</a:t>
            </a:r>
            <a:r>
              <a:rPr lang="en-US" altLang="zh-CN" dirty="0">
                <a:solidFill>
                  <a:srgbClr val="000000"/>
                </a:solidFill>
                <a:ea typeface="SimSun" panose="02010600030101010101" pitchFamily="2" charset="-122"/>
              </a:rPr>
              <a:t> }</a:t>
            </a:r>
          </a:p>
          <a:p>
            <a:pPr eaLnBrk="0" hangingPunct="0"/>
            <a:r>
              <a:rPr lang="en-US" altLang="zh-CN" dirty="0">
                <a:solidFill>
                  <a:srgbClr val="000000"/>
                </a:solidFill>
                <a:ea typeface="SimSun" panose="02010600030101010101" pitchFamily="2" charset="-122"/>
              </a:rPr>
              <a:t>  d)  D = {0}</a:t>
            </a:r>
            <a:endParaRPr lang="en-US" altLang="zh-CN" dirty="0">
              <a:solidFill>
                <a:srgbClr val="000000"/>
              </a:solidFill>
              <a:ea typeface="SimSun" panose="02010600030101010101" pitchFamily="2" charset="-122"/>
              <a:sym typeface="Symbol" panose="05050102010706020507" pitchFamily="18" charset="2"/>
            </a:endParaRPr>
          </a:p>
        </p:txBody>
      </p:sp>
      <p:sp>
        <p:nvSpPr>
          <p:cNvPr id="5123" name="Rectangles 29701">
            <a:extLst>
              <a:ext uri="{FF2B5EF4-FFF2-40B4-BE49-F238E27FC236}">
                <a16:creationId xmlns:a16="http://schemas.microsoft.com/office/drawing/2014/main" id="{E9231C54-23B9-92C3-8E24-9961340A65C1}"/>
              </a:ext>
            </a:extLst>
          </p:cNvPr>
          <p:cNvSpPr>
            <a:spLocks noChangeArrowheads="1"/>
          </p:cNvSpPr>
          <p:nvPr/>
        </p:nvSpPr>
        <p:spPr bwMode="auto">
          <a:xfrm>
            <a:off x="2024227" y="3356047"/>
            <a:ext cx="263860"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pPr eaLnBrk="0" hangingPunct="0">
              <a:spcBef>
                <a:spcPct val="50000"/>
              </a:spcBef>
            </a:pPr>
            <a:endParaRPr lang="en-US" altLang="zh-CN">
              <a:solidFill>
                <a:srgbClr val="000000"/>
              </a:solidFill>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linds(horizontal)">
                                      <p:cBhvr>
                                        <p:cTn id="7" dur="5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blinds(horizontal)">
                                      <p:cBhvr>
                                        <p:cTn id="12"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B609751C-51D7-8638-E80C-FD1BFE506748}"/>
              </a:ext>
            </a:extLst>
          </p:cNvPr>
          <p:cNvSpPr>
            <a:spLocks noChangeArrowheads="1"/>
          </p:cNvSpPr>
          <p:nvPr/>
        </p:nvSpPr>
        <p:spPr bwMode="auto">
          <a:xfrm>
            <a:off x="914568" y="762088"/>
            <a:ext cx="13288963" cy="11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r>
              <a:rPr lang="en-US" altLang="zh-CN" b="1" u="sng" dirty="0" err="1">
                <a:solidFill>
                  <a:srgbClr val="000000"/>
                </a:solidFill>
                <a:ea typeface="SimSun" panose="02010600030101010101" pitchFamily="2" charset="-122"/>
                <a:sym typeface="Symbol" panose="05050102010706020507" pitchFamily="18" charset="2"/>
              </a:rPr>
              <a:t>Câu</a:t>
            </a:r>
            <a:r>
              <a:rPr lang="en-US" altLang="zh-CN" b="1" u="sng" dirty="0">
                <a:solidFill>
                  <a:srgbClr val="000000"/>
                </a:solidFill>
                <a:ea typeface="SimSun" panose="02010600030101010101" pitchFamily="2" charset="-122"/>
                <a:sym typeface="Symbol" panose="05050102010706020507" pitchFamily="18" charset="2"/>
              </a:rPr>
              <a:t> 2</a:t>
            </a:r>
            <a:r>
              <a:rPr lang="en-US" altLang="zh-CN" b="1" dirty="0">
                <a:solidFill>
                  <a:srgbClr val="000000"/>
                </a:solidFill>
                <a:ea typeface="SimSun" panose="02010600030101010101" pitchFamily="2" charset="-122"/>
                <a:sym typeface="Symbol" panose="05050102010706020507" pitchFamily="18" charset="2"/>
              </a:rPr>
              <a:t>: </a:t>
            </a:r>
          </a:p>
          <a:p>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Viết</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tập</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hợp</a:t>
            </a:r>
            <a:r>
              <a:rPr lang="en-US" altLang="zh-CN" dirty="0">
                <a:solidFill>
                  <a:srgbClr val="000000"/>
                </a:solidFill>
                <a:ea typeface="SimSun" panose="02010600030101010101" pitchFamily="2" charset="-122"/>
                <a:sym typeface="Symbol" panose="05050102010706020507" pitchFamily="18" charset="2"/>
              </a:rPr>
              <a:t> E </a:t>
            </a:r>
            <a:r>
              <a:rPr lang="en-US" altLang="zh-CN" dirty="0" err="1">
                <a:solidFill>
                  <a:srgbClr val="000000"/>
                </a:solidFill>
                <a:ea typeface="SimSun" panose="02010600030101010101" pitchFamily="2" charset="-122"/>
                <a:sym typeface="Symbol" panose="05050102010706020507" pitchFamily="18" charset="2"/>
              </a:rPr>
              <a:t>các</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số</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tự</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nhiên</a:t>
            </a:r>
            <a:r>
              <a:rPr lang="en-US" altLang="zh-CN" dirty="0">
                <a:solidFill>
                  <a:srgbClr val="000000"/>
                </a:solidFill>
                <a:ea typeface="SimSun" panose="02010600030101010101" pitchFamily="2" charset="-122"/>
                <a:sym typeface="Symbol" panose="05050102010706020507" pitchFamily="18" charset="2"/>
              </a:rPr>
              <a:t> x </a:t>
            </a:r>
            <a:r>
              <a:rPr lang="en-US" altLang="zh-CN" dirty="0" err="1">
                <a:solidFill>
                  <a:srgbClr val="000000"/>
                </a:solidFill>
                <a:ea typeface="SimSun" panose="02010600030101010101" pitchFamily="2" charset="-122"/>
                <a:sym typeface="Symbol" panose="05050102010706020507" pitchFamily="18" charset="2"/>
              </a:rPr>
              <a:t>không</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vượt</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quá</a:t>
            </a:r>
            <a:r>
              <a:rPr lang="en-US" altLang="zh-CN" dirty="0">
                <a:solidFill>
                  <a:srgbClr val="000000"/>
                </a:solidFill>
                <a:ea typeface="SimSun" panose="02010600030101010101" pitchFamily="2" charset="-122"/>
                <a:sym typeface="Symbol" panose="05050102010706020507" pitchFamily="18" charset="2"/>
              </a:rPr>
              <a:t> 6 </a:t>
            </a:r>
            <a:r>
              <a:rPr lang="en-US" altLang="zh-CN" dirty="0" err="1">
                <a:solidFill>
                  <a:srgbClr val="000000"/>
                </a:solidFill>
                <a:ea typeface="SimSun" panose="02010600030101010101" pitchFamily="2" charset="-122"/>
                <a:sym typeface="Symbol" panose="05050102010706020507" pitchFamily="18" charset="2"/>
              </a:rPr>
              <a:t>bằng</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hai</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cách</a:t>
            </a:r>
            <a:r>
              <a:rPr lang="vi-VN" altLang="en-US" dirty="0">
                <a:solidFill>
                  <a:srgbClr val="000000"/>
                </a:solidFill>
                <a:sym typeface="Symbol" panose="05050102010706020507" pitchFamily="18" charset="2"/>
              </a:rPr>
              <a:t>?</a:t>
            </a:r>
            <a:endParaRPr lang="en-US" altLang="zh-CN" dirty="0">
              <a:solidFill>
                <a:srgbClr val="000000"/>
              </a:solidFill>
              <a:latin typeface=".VnTime" pitchFamily="34" charset="0"/>
              <a:ea typeface="SimSun" panose="02010600030101010101" pitchFamily="2" charset="-122"/>
              <a:sym typeface="Symbol" panose="05050102010706020507" pitchFamily="18" charset="2"/>
            </a:endParaRPr>
          </a:p>
        </p:txBody>
      </p:sp>
      <p:sp>
        <p:nvSpPr>
          <p:cNvPr id="6149" name="Rectangle 7">
            <a:extLst>
              <a:ext uri="{FF2B5EF4-FFF2-40B4-BE49-F238E27FC236}">
                <a16:creationId xmlns:a16="http://schemas.microsoft.com/office/drawing/2014/main" id="{6375F404-F112-ED51-301D-827984DD8D1E}"/>
              </a:ext>
            </a:extLst>
          </p:cNvPr>
          <p:cNvSpPr>
            <a:spLocks noChangeArrowheads="1"/>
          </p:cNvSpPr>
          <p:nvPr/>
        </p:nvSpPr>
        <p:spPr bwMode="auto">
          <a:xfrm>
            <a:off x="990766" y="2590840"/>
            <a:ext cx="132588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r>
              <a:rPr lang="en-US" altLang="zh-CN" dirty="0" err="1">
                <a:solidFill>
                  <a:srgbClr val="000000"/>
                </a:solidFill>
                <a:ea typeface="SimSun" panose="02010600030101010101" pitchFamily="2" charset="-122"/>
                <a:sym typeface="Symbol" panose="05050102010706020507" pitchFamily="18" charset="2"/>
              </a:rPr>
              <a:t>Tập</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hợp</a:t>
            </a:r>
            <a:r>
              <a:rPr lang="en-US" altLang="zh-CN" dirty="0">
                <a:solidFill>
                  <a:srgbClr val="000000"/>
                </a:solidFill>
                <a:ea typeface="SimSun" panose="02010600030101010101" pitchFamily="2" charset="-122"/>
                <a:sym typeface="Symbol" panose="05050102010706020507" pitchFamily="18" charset="2"/>
              </a:rPr>
              <a:t> E </a:t>
            </a:r>
            <a:r>
              <a:rPr lang="en-US" altLang="zh-CN" dirty="0" err="1">
                <a:solidFill>
                  <a:srgbClr val="000000"/>
                </a:solidFill>
                <a:ea typeface="SimSun" panose="02010600030101010101" pitchFamily="2" charset="-122"/>
                <a:sym typeface="Symbol" panose="05050102010706020507" pitchFamily="18" charset="2"/>
              </a:rPr>
              <a:t>các</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số</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tự</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nhiên</a:t>
            </a:r>
            <a:r>
              <a:rPr lang="en-US" altLang="zh-CN" dirty="0">
                <a:solidFill>
                  <a:srgbClr val="000000"/>
                </a:solidFill>
                <a:ea typeface="SimSun" panose="02010600030101010101" pitchFamily="2" charset="-122"/>
                <a:sym typeface="Symbol" panose="05050102010706020507" pitchFamily="18" charset="2"/>
              </a:rPr>
              <a:t> x </a:t>
            </a:r>
            <a:r>
              <a:rPr lang="en-US" altLang="zh-CN" dirty="0" err="1">
                <a:solidFill>
                  <a:srgbClr val="000000"/>
                </a:solidFill>
                <a:ea typeface="SimSun" panose="02010600030101010101" pitchFamily="2" charset="-122"/>
                <a:sym typeface="Symbol" panose="05050102010706020507" pitchFamily="18" charset="2"/>
              </a:rPr>
              <a:t>không</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vượt</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quá</a:t>
            </a:r>
            <a:r>
              <a:rPr lang="en-US" altLang="zh-CN" dirty="0">
                <a:solidFill>
                  <a:srgbClr val="000000"/>
                </a:solidFill>
                <a:ea typeface="SimSun" panose="02010600030101010101" pitchFamily="2" charset="-122"/>
                <a:sym typeface="Symbol" panose="05050102010706020507" pitchFamily="18" charset="2"/>
              </a:rPr>
              <a:t> 6 </a:t>
            </a:r>
            <a:r>
              <a:rPr lang="en-US" altLang="zh-CN" dirty="0" err="1">
                <a:solidFill>
                  <a:srgbClr val="000000"/>
                </a:solidFill>
                <a:ea typeface="SimSun" panose="02010600030101010101" pitchFamily="2" charset="-122"/>
                <a:sym typeface="Symbol" panose="05050102010706020507" pitchFamily="18" charset="2"/>
              </a:rPr>
              <a:t>được</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viết</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bằng</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hai</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cách</a:t>
            </a:r>
            <a:r>
              <a:rPr lang="en-US" altLang="zh-CN" dirty="0">
                <a:solidFill>
                  <a:srgbClr val="000000"/>
                </a:solidFill>
                <a:ea typeface="SimSun" panose="02010600030101010101" pitchFamily="2" charset="-122"/>
                <a:sym typeface="Symbol" panose="05050102010706020507" pitchFamily="18" charset="2"/>
              </a:rPr>
              <a:t> </a:t>
            </a:r>
            <a:r>
              <a:rPr lang="en-US" altLang="zh-CN" dirty="0" err="1">
                <a:solidFill>
                  <a:srgbClr val="000000"/>
                </a:solidFill>
                <a:ea typeface="SimSun" panose="02010600030101010101" pitchFamily="2" charset="-122"/>
                <a:sym typeface="Symbol" panose="05050102010706020507" pitchFamily="18" charset="2"/>
              </a:rPr>
              <a:t>là</a:t>
            </a:r>
            <a:r>
              <a:rPr lang="en-US" altLang="zh-CN" dirty="0">
                <a:solidFill>
                  <a:srgbClr val="000000"/>
                </a:solidFill>
                <a:ea typeface="SimSun" panose="02010600030101010101" pitchFamily="2" charset="-122"/>
                <a:sym typeface="Symbol" panose="05050102010706020507" pitchFamily="18" charset="2"/>
              </a:rPr>
              <a:t>:</a:t>
            </a:r>
            <a:endParaRPr lang="en-US" altLang="zh-CN" dirty="0">
              <a:solidFill>
                <a:srgbClr val="000000"/>
              </a:solidFill>
              <a:ea typeface="SimSun" panose="02010600030101010101" pitchFamily="2" charset="-122"/>
            </a:endParaRPr>
          </a:p>
          <a:p>
            <a:r>
              <a:rPr lang="en-US" altLang="zh-CN" dirty="0">
                <a:solidFill>
                  <a:srgbClr val="000000"/>
                </a:solidFill>
                <a:ea typeface="SimSun" panose="02010600030101010101" pitchFamily="2" charset="-122"/>
              </a:rPr>
              <a:t>C</a:t>
            </a:r>
            <a:r>
              <a:rPr lang="vi-VN" altLang="en-US" dirty="0">
                <a:solidFill>
                  <a:srgbClr val="000000"/>
                </a:solidFill>
              </a:rPr>
              <a:t>ách</a:t>
            </a:r>
            <a:r>
              <a:rPr lang="en-US" altLang="zh-CN" dirty="0">
                <a:solidFill>
                  <a:srgbClr val="000000"/>
                </a:solidFill>
                <a:ea typeface="SimSun" panose="02010600030101010101" pitchFamily="2" charset="-122"/>
              </a:rPr>
              <a:t> 1 :  E = {x </a:t>
            </a:r>
            <a:r>
              <a:rPr lang="en-US" altLang="zh-CN" dirty="0">
                <a:solidFill>
                  <a:srgbClr val="000000"/>
                </a:solidFill>
                <a:ea typeface="SimSun" panose="02010600030101010101" pitchFamily="2" charset="-122"/>
                <a:sym typeface="Symbol" panose="05050102010706020507" pitchFamily="18" charset="2"/>
              </a:rPr>
              <a:t></a:t>
            </a:r>
            <a:r>
              <a:rPr lang="en-US" altLang="zh-CN" dirty="0">
                <a:solidFill>
                  <a:srgbClr val="000000"/>
                </a:solidFill>
                <a:ea typeface="SimSun" panose="02010600030101010101" pitchFamily="2" charset="-122"/>
              </a:rPr>
              <a:t> N </a:t>
            </a:r>
            <a:r>
              <a:rPr lang="en-US" altLang="zh-CN" dirty="0">
                <a:solidFill>
                  <a:srgbClr val="000000"/>
                </a:solidFill>
                <a:ea typeface="SimSun" panose="02010600030101010101" pitchFamily="2" charset="-122"/>
                <a:sym typeface="Symbol" panose="05050102010706020507" pitchFamily="18" charset="2"/>
              </a:rPr>
              <a:t></a:t>
            </a:r>
            <a:r>
              <a:rPr lang="en-US" altLang="zh-CN" dirty="0">
                <a:solidFill>
                  <a:srgbClr val="000000"/>
                </a:solidFill>
                <a:ea typeface="SimSun" panose="02010600030101010101" pitchFamily="2" charset="-122"/>
              </a:rPr>
              <a:t>x </a:t>
            </a:r>
            <a:r>
              <a:rPr lang="en-US" altLang="zh-CN" dirty="0">
                <a:solidFill>
                  <a:srgbClr val="000000"/>
                </a:solidFill>
                <a:ea typeface="SimSun" panose="02010600030101010101" pitchFamily="2" charset="-122"/>
                <a:sym typeface="Symbol" panose="05050102010706020507" pitchFamily="18" charset="2"/>
              </a:rPr>
              <a:t></a:t>
            </a:r>
            <a:r>
              <a:rPr lang="en-US" altLang="zh-CN" dirty="0">
                <a:solidFill>
                  <a:srgbClr val="000000"/>
                </a:solidFill>
                <a:ea typeface="SimSun" panose="02010600030101010101" pitchFamily="2" charset="-122"/>
              </a:rPr>
              <a:t> 6}</a:t>
            </a:r>
            <a:endParaRPr lang="en-US" altLang="zh-CN" dirty="0">
              <a:solidFill>
                <a:srgbClr val="000000"/>
              </a:solidFill>
              <a:ea typeface="SimSun" panose="02010600030101010101" pitchFamily="2" charset="-122"/>
              <a:sym typeface="Symbol" panose="05050102010706020507" pitchFamily="18" charset="2"/>
            </a:endParaRPr>
          </a:p>
          <a:p>
            <a:r>
              <a:rPr lang="en-US" altLang="zh-CN" dirty="0">
                <a:solidFill>
                  <a:srgbClr val="000000"/>
                </a:solidFill>
                <a:ea typeface="SimSun" panose="02010600030101010101" pitchFamily="2" charset="-122"/>
                <a:sym typeface="Symbol" panose="05050102010706020507" pitchFamily="18" charset="2"/>
              </a:rPr>
              <a:t>C</a:t>
            </a:r>
            <a:r>
              <a:rPr lang="vi-VN" altLang="en-US" dirty="0">
                <a:solidFill>
                  <a:srgbClr val="000000"/>
                </a:solidFill>
                <a:sym typeface="Symbol" panose="05050102010706020507" pitchFamily="18" charset="2"/>
              </a:rPr>
              <a:t>ách</a:t>
            </a:r>
            <a:r>
              <a:rPr lang="en-US" altLang="zh-CN" dirty="0">
                <a:solidFill>
                  <a:srgbClr val="000000"/>
                </a:solidFill>
                <a:ea typeface="SimSun" panose="02010600030101010101" pitchFamily="2" charset="-122"/>
                <a:sym typeface="Symbol" panose="05050102010706020507" pitchFamily="18" charset="2"/>
              </a:rPr>
              <a:t> 2 :  E = {0 ; 1 ; 2 ; 3 ; 4 ; 5 ; 6}</a:t>
            </a:r>
          </a:p>
        </p:txBody>
      </p:sp>
      <p:sp>
        <p:nvSpPr>
          <p:cNvPr id="6150" name="Text Box 8">
            <a:extLst>
              <a:ext uri="{FF2B5EF4-FFF2-40B4-BE49-F238E27FC236}">
                <a16:creationId xmlns:a16="http://schemas.microsoft.com/office/drawing/2014/main" id="{6BB6110C-94FA-3A14-3817-093CCDD9F32B}"/>
              </a:ext>
            </a:extLst>
          </p:cNvPr>
          <p:cNvSpPr txBox="1">
            <a:spLocks noChangeArrowheads="1"/>
          </p:cNvSpPr>
          <p:nvPr/>
        </p:nvSpPr>
        <p:spPr bwMode="auto">
          <a:xfrm>
            <a:off x="1066964" y="1905058"/>
            <a:ext cx="1674118" cy="65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spAutoFit/>
          </a:bodyPr>
          <a:lstStyle>
            <a:lvl1pPr defTabSz="1306513">
              <a:defRPr sz="3400">
                <a:solidFill>
                  <a:schemeClr val="tx1"/>
                </a:solidFill>
                <a:latin typeface="Times New Roman" panose="02020603050405020304" pitchFamily="18" charset="0"/>
              </a:defRPr>
            </a:lvl1pPr>
            <a:lvl2pPr defTabSz="1306513">
              <a:defRPr sz="3400">
                <a:solidFill>
                  <a:schemeClr val="tx1"/>
                </a:solidFill>
                <a:latin typeface="Times New Roman" panose="02020603050405020304" pitchFamily="18" charset="0"/>
              </a:defRPr>
            </a:lvl2pPr>
            <a:lvl3pPr defTabSz="1306513">
              <a:defRPr sz="3400">
                <a:solidFill>
                  <a:schemeClr val="tx1"/>
                </a:solidFill>
                <a:latin typeface="Times New Roman" panose="02020603050405020304" pitchFamily="18" charset="0"/>
              </a:defRPr>
            </a:lvl3pPr>
            <a:lvl4pPr defTabSz="1306513">
              <a:defRPr sz="3400">
                <a:solidFill>
                  <a:schemeClr val="tx1"/>
                </a:solidFill>
                <a:latin typeface="Times New Roman" panose="02020603050405020304" pitchFamily="18" charset="0"/>
              </a:defRPr>
            </a:lvl4pPr>
            <a:lvl5pPr defTabSz="1306513">
              <a:defRPr sz="3400">
                <a:solidFill>
                  <a:schemeClr val="tx1"/>
                </a:solidFill>
                <a:latin typeface="Times New Roman" panose="02020603050405020304" pitchFamily="18" charset="0"/>
              </a:defRPr>
            </a:lvl5pPr>
            <a:lvl6pPr defTabSz="1306513" fontAlgn="base">
              <a:spcBef>
                <a:spcPct val="0"/>
              </a:spcBef>
              <a:spcAft>
                <a:spcPct val="0"/>
              </a:spcAft>
              <a:defRPr sz="3400">
                <a:solidFill>
                  <a:schemeClr val="tx1"/>
                </a:solidFill>
                <a:latin typeface="Times New Roman" panose="02020603050405020304" pitchFamily="18" charset="0"/>
              </a:defRPr>
            </a:lvl6pPr>
            <a:lvl7pPr defTabSz="1306513" fontAlgn="base">
              <a:spcBef>
                <a:spcPct val="0"/>
              </a:spcBef>
              <a:spcAft>
                <a:spcPct val="0"/>
              </a:spcAft>
              <a:defRPr sz="3400">
                <a:solidFill>
                  <a:schemeClr val="tx1"/>
                </a:solidFill>
                <a:latin typeface="Times New Roman" panose="02020603050405020304" pitchFamily="18" charset="0"/>
              </a:defRPr>
            </a:lvl7pPr>
            <a:lvl8pPr defTabSz="1306513" fontAlgn="base">
              <a:spcBef>
                <a:spcPct val="0"/>
              </a:spcBef>
              <a:spcAft>
                <a:spcPct val="0"/>
              </a:spcAft>
              <a:defRPr sz="3400">
                <a:solidFill>
                  <a:schemeClr val="tx1"/>
                </a:solidFill>
                <a:latin typeface="Times New Roman" panose="02020603050405020304" pitchFamily="18" charset="0"/>
              </a:defRPr>
            </a:lvl8pPr>
            <a:lvl9pPr defTabSz="1306513" fontAlgn="base">
              <a:spcBef>
                <a:spcPct val="0"/>
              </a:spcBef>
              <a:spcAft>
                <a:spcPct val="0"/>
              </a:spcAft>
              <a:defRPr sz="3400">
                <a:solidFill>
                  <a:schemeClr val="tx1"/>
                </a:solidFill>
                <a:latin typeface="Times New Roman" panose="02020603050405020304" pitchFamily="18" charset="0"/>
              </a:defRPr>
            </a:lvl9pPr>
          </a:lstStyle>
          <a:p>
            <a:r>
              <a:rPr lang="vi-VN" altLang="en-US" b="1" u="sng" dirty="0">
                <a:solidFill>
                  <a:srgbClr val="000000"/>
                </a:solidFill>
              </a:rPr>
              <a:t>Trả lời</a:t>
            </a:r>
            <a:r>
              <a:rPr lang="en-US" altLang="zh-CN" b="1" u="sng" dirty="0">
                <a:solidFill>
                  <a:srgbClr val="000000"/>
                </a:solidFill>
                <a:ea typeface="SimSun" panose="02010600030101010101" pitchFamily="2" charset="-122"/>
              </a:rPr>
              <a:t>:</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style.visibility</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6150"/>
                                        </p:tgtEl>
                                        <p:attrNameLst>
                                          <p:attrName>style.visibility</p:attrName>
                                        </p:attrNameLst>
                                      </p:cBhvr>
                                      <p:to>
                                        <p:strVal val="visible"/>
                                      </p:to>
                                    </p:set>
                                    <p:anim by="(-#ppt_w*2)" calcmode="lin" valueType="num">
                                      <p:cBhvr rctx="PPT">
                                        <p:cTn id="12" dur="500" autoRev="1" fill="hold">
                                          <p:stCondLst>
                                            <p:cond delay="0"/>
                                          </p:stCondLst>
                                        </p:cTn>
                                        <p:tgtEl>
                                          <p:spTgt spid="6150"/>
                                        </p:tgtEl>
                                        <p:attrNameLst>
                                          <p:attrName>ppt_w</p:attrName>
                                        </p:attrNameLst>
                                      </p:cBhvr>
                                    </p:anim>
                                    <p:anim by="(#ppt_w*0.50)" calcmode="lin" valueType="num">
                                      <p:cBhvr>
                                        <p:cTn id="13" dur="500" decel="50000" autoRev="1" fill="hold">
                                          <p:stCondLst>
                                            <p:cond delay="0"/>
                                          </p:stCondLst>
                                        </p:cTn>
                                        <p:tgtEl>
                                          <p:spTgt spid="6150"/>
                                        </p:tgtEl>
                                        <p:attrNameLst>
                                          <p:attrName>ppt_x</p:attrName>
                                        </p:attrNameLst>
                                      </p:cBhvr>
                                    </p:anim>
                                    <p:anim from="(-#ppt_h/2)" to="(#ppt_y)" calcmode="lin" valueType="num">
                                      <p:cBhvr>
                                        <p:cTn id="14" dur="1000" fill="hold">
                                          <p:stCondLst>
                                            <p:cond delay="0"/>
                                          </p:stCondLst>
                                        </p:cTn>
                                        <p:tgtEl>
                                          <p:spTgt spid="6150"/>
                                        </p:tgtEl>
                                        <p:attrNameLst>
                                          <p:attrName>ppt_y</p:attrName>
                                        </p:attrNameLst>
                                      </p:cBhvr>
                                    </p:anim>
                                    <p:animRot by="21600000">
                                      <p:cBhvr>
                                        <p:cTn id="15" dur="1000" fill="hold">
                                          <p:stCondLst>
                                            <p:cond delay="0"/>
                                          </p:stCondLst>
                                        </p:cTn>
                                        <p:tgtEl>
                                          <p:spTgt spid="6150"/>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56" presetClass="entr" presetSubtype="0" fill="hold" nodeType="clickEffect">
                                  <p:stCondLst>
                                    <p:cond delay="0"/>
                                  </p:stCondLst>
                                  <p:iterate type="lt">
                                    <p:tmPct val="10000"/>
                                  </p:iterate>
                                  <p:childTnLst>
                                    <p:set>
                                      <p:cBhvr>
                                        <p:cTn id="19" dur="1" fill="hold">
                                          <p:stCondLst>
                                            <p:cond delay="0"/>
                                          </p:stCondLst>
                                        </p:cTn>
                                        <p:tgtEl>
                                          <p:spTgt spid="6149"/>
                                        </p:tgtEl>
                                        <p:attrNameLst>
                                          <p:attrName>style.visibility</p:attrName>
                                        </p:attrNameLst>
                                      </p:cBhvr>
                                      <p:to>
                                        <p:strVal val="visible"/>
                                      </p:to>
                                    </p:set>
                                    <p:anim by="(-#ppt_w*2)" calcmode="lin" valueType="num">
                                      <p:cBhvr rctx="PPT">
                                        <p:cTn id="20" dur="500" autoRev="1" fill="hold">
                                          <p:stCondLst>
                                            <p:cond delay="0"/>
                                          </p:stCondLst>
                                        </p:cTn>
                                        <p:tgtEl>
                                          <p:spTgt spid="6149"/>
                                        </p:tgtEl>
                                        <p:attrNameLst>
                                          <p:attrName>ppt_w</p:attrName>
                                        </p:attrNameLst>
                                      </p:cBhvr>
                                    </p:anim>
                                    <p:anim by="(#ppt_w*0.50)" calcmode="lin" valueType="num">
                                      <p:cBhvr>
                                        <p:cTn id="21" dur="500" decel="50000" autoRev="1" fill="hold">
                                          <p:stCondLst>
                                            <p:cond delay="0"/>
                                          </p:stCondLst>
                                        </p:cTn>
                                        <p:tgtEl>
                                          <p:spTgt spid="6149"/>
                                        </p:tgtEl>
                                        <p:attrNameLst>
                                          <p:attrName>ppt_x</p:attrName>
                                        </p:attrNameLst>
                                      </p:cBhvr>
                                    </p:anim>
                                    <p:anim from="(-#ppt_h/2)" to="(#ppt_y)" calcmode="lin" valueType="num">
                                      <p:cBhvr>
                                        <p:cTn id="22" dur="1000" fill="hold">
                                          <p:stCondLst>
                                            <p:cond delay="0"/>
                                          </p:stCondLst>
                                        </p:cTn>
                                        <p:tgtEl>
                                          <p:spTgt spid="6149"/>
                                        </p:tgtEl>
                                        <p:attrNameLst>
                                          <p:attrName>ppt_y</p:attrName>
                                        </p:attrNameLst>
                                      </p:cBhvr>
                                    </p:anim>
                                    <p:animRot by="21600000">
                                      <p:cBhvr>
                                        <p:cTn id="23" dur="1000" fill="hold">
                                          <p:stCondLst>
                                            <p:cond delay="0"/>
                                          </p:stCondLst>
                                        </p:cTn>
                                        <p:tgtEl>
                                          <p:spTgt spid="61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9" grpId="0"/>
      <p:bldP spid="615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6" name="Picture 12">
            <a:extLst>
              <a:ext uri="{FF2B5EF4-FFF2-40B4-BE49-F238E27FC236}">
                <a16:creationId xmlns:a16="http://schemas.microsoft.com/office/drawing/2014/main" id="{E8F1C82F-CB3D-358A-4E04-FBFCD1FBA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152" y="685890"/>
            <a:ext cx="118110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s 33796">
            <a:extLst>
              <a:ext uri="{FF2B5EF4-FFF2-40B4-BE49-F238E27FC236}">
                <a16:creationId xmlns:a16="http://schemas.microsoft.com/office/drawing/2014/main" id="{B444798D-69ED-88E4-50C1-EF6427242960}"/>
              </a:ext>
            </a:extLst>
          </p:cNvPr>
          <p:cNvSpPr>
            <a:spLocks noChangeArrowheads="1"/>
          </p:cNvSpPr>
          <p:nvPr/>
        </p:nvSpPr>
        <p:spPr bwMode="auto">
          <a:xfrm>
            <a:off x="4572072" y="7086522"/>
            <a:ext cx="51323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fr-FR" altLang="en-US" b="1" dirty="0" err="1">
                <a:solidFill>
                  <a:srgbClr val="000000"/>
                </a:solidFill>
              </a:rPr>
              <a:t>Chữ</a:t>
            </a:r>
            <a:r>
              <a:rPr lang="fr-FR" altLang="en-US" b="1" dirty="0">
                <a:solidFill>
                  <a:srgbClr val="000000"/>
                </a:solidFill>
              </a:rPr>
              <a:t> </a:t>
            </a:r>
            <a:r>
              <a:rPr lang="fr-FR" altLang="en-US" b="1" dirty="0" err="1">
                <a:solidFill>
                  <a:srgbClr val="000000"/>
                </a:solidFill>
              </a:rPr>
              <a:t>số</a:t>
            </a:r>
            <a:r>
              <a:rPr lang="fr-FR" altLang="en-US" b="1" dirty="0">
                <a:solidFill>
                  <a:srgbClr val="000000"/>
                </a:solidFill>
              </a:rPr>
              <a:t> </a:t>
            </a:r>
            <a:r>
              <a:rPr lang="fr-FR" altLang="en-US" b="1" dirty="0" err="1">
                <a:solidFill>
                  <a:srgbClr val="000000"/>
                </a:solidFill>
              </a:rPr>
              <a:t>Ấn</a:t>
            </a:r>
            <a:r>
              <a:rPr lang="fr-FR" altLang="en-US" b="1" dirty="0">
                <a:solidFill>
                  <a:srgbClr val="000000"/>
                </a:solidFill>
              </a:rPr>
              <a:t> </a:t>
            </a:r>
            <a:r>
              <a:rPr lang="fr-FR" altLang="en-US" b="1" dirty="0" err="1">
                <a:solidFill>
                  <a:srgbClr val="000000"/>
                </a:solidFill>
              </a:rPr>
              <a:t>Độ</a:t>
            </a:r>
            <a:r>
              <a:rPr lang="fr-FR" altLang="en-US" b="1" dirty="0">
                <a:solidFill>
                  <a:srgbClr val="000000"/>
                </a:solidFill>
              </a:rPr>
              <a:t> </a:t>
            </a:r>
            <a:r>
              <a:rPr lang="fr-FR" altLang="en-US" b="1" dirty="0" err="1">
                <a:solidFill>
                  <a:srgbClr val="000000"/>
                </a:solidFill>
              </a:rPr>
              <a:t>cuối</a:t>
            </a:r>
            <a:r>
              <a:rPr lang="fr-FR" altLang="en-US" b="1" dirty="0">
                <a:solidFill>
                  <a:srgbClr val="000000"/>
                </a:solidFill>
              </a:rPr>
              <a:t> </a:t>
            </a:r>
            <a:r>
              <a:rPr lang="fr-FR" altLang="en-US" b="1" dirty="0" err="1">
                <a:solidFill>
                  <a:srgbClr val="000000"/>
                </a:solidFill>
              </a:rPr>
              <a:t>thế</a:t>
            </a:r>
            <a:r>
              <a:rPr lang="fr-FR" altLang="en-US" b="1" dirty="0">
                <a:solidFill>
                  <a:srgbClr val="000000"/>
                </a:solidFill>
              </a:rPr>
              <a:t> </a:t>
            </a:r>
            <a:r>
              <a:rPr lang="fr-FR" altLang="en-US" b="1" dirty="0" err="1">
                <a:solidFill>
                  <a:srgbClr val="000000"/>
                </a:solidFill>
              </a:rPr>
              <a:t>kỉ</a:t>
            </a:r>
            <a:r>
              <a:rPr lang="fr-FR" altLang="en-US" b="1" dirty="0">
                <a:solidFill>
                  <a:srgbClr val="000000"/>
                </a:solidFill>
              </a:rPr>
              <a: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linds(horizontal)">
                                      <p:cBhvr>
                                        <p:cTn id="7" dur="5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blinds(horizontal)">
                                      <p:cBhvr>
                                        <p:cTn id="12"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20" name="Picture 13">
            <a:extLst>
              <a:ext uri="{FF2B5EF4-FFF2-40B4-BE49-F238E27FC236}">
                <a16:creationId xmlns:a16="http://schemas.microsoft.com/office/drawing/2014/main" id="{60469F96-D8E9-CA75-059D-CC2A3077A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568" y="838286"/>
            <a:ext cx="12725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s 34820">
            <a:extLst>
              <a:ext uri="{FF2B5EF4-FFF2-40B4-BE49-F238E27FC236}">
                <a16:creationId xmlns:a16="http://schemas.microsoft.com/office/drawing/2014/main" id="{09FC6B37-F5DE-52A1-A7D5-07C9C73D6505}"/>
              </a:ext>
            </a:extLst>
          </p:cNvPr>
          <p:cNvSpPr>
            <a:spLocks noChangeArrowheads="1"/>
          </p:cNvSpPr>
          <p:nvPr/>
        </p:nvSpPr>
        <p:spPr bwMode="auto">
          <a:xfrm>
            <a:off x="5105458" y="6781730"/>
            <a:ext cx="37274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fr-FR" altLang="en-US" b="1" dirty="0" err="1">
                <a:solidFill>
                  <a:srgbClr val="000000"/>
                </a:solidFill>
              </a:rPr>
              <a:t>Bảng</a:t>
            </a:r>
            <a:r>
              <a:rPr lang="fr-FR" altLang="en-US" b="1" dirty="0">
                <a:solidFill>
                  <a:srgbClr val="000000"/>
                </a:solidFill>
              </a:rPr>
              <a:t> </a:t>
            </a:r>
            <a:r>
              <a:rPr lang="fr-FR" altLang="en-US" b="1" dirty="0" err="1">
                <a:solidFill>
                  <a:srgbClr val="000000"/>
                </a:solidFill>
              </a:rPr>
              <a:t>chữ</a:t>
            </a:r>
            <a:r>
              <a:rPr lang="fr-FR" altLang="en-US" b="1" dirty="0">
                <a:solidFill>
                  <a:srgbClr val="000000"/>
                </a:solidFill>
              </a:rPr>
              <a:t> </a:t>
            </a:r>
            <a:r>
              <a:rPr lang="fr-FR" altLang="en-US" b="1" dirty="0" err="1">
                <a:solidFill>
                  <a:srgbClr val="000000"/>
                </a:solidFill>
              </a:rPr>
              <a:t>số</a:t>
            </a:r>
            <a:r>
              <a:rPr lang="fr-FR" altLang="en-US" b="1" dirty="0">
                <a:solidFill>
                  <a:srgbClr val="000000"/>
                </a:solidFill>
              </a:rPr>
              <a:t> Ả </a:t>
            </a:r>
            <a:r>
              <a:rPr lang="fr-FR" altLang="en-US" b="1" dirty="0" err="1">
                <a:solidFill>
                  <a:srgbClr val="000000"/>
                </a:solidFill>
              </a:rPr>
              <a:t>Rập</a:t>
            </a:r>
            <a:endParaRPr lang="fr-FR" altLang="en-US" b="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linds(horizontal)">
                                      <p:cBhvr>
                                        <p:cTn id="7" dur="500"/>
                                        <p:tgtEl>
                                          <p:spTgt spid="34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blinds(horizontal)">
                                      <p:cBhvr>
                                        <p:cTn id="12"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4" name="Picture 18">
            <a:extLst>
              <a:ext uri="{FF2B5EF4-FFF2-40B4-BE49-F238E27FC236}">
                <a16:creationId xmlns:a16="http://schemas.microsoft.com/office/drawing/2014/main" id="{15028C98-9A3A-4501-3992-2A979A987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360" y="330200"/>
            <a:ext cx="119634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s 35844">
            <a:extLst>
              <a:ext uri="{FF2B5EF4-FFF2-40B4-BE49-F238E27FC236}">
                <a16:creationId xmlns:a16="http://schemas.microsoft.com/office/drawing/2014/main" id="{E98E438F-4050-98F9-D800-2928A78C2A58}"/>
              </a:ext>
            </a:extLst>
          </p:cNvPr>
          <p:cNvSpPr>
            <a:spLocks noChangeArrowheads="1"/>
          </p:cNvSpPr>
          <p:nvPr/>
        </p:nvSpPr>
        <p:spPr bwMode="auto">
          <a:xfrm>
            <a:off x="5486448" y="7239000"/>
            <a:ext cx="31289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fr-FR" altLang="en-US" b="1" dirty="0" err="1">
                <a:solidFill>
                  <a:srgbClr val="000000"/>
                </a:solidFill>
              </a:rPr>
              <a:t>Chữ</a:t>
            </a:r>
            <a:r>
              <a:rPr lang="fr-FR" altLang="en-US" b="1" dirty="0">
                <a:solidFill>
                  <a:srgbClr val="000000"/>
                </a:solidFill>
              </a:rPr>
              <a:t> </a:t>
            </a:r>
            <a:r>
              <a:rPr lang="fr-FR" altLang="en-US" b="1" dirty="0" err="1">
                <a:solidFill>
                  <a:srgbClr val="000000"/>
                </a:solidFill>
              </a:rPr>
              <a:t>số</a:t>
            </a:r>
            <a:r>
              <a:rPr lang="fr-FR" altLang="en-US" b="1" dirty="0">
                <a:solidFill>
                  <a:srgbClr val="000000"/>
                </a:solidFill>
              </a:rPr>
              <a:t> Babylon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blinds(horizontal)">
                                      <p:cBhvr>
                                        <p:cTn id="7" dur="500"/>
                                        <p:tgtEl>
                                          <p:spTgt spid="35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845"/>
                                        </p:tgtEl>
                                        <p:attrNameLst>
                                          <p:attrName>style.visibility</p:attrName>
                                        </p:attrNameLst>
                                      </p:cBhvr>
                                      <p:to>
                                        <p:strVal val="visible"/>
                                      </p:to>
                                    </p:set>
                                    <p:animEffect transition="in" filter="blinds(horizontal)">
                                      <p:cBhvr>
                                        <p:cTn id="12"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8" name="Picture 19">
            <a:extLst>
              <a:ext uri="{FF2B5EF4-FFF2-40B4-BE49-F238E27FC236}">
                <a16:creationId xmlns:a16="http://schemas.microsoft.com/office/drawing/2014/main" id="{5A8ECE25-2CB9-1FA3-3CDE-5D59267A0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954" y="381098"/>
            <a:ext cx="12115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s 36868">
            <a:extLst>
              <a:ext uri="{FF2B5EF4-FFF2-40B4-BE49-F238E27FC236}">
                <a16:creationId xmlns:a16="http://schemas.microsoft.com/office/drawing/2014/main" id="{C979EFFA-A0A9-D0C4-56F2-0DD5D282ACC2}"/>
              </a:ext>
            </a:extLst>
          </p:cNvPr>
          <p:cNvSpPr>
            <a:spLocks noChangeArrowheads="1"/>
          </p:cNvSpPr>
          <p:nvPr/>
        </p:nvSpPr>
        <p:spPr bwMode="auto">
          <a:xfrm>
            <a:off x="5791240" y="7086522"/>
            <a:ext cx="26495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fr-FR" altLang="en-US" b="1" dirty="0" err="1">
                <a:solidFill>
                  <a:srgbClr val="000000"/>
                </a:solidFill>
              </a:rPr>
              <a:t>Chữ</a:t>
            </a:r>
            <a:r>
              <a:rPr lang="fr-FR" altLang="en-US" b="1" dirty="0">
                <a:solidFill>
                  <a:srgbClr val="000000"/>
                </a:solidFill>
              </a:rPr>
              <a:t> </a:t>
            </a:r>
            <a:r>
              <a:rPr lang="fr-FR" altLang="en-US" b="1" dirty="0" err="1">
                <a:solidFill>
                  <a:srgbClr val="000000"/>
                </a:solidFill>
              </a:rPr>
              <a:t>số</a:t>
            </a:r>
            <a:r>
              <a:rPr lang="fr-FR" altLang="en-US" b="1" dirty="0">
                <a:solidFill>
                  <a:srgbClr val="000000"/>
                </a:solidFill>
              </a:rPr>
              <a:t> Maya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blinds(horizontal)">
                                      <p:cBhvr>
                                        <p:cTn id="7" dur="500"/>
                                        <p:tgtEl>
                                          <p:spTgt spid="36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6869"/>
                                        </p:tgtEl>
                                        <p:attrNameLst>
                                          <p:attrName>style.visibility</p:attrName>
                                        </p:attrNameLst>
                                      </p:cBhvr>
                                      <p:to>
                                        <p:strVal val="visible"/>
                                      </p:to>
                                    </p:set>
                                    <p:animEffect transition="in" filter="blinds(horizontal)">
                                      <p:cBhvr>
                                        <p:cTn id="12"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LAYER_LAYOUT_TYPE" val="NoSidebar"/>
  <p:tag name="ISPRING_SLIDE_QUIZ_PROPERTIES" val="&lt;QuizProperties&gt;&lt;passAction&gt;&lt;action&gt;3&lt;/action&gt;&lt;/passAction&gt;&lt;failAction&gt;&lt;action&gt;3&lt;/action&gt;&lt;/failAction&gt;&lt;viewSlidesPolicy&gt;0&lt;/viewSlidesPolicy&gt;&lt;allowInterrupt&gt;1&lt;/allowInterrupt&gt;&lt;/QuizProperties&gt;&#10;"/>
  <p:tag name="GENSWF_SLIDE_TITLE" val="Giới thiệu tiết 1"/>
  <p:tag name="GENSWF_ADVANCE_TIME" val="59.89"/>
  <p:tag name="ISPRING_SLIDE_ID_2" val="{38A33EFC-EBAC-4D69-9704-7BBD3E5F88A2}"/>
</p:tagLst>
</file>

<file path=ppt/theme/theme1.xml><?xml version="1.0" encoding="utf-8"?>
<a:theme xmlns:a="http://schemas.openxmlformats.org/drawingml/2006/main" name="Stream">
  <a:themeElements>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97</TotalTime>
  <Words>2321</Words>
  <Application>Microsoft Office PowerPoint</Application>
  <PresentationFormat>Custom</PresentationFormat>
  <Paragraphs>237</Paragraphs>
  <Slides>29</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.VnTime</vt:lpstr>
      <vt:lpstr>Arial</vt:lpstr>
      <vt:lpstr>Calibri</vt:lpstr>
      <vt:lpstr>Garamond</vt:lpstr>
      <vt:lpstr>Symbol</vt:lpstr>
      <vt:lpstr>Times New Roman</vt:lpstr>
      <vt:lpstr>Wingdings</vt:lpstr>
      <vt:lpstr>Stream</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Manh Thuy</dc:creator>
  <cp:lastModifiedBy>Admin</cp:lastModifiedBy>
  <cp:revision>136</cp:revision>
  <dcterms:created xsi:type="dcterms:W3CDTF">2010-06-11T02:46:48Z</dcterms:created>
  <dcterms:modified xsi:type="dcterms:W3CDTF">2024-09-13T08:42:04Z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E1CAE3ECE262424EBA48517F9589E4B9</vt:lpwstr>
  </property>
  <property fmtid="{D5CDD505-2E9C-101B-9397-08002B2CF9AE}" pid="3" name="KSOProductBuildVer">
    <vt:lpwstr>1033-11.2.0.10258</vt:lpwstr>
  </property>
</Properties>
</file>