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852DA-B420-4363-8307-817B7E647247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14C97-7592-4A04-93F6-7F980CA9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14C97-7592-4A04-93F6-7F980CA91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.svg"/><Relationship Id="rId7" Type="http://schemas.openxmlformats.org/officeDocument/2006/relationships/image" Target="../media/image6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58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jpg"/><Relationship Id="rId3" Type="http://schemas.openxmlformats.org/officeDocument/2006/relationships/image" Target="../media/image80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2" Type="http://schemas.openxmlformats.org/officeDocument/2006/relationships/image" Target="../media/image79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5" Type="http://schemas.openxmlformats.org/officeDocument/2006/relationships/image" Target="../media/image4.svg"/><Relationship Id="rId15" Type="http://schemas.openxmlformats.org/officeDocument/2006/relationships/image" Target="../media/image660.png"/><Relationship Id="rId10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97.svg"/><Relationship Id="rId7" Type="http://schemas.openxmlformats.org/officeDocument/2006/relationships/image" Target="../media/image99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80.svg"/><Relationship Id="rId7" Type="http://schemas.openxmlformats.org/officeDocument/2006/relationships/image" Target="../media/image10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4.jpg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0.png"/><Relationship Id="rId2" Type="http://schemas.openxmlformats.org/officeDocument/2006/relationships/image" Target="../media/image3.png"/><Relationship Id="rId16" Type="http://schemas.openxmlformats.org/officeDocument/2006/relationships/image" Target="../media/image1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940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50" Type="http://schemas.openxmlformats.org/officeDocument/2006/relationships/image" Target="../media/image58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9" Type="http://schemas.openxmlformats.org/officeDocument/2006/relationships/image" Target="../media/image93.png"/><Relationship Id="rId4" Type="http://schemas.openxmlformats.org/officeDocument/2006/relationships/image" Target="../media/image116.png"/><Relationship Id="rId48" Type="http://schemas.openxmlformats.org/officeDocument/2006/relationships/image" Target="../media/image9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9.png"/><Relationship Id="rId7" Type="http://schemas.openxmlformats.org/officeDocument/2006/relationships/image" Target="../media/image103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20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.sv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24.svg"/><Relationship Id="rId10" Type="http://schemas.openxmlformats.org/officeDocument/2006/relationships/image" Target="../media/image58.png"/><Relationship Id="rId4" Type="http://schemas.openxmlformats.org/officeDocument/2006/relationships/image" Target="../media/image123.png"/><Relationship Id="rId9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svg"/><Relationship Id="rId7" Type="http://schemas.openxmlformats.org/officeDocument/2006/relationships/image" Target="../media/image1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Relationship Id="rId9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210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42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.sv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sv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293715" y="23352"/>
            <a:ext cx="11140270" cy="10310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741215" y="664222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285943" y="1511536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367692" y="3429660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543800" y="4076700"/>
            <a:ext cx="916895" cy="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8577441" y="3450157"/>
                <a:ext cx="9700727" cy="5656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mOt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nOt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t/c 2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T.số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mOt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mOt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441" y="3450157"/>
                <a:ext cx="9700727" cy="5656292"/>
              </a:xfrm>
              <a:prstGeom prst="rect">
                <a:avLst/>
              </a:prstGeom>
              <a:blipFill>
                <a:blip r:embed="rId11"/>
                <a:stretch>
                  <a:fillRect l="-2200"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025B8D-B494-A55D-3092-6592CC75B4FB}"/>
              </a:ext>
            </a:extLst>
          </p:cNvPr>
          <p:cNvSpPr/>
          <p:nvPr/>
        </p:nvSpPr>
        <p:spPr>
          <a:xfrm>
            <a:off x="6355095" y="70160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C9E493-8466-EFE6-71C7-FD805604631C}"/>
              </a:ext>
            </a:extLst>
          </p:cNvPr>
          <p:cNvCxnSpPr>
            <a:cxnSpLocks/>
          </p:cNvCxnSpPr>
          <p:nvPr/>
        </p:nvCxnSpPr>
        <p:spPr>
          <a:xfrm>
            <a:off x="4418396" y="7100735"/>
            <a:ext cx="2012899" cy="0"/>
          </a:xfrm>
          <a:prstGeom prst="line">
            <a:avLst/>
          </a:prstGeom>
          <a:ln w="635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E7D65E-C735-6E7E-00B2-85F1C54F9EA8}"/>
              </a:ext>
            </a:extLst>
          </p:cNvPr>
          <p:cNvCxnSpPr>
            <a:cxnSpLocks/>
          </p:cNvCxnSpPr>
          <p:nvPr/>
        </p:nvCxnSpPr>
        <p:spPr>
          <a:xfrm>
            <a:off x="6431295" y="7101085"/>
            <a:ext cx="2012899" cy="0"/>
          </a:xfrm>
          <a:prstGeom prst="line">
            <a:avLst/>
          </a:prstGeom>
          <a:ln w="6350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49DCB1-86BF-80F6-8511-5106107D1B2B}"/>
              </a:ext>
            </a:extLst>
          </p:cNvPr>
          <p:cNvCxnSpPr>
            <a:cxnSpLocks/>
          </p:cNvCxnSpPr>
          <p:nvPr/>
        </p:nvCxnSpPr>
        <p:spPr>
          <a:xfrm flipV="1">
            <a:off x="4645523" y="7100735"/>
            <a:ext cx="1785772" cy="1777103"/>
          </a:xfrm>
          <a:prstGeom prst="line">
            <a:avLst/>
          </a:prstGeom>
          <a:ln w="635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1A414-11ED-7198-6EB2-C9384757ACA4}"/>
              </a:ext>
            </a:extLst>
          </p:cNvPr>
          <p:cNvCxnSpPr>
            <a:cxnSpLocks/>
          </p:cNvCxnSpPr>
          <p:nvPr/>
        </p:nvCxnSpPr>
        <p:spPr>
          <a:xfrm rot="60000" flipV="1">
            <a:off x="6455702" y="5486838"/>
            <a:ext cx="1560046" cy="1622030"/>
          </a:xfrm>
          <a:prstGeom prst="line">
            <a:avLst/>
          </a:prstGeom>
          <a:ln w="6350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222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Thảo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65606" y="2161166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936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Thảo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97F5CE1-1D47-7F31-DFC0-897889B44B1B}"/>
              </a:ext>
            </a:extLst>
          </p:cNvPr>
          <p:cNvSpPr/>
          <p:nvPr/>
        </p:nvSpPr>
        <p:spPr>
          <a:xfrm>
            <a:off x="15360701" y="6912648"/>
            <a:ext cx="152400" cy="203317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21E8AE-8C8B-B74C-3193-F641377C8D54}"/>
              </a:ext>
            </a:extLst>
          </p:cNvPr>
          <p:cNvCxnSpPr>
            <a:cxnSpLocks/>
          </p:cNvCxnSpPr>
          <p:nvPr/>
        </p:nvCxnSpPr>
        <p:spPr>
          <a:xfrm flipV="1">
            <a:off x="15440332" y="5293440"/>
            <a:ext cx="1780868" cy="1711661"/>
          </a:xfrm>
          <a:prstGeom prst="line">
            <a:avLst/>
          </a:prstGeom>
          <a:ln w="571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F2BB7E-AF4D-6B67-8DDF-D7F94718AB3C}"/>
              </a:ext>
            </a:extLst>
          </p:cNvPr>
          <p:cNvCxnSpPr>
            <a:cxnSpLocks/>
          </p:cNvCxnSpPr>
          <p:nvPr/>
        </p:nvCxnSpPr>
        <p:spPr>
          <a:xfrm>
            <a:off x="13424002" y="7013956"/>
            <a:ext cx="2012899" cy="0"/>
          </a:xfrm>
          <a:prstGeom prst="line">
            <a:avLst/>
          </a:prstGeom>
          <a:ln w="635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57CE3E-086D-4299-AC85-EFC6DDBA42DA}"/>
              </a:ext>
            </a:extLst>
          </p:cNvPr>
          <p:cNvCxnSpPr>
            <a:cxnSpLocks/>
          </p:cNvCxnSpPr>
          <p:nvPr/>
        </p:nvCxnSpPr>
        <p:spPr>
          <a:xfrm>
            <a:off x="15436901" y="7014306"/>
            <a:ext cx="2012899" cy="0"/>
          </a:xfrm>
          <a:prstGeom prst="line">
            <a:avLst/>
          </a:prstGeom>
          <a:ln w="6350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1784</Words>
  <Application>Microsoft Office PowerPoint</Application>
  <PresentationFormat>Custom</PresentationFormat>
  <Paragraphs>161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Cambria Math</vt:lpstr>
      <vt:lpstr>Quicksand Italics</vt:lpstr>
      <vt:lpstr>Wingdings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47</cp:revision>
  <dcterms:created xsi:type="dcterms:W3CDTF">2006-08-16T00:00:00Z</dcterms:created>
  <dcterms:modified xsi:type="dcterms:W3CDTF">2025-09-08T11:04:38Z</dcterms:modified>
  <dc:identifier>DAFCm-7J2_Y</dc:identifier>
</cp:coreProperties>
</file>