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9.jpg" ContentType="image/jpeg"/>
  <Override PartName="/ppt/media/image40.jpg" ContentType="image/jpeg"/>
  <Override PartName="/ppt/media/image41.jpg" ContentType="image/jpeg"/>
  <Override PartName="/ppt/media/image72.jpg" ContentType="image/jpeg"/>
  <Override PartName="/ppt/media/image74.jpg" ContentType="image/jpeg"/>
  <Override PartName="/ppt/media/image75.jpg" ContentType="image/jpeg"/>
  <Override PartName="/ppt/media/image76.jpg" ContentType="image/jpeg"/>
  <Override PartName="/ppt/media/image78.jpg" ContentType="image/jpeg"/>
  <Override PartName="/ppt/media/image80.jpg" ContentType="image/jpeg"/>
  <Override PartName="/ppt/media/image82.jpg" ContentType="image/jpeg"/>
  <Override PartName="/ppt/media/image83.jpg" ContentType="image/jpeg"/>
  <Override PartName="/ppt/media/image84.jpg" ContentType="image/jpeg"/>
  <Override PartName="/ppt/media/image8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68"/>
  </p:notesMasterIdLst>
  <p:sldIdLst>
    <p:sldId id="353" r:id="rId2"/>
    <p:sldId id="358" r:id="rId3"/>
    <p:sldId id="256" r:id="rId4"/>
    <p:sldId id="317" r:id="rId5"/>
    <p:sldId id="319" r:id="rId6"/>
    <p:sldId id="303" r:id="rId7"/>
    <p:sldId id="360" r:id="rId8"/>
    <p:sldId id="298" r:id="rId9"/>
    <p:sldId id="270" r:id="rId10"/>
    <p:sldId id="361" r:id="rId11"/>
    <p:sldId id="321" r:id="rId12"/>
    <p:sldId id="292" r:id="rId13"/>
    <p:sldId id="273" r:id="rId14"/>
    <p:sldId id="322" r:id="rId15"/>
    <p:sldId id="323" r:id="rId16"/>
    <p:sldId id="324" r:id="rId17"/>
    <p:sldId id="312" r:id="rId18"/>
    <p:sldId id="326" r:id="rId19"/>
    <p:sldId id="362" r:id="rId20"/>
    <p:sldId id="363" r:id="rId21"/>
    <p:sldId id="328" r:id="rId22"/>
    <p:sldId id="364" r:id="rId23"/>
    <p:sldId id="330" r:id="rId24"/>
    <p:sldId id="332" r:id="rId25"/>
    <p:sldId id="333" r:id="rId26"/>
    <p:sldId id="365" r:id="rId27"/>
    <p:sldId id="366" r:id="rId28"/>
    <p:sldId id="308" r:id="rId29"/>
    <p:sldId id="284" r:id="rId30"/>
    <p:sldId id="300" r:id="rId31"/>
    <p:sldId id="314" r:id="rId32"/>
    <p:sldId id="334" r:id="rId33"/>
    <p:sldId id="335" r:id="rId34"/>
    <p:sldId id="311" r:id="rId35"/>
    <p:sldId id="336" r:id="rId36"/>
    <p:sldId id="367" r:id="rId37"/>
    <p:sldId id="368" r:id="rId38"/>
    <p:sldId id="370" r:id="rId39"/>
    <p:sldId id="372" r:id="rId40"/>
    <p:sldId id="373" r:id="rId41"/>
    <p:sldId id="374" r:id="rId42"/>
    <p:sldId id="2481" r:id="rId43"/>
    <p:sldId id="337" r:id="rId44"/>
    <p:sldId id="338" r:id="rId45"/>
    <p:sldId id="339" r:id="rId46"/>
    <p:sldId id="260" r:id="rId47"/>
    <p:sldId id="340" r:id="rId48"/>
    <p:sldId id="261" r:id="rId49"/>
    <p:sldId id="263" r:id="rId50"/>
    <p:sldId id="262" r:id="rId51"/>
    <p:sldId id="2482" r:id="rId52"/>
    <p:sldId id="341" r:id="rId53"/>
    <p:sldId id="342" r:id="rId54"/>
    <p:sldId id="344" r:id="rId55"/>
    <p:sldId id="345" r:id="rId56"/>
    <p:sldId id="2483" r:id="rId57"/>
    <p:sldId id="2484" r:id="rId58"/>
    <p:sldId id="2485" r:id="rId59"/>
    <p:sldId id="2486" r:id="rId60"/>
    <p:sldId id="2487" r:id="rId61"/>
    <p:sldId id="2488" r:id="rId62"/>
    <p:sldId id="354" r:id="rId63"/>
    <p:sldId id="355" r:id="rId64"/>
    <p:sldId id="348" r:id="rId65"/>
    <p:sldId id="275" r:id="rId66"/>
    <p:sldId id="316" r:id="rId67"/>
  </p:sldIdLst>
  <p:sldSz cx="14630400" cy="8229600"/>
  <p:notesSz cx="6858000" cy="9144000"/>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677863" indent="-22066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357313" indent="-4429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2036763" indent="-66516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716213" indent="-8874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FF00"/>
    <a:srgbClr val="6600CC"/>
    <a:srgbClr val="FFFFCC"/>
    <a:srgbClr val="F8F8F8"/>
    <a:srgbClr val="A50021"/>
    <a:srgbClr val="EAEAE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4" autoAdjust="0"/>
    <p:restoredTop sz="93957" autoAdjust="0"/>
  </p:normalViewPr>
  <p:slideViewPr>
    <p:cSldViewPr>
      <p:cViewPr varScale="1">
        <p:scale>
          <a:sx n="65" d="100"/>
          <a:sy n="65" d="100"/>
        </p:scale>
        <p:origin x="816" y="34"/>
      </p:cViewPr>
      <p:guideLst>
        <p:guide orient="horz" pos="2592"/>
        <p:guide pos="460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D4E4C8-938B-4F5F-9001-90BBD47B533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gency FB" panose="020B0503020202020204" pitchFamily="34"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1CA79B1C-4818-452E-B08A-995A509D859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gency FB" panose="020B0503020202020204" pitchFamily="34" charset="0"/>
                <a:cs typeface="Arial" charset="0"/>
              </a:defRPr>
            </a:lvl1pPr>
          </a:lstStyle>
          <a:p>
            <a:pPr>
              <a:defRPr/>
            </a:pPr>
            <a:fld id="{3B07E1A0-5AD3-46E5-A399-465ACB103E03}" type="datetimeFigureOut">
              <a:rPr lang="en-US" smtClean="0"/>
              <a:pPr>
                <a:defRPr/>
              </a:pPr>
              <a:t>9/25/2025</a:t>
            </a:fld>
            <a:endParaRPr lang="en-US"/>
          </a:p>
        </p:txBody>
      </p:sp>
      <p:sp>
        <p:nvSpPr>
          <p:cNvPr id="4" name="Slide Image Placeholder 3">
            <a:extLst>
              <a:ext uri="{FF2B5EF4-FFF2-40B4-BE49-F238E27FC236}">
                <a16:creationId xmlns:a16="http://schemas.microsoft.com/office/drawing/2014/main" id="{B7E7516C-4351-45C2-8FCF-97E7D260D9D8}"/>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5DD1BE8-EF51-4FB1-8B09-841ACCEFE3E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70839A1-507E-4A70-8EE2-ECF29BA5D3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gency FB" panose="020B0503020202020204" pitchFamily="34"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539EA96-4B5E-4C24-81CC-D1D9E3F430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gency FB" panose="020B0503020202020204" pitchFamily="34" charset="0"/>
              </a:defRPr>
            </a:lvl1pPr>
          </a:lstStyle>
          <a:p>
            <a:pPr>
              <a:defRPr/>
            </a:pPr>
            <a:fld id="{F3C3A91C-A541-4924-B9ED-29D28A827116}" type="slidenum">
              <a:rPr lang="en-US" altLang="vi-VN" smtClean="0"/>
              <a:pPr>
                <a:defRPr/>
              </a:pPr>
              <a:t>‹#›</a:t>
            </a:fld>
            <a:endParaRPr lang="en-US" altLang="vi-VN"/>
          </a:p>
        </p:txBody>
      </p:sp>
    </p:spTree>
  </p:cSld>
  <p:clrMap bg1="lt1" tx1="dk1" bg2="lt2" tx2="dk2" accent1="accent1" accent2="accent2" accent3="accent3" accent4="accent4" accent5="accent5" accent6="accent6" hlink="hlink" folHlink="folHlink"/>
  <p:notesStyle>
    <a:lvl1pPr algn="l" defTabSz="1357313" rtl="0" eaLnBrk="0" fontAlgn="base" hangingPunct="0">
      <a:spcBef>
        <a:spcPct val="30000"/>
      </a:spcBef>
      <a:spcAft>
        <a:spcPct val="0"/>
      </a:spcAft>
      <a:defRPr sz="1200" kern="1200">
        <a:solidFill>
          <a:schemeClr val="tx1"/>
        </a:solidFill>
        <a:latin typeface="+mn-lt"/>
        <a:ea typeface="+mn-ea"/>
        <a:cs typeface="+mn-cs"/>
      </a:defRPr>
    </a:lvl1pPr>
    <a:lvl2pPr marL="677863" algn="l" defTabSz="1357313" rtl="0" eaLnBrk="0" fontAlgn="base" hangingPunct="0">
      <a:spcBef>
        <a:spcPct val="30000"/>
      </a:spcBef>
      <a:spcAft>
        <a:spcPct val="0"/>
      </a:spcAft>
      <a:defRPr sz="1200" kern="1200">
        <a:solidFill>
          <a:schemeClr val="tx1"/>
        </a:solidFill>
        <a:latin typeface="+mn-lt"/>
        <a:ea typeface="+mn-ea"/>
        <a:cs typeface="+mn-cs"/>
      </a:defRPr>
    </a:lvl2pPr>
    <a:lvl3pPr marL="1357313" algn="l" defTabSz="1357313" rtl="0" eaLnBrk="0" fontAlgn="base" hangingPunct="0">
      <a:spcBef>
        <a:spcPct val="30000"/>
      </a:spcBef>
      <a:spcAft>
        <a:spcPct val="0"/>
      </a:spcAft>
      <a:defRPr sz="1200" kern="1200">
        <a:solidFill>
          <a:schemeClr val="tx1"/>
        </a:solidFill>
        <a:latin typeface="+mn-lt"/>
        <a:ea typeface="+mn-ea"/>
        <a:cs typeface="+mn-cs"/>
      </a:defRPr>
    </a:lvl3pPr>
    <a:lvl4pPr marL="2036763" algn="l" defTabSz="1357313" rtl="0" eaLnBrk="0" fontAlgn="base" hangingPunct="0">
      <a:spcBef>
        <a:spcPct val="30000"/>
      </a:spcBef>
      <a:spcAft>
        <a:spcPct val="0"/>
      </a:spcAft>
      <a:defRPr sz="1200" kern="1200">
        <a:solidFill>
          <a:schemeClr val="tx1"/>
        </a:solidFill>
        <a:latin typeface="+mn-lt"/>
        <a:ea typeface="+mn-ea"/>
        <a:cs typeface="+mn-cs"/>
      </a:defRPr>
    </a:lvl4pPr>
    <a:lvl5pPr marL="2716213" algn="l" defTabSz="1357313" rtl="0" eaLnBrk="0" fontAlgn="base" hangingPunct="0">
      <a:spcBef>
        <a:spcPct val="30000"/>
      </a:spcBef>
      <a:spcAft>
        <a:spcPct val="0"/>
      </a:spcAft>
      <a:defRPr sz="1200" kern="1200">
        <a:solidFill>
          <a:schemeClr val="tx1"/>
        </a:solidFill>
        <a:latin typeface="+mn-lt"/>
        <a:ea typeface="+mn-ea"/>
        <a:cs typeface="+mn-cs"/>
      </a:defRPr>
    </a:lvl5pPr>
    <a:lvl6pPr marL="3396310" algn="l" defTabSz="1358524" rtl="0" eaLnBrk="1" latinLnBrk="0" hangingPunct="1">
      <a:defRPr sz="1800" kern="1200">
        <a:solidFill>
          <a:schemeClr val="tx1"/>
        </a:solidFill>
        <a:latin typeface="+mn-lt"/>
        <a:ea typeface="+mn-ea"/>
        <a:cs typeface="+mn-cs"/>
      </a:defRPr>
    </a:lvl6pPr>
    <a:lvl7pPr marL="4075572" algn="l" defTabSz="1358524" rtl="0" eaLnBrk="1" latinLnBrk="0" hangingPunct="1">
      <a:defRPr sz="1800" kern="1200">
        <a:solidFill>
          <a:schemeClr val="tx1"/>
        </a:solidFill>
        <a:latin typeface="+mn-lt"/>
        <a:ea typeface="+mn-ea"/>
        <a:cs typeface="+mn-cs"/>
      </a:defRPr>
    </a:lvl7pPr>
    <a:lvl8pPr marL="4754834" algn="l" defTabSz="1358524" rtl="0" eaLnBrk="1" latinLnBrk="0" hangingPunct="1">
      <a:defRPr sz="1800" kern="1200">
        <a:solidFill>
          <a:schemeClr val="tx1"/>
        </a:solidFill>
        <a:latin typeface="+mn-lt"/>
        <a:ea typeface="+mn-ea"/>
        <a:cs typeface="+mn-cs"/>
      </a:defRPr>
    </a:lvl8pPr>
    <a:lvl9pPr marL="5434096" algn="l" defTabSz="135852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150756-FEA5-1453-E2AD-EBEED6F608AF}"/>
              </a:ext>
            </a:extLst>
          </p:cNvPr>
          <p:cNvSpPr>
            <a:spLocks noGrp="1" noRot="1" noChangeAspect="1" noChangeArrowheads="1" noTextEdit="1"/>
          </p:cNvSpPr>
          <p:nvPr>
            <p:ph type="sldImg"/>
          </p:nvPr>
        </p:nvSpPr>
        <p:spPr>
          <a:xfrm>
            <a:off x="381000" y="685800"/>
            <a:ext cx="6096000" cy="3429000"/>
          </a:xfrm>
          <a:ln/>
        </p:spPr>
      </p:sp>
      <p:sp>
        <p:nvSpPr>
          <p:cNvPr id="4099" name="Notes Placeholder 2">
            <a:extLst>
              <a:ext uri="{FF2B5EF4-FFF2-40B4-BE49-F238E27FC236}">
                <a16:creationId xmlns:a16="http://schemas.microsoft.com/office/drawing/2014/main" id="{2F7E0C41-6F21-A433-D4F4-5CF80F69F305}"/>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4100" name="Slide Number Placeholder 3">
            <a:extLst>
              <a:ext uri="{FF2B5EF4-FFF2-40B4-BE49-F238E27FC236}">
                <a16:creationId xmlns:a16="http://schemas.microsoft.com/office/drawing/2014/main" id="{E1A46EFC-826C-D9EA-BA97-5C5F1555231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50000"/>
              </a:spcBef>
            </a:pPr>
            <a:fld id="{E0FD795A-4682-4778-A5A4-D8162FBC4372}" type="slidenum">
              <a:rPr lang="en-US" altLang="en-US" b="1" i="1">
                <a:solidFill>
                  <a:srgbClr val="3333FF"/>
                </a:solidFill>
              </a:rPr>
              <a:pPr algn="r" eaLnBrk="1" hangingPunct="1">
                <a:spcBef>
                  <a:spcPct val="50000"/>
                </a:spcBef>
              </a:pPr>
              <a:t>1</a:t>
            </a:fld>
            <a:endParaRPr lang="en-US" altLang="en-US" b="1" i="1">
              <a:solidFill>
                <a:srgbClr val="3333FF"/>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6"/>
        <p:cNvGrpSpPr/>
        <p:nvPr/>
      </p:nvGrpSpPr>
      <p:grpSpPr>
        <a:xfrm>
          <a:off x="0" y="0"/>
          <a:ext cx="0" cy="0"/>
          <a:chOff x="0" y="0"/>
          <a:chExt cx="0" cy="0"/>
        </a:xfrm>
      </p:grpSpPr>
      <p:sp>
        <p:nvSpPr>
          <p:cNvPr id="3907" name="Google Shape;3907;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8" name="Google Shape;3908;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C3A91C-A541-4924-B9ED-29D28A827116}" type="slidenum">
              <a:rPr lang="en-US" altLang="vi-VN" smtClean="0"/>
              <a:pPr>
                <a:defRPr/>
              </a:pPr>
              <a:t>18</a:t>
            </a:fld>
            <a:endParaRPr lang="en-US" altLang="vi-VN"/>
          </a:p>
        </p:txBody>
      </p:sp>
    </p:spTree>
    <p:extLst>
      <p:ext uri="{BB962C8B-B14F-4D97-AF65-F5344CB8AC3E}">
        <p14:creationId xmlns:p14="http://schemas.microsoft.com/office/powerpoint/2010/main" val="1506837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0160"/>
            <a:ext cx="14630400" cy="823976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808481" y="2885441"/>
            <a:ext cx="9320323" cy="1975562"/>
          </a:xfrm>
        </p:spPr>
        <p:txBody>
          <a:bodyPr anchor="b">
            <a:noAutofit/>
          </a:bodyPr>
          <a:lstStyle>
            <a:lvl1pPr algn="r">
              <a:defRPr sz="648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08481" y="4861000"/>
            <a:ext cx="9320323" cy="1316279"/>
          </a:xfrm>
        </p:spPr>
        <p:txBody>
          <a:bodyPr anchor="t"/>
          <a:lstStyle>
            <a:lvl1pPr marL="0" indent="0" algn="r">
              <a:buNone/>
              <a:defRPr>
                <a:solidFill>
                  <a:schemeClr val="tx1">
                    <a:lumMod val="50000"/>
                    <a:lumOff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D35EA3A2-7B0A-40E9-9144-50A0550FA777}" type="slidenum">
              <a:rPr lang="vi-VN" altLang="vi-VN" smtClean="0"/>
              <a:pPr>
                <a:defRPr/>
              </a:pPr>
              <a:t>‹#›</a:t>
            </a:fld>
            <a:endParaRPr lang="vi-VN" altLang="vi-VN"/>
          </a:p>
        </p:txBody>
      </p:sp>
    </p:spTree>
    <p:extLst>
      <p:ext uri="{BB962C8B-B14F-4D97-AF65-F5344CB8AC3E}">
        <p14:creationId xmlns:p14="http://schemas.microsoft.com/office/powerpoint/2010/main" val="88582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2" y="731520"/>
            <a:ext cx="10316002" cy="4084320"/>
          </a:xfrm>
        </p:spPr>
        <p:txBody>
          <a:bodyPr anchor="ctr">
            <a:normAutofit/>
          </a:bodyPr>
          <a:lstStyle>
            <a:lvl1pPr algn="l">
              <a:defRPr sz="528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D1F51BA-2F9B-42C9-A48A-3C5CEAB29F54}" type="slidenum">
              <a:rPr lang="vi-VN" altLang="vi-VN" smtClean="0"/>
              <a:pPr>
                <a:defRPr/>
              </a:pPr>
              <a:t>‹#›</a:t>
            </a:fld>
            <a:endParaRPr lang="vi-VN" altLang="vi-VN"/>
          </a:p>
        </p:txBody>
      </p:sp>
    </p:spTree>
    <p:extLst>
      <p:ext uri="{BB962C8B-B14F-4D97-AF65-F5344CB8AC3E}">
        <p14:creationId xmlns:p14="http://schemas.microsoft.com/office/powerpoint/2010/main" val="37567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639367" y="4358640"/>
            <a:ext cx="8669429" cy="457200"/>
          </a:xfrm>
        </p:spPr>
        <p:txBody>
          <a:bodyPr anchor="ctr">
            <a:noAutofit/>
          </a:bodyPr>
          <a:lstStyle>
            <a:lvl1pPr marL="0" indent="0">
              <a:buFontTx/>
              <a:buNone/>
              <a:defRPr sz="1920">
                <a:solidFill>
                  <a:schemeClr val="tx1">
                    <a:lumMod val="50000"/>
                    <a:lumOff val="50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Edit Master text styles</a:t>
            </a:r>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D1F51BA-2F9B-42C9-A48A-3C5CEAB29F54}" type="slidenum">
              <a:rPr lang="vi-VN" altLang="vi-VN" smtClean="0"/>
              <a:pPr>
                <a:defRPr/>
              </a:pPr>
              <a:t>‹#›</a:t>
            </a:fld>
            <a:endParaRPr lang="vi-VN" altLang="vi-VN"/>
          </a:p>
        </p:txBody>
      </p:sp>
      <p:sp>
        <p:nvSpPr>
          <p:cNvPr id="20" name="TextBox 19"/>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22651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802" y="2318386"/>
            <a:ext cx="10316002" cy="3114552"/>
          </a:xfrm>
        </p:spPr>
        <p:txBody>
          <a:bodyPr anchor="b">
            <a:normAutofit/>
          </a:bodyPr>
          <a:lstStyle>
            <a:lvl1pPr algn="l">
              <a:defRPr sz="528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D1F51BA-2F9B-42C9-A48A-3C5CEAB29F54}" type="slidenum">
              <a:rPr lang="vi-VN" altLang="vi-VN" smtClean="0"/>
              <a:pPr>
                <a:defRPr/>
              </a:pPr>
              <a:t>‹#›</a:t>
            </a:fld>
            <a:endParaRPr lang="vi-VN" altLang="vi-VN"/>
          </a:p>
        </p:txBody>
      </p:sp>
    </p:spTree>
    <p:extLst>
      <p:ext uri="{BB962C8B-B14F-4D97-AF65-F5344CB8AC3E}">
        <p14:creationId xmlns:p14="http://schemas.microsoft.com/office/powerpoint/2010/main" val="2512968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tx1">
                    <a:lumMod val="75000"/>
                    <a:lumOff val="25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Edit Master text styles</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D1F51BA-2F9B-42C9-A48A-3C5CEAB29F54}" type="slidenum">
              <a:rPr lang="vi-VN" altLang="vi-VN" smtClean="0"/>
              <a:pPr>
                <a:defRPr/>
              </a:pPr>
              <a:t>‹#›</a:t>
            </a:fld>
            <a:endParaRPr lang="vi-VN" altLang="vi-VN"/>
          </a:p>
        </p:txBody>
      </p:sp>
      <p:sp>
        <p:nvSpPr>
          <p:cNvPr id="24" name="TextBox 23"/>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75064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2959" y="731520"/>
            <a:ext cx="10305844"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Edit Master text styles</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D1F51BA-2F9B-42C9-A48A-3C5CEAB29F54}" type="slidenum">
              <a:rPr lang="vi-VN" altLang="vi-VN" smtClean="0"/>
              <a:pPr>
                <a:defRPr/>
              </a:pPr>
              <a:t>‹#›</a:t>
            </a:fld>
            <a:endParaRPr lang="vi-VN" altLang="vi-VN"/>
          </a:p>
        </p:txBody>
      </p:sp>
    </p:spTree>
    <p:extLst>
      <p:ext uri="{BB962C8B-B14F-4D97-AF65-F5344CB8AC3E}">
        <p14:creationId xmlns:p14="http://schemas.microsoft.com/office/powerpoint/2010/main" val="337639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965E759-88BD-4F18-AA7F-9EE66EE3DEE3}" type="slidenum">
              <a:rPr lang="vi-VN" altLang="vi-VN" smtClean="0"/>
              <a:pPr>
                <a:defRPr/>
              </a:pPr>
              <a:t>‹#›</a:t>
            </a:fld>
            <a:endParaRPr lang="vi-VN" altLang="vi-VN"/>
          </a:p>
        </p:txBody>
      </p:sp>
    </p:spTree>
    <p:extLst>
      <p:ext uri="{BB962C8B-B14F-4D97-AF65-F5344CB8AC3E}">
        <p14:creationId xmlns:p14="http://schemas.microsoft.com/office/powerpoint/2010/main" val="379367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1208" y="731520"/>
            <a:ext cx="1565692" cy="630174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802" y="731520"/>
            <a:ext cx="8472180" cy="63017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3196C738-121B-447E-A13B-18722E7CAE65}" type="slidenum">
              <a:rPr lang="vi-VN" altLang="vi-VN" smtClean="0"/>
              <a:pPr>
                <a:defRPr/>
              </a:pPr>
              <a:t>‹#›</a:t>
            </a:fld>
            <a:endParaRPr lang="vi-VN" altLang="vi-VN"/>
          </a:p>
        </p:txBody>
      </p:sp>
    </p:spTree>
    <p:extLst>
      <p:ext uri="{BB962C8B-B14F-4D97-AF65-F5344CB8AC3E}">
        <p14:creationId xmlns:p14="http://schemas.microsoft.com/office/powerpoint/2010/main" val="2550234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31520" y="329566"/>
            <a:ext cx="13167360" cy="70218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F59AA1-7C6D-4330-AA4E-657F04546671}"/>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9ACAF90C-7C0F-44F6-932D-8CDC029204EA}"/>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B7072CCD-3B26-4F31-86C4-CF054F1ACD52}"/>
              </a:ext>
            </a:extLst>
          </p:cNvPr>
          <p:cNvSpPr>
            <a:spLocks noGrp="1" noChangeArrowheads="1"/>
          </p:cNvSpPr>
          <p:nvPr>
            <p:ph type="sldNum" sz="quarter" idx="12"/>
          </p:nvPr>
        </p:nvSpPr>
        <p:spPr>
          <a:ln/>
        </p:spPr>
        <p:txBody>
          <a:bodyPr/>
          <a:lstStyle>
            <a:lvl1pPr>
              <a:defRPr/>
            </a:lvl1pPr>
          </a:lstStyle>
          <a:p>
            <a:pPr>
              <a:defRPr/>
            </a:pPr>
            <a:fld id="{3DFF7429-FE6E-4043-8D64-458FB79DEB95}" type="slidenum">
              <a:rPr lang="vi-VN" altLang="vi-VN" smtClean="0"/>
              <a:pPr>
                <a:defRPr/>
              </a:pPr>
              <a:t>‹#›</a:t>
            </a:fld>
            <a:endParaRPr lang="vi-VN" altLang="vi-VN"/>
          </a:p>
        </p:txBody>
      </p:sp>
    </p:spTree>
    <p:extLst>
      <p:ext uri="{BB962C8B-B14F-4D97-AF65-F5344CB8AC3E}">
        <p14:creationId xmlns:p14="http://schemas.microsoft.com/office/powerpoint/2010/main" val="4003829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2" name="Google Shape;190;p12">
            <a:extLst>
              <a:ext uri="{FF2B5EF4-FFF2-40B4-BE49-F238E27FC236}">
                <a16:creationId xmlns:a16="http://schemas.microsoft.com/office/drawing/2014/main" id="{D88A4760-C82E-1DF1-A545-EAE93394EFEF}"/>
              </a:ext>
            </a:extLst>
          </p:cNvPr>
          <p:cNvSpPr txBox="1">
            <a:spLocks noGrp="1"/>
          </p:cNvSpPr>
          <p:nvPr>
            <p:ph type="sldNum" idx="10"/>
          </p:nvPr>
        </p:nvSpPr>
        <p:spPr>
          <a:xfrm>
            <a:off x="6939916" y="7602856"/>
            <a:ext cx="750570" cy="626744"/>
          </a:xfr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a:defRPr/>
            </a:pPr>
            <a:fld id="{CAC32B13-4511-490C-A123-46FEEB1E58B3}" type="slidenum">
              <a:rPr lang="en"/>
              <a:pPr>
                <a:defRPr/>
              </a:pPr>
              <a:t>‹#›</a:t>
            </a:fld>
            <a:endParaRPr lang="en"/>
          </a:p>
        </p:txBody>
      </p:sp>
    </p:spTree>
    <p:extLst>
      <p:ext uri="{BB962C8B-B14F-4D97-AF65-F5344CB8AC3E}">
        <p14:creationId xmlns:p14="http://schemas.microsoft.com/office/powerpoint/2010/main" val="1370495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894357"/>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32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E42375F4-60F8-4DBC-BE6D-007B0332B017}" type="slidenum">
              <a:rPr lang="vi-VN" altLang="vi-VN" smtClean="0"/>
              <a:pPr>
                <a:defRPr/>
              </a:pPr>
              <a:t>‹#›</a:t>
            </a:fld>
            <a:endParaRPr lang="vi-VN" altLang="vi-VN"/>
          </a:p>
        </p:txBody>
      </p:sp>
    </p:spTree>
    <p:extLst>
      <p:ext uri="{BB962C8B-B14F-4D97-AF65-F5344CB8AC3E}">
        <p14:creationId xmlns:p14="http://schemas.microsoft.com/office/powerpoint/2010/main" val="357860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023554"/>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2" y="3241041"/>
            <a:ext cx="10316002" cy="2191897"/>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432938"/>
            <a:ext cx="10316002" cy="1032480"/>
          </a:xfrm>
        </p:spPr>
        <p:txBody>
          <a:bodyPr anchor="t"/>
          <a:lstStyle>
            <a:lvl1pPr marL="0" indent="0" algn="l">
              <a:buNone/>
              <a:defRPr sz="240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9DC543EA-D676-488C-8DBE-858FCED6DE94}" type="slidenum">
              <a:rPr lang="vi-VN" altLang="vi-VN" smtClean="0"/>
              <a:pPr>
                <a:defRPr/>
              </a:pPr>
              <a:t>‹#›</a:t>
            </a:fld>
            <a:endParaRPr lang="vi-VN" altLang="vi-VN"/>
          </a:p>
        </p:txBody>
      </p:sp>
    </p:spTree>
    <p:extLst>
      <p:ext uri="{BB962C8B-B14F-4D97-AF65-F5344CB8AC3E}">
        <p14:creationId xmlns:p14="http://schemas.microsoft.com/office/powerpoint/2010/main" val="229926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592707"/>
            <a:ext cx="5020842" cy="46569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07964" y="2592707"/>
            <a:ext cx="5020841" cy="46569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7E57B472-FF6A-4407-A1E0-C141066176CE}" type="slidenum">
              <a:rPr lang="vi-VN" altLang="vi-VN" smtClean="0"/>
              <a:pPr>
                <a:defRPr/>
              </a:pPr>
              <a:t>‹#›</a:t>
            </a:fld>
            <a:endParaRPr lang="vi-VN" altLang="vi-VN"/>
          </a:p>
        </p:txBody>
      </p:sp>
    </p:spTree>
    <p:extLst>
      <p:ext uri="{BB962C8B-B14F-4D97-AF65-F5344CB8AC3E}">
        <p14:creationId xmlns:p14="http://schemas.microsoft.com/office/powerpoint/2010/main" val="126707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0894" y="2593180"/>
            <a:ext cx="5022748"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810894" y="3284695"/>
            <a:ext cx="5022748" cy="396494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6059" y="2593180"/>
            <a:ext cx="5022742"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6106062" y="3284695"/>
            <a:ext cx="5022740" cy="396494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pPr>
              <a:defRPr/>
            </a:pPr>
            <a:fld id="{E28FD7C5-8FAA-40CB-AE6D-7549F9A80508}" type="slidenum">
              <a:rPr lang="vi-VN" altLang="vi-VN" smtClean="0"/>
              <a:pPr>
                <a:defRPr/>
              </a:pPr>
              <a:t>‹#›</a:t>
            </a:fld>
            <a:endParaRPr lang="vi-VN" altLang="vi-VN"/>
          </a:p>
        </p:txBody>
      </p:sp>
    </p:spTree>
    <p:extLst>
      <p:ext uri="{BB962C8B-B14F-4D97-AF65-F5344CB8AC3E}">
        <p14:creationId xmlns:p14="http://schemas.microsoft.com/office/powerpoint/2010/main" val="241173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1" y="731520"/>
            <a:ext cx="10316002" cy="158496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pPr>
              <a:defRPr/>
            </a:pPr>
            <a:fld id="{7E5F7C13-AB6D-46EB-BE18-8EA157376326}" type="slidenum">
              <a:rPr lang="vi-VN" altLang="vi-VN" smtClean="0"/>
              <a:pPr>
                <a:defRPr/>
              </a:pPr>
              <a:t>‹#›</a:t>
            </a:fld>
            <a:endParaRPr lang="vi-VN" altLang="vi-VN"/>
          </a:p>
        </p:txBody>
      </p:sp>
    </p:spTree>
    <p:extLst>
      <p:ext uri="{BB962C8B-B14F-4D97-AF65-F5344CB8AC3E}">
        <p14:creationId xmlns:p14="http://schemas.microsoft.com/office/powerpoint/2010/main" val="119351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B7EE0537-2291-4113-A5FA-F060467B467E}" type="slidenum">
              <a:rPr lang="vi-VN" altLang="vi-VN" smtClean="0"/>
              <a:pPr>
                <a:defRPr/>
              </a:pPr>
              <a:t>‹#›</a:t>
            </a:fld>
            <a:endParaRPr lang="vi-VN" altLang="vi-VN"/>
          </a:p>
        </p:txBody>
      </p:sp>
    </p:spTree>
    <p:extLst>
      <p:ext uri="{BB962C8B-B14F-4D97-AF65-F5344CB8AC3E}">
        <p14:creationId xmlns:p14="http://schemas.microsoft.com/office/powerpoint/2010/main" val="391388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798325"/>
            <a:ext cx="4625434" cy="1534159"/>
          </a:xfrm>
        </p:spPr>
        <p:txBody>
          <a:bodyPr anchor="b">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712554" y="617910"/>
            <a:ext cx="5416249" cy="66317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801" y="3332483"/>
            <a:ext cx="4625434" cy="3101339"/>
          </a:xfrm>
        </p:spPr>
        <p:txBody>
          <a:bodyPr>
            <a:normAutofit/>
          </a:bodyPr>
          <a:lstStyle>
            <a:lvl1pPr marL="0" indent="0">
              <a:buNone/>
              <a:defRPr sz="1680"/>
            </a:lvl1pPr>
            <a:lvl2pPr marL="548476" indent="0">
              <a:buNone/>
              <a:defRPr sz="1680"/>
            </a:lvl2pPr>
            <a:lvl3pPr marL="1096951" indent="0">
              <a:buNone/>
              <a:defRPr sz="1440"/>
            </a:lvl3pPr>
            <a:lvl4pPr marL="1645427" indent="0">
              <a:buNone/>
              <a:defRPr sz="1200"/>
            </a:lvl4pPr>
            <a:lvl5pPr marL="2193901" indent="0">
              <a:buNone/>
              <a:defRPr sz="1200"/>
            </a:lvl5pPr>
            <a:lvl6pPr marL="2742377" indent="0">
              <a:buNone/>
              <a:defRPr sz="1200"/>
            </a:lvl6pPr>
            <a:lvl7pPr marL="3290852" indent="0">
              <a:buNone/>
              <a:defRPr sz="1200"/>
            </a:lvl7pPr>
            <a:lvl8pPr marL="3839328" indent="0">
              <a:buNone/>
              <a:defRPr sz="1200"/>
            </a:lvl8pPr>
            <a:lvl9pPr marL="4387804"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32E3E230-E44F-4D8C-9BCC-36D3EA8F7D50}" type="slidenum">
              <a:rPr lang="vi-VN" altLang="vi-VN" smtClean="0"/>
              <a:pPr>
                <a:defRPr/>
              </a:pPr>
              <a:t>‹#›</a:t>
            </a:fld>
            <a:endParaRPr lang="vi-VN" altLang="vi-VN"/>
          </a:p>
        </p:txBody>
      </p:sp>
    </p:spTree>
    <p:extLst>
      <p:ext uri="{BB962C8B-B14F-4D97-AF65-F5344CB8AC3E}">
        <p14:creationId xmlns:p14="http://schemas.microsoft.com/office/powerpoint/2010/main" val="23113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2" y="5760720"/>
            <a:ext cx="10316000"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801" y="731520"/>
            <a:ext cx="10316002" cy="4614862"/>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12802" y="6440806"/>
            <a:ext cx="10316000" cy="808829"/>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0BEB2EBC-35D0-4C0A-B096-D7D9E872A17B}" type="slidenum">
              <a:rPr lang="vi-VN" altLang="vi-VN" smtClean="0"/>
              <a:pPr>
                <a:defRPr/>
              </a:pPr>
              <a:t>‹#›</a:t>
            </a:fld>
            <a:endParaRPr lang="vi-VN" altLang="vi-VN"/>
          </a:p>
        </p:txBody>
      </p:sp>
    </p:spTree>
    <p:extLst>
      <p:ext uri="{BB962C8B-B14F-4D97-AF65-F5344CB8AC3E}">
        <p14:creationId xmlns:p14="http://schemas.microsoft.com/office/powerpoint/2010/main" val="352240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0160"/>
            <a:ext cx="14630400" cy="823976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731520"/>
            <a:ext cx="10316002" cy="158496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801" y="2592707"/>
            <a:ext cx="10316002" cy="46569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46160" y="7249635"/>
            <a:ext cx="1094327" cy="438150"/>
          </a:xfrm>
          <a:prstGeom prst="rect">
            <a:avLst/>
          </a:prstGeom>
        </p:spPr>
        <p:txBody>
          <a:bodyPr vert="horz" lIns="91440" tIns="45720" rIns="91440" bIns="45720" rtlCol="0" anchor="ctr"/>
          <a:lstStyle>
            <a:lvl1pPr algn="r">
              <a:defRPr sz="1080">
                <a:solidFill>
                  <a:schemeClr val="tx1">
                    <a:tint val="75000"/>
                  </a:schemeClr>
                </a:solidFill>
              </a:defRPr>
            </a:lvl1pPr>
          </a:lstStyle>
          <a:p>
            <a:pPr>
              <a:defRPr/>
            </a:pPr>
            <a:endParaRPr lang="vi-VN"/>
          </a:p>
        </p:txBody>
      </p:sp>
      <p:sp>
        <p:nvSpPr>
          <p:cNvPr id="5" name="Footer Placeholder 4"/>
          <p:cNvSpPr>
            <a:spLocks noGrp="1"/>
          </p:cNvSpPr>
          <p:nvPr>
            <p:ph type="ftr" sz="quarter" idx="3"/>
          </p:nvPr>
        </p:nvSpPr>
        <p:spPr>
          <a:xfrm>
            <a:off x="812801" y="7249635"/>
            <a:ext cx="7557134" cy="438150"/>
          </a:xfrm>
          <a:prstGeom prst="rect">
            <a:avLst/>
          </a:prstGeom>
        </p:spPr>
        <p:txBody>
          <a:bodyPr vert="horz" lIns="91440" tIns="45720" rIns="91440" bIns="45720" rtlCol="0" anchor="ctr"/>
          <a:lstStyle>
            <a:lvl1pPr algn="l">
              <a:defRPr sz="108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10308796" y="7249635"/>
            <a:ext cx="820007" cy="438150"/>
          </a:xfrm>
          <a:prstGeom prst="rect">
            <a:avLst/>
          </a:prstGeom>
        </p:spPr>
        <p:txBody>
          <a:bodyPr vert="horz" lIns="91440" tIns="45720" rIns="91440" bIns="45720" rtlCol="0" anchor="ctr"/>
          <a:lstStyle>
            <a:lvl1pPr algn="r">
              <a:defRPr sz="1080">
                <a:solidFill>
                  <a:schemeClr val="accent1"/>
                </a:solidFill>
              </a:defRPr>
            </a:lvl1pPr>
          </a:lstStyle>
          <a:p>
            <a:pPr>
              <a:defRPr/>
            </a:pPr>
            <a:fld id="{FD1F51BA-2F9B-42C9-A48A-3C5CEAB29F54}" type="slidenum">
              <a:rPr lang="vi-VN" altLang="vi-VN" smtClean="0"/>
              <a:pPr>
                <a:defRPr/>
              </a:pPr>
              <a:t>‹#›</a:t>
            </a:fld>
            <a:endParaRPr lang="vi-VN" altLang="vi-VN"/>
          </a:p>
        </p:txBody>
      </p:sp>
    </p:spTree>
    <p:extLst>
      <p:ext uri="{BB962C8B-B14F-4D97-AF65-F5344CB8AC3E}">
        <p14:creationId xmlns:p14="http://schemas.microsoft.com/office/powerpoint/2010/main" val="834455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txStyles>
    <p:title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SzPct val="80000"/>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0.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www.rstreet.org/2016/01/15/the-split-scree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freefoto.com/preview/11-22-1/Sun-Dial" TargetMode="External"/><Relationship Id="rId3" Type="http://schemas.openxmlformats.org/officeDocument/2006/relationships/image" Target="../media/image73.png"/><Relationship Id="rId7" Type="http://schemas.openxmlformats.org/officeDocument/2006/relationships/image" Target="../media/image75.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hyperlink" Target="http://www.descargandolamemoria.com/2010_04_01_archive.html" TargetMode="External"/><Relationship Id="rId5" Type="http://schemas.openxmlformats.org/officeDocument/2006/relationships/image" Target="../media/image74.jpg"/><Relationship Id="rId10" Type="http://schemas.openxmlformats.org/officeDocument/2006/relationships/hyperlink" Target="http://www.flickr.com/photos/curiousexpeditions/962395582/" TargetMode="External"/><Relationship Id="rId4" Type="http://schemas.openxmlformats.org/officeDocument/2006/relationships/hyperlink" Target="https://pixabay.com/en/clock-hourglass-time-2029613/" TargetMode="External"/><Relationship Id="rId9" Type="http://schemas.openxmlformats.org/officeDocument/2006/relationships/image" Target="../media/image76.jpg"/></Relationships>
</file>

<file path=ppt/slides/_rels/slide4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mathleadership.org/1683-2/" TargetMode="External"/><Relationship Id="rId7" Type="http://schemas.openxmlformats.org/officeDocument/2006/relationships/image" Target="../media/image80.jp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hyperlink" Target="http://www.pngall.com/alarm-clock-png" TargetMode="External"/><Relationship Id="rId5" Type="http://schemas.openxmlformats.org/officeDocument/2006/relationships/image" Target="../media/image79.png"/><Relationship Id="rId4" Type="http://schemas.openxmlformats.org/officeDocument/2006/relationships/image" Target="../media/image78.jpg"/><Relationship Id="rId9" Type="http://schemas.openxmlformats.org/officeDocument/2006/relationships/image" Target="../media/image8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hyperlink" Target="http://mathleadership.org/1683-2/" TargetMode="External"/><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en/clock-hourglass-time-2029613/" TargetMode="Externa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hyperlink" Target="http://www.freefoto.com/preview/11-22-1/Sun-Dial" TargetMode="External"/><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87.tif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8.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7.gif"/><Relationship Id="rId5" Type="http://schemas.openxmlformats.org/officeDocument/2006/relationships/image" Target="../media/image92.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58.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97.gif"/><Relationship Id="rId5" Type="http://schemas.openxmlformats.org/officeDocument/2006/relationships/image" Target="../media/image101.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5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97.gif"/><Relationship Id="rId5" Type="http://schemas.openxmlformats.org/officeDocument/2006/relationships/image" Target="../media/image103.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97.gif"/><Relationship Id="rId5" Type="http://schemas.openxmlformats.org/officeDocument/2006/relationships/image" Target="../media/image105.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6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97.gif"/><Relationship Id="rId5" Type="http://schemas.openxmlformats.org/officeDocument/2006/relationships/image" Target="../media/image107.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6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97.gif"/><Relationship Id="rId5" Type="http://schemas.openxmlformats.org/officeDocument/2006/relationships/image" Target="../media/image107.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63.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9.gif"/><Relationship Id="rId3" Type="http://schemas.openxmlformats.org/officeDocument/2006/relationships/audio" Target="../media/audio2.wav"/><Relationship Id="rId7" Type="http://schemas.openxmlformats.org/officeDocument/2006/relationships/image" Target="../media/image94.jpeg"/><Relationship Id="rId12"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97.gif"/><Relationship Id="rId5" Type="http://schemas.openxmlformats.org/officeDocument/2006/relationships/image" Target="../media/image107.png"/><Relationship Id="rId10" Type="http://schemas.openxmlformats.org/officeDocument/2006/relationships/image" Target="../media/image96.gif"/><Relationship Id="rId4" Type="http://schemas.openxmlformats.org/officeDocument/2006/relationships/image" Target="../media/image91.gif"/><Relationship Id="rId9" Type="http://schemas.openxmlformats.org/officeDocument/2006/relationships/image" Target="../media/image95.gif"/><Relationship Id="rId14" Type="http://schemas.openxmlformats.org/officeDocument/2006/relationships/image" Target="../media/image100.gif"/></Relationships>
</file>

<file path=ppt/slides/_rels/slide64.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audio" Target="../media/audio2.wav"/><Relationship Id="rId7" Type="http://schemas.openxmlformats.org/officeDocument/2006/relationships/image" Target="../media/image100.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9.gif"/><Relationship Id="rId11" Type="http://schemas.openxmlformats.org/officeDocument/2006/relationships/image" Target="../media/image98.gif"/><Relationship Id="rId5" Type="http://schemas.openxmlformats.org/officeDocument/2006/relationships/image" Target="../media/image108.png"/><Relationship Id="rId10" Type="http://schemas.openxmlformats.org/officeDocument/2006/relationships/image" Target="../media/image97.gif"/><Relationship Id="rId4" Type="http://schemas.openxmlformats.org/officeDocument/2006/relationships/image" Target="../media/image107.png"/><Relationship Id="rId9" Type="http://schemas.openxmlformats.org/officeDocument/2006/relationships/image" Target="../media/image96.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074" name="Text Box 5">
            <a:extLst>
              <a:ext uri="{FF2B5EF4-FFF2-40B4-BE49-F238E27FC236}">
                <a16:creationId xmlns:a16="http://schemas.microsoft.com/office/drawing/2014/main" id="{C2F7388D-13F1-8F57-73B5-8423B8E96313}"/>
              </a:ext>
            </a:extLst>
          </p:cNvPr>
          <p:cNvSpPr txBox="1">
            <a:spLocks noChangeArrowheads="1"/>
          </p:cNvSpPr>
          <p:nvPr/>
        </p:nvSpPr>
        <p:spPr bwMode="auto">
          <a:xfrm>
            <a:off x="2358391" y="-409575"/>
            <a:ext cx="18473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vi-VN" altLang="en-US" sz="2880" b="1" i="1">
              <a:solidFill>
                <a:srgbClr val="3333FF"/>
              </a:solidFill>
              <a:latin typeface=".VnTime" panose="020B7200000000000000" pitchFamily="34" charset="0"/>
            </a:endParaRPr>
          </a:p>
        </p:txBody>
      </p:sp>
      <p:sp>
        <p:nvSpPr>
          <p:cNvPr id="3075" name="Text Box 16">
            <a:extLst>
              <a:ext uri="{FF2B5EF4-FFF2-40B4-BE49-F238E27FC236}">
                <a16:creationId xmlns:a16="http://schemas.microsoft.com/office/drawing/2014/main" id="{99204FCD-B77A-769B-BAAA-2FB9BD9B1AD5}"/>
              </a:ext>
            </a:extLst>
          </p:cNvPr>
          <p:cNvSpPr txBox="1">
            <a:spLocks noChangeArrowheads="1"/>
          </p:cNvSpPr>
          <p:nvPr/>
        </p:nvSpPr>
        <p:spPr bwMode="auto">
          <a:xfrm>
            <a:off x="1718311" y="2607946"/>
            <a:ext cx="18473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vi-VN" altLang="en-US" sz="2880" b="1" i="1">
              <a:solidFill>
                <a:srgbClr val="3333FF"/>
              </a:solidFill>
              <a:latin typeface=".VnTime" panose="020B7200000000000000" pitchFamily="34" charset="0"/>
            </a:endParaRPr>
          </a:p>
        </p:txBody>
      </p:sp>
      <p:sp>
        <p:nvSpPr>
          <p:cNvPr id="3076" name="AutoShape 4">
            <a:extLst>
              <a:ext uri="{FF2B5EF4-FFF2-40B4-BE49-F238E27FC236}">
                <a16:creationId xmlns:a16="http://schemas.microsoft.com/office/drawing/2014/main" id="{61226FE2-94F2-3296-40B3-654F1062F1B4}"/>
              </a:ext>
            </a:extLst>
          </p:cNvPr>
          <p:cNvSpPr>
            <a:spLocks noChangeAspect="1" noChangeArrowheads="1"/>
          </p:cNvSpPr>
          <p:nvPr/>
        </p:nvSpPr>
        <p:spPr bwMode="auto">
          <a:xfrm>
            <a:off x="7132320" y="393192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160"/>
          </a:p>
        </p:txBody>
      </p:sp>
      <p:pic>
        <p:nvPicPr>
          <p:cNvPr id="3077" name="Picture 10">
            <a:extLst>
              <a:ext uri="{FF2B5EF4-FFF2-40B4-BE49-F238E27FC236}">
                <a16:creationId xmlns:a16="http://schemas.microsoft.com/office/drawing/2014/main" id="{376689ED-6C60-93BC-CDE1-5AA054B9ACF3}"/>
              </a:ext>
            </a:extLst>
          </p:cNvPr>
          <p:cNvPicPr>
            <a:picLocks noChangeAspect="1" noChangeArrowheads="1" noCrop="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57226" y="645795"/>
            <a:ext cx="1577341" cy="139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Group 17">
            <a:extLst>
              <a:ext uri="{FF2B5EF4-FFF2-40B4-BE49-F238E27FC236}">
                <a16:creationId xmlns:a16="http://schemas.microsoft.com/office/drawing/2014/main" id="{FABFE176-31E8-16B6-B72C-28E101E3844A}"/>
              </a:ext>
            </a:extLst>
          </p:cNvPr>
          <p:cNvGrpSpPr>
            <a:grpSpLocks/>
          </p:cNvGrpSpPr>
          <p:nvPr/>
        </p:nvGrpSpPr>
        <p:grpSpPr bwMode="auto">
          <a:xfrm>
            <a:off x="2834640" y="7052310"/>
            <a:ext cx="10972800" cy="914400"/>
            <a:chOff x="228600" y="914400"/>
            <a:chExt cx="8763000" cy="762000"/>
          </a:xfrm>
        </p:grpSpPr>
        <p:pic>
          <p:nvPicPr>
            <p:cNvPr id="3085" name="Picture 11" descr="E:\anh tu lieu\timbay.gif">
              <a:extLst>
                <a:ext uri="{FF2B5EF4-FFF2-40B4-BE49-F238E27FC236}">
                  <a16:creationId xmlns:a16="http://schemas.microsoft.com/office/drawing/2014/main" id="{5AD6AA2F-7E07-013F-93EC-7866123E602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anh tu lieu\timbay.gif">
              <a:extLst>
                <a:ext uri="{FF2B5EF4-FFF2-40B4-BE49-F238E27FC236}">
                  <a16:creationId xmlns:a16="http://schemas.microsoft.com/office/drawing/2014/main" id="{04F41A7B-AA69-0CE2-2D6F-3FCC52F4F1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144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1" descr="E:\anh tu lieu\timbay.gif">
              <a:extLst>
                <a:ext uri="{FF2B5EF4-FFF2-40B4-BE49-F238E27FC236}">
                  <a16:creationId xmlns:a16="http://schemas.microsoft.com/office/drawing/2014/main" id="{E7C9D1D2-BABE-A2E5-E481-C3A82848C07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4" descr="E:\anh tu lieu\timbay.gif">
              <a:extLst>
                <a:ext uri="{FF2B5EF4-FFF2-40B4-BE49-F238E27FC236}">
                  <a16:creationId xmlns:a16="http://schemas.microsoft.com/office/drawing/2014/main" id="{B4AF7A29-94C1-B486-F94E-D29672B5DBE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9144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1" descr="E:\anh tu lieu\timbay.gif">
              <a:extLst>
                <a:ext uri="{FF2B5EF4-FFF2-40B4-BE49-F238E27FC236}">
                  <a16:creationId xmlns:a16="http://schemas.microsoft.com/office/drawing/2014/main" id="{0B779406-8F83-4190-9428-510FCA11728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144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1" descr="E:\anh tu lieu\timbay.gif">
              <a:extLst>
                <a:ext uri="{FF2B5EF4-FFF2-40B4-BE49-F238E27FC236}">
                  <a16:creationId xmlns:a16="http://schemas.microsoft.com/office/drawing/2014/main" id="{480305DE-D8CE-0D51-D9CF-F2B8848BE3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9144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Picture 18">
            <a:extLst>
              <a:ext uri="{FF2B5EF4-FFF2-40B4-BE49-F238E27FC236}">
                <a16:creationId xmlns:a16="http://schemas.microsoft.com/office/drawing/2014/main" id="{2A1152F6-5BF3-BE3A-3E6F-78911DEFECB4}"/>
              </a:ext>
            </a:extLst>
          </p:cNvPr>
          <p:cNvPicPr>
            <a:picLocks noChangeAspect="1" noChangeArrowheads="1" noCrop="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75310" y="3543299"/>
            <a:ext cx="1577341" cy="139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a:extLst>
              <a:ext uri="{FF2B5EF4-FFF2-40B4-BE49-F238E27FC236}">
                <a16:creationId xmlns:a16="http://schemas.microsoft.com/office/drawing/2014/main" id="{B6625597-639D-B7B8-5FE5-68C1100D891A}"/>
              </a:ext>
            </a:extLst>
          </p:cNvPr>
          <p:cNvPicPr>
            <a:picLocks noChangeAspect="1" noChangeArrowheads="1" noCrop="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2477750" y="3417570"/>
            <a:ext cx="1577341" cy="139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
            <a:extLst>
              <a:ext uri="{FF2B5EF4-FFF2-40B4-BE49-F238E27FC236}">
                <a16:creationId xmlns:a16="http://schemas.microsoft.com/office/drawing/2014/main" id="{D4B762E3-83D5-3481-DDEC-E8C32AA07480}"/>
              </a:ext>
            </a:extLst>
          </p:cNvPr>
          <p:cNvSpPr txBox="1">
            <a:spLocks noChangeArrowheads="1"/>
          </p:cNvSpPr>
          <p:nvPr/>
        </p:nvSpPr>
        <p:spPr bwMode="auto">
          <a:xfrm>
            <a:off x="2559367" y="532933"/>
            <a:ext cx="91459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dirty="0">
                <a:solidFill>
                  <a:srgbClr val="0066FF"/>
                </a:solidFill>
                <a:latin typeface="Times New Roman" panose="02020603050405020304" pitchFamily="18" charset="0"/>
                <a:cs typeface="Times New Roman" panose="02020603050405020304" pitchFamily="18" charset="0"/>
              </a:rPr>
              <a:t>KHOA HỌC TỰ NHIÊN 6</a:t>
            </a:r>
          </a:p>
        </p:txBody>
      </p:sp>
      <p:sp>
        <p:nvSpPr>
          <p:cNvPr id="2" name="TextBox 1">
            <a:extLst>
              <a:ext uri="{FF2B5EF4-FFF2-40B4-BE49-F238E27FC236}">
                <a16:creationId xmlns:a16="http://schemas.microsoft.com/office/drawing/2014/main" id="{750BD4BC-CD7C-0E59-5D97-C358FC800052}"/>
              </a:ext>
            </a:extLst>
          </p:cNvPr>
          <p:cNvSpPr txBox="1"/>
          <p:nvPr/>
        </p:nvSpPr>
        <p:spPr>
          <a:xfrm>
            <a:off x="1202057" y="2089788"/>
            <a:ext cx="12287250" cy="2864502"/>
          </a:xfrm>
          <a:prstGeom prst="rect">
            <a:avLst/>
          </a:prstGeom>
          <a:noFill/>
        </p:spPr>
        <p:txBody>
          <a:bodyPr>
            <a:spAutoFit/>
          </a:bodyPr>
          <a:lstStyle/>
          <a:p>
            <a:pPr algn="ctr">
              <a:lnSpc>
                <a:spcPct val="150000"/>
              </a:lnSpc>
              <a:defRPr/>
            </a:pPr>
            <a:r>
              <a:rPr lang="vi-VN" sz="6400" b="1" dirty="0">
                <a:solidFill>
                  <a:srgbClr val="FF0000"/>
                </a:solidFill>
              </a:rPr>
              <a:t>CHÀO MỪNG CẢ LỚP </a:t>
            </a:r>
          </a:p>
          <a:p>
            <a:pPr algn="ctr">
              <a:lnSpc>
                <a:spcPct val="150000"/>
              </a:lnSpc>
              <a:defRPr/>
            </a:pPr>
            <a:r>
              <a:rPr lang="vi-VN" sz="6400" b="1" dirty="0">
                <a:solidFill>
                  <a:srgbClr val="FF0000"/>
                </a:solidFill>
              </a:rPr>
              <a:t>ĐẾN VỚI BÀI HỌC HÔM NAY!</a:t>
            </a:r>
            <a:endParaRPr lang="en-US" sz="6400" b="1" dirty="0">
              <a:solidFill>
                <a:srgbClr val="FF0000"/>
              </a:solidFill>
            </a:endParaRPr>
          </a:p>
        </p:txBody>
      </p:sp>
      <p:pic>
        <p:nvPicPr>
          <p:cNvPr id="3083" name="Picture 8" descr="Copy (6) of atom1">
            <a:extLst>
              <a:ext uri="{FF2B5EF4-FFF2-40B4-BE49-F238E27FC236}">
                <a16:creationId xmlns:a16="http://schemas.microsoft.com/office/drawing/2014/main" id="{C1297D89-E691-8EB5-E478-73453F8F972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68016" y="6139816"/>
            <a:ext cx="22860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Copy (6) of atom1">
            <a:extLst>
              <a:ext uri="{FF2B5EF4-FFF2-40B4-BE49-F238E27FC236}">
                <a16:creationId xmlns:a16="http://schemas.microsoft.com/office/drawing/2014/main" id="{F4FDC3D2-D9A5-AE1D-A94A-A9DA03600D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1898630" y="5865496"/>
            <a:ext cx="237744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elay 20">
            <a:extLst>
              <a:ext uri="{FF2B5EF4-FFF2-40B4-BE49-F238E27FC236}">
                <a16:creationId xmlns:a16="http://schemas.microsoft.com/office/drawing/2014/main" id="{05F1517A-1D54-E264-F378-C542BE9C61EB}"/>
              </a:ext>
            </a:extLst>
          </p:cNvPr>
          <p:cNvSpPr/>
          <p:nvPr/>
        </p:nvSpPr>
        <p:spPr>
          <a:xfrm>
            <a:off x="-10921" y="2498023"/>
            <a:ext cx="5884546" cy="3931130"/>
          </a:xfrm>
          <a:prstGeom prst="flowChartDelay">
            <a:avLst/>
          </a:prstGeom>
          <a:noFill/>
          <a:ln>
            <a:solidFill>
              <a:srgbClr val="22B7C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6" name="Group 25">
            <a:extLst>
              <a:ext uri="{FF2B5EF4-FFF2-40B4-BE49-F238E27FC236}">
                <a16:creationId xmlns:a16="http://schemas.microsoft.com/office/drawing/2014/main" id="{FB586307-1C2B-03F8-7ED0-A198B82CE243}"/>
              </a:ext>
            </a:extLst>
          </p:cNvPr>
          <p:cNvGrpSpPr>
            <a:grpSpLocks/>
          </p:cNvGrpSpPr>
          <p:nvPr/>
        </p:nvGrpSpPr>
        <p:grpSpPr bwMode="auto">
          <a:xfrm>
            <a:off x="9189721" y="3857626"/>
            <a:ext cx="3219450" cy="2327910"/>
            <a:chOff x="4761421" y="1500636"/>
            <a:chExt cx="1772755" cy="1251425"/>
          </a:xfrm>
        </p:grpSpPr>
        <p:sp>
          <p:nvSpPr>
            <p:cNvPr id="23" name="Rectangle 22">
              <a:extLst>
                <a:ext uri="{FF2B5EF4-FFF2-40B4-BE49-F238E27FC236}">
                  <a16:creationId xmlns:a16="http://schemas.microsoft.com/office/drawing/2014/main" id="{97746C62-CE0E-2A96-9493-9C0E359A43AC}"/>
                </a:ext>
              </a:extLst>
            </p:cNvPr>
            <p:cNvSpPr/>
            <p:nvPr/>
          </p:nvSpPr>
          <p:spPr>
            <a:xfrm>
              <a:off x="4761421" y="1784306"/>
              <a:ext cx="1772755" cy="441690"/>
            </a:xfrm>
            <a:prstGeom prst="rect">
              <a:avLst/>
            </a:prstGeom>
          </p:spPr>
          <p:txBody>
            <a:bodyPr>
              <a:spAutoFit/>
            </a:bodyPr>
            <a:lstStyle/>
            <a:p>
              <a:pPr indent="576058" algn="just">
                <a:lnSpc>
                  <a:spcPct val="115000"/>
                </a:lnSpc>
                <a:defRPr/>
              </a:pPr>
              <a:r>
                <a:rPr lang="en-US" sz="4480" dirty="0" err="1">
                  <a:solidFill>
                    <a:srgbClr val="08D2C8"/>
                  </a:solidFill>
                  <a:latin typeface="Times New Roman" panose="02020603050405020304" pitchFamily="18" charset="0"/>
                  <a:ea typeface="Calibri" panose="020F0502020204030204" pitchFamily="34" charset="0"/>
                  <a:cs typeface="Times New Roman" panose="02020603050405020304" pitchFamily="18" charset="0"/>
                </a:rPr>
                <a:t>mét</a:t>
              </a:r>
              <a:endParaRPr lang="en-US" sz="4480" dirty="0">
                <a:solidFill>
                  <a:srgbClr val="08D2C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Donut 24">
              <a:extLst>
                <a:ext uri="{FF2B5EF4-FFF2-40B4-BE49-F238E27FC236}">
                  <a16:creationId xmlns:a16="http://schemas.microsoft.com/office/drawing/2014/main" id="{83725844-5543-E568-0ACF-A9EF917A0CD0}"/>
                </a:ext>
              </a:extLst>
            </p:cNvPr>
            <p:cNvSpPr/>
            <p:nvPr/>
          </p:nvSpPr>
          <p:spPr>
            <a:xfrm>
              <a:off x="4761421" y="1500636"/>
              <a:ext cx="1274496" cy="1251425"/>
            </a:xfrm>
            <a:prstGeom prst="donut">
              <a:avLst>
                <a:gd name="adj" fmla="val 1032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33" name="Group 32">
            <a:extLst>
              <a:ext uri="{FF2B5EF4-FFF2-40B4-BE49-F238E27FC236}">
                <a16:creationId xmlns:a16="http://schemas.microsoft.com/office/drawing/2014/main" id="{BD9EB0B0-7254-A51A-8FED-0BD51EA5684C}"/>
              </a:ext>
            </a:extLst>
          </p:cNvPr>
          <p:cNvGrpSpPr/>
          <p:nvPr/>
        </p:nvGrpSpPr>
        <p:grpSpPr>
          <a:xfrm>
            <a:off x="6464521" y="4966258"/>
            <a:ext cx="3112387" cy="2203537"/>
            <a:chOff x="4696690" y="1275626"/>
            <a:chExt cx="1812584" cy="1251425"/>
          </a:xfrm>
          <a:solidFill>
            <a:srgbClr val="EB2264"/>
          </a:solidFill>
        </p:grpSpPr>
        <p:sp>
          <p:nvSpPr>
            <p:cNvPr id="34" name="Rectangle 33">
              <a:extLst>
                <a:ext uri="{FF2B5EF4-FFF2-40B4-BE49-F238E27FC236}">
                  <a16:creationId xmlns:a16="http://schemas.microsoft.com/office/drawing/2014/main" id="{6DB3A1AA-49C9-6023-B2C1-BC77D814405A}"/>
                </a:ext>
              </a:extLst>
            </p:cNvPr>
            <p:cNvSpPr/>
            <p:nvPr/>
          </p:nvSpPr>
          <p:spPr>
            <a:xfrm>
              <a:off x="4736519" y="1634972"/>
              <a:ext cx="1772755" cy="466620"/>
            </a:xfrm>
            <a:prstGeom prst="rect">
              <a:avLst/>
            </a:prstGeom>
            <a:noFill/>
          </p:spPr>
          <p:txBody>
            <a:bodyPr>
              <a:spAutoFit/>
            </a:bodyPr>
            <a:lstStyle/>
            <a:p>
              <a:pPr indent="576058" algn="just">
                <a:lnSpc>
                  <a:spcPct val="115000"/>
                </a:lnSpc>
                <a:defRPr/>
              </a:pPr>
              <a:r>
                <a:rPr lang="en-US" sz="4480" dirty="0" err="1">
                  <a:solidFill>
                    <a:srgbClr val="EB2264"/>
                  </a:solidFill>
                  <a:latin typeface="Times New Roman" panose="02020603050405020304" pitchFamily="18" charset="0"/>
                  <a:ea typeface="Calibri" panose="020F0502020204030204" pitchFamily="34" charset="0"/>
                  <a:cs typeface="Times New Roman" panose="02020603050405020304" pitchFamily="18" charset="0"/>
                </a:rPr>
                <a:t>dm</a:t>
              </a:r>
              <a:endParaRPr lang="en-US" sz="4480" dirty="0">
                <a:solidFill>
                  <a:srgbClr val="EB2264"/>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Donut 34">
              <a:extLst>
                <a:ext uri="{FF2B5EF4-FFF2-40B4-BE49-F238E27FC236}">
                  <a16:creationId xmlns:a16="http://schemas.microsoft.com/office/drawing/2014/main" id="{16B075A8-C740-176C-5305-E64CE08B4D1D}"/>
                </a:ext>
              </a:extLst>
            </p:cNvPr>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36" name="Group 35">
            <a:extLst>
              <a:ext uri="{FF2B5EF4-FFF2-40B4-BE49-F238E27FC236}">
                <a16:creationId xmlns:a16="http://schemas.microsoft.com/office/drawing/2014/main" id="{37EBFFE4-7ADE-B736-BD63-75EE00DFDA9F}"/>
              </a:ext>
            </a:extLst>
          </p:cNvPr>
          <p:cNvGrpSpPr/>
          <p:nvPr/>
        </p:nvGrpSpPr>
        <p:grpSpPr>
          <a:xfrm>
            <a:off x="11518428" y="2128581"/>
            <a:ext cx="2575570" cy="1643318"/>
            <a:chOff x="4696690" y="1275626"/>
            <a:chExt cx="1782179" cy="1251425"/>
          </a:xfrm>
          <a:solidFill>
            <a:srgbClr val="FFC000"/>
          </a:solidFill>
        </p:grpSpPr>
        <p:sp>
          <p:nvSpPr>
            <p:cNvPr id="37" name="Rectangle 36">
              <a:extLst>
                <a:ext uri="{FF2B5EF4-FFF2-40B4-BE49-F238E27FC236}">
                  <a16:creationId xmlns:a16="http://schemas.microsoft.com/office/drawing/2014/main" id="{362586DA-F2F5-668F-79FF-622455904325}"/>
                </a:ext>
              </a:extLst>
            </p:cNvPr>
            <p:cNvSpPr/>
            <p:nvPr/>
          </p:nvSpPr>
          <p:spPr>
            <a:xfrm>
              <a:off x="4706114" y="1534712"/>
              <a:ext cx="1772755" cy="625694"/>
            </a:xfrm>
            <a:prstGeom prst="rect">
              <a:avLst/>
            </a:prstGeom>
            <a:noFill/>
          </p:spPr>
          <p:txBody>
            <a:bodyPr>
              <a:spAutoFit/>
            </a:bodyPr>
            <a:lstStyle/>
            <a:p>
              <a:pPr indent="576058" algn="just">
                <a:lnSpc>
                  <a:spcPct val="115000"/>
                </a:lnSpc>
                <a:defRPr/>
              </a:pPr>
              <a:r>
                <a:rPr lang="en-US" sz="448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cm</a:t>
              </a:r>
            </a:p>
          </p:txBody>
        </p:sp>
        <p:sp>
          <p:nvSpPr>
            <p:cNvPr id="38" name="Donut 37">
              <a:extLst>
                <a:ext uri="{FF2B5EF4-FFF2-40B4-BE49-F238E27FC236}">
                  <a16:creationId xmlns:a16="http://schemas.microsoft.com/office/drawing/2014/main" id="{D91AFDD6-7506-A8CE-681B-3679C392C90F}"/>
                </a:ext>
              </a:extLst>
            </p:cNvPr>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39" name="Group 38">
            <a:extLst>
              <a:ext uri="{FF2B5EF4-FFF2-40B4-BE49-F238E27FC236}">
                <a16:creationId xmlns:a16="http://schemas.microsoft.com/office/drawing/2014/main" id="{AD87AAB1-1F94-0B84-E897-4857D28F2E03}"/>
              </a:ext>
            </a:extLst>
          </p:cNvPr>
          <p:cNvGrpSpPr/>
          <p:nvPr/>
        </p:nvGrpSpPr>
        <p:grpSpPr>
          <a:xfrm>
            <a:off x="11313147" y="5599003"/>
            <a:ext cx="2780851" cy="1889550"/>
            <a:chOff x="4569547" y="1275626"/>
            <a:chExt cx="1772755" cy="1251425"/>
          </a:xfrm>
          <a:solidFill>
            <a:srgbClr val="FF0000"/>
          </a:solidFill>
        </p:grpSpPr>
        <p:sp>
          <p:nvSpPr>
            <p:cNvPr id="40" name="Rectangle 39">
              <a:extLst>
                <a:ext uri="{FF2B5EF4-FFF2-40B4-BE49-F238E27FC236}">
                  <a16:creationId xmlns:a16="http://schemas.microsoft.com/office/drawing/2014/main" id="{A813F27E-BE82-54CA-3706-8650806AE29C}"/>
                </a:ext>
              </a:extLst>
            </p:cNvPr>
            <p:cNvSpPr/>
            <p:nvPr/>
          </p:nvSpPr>
          <p:spPr>
            <a:xfrm>
              <a:off x="4569547" y="1507363"/>
              <a:ext cx="1772755" cy="544158"/>
            </a:xfrm>
            <a:prstGeom prst="rect">
              <a:avLst/>
            </a:prstGeom>
            <a:noFill/>
          </p:spPr>
          <p:txBody>
            <a:bodyPr>
              <a:spAutoFit/>
            </a:bodyPr>
            <a:lstStyle/>
            <a:p>
              <a:pPr indent="576058" algn="just">
                <a:lnSpc>
                  <a:spcPct val="115000"/>
                </a:lnSpc>
                <a:defRPr/>
              </a:pPr>
              <a:r>
                <a:rPr lang="en-US" sz="448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mm</a:t>
              </a:r>
            </a:p>
          </p:txBody>
        </p:sp>
        <p:sp>
          <p:nvSpPr>
            <p:cNvPr id="41" name="Donut 40">
              <a:extLst>
                <a:ext uri="{FF2B5EF4-FFF2-40B4-BE49-F238E27FC236}">
                  <a16:creationId xmlns:a16="http://schemas.microsoft.com/office/drawing/2014/main" id="{2491522B-53E1-DB33-15F3-F0279B8E2C50}"/>
                </a:ext>
              </a:extLst>
            </p:cNvPr>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4" name="TextBox 3">
            <a:extLst>
              <a:ext uri="{FF2B5EF4-FFF2-40B4-BE49-F238E27FC236}">
                <a16:creationId xmlns:a16="http://schemas.microsoft.com/office/drawing/2014/main" id="{5C00594E-4A4A-E6FC-42A8-5AE815DDD2AC}"/>
              </a:ext>
            </a:extLst>
          </p:cNvPr>
          <p:cNvSpPr txBox="1">
            <a:spLocks noChangeArrowheads="1"/>
          </p:cNvSpPr>
          <p:nvPr/>
        </p:nvSpPr>
        <p:spPr bwMode="auto">
          <a:xfrm>
            <a:off x="769137" y="3659344"/>
            <a:ext cx="5135880" cy="194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794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5000"/>
              </a:lnSpc>
              <a:spcBef>
                <a:spcPct val="0"/>
              </a:spcBef>
              <a:buFontTx/>
              <a:buNone/>
            </a:pPr>
            <a:r>
              <a:rPr lang="en-US" altLang="en-US" sz="3600" dirty="0">
                <a:solidFill>
                  <a:srgbClr val="FF0000"/>
                </a:solidFill>
                <a:latin typeface="Arial" panose="020B0604020202020204" pitchFamily="34" charset="0"/>
                <a:ea typeface="Calibri" panose="020F0502020204030204" pitchFamily="34" charset="0"/>
              </a:rPr>
              <a:t>H</a:t>
            </a:r>
            <a:r>
              <a:rPr lang="vi-VN" altLang="en-US" sz="3600" dirty="0">
                <a:solidFill>
                  <a:srgbClr val="FF0000"/>
                </a:solidFill>
                <a:latin typeface="Arial" panose="020B0604020202020204" pitchFamily="34" charset="0"/>
                <a:ea typeface="Calibri" panose="020F0502020204030204" pitchFamily="34" charset="0"/>
              </a:rPr>
              <a:t>ãy kể tên những đơn vị đo chiều dài mà em biết? </a:t>
            </a:r>
            <a:endParaRPr lang="en-US" altLang="en-US" sz="3600" dirty="0">
              <a:solidFill>
                <a:srgbClr val="FF0000"/>
              </a:solidFill>
              <a:latin typeface="Arial" panose="020B0604020202020204" pitchFamily="34" charset="0"/>
              <a:ea typeface="Calibri" panose="020F0502020204030204" pitchFamily="34" charset="0"/>
            </a:endParaRPr>
          </a:p>
        </p:txBody>
      </p:sp>
      <p:grpSp>
        <p:nvGrpSpPr>
          <p:cNvPr id="9" name="Group 8">
            <a:extLst>
              <a:ext uri="{FF2B5EF4-FFF2-40B4-BE49-F238E27FC236}">
                <a16:creationId xmlns:a16="http://schemas.microsoft.com/office/drawing/2014/main" id="{36D30BFC-5EAF-B62D-9DF1-1C1129BD02A1}"/>
              </a:ext>
            </a:extLst>
          </p:cNvPr>
          <p:cNvGrpSpPr>
            <a:grpSpLocks/>
          </p:cNvGrpSpPr>
          <p:nvPr/>
        </p:nvGrpSpPr>
        <p:grpSpPr bwMode="auto">
          <a:xfrm>
            <a:off x="6709410" y="2127886"/>
            <a:ext cx="3268980" cy="1878330"/>
            <a:chOff x="4610896" y="1387330"/>
            <a:chExt cx="1861272" cy="1251425"/>
          </a:xfrm>
        </p:grpSpPr>
        <p:sp>
          <p:nvSpPr>
            <p:cNvPr id="10" name="Rectangle 9">
              <a:extLst>
                <a:ext uri="{FF2B5EF4-FFF2-40B4-BE49-F238E27FC236}">
                  <a16:creationId xmlns:a16="http://schemas.microsoft.com/office/drawing/2014/main" id="{0F7A6B39-2371-A54F-8328-801BDC46904E}"/>
                </a:ext>
              </a:extLst>
            </p:cNvPr>
            <p:cNvSpPr/>
            <p:nvPr/>
          </p:nvSpPr>
          <p:spPr>
            <a:xfrm>
              <a:off x="4699838" y="1656399"/>
              <a:ext cx="1772330" cy="547409"/>
            </a:xfrm>
            <a:prstGeom prst="rect">
              <a:avLst/>
            </a:prstGeom>
          </p:spPr>
          <p:txBody>
            <a:bodyPr>
              <a:spAutoFit/>
            </a:bodyPr>
            <a:lstStyle/>
            <a:p>
              <a:pPr indent="576058" algn="just">
                <a:lnSpc>
                  <a:spcPct val="115000"/>
                </a:lnSpc>
                <a:defRPr/>
              </a:pPr>
              <a:r>
                <a:rPr lang="en-US" sz="4480" dirty="0">
                  <a:solidFill>
                    <a:schemeClr val="accent4">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km</a:t>
              </a:r>
            </a:p>
          </p:txBody>
        </p:sp>
        <p:sp>
          <p:nvSpPr>
            <p:cNvPr id="11" name="Donut 31">
              <a:extLst>
                <a:ext uri="{FF2B5EF4-FFF2-40B4-BE49-F238E27FC236}">
                  <a16:creationId xmlns:a16="http://schemas.microsoft.com/office/drawing/2014/main" id="{0A0AA7E5-A8FA-C7E1-1928-777B2B9D5D96}"/>
                </a:ext>
              </a:extLst>
            </p:cNvPr>
            <p:cNvSpPr/>
            <p:nvPr/>
          </p:nvSpPr>
          <p:spPr>
            <a:xfrm>
              <a:off x="4610896" y="1387330"/>
              <a:ext cx="1274473" cy="1251425"/>
            </a:xfrm>
            <a:prstGeom prst="donut">
              <a:avLst>
                <a:gd name="adj" fmla="val 1997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3" name="TextBox 12">
            <a:extLst>
              <a:ext uri="{FF2B5EF4-FFF2-40B4-BE49-F238E27FC236}">
                <a16:creationId xmlns:a16="http://schemas.microsoft.com/office/drawing/2014/main" id="{A0888465-2691-BCDB-3985-7139FF6F7121}"/>
              </a:ext>
            </a:extLst>
          </p:cNvPr>
          <p:cNvSpPr txBox="1">
            <a:spLocks noChangeArrowheads="1"/>
          </p:cNvSpPr>
          <p:nvPr/>
        </p:nvSpPr>
        <p:spPr bwMode="auto">
          <a:xfrm>
            <a:off x="397757" y="2301344"/>
            <a:ext cx="835902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960" b="1" u="sng" dirty="0">
                <a:solidFill>
                  <a:srgbClr val="0070C0"/>
                </a:solidFill>
                <a:latin typeface="Aachen" pitchFamily="18" charset="0"/>
                <a:cs typeface="Aachen" pitchFamily="18" charset="0"/>
              </a:rPr>
              <a:t>=&gt; </a:t>
            </a:r>
            <a:r>
              <a:rPr lang="en-US" altLang="en-US" sz="3960" b="1" u="sng" dirty="0" err="1">
                <a:solidFill>
                  <a:srgbClr val="0070C0"/>
                </a:solidFill>
                <a:latin typeface="Aachen" pitchFamily="18" charset="0"/>
                <a:cs typeface="Aachen" pitchFamily="18" charset="0"/>
              </a:rPr>
              <a:t>Kể</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tên</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các</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đơn</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vị</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khác</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mà</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em</a:t>
            </a:r>
            <a:r>
              <a:rPr lang="en-US" altLang="en-US" sz="3960" b="1" u="sng" dirty="0">
                <a:solidFill>
                  <a:srgbClr val="0070C0"/>
                </a:solidFill>
                <a:latin typeface="Aachen" pitchFamily="18" charset="0"/>
                <a:cs typeface="Aachen" pitchFamily="18" charset="0"/>
              </a:rPr>
              <a:t> </a:t>
            </a:r>
            <a:r>
              <a:rPr lang="en-US" altLang="en-US" sz="3960" b="1" u="sng" dirty="0" err="1">
                <a:solidFill>
                  <a:srgbClr val="0070C0"/>
                </a:solidFill>
                <a:latin typeface="Aachen" pitchFamily="18" charset="0"/>
                <a:cs typeface="Aachen" pitchFamily="18" charset="0"/>
              </a:rPr>
              <a:t>biết</a:t>
            </a:r>
            <a:r>
              <a:rPr lang="en-US" altLang="en-US" sz="3960" b="1" u="sng" dirty="0">
                <a:solidFill>
                  <a:srgbClr val="0070C0"/>
                </a:solidFill>
                <a:latin typeface="Aachen" pitchFamily="18" charset="0"/>
                <a:cs typeface="Aachen" pitchFamily="18" charset="0"/>
              </a:rPr>
              <a:t> ?</a:t>
            </a:r>
          </a:p>
        </p:txBody>
      </p:sp>
      <p:sp>
        <p:nvSpPr>
          <p:cNvPr id="2" name="TextBox 1">
            <a:extLst>
              <a:ext uri="{FF2B5EF4-FFF2-40B4-BE49-F238E27FC236}">
                <a16:creationId xmlns:a16="http://schemas.microsoft.com/office/drawing/2014/main" id="{1370F1BF-4609-E060-D6DC-7616F3E6781C}"/>
              </a:ext>
            </a:extLst>
          </p:cNvPr>
          <p:cNvSpPr txBox="1"/>
          <p:nvPr/>
        </p:nvSpPr>
        <p:spPr>
          <a:xfrm>
            <a:off x="2490664" y="449625"/>
            <a:ext cx="5836355" cy="646331"/>
          </a:xfrm>
          <a:prstGeom prst="rect">
            <a:avLst/>
          </a:prstGeom>
          <a:noFill/>
        </p:spPr>
        <p:txBody>
          <a:bodyPr wrap="square" rtlCol="0">
            <a:spAutoFit/>
          </a:bodyPr>
          <a:lstStyle/>
          <a:p>
            <a:r>
              <a:rPr lang="en-GB" sz="3600" b="1" dirty="0">
                <a:solidFill>
                  <a:srgbClr val="FF0000"/>
                </a:solidFill>
              </a:rPr>
              <a:t>1. </a:t>
            </a:r>
            <a:r>
              <a:rPr lang="en-GB" sz="3600" b="1" dirty="0" err="1">
                <a:solidFill>
                  <a:srgbClr val="FF0000"/>
                </a:solidFill>
              </a:rPr>
              <a:t>Đơn</a:t>
            </a:r>
            <a:r>
              <a:rPr lang="en-GB" sz="3600" b="1" dirty="0">
                <a:solidFill>
                  <a:srgbClr val="FF0000"/>
                </a:solidFill>
              </a:rPr>
              <a:t> </a:t>
            </a:r>
            <a:r>
              <a:rPr lang="en-GB" sz="3600" b="1" dirty="0" err="1">
                <a:solidFill>
                  <a:srgbClr val="FF0000"/>
                </a:solidFill>
              </a:rPr>
              <a:t>vị</a:t>
            </a:r>
            <a:r>
              <a:rPr lang="en-GB" sz="3600" b="1" dirty="0">
                <a:solidFill>
                  <a:srgbClr val="FF0000"/>
                </a:solidFill>
              </a:rPr>
              <a:t> </a:t>
            </a:r>
            <a:r>
              <a:rPr lang="en-GB" sz="3600" b="1" dirty="0" err="1">
                <a:solidFill>
                  <a:srgbClr val="FF0000"/>
                </a:solidFill>
              </a:rPr>
              <a:t>đo</a:t>
            </a:r>
            <a:r>
              <a:rPr lang="en-GB" sz="3600" b="1" dirty="0">
                <a:solidFill>
                  <a:srgbClr val="FF0000"/>
                </a:solidFill>
              </a:rPr>
              <a:t> </a:t>
            </a:r>
            <a:r>
              <a:rPr lang="en-GB" sz="3600" b="1" dirty="0" err="1">
                <a:solidFill>
                  <a:srgbClr val="FF0000"/>
                </a:solidFill>
              </a:rPr>
              <a:t>chiều</a:t>
            </a:r>
            <a:r>
              <a:rPr lang="en-GB" sz="3600" b="1" dirty="0">
                <a:solidFill>
                  <a:srgbClr val="FF0000"/>
                </a:solidFill>
              </a:rPr>
              <a:t> </a:t>
            </a:r>
            <a:r>
              <a:rPr lang="en-GB" sz="3600" b="1" dirty="0" err="1">
                <a:solidFill>
                  <a:srgbClr val="FF0000"/>
                </a:solidFill>
              </a:rPr>
              <a:t>dài</a:t>
            </a:r>
            <a:endParaRPr lang="en-US" sz="3600" b="1" dirty="0">
              <a:solidFill>
                <a:srgbClr val="FF0000"/>
              </a:solidFill>
            </a:endParaRPr>
          </a:p>
        </p:txBody>
      </p:sp>
      <p:pic>
        <p:nvPicPr>
          <p:cNvPr id="3" name="Picture 2">
            <a:extLst>
              <a:ext uri="{FF2B5EF4-FFF2-40B4-BE49-F238E27FC236}">
                <a16:creationId xmlns:a16="http://schemas.microsoft.com/office/drawing/2014/main" id="{5A30E250-64BE-D491-E5A4-8E33484B63B6}"/>
              </a:ext>
            </a:extLst>
          </p:cNvPr>
          <p:cNvPicPr>
            <a:picLocks noChangeAspect="1"/>
          </p:cNvPicPr>
          <p:nvPr/>
        </p:nvPicPr>
        <p:blipFill>
          <a:blip r:embed="rId2"/>
          <a:stretch>
            <a:fillRect/>
          </a:stretch>
        </p:blipFill>
        <p:spPr>
          <a:xfrm>
            <a:off x="214516" y="3543308"/>
            <a:ext cx="686826" cy="925815"/>
          </a:xfrm>
          <a:prstGeom prst="rect">
            <a:avLst/>
          </a:prstGeom>
        </p:spPr>
      </p:pic>
      <p:sp>
        <p:nvSpPr>
          <p:cNvPr id="5" name="Text Box 5">
            <a:extLst>
              <a:ext uri="{FF2B5EF4-FFF2-40B4-BE49-F238E27FC236}">
                <a16:creationId xmlns:a16="http://schemas.microsoft.com/office/drawing/2014/main" id="{EFD969E7-8FE5-DFD4-1C64-A031237952C1}"/>
              </a:ext>
            </a:extLst>
          </p:cNvPr>
          <p:cNvSpPr txBox="1">
            <a:spLocks noChangeArrowheads="1"/>
          </p:cNvSpPr>
          <p:nvPr/>
        </p:nvSpPr>
        <p:spPr bwMode="auto">
          <a:xfrm>
            <a:off x="1200191" y="522728"/>
            <a:ext cx="12717308" cy="1635697"/>
          </a:xfrm>
          <a:prstGeom prst="roundRect">
            <a:avLst/>
          </a:prstGeom>
          <a:solidFill>
            <a:srgbClr val="FFFF99"/>
          </a:solidFill>
          <a:ln w="9525">
            <a:solidFill>
              <a:srgbClr val="8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20000"/>
              </a:spcBef>
              <a:buFontTx/>
              <a:buNone/>
            </a:pPr>
            <a:r>
              <a:rPr lang="en-US" altLang="en-US" sz="3200" dirty="0" err="1">
                <a:solidFill>
                  <a:srgbClr val="0000FF"/>
                </a:solidFill>
                <a:latin typeface="Arial" panose="020B0604020202020204" pitchFamily="34" charset="0"/>
              </a:rPr>
              <a:t>Đơn</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vị</a:t>
            </a:r>
            <a:r>
              <a:rPr lang="en-US" altLang="en-US" sz="3200" dirty="0">
                <a:latin typeface="Arial" panose="020B0604020202020204" pitchFamily="34" charset="0"/>
              </a:rPr>
              <a:t> </a:t>
            </a:r>
            <a:r>
              <a:rPr lang="en-US" altLang="en-US" sz="3200" dirty="0" err="1">
                <a:solidFill>
                  <a:srgbClr val="FF0000"/>
                </a:solidFill>
                <a:latin typeface="Arial" panose="020B0604020202020204" pitchFamily="34" charset="0"/>
              </a:rPr>
              <a:t>đo</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độ</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dài</a:t>
            </a:r>
            <a:r>
              <a:rPr lang="en-US" altLang="en-US" sz="3200" dirty="0">
                <a:solidFill>
                  <a:srgbClr val="FF0000"/>
                </a:solidFill>
                <a:latin typeface="Arial" panose="020B0604020202020204" pitchFamily="34" charset="0"/>
              </a:rPr>
              <a:t> </a:t>
            </a:r>
            <a:r>
              <a:rPr lang="en-US" altLang="en-US" sz="3200" dirty="0" err="1">
                <a:solidFill>
                  <a:srgbClr val="0000FF"/>
                </a:solidFill>
                <a:latin typeface="Arial" panose="020B0604020202020204" pitchFamily="34" charset="0"/>
              </a:rPr>
              <a:t>trong</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hệ</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thống</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đơn</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vị</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đo</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lường</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hợp</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pháp</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của</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nước</a:t>
            </a:r>
            <a:r>
              <a:rPr lang="en-US" altLang="en-US" sz="3200" dirty="0">
                <a:solidFill>
                  <a:srgbClr val="0000FF"/>
                </a:solidFill>
                <a:latin typeface="Arial" panose="020B0604020202020204" pitchFamily="34" charset="0"/>
              </a:rPr>
              <a:t> ta </a:t>
            </a:r>
            <a:r>
              <a:rPr lang="en-US" altLang="en-US" sz="3200" dirty="0" err="1">
                <a:solidFill>
                  <a:srgbClr val="0000FF"/>
                </a:solidFill>
                <a:latin typeface="Arial" panose="020B0604020202020204" pitchFamily="34" charset="0"/>
              </a:rPr>
              <a:t>là</a:t>
            </a:r>
            <a:r>
              <a:rPr lang="en-US" altLang="en-US" sz="3200" dirty="0">
                <a:solidFill>
                  <a:srgbClr val="0000FF"/>
                </a:solidFill>
                <a:latin typeface="Arial" panose="020B0604020202020204" pitchFamily="34" charset="0"/>
              </a:rPr>
              <a:t> </a:t>
            </a:r>
            <a:r>
              <a:rPr lang="en-US" altLang="en-US" sz="3200" dirty="0" err="1">
                <a:solidFill>
                  <a:srgbClr val="FF0000"/>
                </a:solidFill>
                <a:latin typeface="Arial" panose="020B0604020202020204" pitchFamily="34" charset="0"/>
              </a:rPr>
              <a:t>mét</a:t>
            </a:r>
            <a:r>
              <a:rPr lang="en-US" altLang="en-US" sz="3200" dirty="0">
                <a:solidFill>
                  <a:srgbClr val="0000FF"/>
                </a:solidFill>
                <a:latin typeface="Arial" panose="020B0604020202020204" pitchFamily="34" charset="0"/>
              </a:rPr>
              <a:t> ( </a:t>
            </a:r>
            <a:r>
              <a:rPr lang="en-US" altLang="en-US" sz="3200" dirty="0" err="1">
                <a:solidFill>
                  <a:srgbClr val="0000FF"/>
                </a:solidFill>
                <a:latin typeface="Arial" panose="020B0604020202020204" pitchFamily="34" charset="0"/>
              </a:rPr>
              <a:t>kí</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hiệu</a:t>
            </a:r>
            <a:r>
              <a:rPr lang="en-US" altLang="en-US" sz="3200" dirty="0">
                <a:solidFill>
                  <a:srgbClr val="0000FF"/>
                </a:solidFill>
                <a:latin typeface="Arial" panose="020B0604020202020204" pitchFamily="34" charset="0"/>
              </a:rPr>
              <a:t> </a:t>
            </a:r>
            <a:r>
              <a:rPr lang="en-US" altLang="en-US" sz="3200" dirty="0" err="1">
                <a:solidFill>
                  <a:srgbClr val="0000FF"/>
                </a:solidFill>
                <a:latin typeface="Arial" panose="020B0604020202020204" pitchFamily="34" charset="0"/>
              </a:rPr>
              <a:t>là</a:t>
            </a:r>
            <a:r>
              <a:rPr lang="en-US" altLang="en-US" sz="3200" dirty="0">
                <a:solidFill>
                  <a:srgbClr val="0000FF"/>
                </a:solidFill>
                <a:latin typeface="Arial" panose="020B0604020202020204" pitchFamily="34" charset="0"/>
              </a:rPr>
              <a:t> </a:t>
            </a:r>
            <a:r>
              <a:rPr lang="en-US" altLang="en-US" sz="3200" dirty="0">
                <a:solidFill>
                  <a:srgbClr val="FF0000"/>
                </a:solidFill>
                <a:latin typeface="Arial" panose="020B0604020202020204" pitchFamily="34" charset="0"/>
              </a:rPr>
              <a:t>m</a:t>
            </a:r>
            <a:r>
              <a:rPr lang="en-US" altLang="en-US" sz="3200" dirty="0">
                <a:solidFill>
                  <a:srgbClr val="0000FF"/>
                </a:solidFill>
                <a:latin typeface="Arial" panose="020B0604020202020204" pitchFamily="34" charset="0"/>
              </a:rPr>
              <a:t>)</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nodeType="with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nodeType="withGroup">
                            <p:stCondLst>
                              <p:cond delay="10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par>
                          <p:cTn id="31" fill="hold" nodeType="withGroup">
                            <p:stCondLst>
                              <p:cond delay="1500"/>
                            </p:stCondLst>
                            <p:childTnLst>
                              <p:par>
                                <p:cTn id="32" presetID="10"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par>
                          <p:cTn id="35" fill="hold" nodeType="withGroup">
                            <p:stCondLst>
                              <p:cond delay="2000"/>
                            </p:stCondLst>
                            <p:childTnLst>
                              <p:par>
                                <p:cTn id="36" presetID="10"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9"/>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par>
                          <p:cTn id="56" fill="hold" nodeType="withGroup">
                            <p:stCondLst>
                              <p:cond delay="500"/>
                            </p:stCondLst>
                            <p:childTnLst>
                              <p:par>
                                <p:cTn id="57" presetID="1" presetClass="exit" presetSubtype="0" fill="hold" nodeType="after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1000"/>
                                        <p:tgtEl>
                                          <p:spTgt spid="13">
                                            <p:txEl>
                                              <p:pRg st="0" end="0"/>
                                            </p:txEl>
                                          </p:spTgt>
                                        </p:tgtEl>
                                      </p:cBhvr>
                                    </p:animEffect>
                                    <p:anim calcmode="lin" valueType="num">
                                      <p:cBhvr>
                                        <p:cTn id="6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71" presetID="29" presetClass="entr" presetSubtype="0" fill="hold"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1000" fill="hold"/>
                                        <p:tgtEl>
                                          <p:spTgt spid="5"/>
                                        </p:tgtEl>
                                        <p:attrNameLst>
                                          <p:attrName>ppt_x</p:attrName>
                                        </p:attrNameLst>
                                      </p:cBhvr>
                                      <p:tavLst>
                                        <p:tav tm="0">
                                          <p:val>
                                            <p:strVal val="#ppt_x-.2"/>
                                          </p:val>
                                        </p:tav>
                                        <p:tav tm="100000">
                                          <p:val>
                                            <p:strVal val="#ppt_x"/>
                                          </p:val>
                                        </p:tav>
                                      </p:tavLst>
                                    </p:anim>
                                    <p:anim calcmode="lin" valueType="num">
                                      <p:cBhvr>
                                        <p:cTn id="7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75" dur="1000"/>
                                        <p:tgtEl>
                                          <p:spTgt spid="5"/>
                                        </p:tgtEl>
                                      </p:cBhvr>
                                    </p:animEffect>
                                  </p:childTnLst>
                                </p:cTn>
                              </p:par>
                              <p:par>
                                <p:cTn id="76" presetID="0" presetClass="path" presetSubtype="0" accel="50000" decel="50000" fill="hold" nodeType="withEffect">
                                  <p:stCondLst>
                                    <p:cond delay="0"/>
                                  </p:stCondLst>
                                  <p:childTnLst>
                                    <p:animMotion origin="layout" path="M 0.07411 0.09684 L 0.06999 -0.0054 " pathEditMode="relative" rAng="0" ptsTypes="AA">
                                      <p:cBhvr>
                                        <p:cTn id="77" dur="2000" fill="hold"/>
                                        <p:tgtEl>
                                          <p:spTgt spid="5"/>
                                        </p:tgtEl>
                                        <p:attrNameLst>
                                          <p:attrName>ppt_x</p:attrName>
                                          <p:attrName>ppt_y</p:attrName>
                                        </p:attrNameLst>
                                      </p:cBhvr>
                                      <p:rCtr x="-206" y="-51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 grpId="0"/>
      <p:bldP spid="4" grpId="1"/>
      <p:bldP spid="2" grpId="0"/>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2600" y="162104"/>
            <a:ext cx="10176968" cy="1176797"/>
          </a:xfrm>
          <a:prstGeom prst="rect">
            <a:avLst/>
          </a:prstGeom>
        </p:spPr>
        <p:txBody>
          <a:bodyPr wrap="square">
            <a:spAutoFit/>
          </a:bodyPr>
          <a:lstStyle/>
          <a:p>
            <a:pPr algn="ctr">
              <a:lnSpc>
                <a:spcPct val="115000"/>
              </a:lnSpc>
              <a:spcAft>
                <a:spcPts val="0"/>
              </a:spcAft>
            </a:pPr>
            <a:r>
              <a:rPr lang="en-US" sz="3200" dirty="0" err="1">
                <a:ea typeface="Calibri" panose="020F0502020204030204" pitchFamily="34" charset="0"/>
              </a:rPr>
              <a:t>Ngoài</a:t>
            </a:r>
            <a:r>
              <a:rPr lang="en-US" sz="3200" dirty="0">
                <a:ea typeface="Calibri" panose="020F0502020204030204" pitchFamily="34" charset="0"/>
              </a:rPr>
              <a:t> </a:t>
            </a:r>
            <a:r>
              <a:rPr lang="en-US" sz="3200" dirty="0" err="1">
                <a:ea typeface="Calibri" panose="020F0502020204030204" pitchFamily="34" charset="0"/>
              </a:rPr>
              <a:t>đơn</a:t>
            </a:r>
            <a:r>
              <a:rPr lang="en-US" sz="3200" dirty="0">
                <a:ea typeface="Calibri" panose="020F0502020204030204" pitchFamily="34" charset="0"/>
              </a:rPr>
              <a:t> </a:t>
            </a:r>
            <a:r>
              <a:rPr lang="en-US" sz="3200" dirty="0" err="1">
                <a:ea typeface="Calibri" panose="020F0502020204030204" pitchFamily="34" charset="0"/>
              </a:rPr>
              <a:t>vị</a:t>
            </a:r>
            <a:r>
              <a:rPr lang="en-US" sz="3200" dirty="0">
                <a:ea typeface="Calibri" panose="020F0502020204030204" pitchFamily="34" charset="0"/>
              </a:rPr>
              <a:t> </a:t>
            </a:r>
            <a:r>
              <a:rPr lang="en-US" sz="3200" dirty="0" err="1">
                <a:ea typeface="Calibri" panose="020F0502020204030204" pitchFamily="34" charset="0"/>
              </a:rPr>
              <a:t>là</a:t>
            </a:r>
            <a:r>
              <a:rPr lang="en-US" sz="3200" dirty="0">
                <a:ea typeface="Calibri" panose="020F0502020204030204" pitchFamily="34" charset="0"/>
              </a:rPr>
              <a:t> </a:t>
            </a:r>
            <a:r>
              <a:rPr lang="en-US" sz="3200" dirty="0" err="1">
                <a:ea typeface="Calibri" panose="020F0502020204030204" pitchFamily="34" charset="0"/>
              </a:rPr>
              <a:t>mét</a:t>
            </a:r>
            <a:r>
              <a:rPr lang="en-US" sz="3200" dirty="0">
                <a:ea typeface="Calibri" panose="020F0502020204030204" pitchFamily="34" charset="0"/>
              </a:rPr>
              <a:t>, </a:t>
            </a:r>
            <a:r>
              <a:rPr lang="en-US" sz="3200" dirty="0" err="1">
                <a:ea typeface="Calibri" panose="020F0502020204030204" pitchFamily="34" charset="0"/>
              </a:rPr>
              <a:t>người</a:t>
            </a:r>
            <a:r>
              <a:rPr lang="en-US" sz="3200" dirty="0">
                <a:ea typeface="Calibri" panose="020F0502020204030204" pitchFamily="34" charset="0"/>
              </a:rPr>
              <a:t> ta </a:t>
            </a:r>
            <a:r>
              <a:rPr lang="en-US" sz="3200" dirty="0" err="1">
                <a:ea typeface="Calibri" panose="020F0502020204030204" pitchFamily="34" charset="0"/>
              </a:rPr>
              <a:t>còn</a:t>
            </a:r>
            <a:r>
              <a:rPr lang="en-US" sz="3200" dirty="0">
                <a:ea typeface="Calibri" panose="020F0502020204030204" pitchFamily="34" charset="0"/>
              </a:rPr>
              <a:t> </a:t>
            </a:r>
            <a:r>
              <a:rPr lang="en-US" sz="3200" dirty="0" err="1">
                <a:ea typeface="Calibri" panose="020F0502020204030204" pitchFamily="34" charset="0"/>
              </a:rPr>
              <a:t>dùng</a:t>
            </a:r>
            <a:r>
              <a:rPr lang="en-US" sz="3200" dirty="0">
                <a:ea typeface="Calibri" panose="020F0502020204030204" pitchFamily="34" charset="0"/>
              </a:rPr>
              <a:t> </a:t>
            </a:r>
            <a:r>
              <a:rPr lang="en-US" sz="3200" dirty="0" err="1">
                <a:ea typeface="Calibri" panose="020F0502020204030204" pitchFamily="34" charset="0"/>
              </a:rPr>
              <a:t>đơn</a:t>
            </a:r>
            <a:r>
              <a:rPr lang="en-US" sz="3200" dirty="0">
                <a:ea typeface="Calibri" panose="020F0502020204030204" pitchFamily="34" charset="0"/>
              </a:rPr>
              <a:t> </a:t>
            </a:r>
            <a:r>
              <a:rPr lang="en-US" sz="3200" dirty="0" err="1">
                <a:ea typeface="Calibri" panose="020F0502020204030204" pitchFamily="34" charset="0"/>
              </a:rPr>
              <a:t>vị</a:t>
            </a:r>
            <a:r>
              <a:rPr lang="en-US" sz="3200" dirty="0">
                <a:ea typeface="Calibri" panose="020F0502020204030204" pitchFamily="34" charset="0"/>
              </a:rPr>
              <a:t> </a:t>
            </a:r>
            <a:r>
              <a:rPr lang="en-US" sz="3200" dirty="0" err="1">
                <a:ea typeface="Calibri" panose="020F0502020204030204" pitchFamily="34" charset="0"/>
              </a:rPr>
              <a:t>lớn</a:t>
            </a:r>
            <a:r>
              <a:rPr lang="en-US" sz="3200" dirty="0">
                <a:ea typeface="Calibri" panose="020F0502020204030204" pitchFamily="34" charset="0"/>
              </a:rPr>
              <a:t> </a:t>
            </a:r>
            <a:r>
              <a:rPr lang="en-US" sz="3200" dirty="0" err="1">
                <a:ea typeface="Calibri" panose="020F0502020204030204" pitchFamily="34" charset="0"/>
              </a:rPr>
              <a:t>hơn</a:t>
            </a:r>
            <a:r>
              <a:rPr lang="en-US" sz="3200" dirty="0">
                <a:ea typeface="Calibri" panose="020F0502020204030204" pitchFamily="34" charset="0"/>
              </a:rPr>
              <a:t> </a:t>
            </a:r>
            <a:r>
              <a:rPr lang="en-US" sz="3200" dirty="0" err="1">
                <a:ea typeface="Calibri" panose="020F0502020204030204" pitchFamily="34" charset="0"/>
              </a:rPr>
              <a:t>và</a:t>
            </a:r>
            <a:r>
              <a:rPr lang="en-US" sz="3200" dirty="0">
                <a:ea typeface="Calibri" panose="020F0502020204030204" pitchFamily="34" charset="0"/>
              </a:rPr>
              <a:t> </a:t>
            </a:r>
            <a:r>
              <a:rPr lang="en-US" sz="3200" dirty="0" err="1">
                <a:ea typeface="Calibri" panose="020F0502020204030204" pitchFamily="34" charset="0"/>
              </a:rPr>
              <a:t>nhỏ</a:t>
            </a:r>
            <a:r>
              <a:rPr lang="en-US" sz="3200" dirty="0">
                <a:ea typeface="Calibri" panose="020F0502020204030204" pitchFamily="34" charset="0"/>
              </a:rPr>
              <a:t> </a:t>
            </a:r>
            <a:r>
              <a:rPr lang="en-US" sz="3200" dirty="0" err="1">
                <a:ea typeface="Calibri" panose="020F0502020204030204" pitchFamily="34" charset="0"/>
              </a:rPr>
              <a:t>hơn</a:t>
            </a:r>
            <a:r>
              <a:rPr lang="en-US" sz="3200" dirty="0">
                <a:ea typeface="Calibri" panose="020F0502020204030204" pitchFamily="34" charset="0"/>
              </a:rPr>
              <a:t> </a:t>
            </a:r>
            <a:r>
              <a:rPr lang="en-US" sz="3200" dirty="0" err="1">
                <a:ea typeface="Calibri" panose="020F0502020204030204" pitchFamily="34" charset="0"/>
              </a:rPr>
              <a:t>của</a:t>
            </a:r>
            <a:r>
              <a:rPr lang="en-US" sz="3200" dirty="0">
                <a:ea typeface="Calibri" panose="020F0502020204030204" pitchFamily="34" charset="0"/>
              </a:rPr>
              <a:t> </a:t>
            </a:r>
            <a:r>
              <a:rPr lang="en-US" sz="3200" dirty="0" err="1">
                <a:ea typeface="Calibri" panose="020F0502020204030204" pitchFamily="34" charset="0"/>
              </a:rPr>
              <a:t>mét</a:t>
            </a:r>
            <a:r>
              <a:rPr lang="en-US" sz="3200" dirty="0">
                <a:ea typeface="Calibri" panose="020F050202020403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1731454280"/>
              </p:ext>
            </p:extLst>
          </p:nvPr>
        </p:nvGraphicFramePr>
        <p:xfrm>
          <a:off x="978496" y="1763205"/>
          <a:ext cx="10513169" cy="6264694"/>
        </p:xfrm>
        <a:graphic>
          <a:graphicData uri="http://schemas.openxmlformats.org/drawingml/2006/table">
            <a:tbl>
              <a:tblPr firstRow="1" firstCol="1" bandRow="1">
                <a:tableStyleId>{00A15C55-8517-42AA-B614-E9B94910E393}</a:tableStyleId>
              </a:tblPr>
              <a:tblGrid>
                <a:gridCol w="4884305">
                  <a:extLst>
                    <a:ext uri="{9D8B030D-6E8A-4147-A177-3AD203B41FA5}">
                      <a16:colId xmlns:a16="http://schemas.microsoft.com/office/drawing/2014/main" val="2705136410"/>
                    </a:ext>
                  </a:extLst>
                </a:gridCol>
                <a:gridCol w="2285795">
                  <a:extLst>
                    <a:ext uri="{9D8B030D-6E8A-4147-A177-3AD203B41FA5}">
                      <a16:colId xmlns:a16="http://schemas.microsoft.com/office/drawing/2014/main" val="1337966424"/>
                    </a:ext>
                  </a:extLst>
                </a:gridCol>
                <a:gridCol w="3343069">
                  <a:extLst>
                    <a:ext uri="{9D8B030D-6E8A-4147-A177-3AD203B41FA5}">
                      <a16:colId xmlns:a16="http://schemas.microsoft.com/office/drawing/2014/main" val="979412569"/>
                    </a:ext>
                  </a:extLst>
                </a:gridCol>
              </a:tblGrid>
              <a:tr h="797050">
                <a:tc>
                  <a:txBody>
                    <a:bodyPr/>
                    <a:lstStyle/>
                    <a:p>
                      <a:pPr algn="ctr">
                        <a:lnSpc>
                          <a:spcPct val="115000"/>
                        </a:lnSpc>
                        <a:spcAft>
                          <a:spcPts val="0"/>
                        </a:spcAft>
                      </a:pPr>
                      <a:r>
                        <a:rPr lang="en-US" sz="3200" b="1" dirty="0" err="1">
                          <a:effectLst/>
                          <a:latin typeface="Arial" panose="020B0604020202020204" pitchFamily="34" charset="0"/>
                          <a:cs typeface="Arial" panose="020B0604020202020204" pitchFamily="34" charset="0"/>
                        </a:rPr>
                        <a:t>Đơn</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vị</a:t>
                      </a:r>
                      <a:endPar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3200" b="1" dirty="0" err="1">
                          <a:effectLst/>
                          <a:latin typeface="Arial" panose="020B0604020202020204" pitchFamily="34" charset="0"/>
                          <a:cs typeface="Arial" panose="020B0604020202020204" pitchFamily="34" charset="0"/>
                        </a:rPr>
                        <a:t>Kí</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hiệu</a:t>
                      </a:r>
                      <a:endPar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3200" b="1" dirty="0" err="1">
                          <a:effectLst/>
                          <a:latin typeface="Arial" panose="020B0604020202020204" pitchFamily="34" charset="0"/>
                          <a:cs typeface="Arial" panose="020B0604020202020204" pitchFamily="34" charset="0"/>
                        </a:rPr>
                        <a:t>Đổi</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ra</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mét</a:t>
                      </a:r>
                      <a:endPar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6820296"/>
                  </a:ext>
                </a:extLst>
              </a:tr>
              <a:tr h="712595">
                <a:tc>
                  <a:txBody>
                    <a:bodyPr/>
                    <a:lstStyle/>
                    <a:p>
                      <a:pPr algn="l">
                        <a:lnSpc>
                          <a:spcPct val="115000"/>
                        </a:lnSpc>
                        <a:spcAft>
                          <a:spcPts val="0"/>
                        </a:spcAft>
                      </a:pPr>
                      <a:r>
                        <a:rPr lang="en-US" sz="3200" b="0" dirty="0" err="1">
                          <a:effectLst/>
                          <a:latin typeface="Arial" panose="020B0604020202020204" pitchFamily="34" charset="0"/>
                          <a:cs typeface="Arial" panose="020B0604020202020204" pitchFamily="34" charset="0"/>
                        </a:rPr>
                        <a:t>kilômét</a:t>
                      </a:r>
                      <a:r>
                        <a:rPr lang="en-US" sz="3200" b="0" dirty="0">
                          <a:effectLst/>
                          <a:latin typeface="Arial" panose="020B0604020202020204" pitchFamily="34" charset="0"/>
                          <a:cs typeface="Arial" panose="020B0604020202020204" pitchFamily="34" charset="0"/>
                        </a:rPr>
                        <a:t> (</a:t>
                      </a:r>
                      <a:r>
                        <a:rPr lang="en-US" sz="3200" b="0" dirty="0" err="1">
                          <a:effectLst/>
                          <a:latin typeface="Arial" panose="020B0604020202020204" pitchFamily="34" charset="0"/>
                          <a:cs typeface="Arial" panose="020B0604020202020204" pitchFamily="34" charset="0"/>
                        </a:rPr>
                        <a:t>kilometre</a:t>
                      </a:r>
                      <a:r>
                        <a:rPr lang="en-US" sz="3200" b="0" dirty="0">
                          <a:effectLst/>
                          <a:latin typeface="Arial" panose="020B0604020202020204" pitchFamily="34" charset="0"/>
                          <a:cs typeface="Arial" panose="020B0604020202020204" pitchFamily="34" charset="0"/>
                        </a:rPr>
                        <a:t>)</a:t>
                      </a:r>
                      <a:endParaRPr lang="en-US" sz="32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3200" b="0">
                          <a:effectLst/>
                          <a:latin typeface="Arial" panose="020B0604020202020204" pitchFamily="34" charset="0"/>
                          <a:cs typeface="Arial" panose="020B0604020202020204" pitchFamily="34" charset="0"/>
                        </a:rPr>
                        <a:t>km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3200" b="0">
                          <a:effectLst/>
                          <a:latin typeface="Arial" panose="020B0604020202020204" pitchFamily="34" charset="0"/>
                          <a:cs typeface="Arial" panose="020B0604020202020204" pitchFamily="34" charset="0"/>
                        </a:rPr>
                        <a:t>100</a:t>
                      </a:r>
                      <a:r>
                        <a:rPr lang="vi-VN" sz="3200" b="0">
                          <a:effectLst/>
                          <a:latin typeface="Arial" panose="020B0604020202020204" pitchFamily="34" charset="0"/>
                          <a:cs typeface="Arial" panose="020B0604020202020204" pitchFamily="34" charset="0"/>
                        </a:rPr>
                        <a:t>0</a:t>
                      </a:r>
                      <a:r>
                        <a:rPr lang="en-US" sz="3200" b="0">
                          <a:effectLst/>
                          <a:latin typeface="Arial" panose="020B0604020202020204" pitchFamily="34" charset="0"/>
                          <a:cs typeface="Arial" panose="020B0604020202020204" pitchFamily="34" charset="0"/>
                        </a:rPr>
                        <a:t>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36234878"/>
                  </a:ext>
                </a:extLst>
              </a:tr>
              <a:tr h="674427">
                <a:tc>
                  <a:txBody>
                    <a:bodyPr/>
                    <a:lstStyle/>
                    <a:p>
                      <a:pPr algn="l">
                        <a:lnSpc>
                          <a:spcPct val="115000"/>
                        </a:lnSpc>
                        <a:spcAft>
                          <a:spcPts val="0"/>
                        </a:spcAft>
                      </a:pPr>
                      <a:r>
                        <a:rPr lang="en-US" sz="3200" b="0">
                          <a:effectLst/>
                          <a:latin typeface="Arial" panose="020B0604020202020204" pitchFamily="34" charset="0"/>
                          <a:cs typeface="Arial" panose="020B0604020202020204" pitchFamily="34" charset="0"/>
                        </a:rPr>
                        <a:t>mét (metre)</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3200" b="0">
                          <a:effectLst/>
                          <a:latin typeface="Arial" panose="020B0604020202020204" pitchFamily="34" charset="0"/>
                          <a:cs typeface="Arial" panose="020B0604020202020204" pitchFamily="34" charset="0"/>
                        </a:rPr>
                        <a:t>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      </a:t>
                      </a:r>
                      <a:r>
                        <a:rPr lang="en-US" sz="3200" b="0">
                          <a:effectLst/>
                          <a:latin typeface="Arial" panose="020B0604020202020204" pitchFamily="34" charset="0"/>
                          <a:cs typeface="Arial" panose="020B0604020202020204" pitchFamily="34" charset="0"/>
                        </a:rPr>
                        <a:t>1m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079785"/>
                  </a:ext>
                </a:extLst>
              </a:tr>
              <a:tr h="735738">
                <a:tc>
                  <a:txBody>
                    <a:bodyPr/>
                    <a:lstStyle/>
                    <a:p>
                      <a:pPr algn="l">
                        <a:lnSpc>
                          <a:spcPct val="115000"/>
                        </a:lnSpc>
                        <a:spcAft>
                          <a:spcPts val="0"/>
                        </a:spcAft>
                      </a:pPr>
                      <a:r>
                        <a:rPr lang="en-US" sz="3200" b="0">
                          <a:effectLst/>
                          <a:latin typeface="Arial" panose="020B0604020202020204" pitchFamily="34" charset="0"/>
                          <a:cs typeface="Arial" panose="020B0604020202020204" pitchFamily="34" charset="0"/>
                        </a:rPr>
                        <a:t>decimét (decimetre)</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3200" b="0" dirty="0">
                          <a:effectLst/>
                          <a:latin typeface="Arial" panose="020B0604020202020204" pitchFamily="34" charset="0"/>
                          <a:cs typeface="Arial" panose="020B0604020202020204" pitchFamily="34" charset="0"/>
                        </a:rPr>
                        <a:t>dm</a:t>
                      </a:r>
                      <a:endParaRPr lang="en-US" sz="32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      </a:t>
                      </a:r>
                      <a:r>
                        <a:rPr lang="en-US" sz="3200" b="0">
                          <a:effectLst/>
                          <a:latin typeface="Arial" panose="020B0604020202020204" pitchFamily="34" charset="0"/>
                          <a:cs typeface="Arial" panose="020B0604020202020204" pitchFamily="34" charset="0"/>
                        </a:rPr>
                        <a:t>0,1m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03221530"/>
                  </a:ext>
                </a:extLst>
              </a:tr>
              <a:tr h="797050">
                <a:tc>
                  <a:txBody>
                    <a:bodyPr/>
                    <a:lstStyle/>
                    <a:p>
                      <a:pPr algn="l">
                        <a:lnSpc>
                          <a:spcPct val="115000"/>
                        </a:lnSpc>
                        <a:spcAft>
                          <a:spcPts val="0"/>
                        </a:spcAft>
                      </a:pPr>
                      <a:r>
                        <a:rPr lang="en-US" sz="3200" b="0">
                          <a:effectLst/>
                          <a:latin typeface="Arial" panose="020B0604020202020204" pitchFamily="34" charset="0"/>
                          <a:cs typeface="Arial" panose="020B0604020202020204" pitchFamily="34" charset="0"/>
                        </a:rPr>
                        <a:t>centimét </a:t>
                      </a:r>
                      <a:r>
                        <a:rPr lang="vi-VN" sz="3200" b="0">
                          <a:effectLst/>
                          <a:latin typeface="Arial" panose="020B0604020202020204" pitchFamily="34" charset="0"/>
                          <a:cs typeface="Arial" panose="020B0604020202020204" pitchFamily="34" charset="0"/>
                        </a:rPr>
                        <a:t>(centimetre)</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cm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      0,01m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9974427"/>
                  </a:ext>
                </a:extLst>
              </a:tr>
              <a:tr h="735738">
                <a:tc>
                  <a:txBody>
                    <a:bodyPr/>
                    <a:lstStyle/>
                    <a:p>
                      <a:pPr algn="l">
                        <a:lnSpc>
                          <a:spcPct val="115000"/>
                        </a:lnSpc>
                        <a:spcAft>
                          <a:spcPts val="0"/>
                        </a:spcAft>
                      </a:pPr>
                      <a:r>
                        <a:rPr lang="vi-VN" sz="3200" b="0">
                          <a:effectLst/>
                          <a:latin typeface="Arial" panose="020B0604020202020204" pitchFamily="34" charset="0"/>
                          <a:cs typeface="Arial" panose="020B0604020202020204" pitchFamily="34" charset="0"/>
                        </a:rPr>
                        <a:t>milimét (milimetre)</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mm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      0,001m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23135586"/>
                  </a:ext>
                </a:extLst>
              </a:tr>
              <a:tr h="735738">
                <a:tc>
                  <a:txBody>
                    <a:bodyPr/>
                    <a:lstStyle/>
                    <a:p>
                      <a:pPr algn="l">
                        <a:lnSpc>
                          <a:spcPct val="115000"/>
                        </a:lnSpc>
                        <a:spcAft>
                          <a:spcPts val="0"/>
                        </a:spcAft>
                      </a:pPr>
                      <a:r>
                        <a:rPr lang="vi-VN" sz="3200" b="0">
                          <a:effectLst/>
                          <a:latin typeface="Arial" panose="020B0604020202020204" pitchFamily="34" charset="0"/>
                          <a:cs typeface="Arial" panose="020B0604020202020204" pitchFamily="34" charset="0"/>
                        </a:rPr>
                        <a:t>micrômét (micrometre)</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m</a:t>
                      </a:r>
                      <a:endParaRPr lang="vi-VN"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      0,000.001m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61532395"/>
                  </a:ext>
                </a:extLst>
              </a:tr>
              <a:tr h="1076358">
                <a:tc>
                  <a:txBody>
                    <a:bodyPr/>
                    <a:lstStyle/>
                    <a:p>
                      <a:pPr algn="l">
                        <a:lnSpc>
                          <a:spcPct val="115000"/>
                        </a:lnSpc>
                        <a:spcAft>
                          <a:spcPts val="0"/>
                        </a:spcAft>
                      </a:pPr>
                      <a:r>
                        <a:rPr lang="vi-VN" sz="3200" b="0">
                          <a:effectLst/>
                          <a:latin typeface="Arial" panose="020B0604020202020204" pitchFamily="34" charset="0"/>
                          <a:cs typeface="Arial" panose="020B0604020202020204" pitchFamily="34" charset="0"/>
                        </a:rPr>
                        <a:t>nanômét (nanometre)</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a:effectLst/>
                          <a:latin typeface="Arial" panose="020B0604020202020204" pitchFamily="34" charset="0"/>
                          <a:cs typeface="Arial" panose="020B0604020202020204" pitchFamily="34" charset="0"/>
                        </a:rPr>
                        <a:t>nm</a:t>
                      </a:r>
                      <a:endParaRPr lang="en-US" sz="32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vi-VN" sz="3200" b="0" dirty="0">
                          <a:effectLst/>
                          <a:latin typeface="Arial" panose="020B0604020202020204" pitchFamily="34" charset="0"/>
                          <a:cs typeface="Arial" panose="020B0604020202020204" pitchFamily="34" charset="0"/>
                        </a:rPr>
                        <a:t>0,000.000.001m</a:t>
                      </a:r>
                      <a:endParaRPr lang="en-US" sz="32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77034333"/>
                  </a:ext>
                </a:extLst>
              </a:tr>
            </a:tbl>
          </a:graphicData>
        </a:graphic>
      </p:graphicFrame>
      <p:graphicFrame>
        <p:nvGraphicFramePr>
          <p:cNvPr id="8" name="Object 7"/>
          <p:cNvGraphicFramePr>
            <a:graphicFrameLocks noChangeAspect="1"/>
          </p:cNvGraphicFramePr>
          <p:nvPr/>
        </p:nvGraphicFramePr>
        <p:xfrm>
          <a:off x="3281363" y="3992563"/>
          <a:ext cx="152400" cy="171450"/>
        </p:xfrm>
        <a:graphic>
          <a:graphicData uri="http://schemas.openxmlformats.org/presentationml/2006/ole">
            <mc:AlternateContent xmlns:mc="http://schemas.openxmlformats.org/markup-compatibility/2006">
              <mc:Choice xmlns:v="urn:schemas-microsoft-com:vml" Requires="v">
                <p:oleObj name="Equation" r:id="rId2" imgW="152268" imgH="164957" progId="Equation.DSMT4">
                  <p:embed/>
                </p:oleObj>
              </mc:Choice>
              <mc:Fallback>
                <p:oleObj name="Equation" r:id="rId2" imgW="152268" imgH="164957"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363" y="3992563"/>
                        <a:ext cx="152400"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5498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2A24BA86-BDF9-037C-32CF-5FDE4864D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900" t="30098" r="8749" b="32320"/>
          <a:stretch>
            <a:fillRect/>
          </a:stretch>
        </p:blipFill>
        <p:spPr bwMode="auto">
          <a:xfrm>
            <a:off x="7955280" y="1737360"/>
            <a:ext cx="667512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a:extLst>
              <a:ext uri="{FF2B5EF4-FFF2-40B4-BE49-F238E27FC236}">
                <a16:creationId xmlns:a16="http://schemas.microsoft.com/office/drawing/2014/main" id="{73177134-20FA-6C7B-B7BC-47FA5351D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 t="23334" r="51337" b="23302"/>
          <a:stretch>
            <a:fillRect/>
          </a:stretch>
        </p:blipFill>
        <p:spPr bwMode="auto">
          <a:xfrm>
            <a:off x="182880" y="1097280"/>
            <a:ext cx="758952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F288D58-996C-956E-D625-93822FCB84F7}"/>
              </a:ext>
            </a:extLst>
          </p:cNvPr>
          <p:cNvSpPr>
            <a:spLocks noGrp="1" noChangeArrowheads="1"/>
          </p:cNvSpPr>
          <p:nvPr>
            <p:ph type="title"/>
          </p:nvPr>
        </p:nvSpPr>
        <p:spPr>
          <a:xfrm>
            <a:off x="1698576" y="238928"/>
            <a:ext cx="10525126" cy="683264"/>
          </a:xfrm>
        </p:spPr>
        <p:txBody>
          <a:bodyPr>
            <a:normAutofit/>
          </a:bodyPr>
          <a:lstStyle/>
          <a:p>
            <a:pPr eaLnBrk="1" hangingPunct="1"/>
            <a:r>
              <a:rPr lang="en-US" altLang="en-US" sz="3600" dirty="0" err="1">
                <a:solidFill>
                  <a:srgbClr val="FF0000"/>
                </a:solidFill>
                <a:latin typeface="Arial" panose="020B0604020202020204" pitchFamily="34" charset="0"/>
                <a:cs typeface="Arial" panose="020B0604020202020204" pitchFamily="34" charset="0"/>
              </a:rPr>
              <a:t>Tìm</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số</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thích</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hợp</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điền</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vào</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các</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chỗ</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trống</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sau</a:t>
            </a:r>
            <a:r>
              <a:rPr lang="en-US" altLang="en-US" sz="3600" dirty="0">
                <a:solidFill>
                  <a:srgbClr val="FF0000"/>
                </a:solidFill>
                <a:latin typeface="Arial" panose="020B0604020202020204" pitchFamily="34" charset="0"/>
                <a:cs typeface="Arial" panose="020B0604020202020204" pitchFamily="34" charset="0"/>
              </a:rPr>
              <a:t>:</a:t>
            </a:r>
          </a:p>
        </p:txBody>
      </p:sp>
      <p:sp>
        <p:nvSpPr>
          <p:cNvPr id="26627" name="Rectangle 3">
            <a:extLst>
              <a:ext uri="{FF2B5EF4-FFF2-40B4-BE49-F238E27FC236}">
                <a16:creationId xmlns:a16="http://schemas.microsoft.com/office/drawing/2014/main" id="{6946D500-141A-3D31-982B-BD3A9C50379B}"/>
              </a:ext>
            </a:extLst>
          </p:cNvPr>
          <p:cNvSpPr>
            <a:spLocks noGrp="1" noChangeArrowheads="1"/>
          </p:cNvSpPr>
          <p:nvPr>
            <p:ph idx="1"/>
          </p:nvPr>
        </p:nvSpPr>
        <p:spPr>
          <a:xfrm>
            <a:off x="834480" y="1234480"/>
            <a:ext cx="13167360" cy="6480720"/>
          </a:xfrm>
          <a:ln>
            <a:solidFill>
              <a:srgbClr val="800000"/>
            </a:solidFill>
            <a:miter lim="800000"/>
            <a:headEnd/>
            <a:tailEnd/>
          </a:ln>
        </p:spPr>
        <p:txBody>
          <a:bodyPr>
            <a:normAutofit/>
          </a:bodyPr>
          <a:lstStyle/>
          <a:p>
            <a:pPr eaLnBrk="1" hangingPunct="1">
              <a:lnSpc>
                <a:spcPct val="160000"/>
              </a:lnSpc>
              <a:buFontTx/>
              <a:buNone/>
            </a:pPr>
            <a:r>
              <a:rPr lang="en-US" altLang="en-US" sz="3200" b="1" dirty="0">
                <a:solidFill>
                  <a:srgbClr val="0033CC"/>
                </a:solidFill>
                <a:latin typeface="Arial" panose="020B0604020202020204" pitchFamily="34" charset="0"/>
                <a:cs typeface="Arial" panose="020B0604020202020204" pitchFamily="34" charset="0"/>
              </a:rPr>
              <a:t>1m = ………dm.          1m =…………cm</a:t>
            </a:r>
          </a:p>
          <a:p>
            <a:pPr eaLnBrk="1" hangingPunct="1">
              <a:lnSpc>
                <a:spcPct val="160000"/>
              </a:lnSpc>
              <a:buFontTx/>
              <a:buNone/>
            </a:pPr>
            <a:r>
              <a:rPr lang="en-US" altLang="en-US" sz="3200" b="1" dirty="0">
                <a:solidFill>
                  <a:srgbClr val="0033CC"/>
                </a:solidFill>
                <a:latin typeface="Arial" panose="020B0604020202020204" pitchFamily="34" charset="0"/>
                <a:cs typeface="Arial" panose="020B0604020202020204" pitchFamily="34" charset="0"/>
              </a:rPr>
              <a:t>1cm =………..mm       1km =…………m</a:t>
            </a:r>
          </a:p>
          <a:p>
            <a:pPr eaLnBrk="1" hangingPunct="1">
              <a:lnSpc>
                <a:spcPct val="160000"/>
              </a:lnSpc>
              <a:buFontTx/>
              <a:buNone/>
            </a:pPr>
            <a:r>
              <a:rPr lang="en-US" altLang="en-US" sz="3200" b="1" dirty="0">
                <a:solidFill>
                  <a:srgbClr val="0033CC"/>
                </a:solidFill>
                <a:latin typeface="Arial" panose="020B0604020202020204" pitchFamily="34" charset="0"/>
                <a:cs typeface="Arial" panose="020B0604020202020204" pitchFamily="34" charset="0"/>
              </a:rPr>
              <a:t>1km =………..……..mm				1m = ……………… km</a:t>
            </a:r>
          </a:p>
          <a:p>
            <a:pPr eaLnBrk="1" hangingPunct="1">
              <a:lnSpc>
                <a:spcPct val="160000"/>
              </a:lnSpc>
              <a:buFontTx/>
              <a:buNone/>
            </a:pPr>
            <a:r>
              <a:rPr lang="en-US" altLang="en-US" sz="3200" b="1" dirty="0">
                <a:solidFill>
                  <a:srgbClr val="0033CC"/>
                </a:solidFill>
                <a:latin typeface="Arial" panose="020B0604020202020204" pitchFamily="34" charset="0"/>
                <a:cs typeface="Arial" panose="020B0604020202020204" pitchFamily="34" charset="0"/>
              </a:rPr>
              <a:t>1mm =…….... Cm					1dm = ……….m</a:t>
            </a:r>
          </a:p>
          <a:p>
            <a:pPr eaLnBrk="1" hangingPunct="1">
              <a:lnSpc>
                <a:spcPct val="160000"/>
              </a:lnSpc>
              <a:buFontTx/>
              <a:buNone/>
            </a:pPr>
            <a:r>
              <a:rPr lang="en-US" altLang="en-US" sz="3200" b="1" dirty="0">
                <a:solidFill>
                  <a:srgbClr val="0033CC"/>
                </a:solidFill>
                <a:latin typeface="Arial" panose="020B0604020202020204" pitchFamily="34" charset="0"/>
                <a:cs typeface="Arial" panose="020B0604020202020204" pitchFamily="34" charset="0"/>
              </a:rPr>
              <a:t>1dm =…….. mm</a:t>
            </a:r>
          </a:p>
        </p:txBody>
      </p:sp>
      <p:sp>
        <p:nvSpPr>
          <p:cNvPr id="22532" name="Text Box 4">
            <a:extLst>
              <a:ext uri="{FF2B5EF4-FFF2-40B4-BE49-F238E27FC236}">
                <a16:creationId xmlns:a16="http://schemas.microsoft.com/office/drawing/2014/main" id="{CDB84528-13F7-7251-CFC0-10667E4BC912}"/>
              </a:ext>
            </a:extLst>
          </p:cNvPr>
          <p:cNvSpPr txBox="1">
            <a:spLocks noChangeArrowheads="1"/>
          </p:cNvSpPr>
          <p:nvPr/>
        </p:nvSpPr>
        <p:spPr bwMode="auto">
          <a:xfrm>
            <a:off x="2101569" y="1293168"/>
            <a:ext cx="914400"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4000" b="1" dirty="0">
                <a:solidFill>
                  <a:srgbClr val="FF0000"/>
                </a:solidFill>
                <a:latin typeface="Arial" panose="020B0604020202020204" pitchFamily="34" charset="0"/>
              </a:rPr>
              <a:t>10</a:t>
            </a:r>
          </a:p>
        </p:txBody>
      </p:sp>
      <p:sp>
        <p:nvSpPr>
          <p:cNvPr id="22533" name="Text Box 5">
            <a:extLst>
              <a:ext uri="{FF2B5EF4-FFF2-40B4-BE49-F238E27FC236}">
                <a16:creationId xmlns:a16="http://schemas.microsoft.com/office/drawing/2014/main" id="{89C3B7E5-7E84-3381-2902-58ED5A17B842}"/>
              </a:ext>
            </a:extLst>
          </p:cNvPr>
          <p:cNvSpPr txBox="1">
            <a:spLocks noChangeArrowheads="1"/>
          </p:cNvSpPr>
          <p:nvPr/>
        </p:nvSpPr>
        <p:spPr bwMode="auto">
          <a:xfrm>
            <a:off x="6091064" y="1239450"/>
            <a:ext cx="14401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4000" b="1" dirty="0">
                <a:solidFill>
                  <a:srgbClr val="FF0000"/>
                </a:solidFill>
                <a:latin typeface="Arial" panose="020B0604020202020204" pitchFamily="34" charset="0"/>
              </a:rPr>
              <a:t>100</a:t>
            </a:r>
          </a:p>
        </p:txBody>
      </p:sp>
      <p:sp>
        <p:nvSpPr>
          <p:cNvPr id="22534" name="Text Box 6">
            <a:extLst>
              <a:ext uri="{FF2B5EF4-FFF2-40B4-BE49-F238E27FC236}">
                <a16:creationId xmlns:a16="http://schemas.microsoft.com/office/drawing/2014/main" id="{A47C60D9-DAE8-B101-3EF6-4A12E976A880}"/>
              </a:ext>
            </a:extLst>
          </p:cNvPr>
          <p:cNvSpPr txBox="1">
            <a:spLocks noChangeArrowheads="1"/>
          </p:cNvSpPr>
          <p:nvPr/>
        </p:nvSpPr>
        <p:spPr bwMode="auto">
          <a:xfrm>
            <a:off x="2375626" y="2153670"/>
            <a:ext cx="1097280"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4000" b="1" dirty="0">
                <a:solidFill>
                  <a:srgbClr val="FF0000"/>
                </a:solidFill>
                <a:latin typeface="Arial" panose="020B0604020202020204" pitchFamily="34" charset="0"/>
              </a:rPr>
              <a:t>10</a:t>
            </a:r>
          </a:p>
        </p:txBody>
      </p:sp>
      <p:sp>
        <p:nvSpPr>
          <p:cNvPr id="22535" name="Text Box 7">
            <a:extLst>
              <a:ext uri="{FF2B5EF4-FFF2-40B4-BE49-F238E27FC236}">
                <a16:creationId xmlns:a16="http://schemas.microsoft.com/office/drawing/2014/main" id="{FF13151B-84DD-2EF6-6D83-235D49DD3631}"/>
              </a:ext>
            </a:extLst>
          </p:cNvPr>
          <p:cNvSpPr txBox="1">
            <a:spLocks noChangeArrowheads="1"/>
          </p:cNvSpPr>
          <p:nvPr/>
        </p:nvSpPr>
        <p:spPr bwMode="auto">
          <a:xfrm>
            <a:off x="6226445" y="2129048"/>
            <a:ext cx="175742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4320" b="1" dirty="0">
                <a:solidFill>
                  <a:srgbClr val="FF0000"/>
                </a:solidFill>
                <a:latin typeface="Arial" panose="020B0604020202020204" pitchFamily="34" charset="0"/>
              </a:rPr>
              <a:t>1 000</a:t>
            </a:r>
          </a:p>
        </p:txBody>
      </p:sp>
      <p:sp>
        <p:nvSpPr>
          <p:cNvPr id="11" name="Text Box 6">
            <a:extLst>
              <a:ext uri="{FF2B5EF4-FFF2-40B4-BE49-F238E27FC236}">
                <a16:creationId xmlns:a16="http://schemas.microsoft.com/office/drawing/2014/main" id="{321FF591-46D6-87FF-906C-CE37C7F04004}"/>
              </a:ext>
            </a:extLst>
          </p:cNvPr>
          <p:cNvSpPr txBox="1">
            <a:spLocks noChangeArrowheads="1"/>
          </p:cNvSpPr>
          <p:nvPr/>
        </p:nvSpPr>
        <p:spPr bwMode="auto">
          <a:xfrm>
            <a:off x="2018477" y="3108892"/>
            <a:ext cx="30022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4000" b="1" dirty="0">
                <a:solidFill>
                  <a:srgbClr val="FF0000"/>
                </a:solidFill>
                <a:latin typeface="Arial" panose="020B0604020202020204" pitchFamily="34" charset="0"/>
              </a:rPr>
              <a:t> 1 000 000</a:t>
            </a:r>
          </a:p>
        </p:txBody>
      </p:sp>
      <p:sp>
        <p:nvSpPr>
          <p:cNvPr id="19465" name="TextBox 1">
            <a:extLst>
              <a:ext uri="{FF2B5EF4-FFF2-40B4-BE49-F238E27FC236}">
                <a16:creationId xmlns:a16="http://schemas.microsoft.com/office/drawing/2014/main" id="{9F5506E7-3E32-0C8D-FA14-58EA46F4CE1C}"/>
              </a:ext>
            </a:extLst>
          </p:cNvPr>
          <p:cNvSpPr txBox="1">
            <a:spLocks noChangeArrowheads="1"/>
          </p:cNvSpPr>
          <p:nvPr/>
        </p:nvSpPr>
        <p:spPr bwMode="auto">
          <a:xfrm>
            <a:off x="8485455" y="3108892"/>
            <a:ext cx="20516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a:solidFill>
                  <a:srgbClr val="FF0000"/>
                </a:solidFill>
                <a:latin typeface="Arial" panose="020B0604020202020204" pitchFamily="34" charset="0"/>
              </a:rPr>
              <a:t>0.001</a:t>
            </a:r>
          </a:p>
        </p:txBody>
      </p:sp>
      <p:sp>
        <p:nvSpPr>
          <p:cNvPr id="19466" name="TextBox 12">
            <a:extLst>
              <a:ext uri="{FF2B5EF4-FFF2-40B4-BE49-F238E27FC236}">
                <a16:creationId xmlns:a16="http://schemas.microsoft.com/office/drawing/2014/main" id="{AB31D675-D026-AAA0-1A5B-CC117B8FACC5}"/>
              </a:ext>
            </a:extLst>
          </p:cNvPr>
          <p:cNvSpPr txBox="1">
            <a:spLocks noChangeArrowheads="1"/>
          </p:cNvSpPr>
          <p:nvPr/>
        </p:nvSpPr>
        <p:spPr bwMode="auto">
          <a:xfrm>
            <a:off x="2441686" y="3980682"/>
            <a:ext cx="23412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a:solidFill>
                  <a:srgbClr val="FF0000"/>
                </a:solidFill>
                <a:latin typeface="Arial" panose="020B0604020202020204" pitchFamily="34" charset="0"/>
              </a:rPr>
              <a:t>0.1</a:t>
            </a:r>
          </a:p>
        </p:txBody>
      </p:sp>
      <p:sp>
        <p:nvSpPr>
          <p:cNvPr id="19467" name="TextBox 13">
            <a:extLst>
              <a:ext uri="{FF2B5EF4-FFF2-40B4-BE49-F238E27FC236}">
                <a16:creationId xmlns:a16="http://schemas.microsoft.com/office/drawing/2014/main" id="{2582B3E7-EEFF-DAF2-A9DC-459EBFC05DFD}"/>
              </a:ext>
            </a:extLst>
          </p:cNvPr>
          <p:cNvSpPr txBox="1">
            <a:spLocks noChangeArrowheads="1"/>
          </p:cNvSpPr>
          <p:nvPr/>
        </p:nvSpPr>
        <p:spPr bwMode="auto">
          <a:xfrm>
            <a:off x="8491795" y="3980682"/>
            <a:ext cx="2051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a:solidFill>
                  <a:srgbClr val="FF0000"/>
                </a:solidFill>
                <a:latin typeface="Arial" panose="020B0604020202020204" pitchFamily="34" charset="0"/>
              </a:rPr>
              <a:t>0.1</a:t>
            </a:r>
          </a:p>
        </p:txBody>
      </p:sp>
      <p:sp>
        <p:nvSpPr>
          <p:cNvPr id="19468" name="TextBox 14">
            <a:extLst>
              <a:ext uri="{FF2B5EF4-FFF2-40B4-BE49-F238E27FC236}">
                <a16:creationId xmlns:a16="http://schemas.microsoft.com/office/drawing/2014/main" id="{C4D4568A-DF6C-D986-521C-B3FE0A9C4B06}"/>
              </a:ext>
            </a:extLst>
          </p:cNvPr>
          <p:cNvSpPr txBox="1">
            <a:spLocks noChangeArrowheads="1"/>
          </p:cNvSpPr>
          <p:nvPr/>
        </p:nvSpPr>
        <p:spPr bwMode="auto">
          <a:xfrm>
            <a:off x="2101569" y="4924616"/>
            <a:ext cx="20497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a:solidFill>
                  <a:srgbClr val="FF0000"/>
                </a:solidFill>
                <a:latin typeface="Arial" panose="020B0604020202020204" pitchFamily="34" charset="0"/>
              </a:rPr>
              <a:t>100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linds(horizontal)">
                                      <p:cBhvr>
                                        <p:cTn id="12" dur="500"/>
                                        <p:tgtEl>
                                          <p:spTgt spid="2253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blinds(horizontal)">
                                      <p:cBhvr>
                                        <p:cTn id="17" dur="500"/>
                                        <p:tgtEl>
                                          <p:spTgt spid="22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2535">
                                            <p:txEl>
                                              <p:pRg st="0" end="0"/>
                                            </p:txEl>
                                          </p:spTgt>
                                        </p:tgtEl>
                                        <p:attrNameLst>
                                          <p:attrName>style.visibility</p:attrName>
                                        </p:attrNameLst>
                                      </p:cBhvr>
                                      <p:to>
                                        <p:strVal val="visible"/>
                                      </p:to>
                                    </p:set>
                                    <p:animEffect transition="in" filter="blinds(horizontal)">
                                      <p:cBhvr>
                                        <p:cTn id="22" dur="500"/>
                                        <p:tgtEl>
                                          <p:spTgt spid="2253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465"/>
                                        </p:tgtEl>
                                        <p:attrNameLst>
                                          <p:attrName>style.visibility</p:attrName>
                                        </p:attrNameLst>
                                      </p:cBhvr>
                                      <p:to>
                                        <p:strVal val="visible"/>
                                      </p:to>
                                    </p:set>
                                    <p:animEffect transition="in" filter="fade">
                                      <p:cBhvr>
                                        <p:cTn id="32" dur="500"/>
                                        <p:tgtEl>
                                          <p:spTgt spid="1946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9466"/>
                                        </p:tgtEl>
                                        <p:attrNameLst>
                                          <p:attrName>style.visibility</p:attrName>
                                        </p:attrNameLst>
                                      </p:cBhvr>
                                      <p:to>
                                        <p:strVal val="visible"/>
                                      </p:to>
                                    </p:set>
                                    <p:animEffect transition="in" filter="fade">
                                      <p:cBhvr>
                                        <p:cTn id="37" dur="500"/>
                                        <p:tgtEl>
                                          <p:spTgt spid="1946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9467"/>
                                        </p:tgtEl>
                                        <p:attrNameLst>
                                          <p:attrName>style.visibility</p:attrName>
                                        </p:attrNameLst>
                                      </p:cBhvr>
                                      <p:to>
                                        <p:strVal val="visible"/>
                                      </p:to>
                                    </p:set>
                                    <p:animEffect transition="in" filter="fade">
                                      <p:cBhvr>
                                        <p:cTn id="42" dur="500"/>
                                        <p:tgtEl>
                                          <p:spTgt spid="1946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9468"/>
                                        </p:tgtEl>
                                        <p:attrNameLst>
                                          <p:attrName>style.visibility</p:attrName>
                                        </p:attrNameLst>
                                      </p:cBhvr>
                                      <p:to>
                                        <p:strVal val="visible"/>
                                      </p:to>
                                    </p:set>
                                    <p:animEffect transition="in" filter="fade">
                                      <p:cBhvr>
                                        <p:cTn id="47" dur="500"/>
                                        <p:tgtEl>
                                          <p:spTgt spid="19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4" grpId="0" animBg="1"/>
      <p:bldP spid="11" grpId="0"/>
      <p:bldP spid="19465" grpId="0"/>
      <p:bldP spid="19466" grpId="0"/>
      <p:bldP spid="19467" grpId="0"/>
      <p:bldP spid="194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701" y="226368"/>
            <a:ext cx="5836355" cy="646331"/>
          </a:xfrm>
          <a:prstGeom prst="rect">
            <a:avLst/>
          </a:prstGeom>
          <a:noFill/>
        </p:spPr>
        <p:txBody>
          <a:bodyPr wrap="square" rtlCol="0">
            <a:spAutoFit/>
          </a:bodyPr>
          <a:lstStyle/>
          <a:p>
            <a:r>
              <a:rPr lang="en-GB" sz="3600" b="1" dirty="0">
                <a:solidFill>
                  <a:srgbClr val="FF0000"/>
                </a:solidFill>
              </a:rPr>
              <a:t>2. </a:t>
            </a:r>
            <a:r>
              <a:rPr lang="en-GB" sz="3600" b="1" dirty="0" err="1">
                <a:solidFill>
                  <a:srgbClr val="FF0000"/>
                </a:solidFill>
              </a:rPr>
              <a:t>Cách</a:t>
            </a:r>
            <a:r>
              <a:rPr lang="en-GB" sz="3600" b="1" dirty="0">
                <a:solidFill>
                  <a:srgbClr val="FF0000"/>
                </a:solidFill>
              </a:rPr>
              <a:t> </a:t>
            </a:r>
            <a:r>
              <a:rPr lang="en-GB" sz="3600" b="1" dirty="0" err="1">
                <a:solidFill>
                  <a:srgbClr val="FF0000"/>
                </a:solidFill>
              </a:rPr>
              <a:t>đo</a:t>
            </a:r>
            <a:r>
              <a:rPr lang="en-GB" sz="3600" b="1" dirty="0">
                <a:solidFill>
                  <a:srgbClr val="FF0000"/>
                </a:solidFill>
              </a:rPr>
              <a:t> </a:t>
            </a:r>
            <a:r>
              <a:rPr lang="en-GB" sz="3600" b="1" dirty="0" err="1">
                <a:solidFill>
                  <a:srgbClr val="FF0000"/>
                </a:solidFill>
              </a:rPr>
              <a:t>chiều</a:t>
            </a:r>
            <a:r>
              <a:rPr lang="en-GB" sz="3600" b="1" dirty="0">
                <a:solidFill>
                  <a:srgbClr val="FF0000"/>
                </a:solidFill>
              </a:rPr>
              <a:t> </a:t>
            </a:r>
            <a:r>
              <a:rPr lang="en-GB" sz="3600" b="1" dirty="0" err="1">
                <a:solidFill>
                  <a:srgbClr val="FF0000"/>
                </a:solidFill>
              </a:rPr>
              <a:t>dài</a:t>
            </a:r>
            <a:endParaRPr lang="en-US" sz="3600" b="1" dirty="0">
              <a:solidFill>
                <a:srgbClr val="FF0000"/>
              </a:solidFill>
            </a:endParaRPr>
          </a:p>
        </p:txBody>
      </p:sp>
      <p:sp>
        <p:nvSpPr>
          <p:cNvPr id="8" name="Google Shape;424;p20"/>
          <p:cNvSpPr txBox="1">
            <a:spLocks/>
          </p:cNvSpPr>
          <p:nvPr/>
        </p:nvSpPr>
        <p:spPr>
          <a:xfrm>
            <a:off x="1626568" y="3041516"/>
            <a:ext cx="8928992" cy="3377540"/>
          </a:xfrm>
          <a:prstGeom prst="rect">
            <a:avLst/>
          </a:prstGeom>
        </p:spPr>
        <p:txBody>
          <a:bodyPr spcFirstLastPara="1" vert="horz" wrap="square" lIns="91425" tIns="91425" rIns="91425" bIns="91425" rtlCol="0" anchor="t" anchorCtr="0">
            <a:noAutofit/>
          </a:bodyPr>
          <a:lstStyle>
            <a:lvl1pPr marL="411480" indent="-411480" algn="l" defTabSz="548640" rtl="0" eaLnBrk="1" latinLnBrk="0" hangingPunct="1">
              <a:spcBef>
                <a:spcPts val="1200"/>
              </a:spcBef>
              <a:spcAft>
                <a:spcPts val="0"/>
              </a:spcAft>
              <a:buClr>
                <a:schemeClr val="accent1"/>
              </a:buClr>
              <a:buSzPct val="80000"/>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9pPr>
          </a:lstStyle>
          <a:p>
            <a:pPr marL="101600" indent="0" algn="just" fontAlgn="auto">
              <a:lnSpc>
                <a:spcPct val="135000"/>
              </a:lnSpc>
              <a:spcAft>
                <a:spcPts val="600"/>
              </a:spcAft>
              <a:buFont typeface="Wingdings 3" charset="2"/>
              <a:buNone/>
            </a:pPr>
            <a:r>
              <a:rPr lang="en-GB"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GB"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GB" sz="3200" b="1"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1600" indent="0" algn="just" fontAlgn="auto">
              <a:lnSpc>
                <a:spcPct val="135000"/>
              </a:lnSpc>
              <a:spcAft>
                <a:spcPts val="600"/>
              </a:spcAft>
              <a:buFont typeface="Wingdings 3" charset="2"/>
              <a:buNone/>
            </a:pPr>
            <a:r>
              <a:rPr lang="vi-VN" sz="3200" dirty="0">
                <a:solidFill>
                  <a:srgbClr val="000000"/>
                </a:solidFill>
                <a:latin typeface="Arial" panose="020B0604020202020204" pitchFamily="34" charset="0"/>
                <a:ea typeface="Calibri" panose="020F0502020204030204" pitchFamily="34" charset="0"/>
                <a:cs typeface="Arial" panose="020B0604020202020204" pitchFamily="34" charset="0"/>
              </a:rPr>
              <a:t>Kể tên những loại thước đo chiều dài mà em biết. Tại sao người ta lại sản xuất ra nhiều loại thước khác nhau như vậy?</a:t>
            </a:r>
          </a:p>
          <a:p>
            <a:pPr marL="101600" indent="0" fontAlgn="auto">
              <a:spcBef>
                <a:spcPts val="0"/>
              </a:spcBef>
              <a:buSzPts val="2000"/>
              <a:buFont typeface="Wingdings 3" charset="2"/>
              <a:buNone/>
            </a:pPr>
            <a:endParaRPr lang="vi-VN" sz="2800" dirty="0"/>
          </a:p>
        </p:txBody>
      </p:sp>
      <p:sp>
        <p:nvSpPr>
          <p:cNvPr id="10" name="Title 9"/>
          <p:cNvSpPr>
            <a:spLocks noGrp="1"/>
          </p:cNvSpPr>
          <p:nvPr>
            <p:ph type="title"/>
          </p:nvPr>
        </p:nvSpPr>
        <p:spPr>
          <a:xfrm>
            <a:off x="3521417" y="1535680"/>
            <a:ext cx="4221897" cy="646331"/>
          </a:xfrm>
        </p:spPr>
        <p:txBody>
          <a:bodyPr>
            <a:noAutofit/>
          </a:bodyPr>
          <a:lstStyle/>
          <a:p>
            <a:r>
              <a:rPr lang="en-GB" sz="3400" b="1" dirty="0">
                <a:latin typeface="Arial" panose="020B0604020202020204" pitchFamily="34" charset="0"/>
                <a:cs typeface="Arial" panose="020B0604020202020204" pitchFamily="34" charset="0"/>
              </a:rPr>
              <a:t>Thảo </a:t>
            </a:r>
            <a:r>
              <a:rPr lang="en-GB" sz="3400" b="1" dirty="0" err="1">
                <a:latin typeface="Arial" panose="020B0604020202020204" pitchFamily="34" charset="0"/>
                <a:cs typeface="Arial" panose="020B0604020202020204" pitchFamily="34" charset="0"/>
              </a:rPr>
              <a:t>luận</a:t>
            </a:r>
            <a:r>
              <a:rPr lang="en-GB" sz="3400" b="1" dirty="0">
                <a:latin typeface="Arial" panose="020B0604020202020204" pitchFamily="34" charset="0"/>
                <a:cs typeface="Arial" panose="020B0604020202020204" pitchFamily="34" charset="0"/>
              </a:rPr>
              <a:t> </a:t>
            </a:r>
            <a:r>
              <a:rPr lang="en-GB" sz="3400" b="1" dirty="0" err="1">
                <a:latin typeface="Arial" panose="020B0604020202020204" pitchFamily="34" charset="0"/>
                <a:cs typeface="Arial" panose="020B0604020202020204" pitchFamily="34" charset="0"/>
              </a:rPr>
              <a:t>nhóm</a:t>
            </a:r>
            <a:endParaRPr lang="en-US" sz="34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330424" y="971045"/>
            <a:ext cx="3168352" cy="1775603"/>
          </a:xfrm>
          <a:prstGeom prst="rect">
            <a:avLst/>
          </a:prstGeom>
        </p:spPr>
      </p:pic>
    </p:spTree>
    <p:extLst>
      <p:ext uri="{BB962C8B-B14F-4D97-AF65-F5344CB8AC3E}">
        <p14:creationId xmlns:p14="http://schemas.microsoft.com/office/powerpoint/2010/main" val="179709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30424" y="4762872"/>
            <a:ext cx="5900354" cy="3153055"/>
            <a:chOff x="258416" y="4762872"/>
            <a:chExt cx="5900354" cy="3153055"/>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16" y="4762872"/>
              <a:ext cx="5900354" cy="2021799"/>
            </a:xfrm>
            <a:prstGeom prst="rect">
              <a:avLst/>
            </a:prstGeom>
          </p:spPr>
        </p:pic>
        <p:sp>
          <p:nvSpPr>
            <p:cNvPr id="7" name="Text Box 9"/>
            <p:cNvSpPr txBox="1">
              <a:spLocks noChangeArrowheads="1"/>
            </p:cNvSpPr>
            <p:nvPr/>
          </p:nvSpPr>
          <p:spPr bwMode="auto">
            <a:xfrm>
              <a:off x="1866165" y="7331152"/>
              <a:ext cx="2684856" cy="5847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FF00"/>
                  </a:solidFill>
                </a:rPr>
                <a:t>Thước dây</a:t>
              </a:r>
            </a:p>
          </p:txBody>
        </p:sp>
      </p:grpSp>
      <p:grpSp>
        <p:nvGrpSpPr>
          <p:cNvPr id="16" name="Group 15"/>
          <p:cNvGrpSpPr/>
          <p:nvPr/>
        </p:nvGrpSpPr>
        <p:grpSpPr>
          <a:xfrm>
            <a:off x="8114828" y="4762872"/>
            <a:ext cx="5790847" cy="3315249"/>
            <a:chOff x="8114828" y="4762872"/>
            <a:chExt cx="5790847" cy="3315249"/>
          </a:xfrm>
        </p:grpSpPr>
        <p:sp>
          <p:nvSpPr>
            <p:cNvPr id="5" name="Text Box 12"/>
            <p:cNvSpPr txBox="1">
              <a:spLocks noChangeArrowheads="1"/>
            </p:cNvSpPr>
            <p:nvPr/>
          </p:nvSpPr>
          <p:spPr bwMode="auto">
            <a:xfrm>
              <a:off x="9915523" y="7493346"/>
              <a:ext cx="2404533" cy="5847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FF00"/>
                  </a:solidFill>
                </a:rPr>
                <a:t>Thước kẹp</a:t>
              </a:r>
            </a:p>
          </p:txBody>
        </p:sp>
        <p:pic>
          <p:nvPicPr>
            <p:cNvPr id="8" name="Picture 7"/>
            <p:cNvPicPr>
              <a:picLocks noChangeAspect="1"/>
            </p:cNvPicPr>
            <p:nvPr/>
          </p:nvPicPr>
          <p:blipFill>
            <a:blip r:embed="rId3"/>
            <a:stretch>
              <a:fillRect/>
            </a:stretch>
          </p:blipFill>
          <p:spPr>
            <a:xfrm>
              <a:off x="8114828" y="4762872"/>
              <a:ext cx="5790847" cy="2501210"/>
            </a:xfrm>
            <a:prstGeom prst="rect">
              <a:avLst/>
            </a:prstGeom>
          </p:spPr>
        </p:pic>
      </p:grpSp>
      <p:grpSp>
        <p:nvGrpSpPr>
          <p:cNvPr id="14" name="Group 13"/>
          <p:cNvGrpSpPr/>
          <p:nvPr/>
        </p:nvGrpSpPr>
        <p:grpSpPr>
          <a:xfrm>
            <a:off x="8337446" y="1393685"/>
            <a:ext cx="5560689" cy="2615837"/>
            <a:chOff x="8337446" y="1393685"/>
            <a:chExt cx="5560689" cy="2615837"/>
          </a:xfrm>
        </p:grpSpPr>
        <p:pic>
          <p:nvPicPr>
            <p:cNvPr id="9" name="Picture 8"/>
            <p:cNvPicPr>
              <a:picLocks noChangeAspect="1"/>
            </p:cNvPicPr>
            <p:nvPr/>
          </p:nvPicPr>
          <p:blipFill>
            <a:blip r:embed="rId4"/>
            <a:stretch>
              <a:fillRect/>
            </a:stretch>
          </p:blipFill>
          <p:spPr>
            <a:xfrm>
              <a:off x="8337446" y="1393685"/>
              <a:ext cx="5560689" cy="1666840"/>
            </a:xfrm>
            <a:prstGeom prst="rect">
              <a:avLst/>
            </a:prstGeom>
          </p:spPr>
        </p:pic>
        <p:sp>
          <p:nvSpPr>
            <p:cNvPr id="10" name="Text Box 9"/>
            <p:cNvSpPr txBox="1">
              <a:spLocks noChangeArrowheads="1"/>
            </p:cNvSpPr>
            <p:nvPr/>
          </p:nvSpPr>
          <p:spPr bwMode="auto">
            <a:xfrm>
              <a:off x="9773957" y="3424747"/>
              <a:ext cx="2736304" cy="5847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FFFF00"/>
                  </a:solidFill>
                </a:rPr>
                <a:t>Thước</a:t>
              </a:r>
              <a:r>
                <a:rPr lang="en-US" altLang="en-US" sz="3200" b="1" dirty="0">
                  <a:solidFill>
                    <a:srgbClr val="FFFF00"/>
                  </a:solidFill>
                </a:rPr>
                <a:t> </a:t>
              </a:r>
              <a:r>
                <a:rPr lang="en-US" altLang="en-US" sz="3200" b="1" dirty="0" err="1">
                  <a:solidFill>
                    <a:srgbClr val="FFFF00"/>
                  </a:solidFill>
                </a:rPr>
                <a:t>cuộn</a:t>
              </a:r>
              <a:endParaRPr lang="en-US" altLang="en-US" sz="3200" b="1" dirty="0">
                <a:solidFill>
                  <a:srgbClr val="FFFF00"/>
                </a:solidFill>
              </a:endParaRPr>
            </a:p>
          </p:txBody>
        </p:sp>
      </p:grpSp>
      <p:grpSp>
        <p:nvGrpSpPr>
          <p:cNvPr id="13" name="Group 12"/>
          <p:cNvGrpSpPr/>
          <p:nvPr/>
        </p:nvGrpSpPr>
        <p:grpSpPr>
          <a:xfrm>
            <a:off x="447079" y="1974121"/>
            <a:ext cx="6042590" cy="1949882"/>
            <a:chOff x="447079" y="1974121"/>
            <a:chExt cx="6042590" cy="1949882"/>
          </a:xfrm>
        </p:grpSpPr>
        <p:sp>
          <p:nvSpPr>
            <p:cNvPr id="4" name="Text Box 10"/>
            <p:cNvSpPr txBox="1">
              <a:spLocks noChangeArrowheads="1"/>
            </p:cNvSpPr>
            <p:nvPr/>
          </p:nvSpPr>
          <p:spPr bwMode="auto">
            <a:xfrm>
              <a:off x="1914600" y="3339228"/>
              <a:ext cx="2336161" cy="5847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FF00"/>
                  </a:solidFill>
                </a:rPr>
                <a:t>Thước kẻ</a:t>
              </a:r>
            </a:p>
          </p:txBody>
        </p:sp>
        <p:pic>
          <p:nvPicPr>
            <p:cNvPr id="11" name="Picture 13" descr="ruler_0_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079" y="1974121"/>
              <a:ext cx="6042590" cy="100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3468374" y="530208"/>
            <a:ext cx="6637354" cy="584775"/>
          </a:xfrm>
          <a:prstGeom prst="rect">
            <a:avLst/>
          </a:prstGeom>
          <a:noFill/>
        </p:spPr>
        <p:txBody>
          <a:bodyPr wrap="square" rtlCol="0">
            <a:spAutoFit/>
          </a:bodyPr>
          <a:lstStyle/>
          <a:p>
            <a:r>
              <a:rPr lang="en-GB" sz="3200" b="1">
                <a:solidFill>
                  <a:srgbClr val="0070C0"/>
                </a:solidFill>
              </a:rPr>
              <a:t>* Một số dụng cụ đo chiều dài</a:t>
            </a:r>
            <a:endParaRPr lang="en-US" sz="3200" b="1">
              <a:solidFill>
                <a:srgbClr val="0070C0"/>
              </a:solidFill>
            </a:endParaRPr>
          </a:p>
        </p:txBody>
      </p:sp>
    </p:spTree>
    <p:extLst>
      <p:ext uri="{BB962C8B-B14F-4D97-AF65-F5344CB8AC3E}">
        <p14:creationId xmlns:p14="http://schemas.microsoft.com/office/powerpoint/2010/main" val="1425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493720" y="4456086"/>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err="1">
                <a:solidFill>
                  <a:srgbClr val="0070C0"/>
                </a:solidFill>
              </a:rPr>
              <a:t>Thước</a:t>
            </a:r>
            <a:r>
              <a:rPr lang="en-US" altLang="en-US" sz="3600" b="1" dirty="0">
                <a:solidFill>
                  <a:srgbClr val="0070C0"/>
                </a:solidFill>
              </a:rPr>
              <a:t> </a:t>
            </a:r>
            <a:r>
              <a:rPr lang="en-US" altLang="en-US" sz="3600" b="1" dirty="0" err="1">
                <a:solidFill>
                  <a:srgbClr val="0070C0"/>
                </a:solidFill>
              </a:rPr>
              <a:t>dây</a:t>
            </a:r>
            <a:endParaRPr lang="en-US" altLang="en-US" sz="3600" b="1" dirty="0">
              <a:solidFill>
                <a:srgbClr val="0070C0"/>
              </a:solidFill>
            </a:endParaRPr>
          </a:p>
        </p:txBody>
      </p:sp>
      <p:sp>
        <p:nvSpPr>
          <p:cNvPr id="5" name="Text Box 7"/>
          <p:cNvSpPr txBox="1">
            <a:spLocks noChangeArrowheads="1"/>
          </p:cNvSpPr>
          <p:nvPr/>
        </p:nvSpPr>
        <p:spPr bwMode="auto">
          <a:xfrm>
            <a:off x="983330" y="222423"/>
            <a:ext cx="119912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dirty="0" err="1">
                <a:solidFill>
                  <a:srgbClr val="C00000"/>
                </a:solidFill>
              </a:rPr>
              <a:t>Hãy</a:t>
            </a:r>
            <a:r>
              <a:rPr lang="en-US" altLang="en-US" sz="3600" i="1" dirty="0">
                <a:solidFill>
                  <a:srgbClr val="C00000"/>
                </a:solidFill>
              </a:rPr>
              <a:t> </a:t>
            </a:r>
            <a:r>
              <a:rPr lang="en-US" altLang="en-US" sz="3600" i="1" dirty="0" err="1">
                <a:solidFill>
                  <a:srgbClr val="C00000"/>
                </a:solidFill>
              </a:rPr>
              <a:t>cho</a:t>
            </a:r>
            <a:r>
              <a:rPr lang="en-US" altLang="en-US" sz="3600" i="1" dirty="0">
                <a:solidFill>
                  <a:srgbClr val="C00000"/>
                </a:solidFill>
              </a:rPr>
              <a:t> </a:t>
            </a:r>
            <a:r>
              <a:rPr lang="en-US" altLang="en-US" sz="3600" i="1" dirty="0" err="1">
                <a:solidFill>
                  <a:srgbClr val="C00000"/>
                </a:solidFill>
              </a:rPr>
              <a:t>biết</a:t>
            </a:r>
            <a:r>
              <a:rPr lang="en-US" altLang="en-US" sz="3600" i="1" dirty="0">
                <a:solidFill>
                  <a:srgbClr val="C00000"/>
                </a:solidFill>
              </a:rPr>
              <a:t> </a:t>
            </a:r>
            <a:r>
              <a:rPr lang="en-US" altLang="en-US" sz="3600" i="1" dirty="0" err="1">
                <a:solidFill>
                  <a:srgbClr val="C00000"/>
                </a:solidFill>
              </a:rPr>
              <a:t>người</a:t>
            </a:r>
            <a:r>
              <a:rPr lang="en-US" altLang="en-US" sz="3600" i="1" dirty="0">
                <a:solidFill>
                  <a:srgbClr val="C00000"/>
                </a:solidFill>
              </a:rPr>
              <a:t> </a:t>
            </a:r>
            <a:r>
              <a:rPr lang="en-US" altLang="en-US" sz="3600" i="1" dirty="0" err="1">
                <a:solidFill>
                  <a:srgbClr val="C00000"/>
                </a:solidFill>
              </a:rPr>
              <a:t>trong</a:t>
            </a:r>
            <a:r>
              <a:rPr lang="en-US" altLang="en-US" sz="3600" i="1" dirty="0">
                <a:solidFill>
                  <a:srgbClr val="C00000"/>
                </a:solidFill>
              </a:rPr>
              <a:t> </a:t>
            </a:r>
            <a:r>
              <a:rPr lang="en-US" altLang="en-US" sz="3600" i="1" dirty="0" err="1">
                <a:solidFill>
                  <a:srgbClr val="C00000"/>
                </a:solidFill>
              </a:rPr>
              <a:t>ảnh</a:t>
            </a:r>
            <a:r>
              <a:rPr lang="en-US" altLang="en-US" sz="3600" i="1" dirty="0">
                <a:solidFill>
                  <a:srgbClr val="C00000"/>
                </a:solidFill>
              </a:rPr>
              <a:t> </a:t>
            </a:r>
            <a:r>
              <a:rPr lang="en-US" altLang="en-US" sz="3600" i="1" dirty="0" err="1">
                <a:solidFill>
                  <a:srgbClr val="C00000"/>
                </a:solidFill>
              </a:rPr>
              <a:t>sử</a:t>
            </a:r>
            <a:r>
              <a:rPr lang="en-US" altLang="en-US" sz="3600" i="1" dirty="0">
                <a:solidFill>
                  <a:srgbClr val="C00000"/>
                </a:solidFill>
              </a:rPr>
              <a:t> </a:t>
            </a:r>
            <a:r>
              <a:rPr lang="en-US" altLang="en-US" sz="3600" i="1" dirty="0" err="1">
                <a:solidFill>
                  <a:srgbClr val="C00000"/>
                </a:solidFill>
              </a:rPr>
              <a:t>dụng</a:t>
            </a:r>
            <a:r>
              <a:rPr lang="en-US" altLang="en-US" sz="3600" i="1" dirty="0">
                <a:solidFill>
                  <a:srgbClr val="C00000"/>
                </a:solidFill>
              </a:rPr>
              <a:t> </a:t>
            </a:r>
            <a:r>
              <a:rPr lang="en-US" altLang="en-US" sz="3600" i="1" dirty="0" err="1">
                <a:solidFill>
                  <a:srgbClr val="C00000"/>
                </a:solidFill>
              </a:rPr>
              <a:t>loại</a:t>
            </a:r>
            <a:r>
              <a:rPr lang="en-US" altLang="en-US" sz="3600" i="1" dirty="0">
                <a:solidFill>
                  <a:srgbClr val="C00000"/>
                </a:solidFill>
              </a:rPr>
              <a:t> </a:t>
            </a:r>
            <a:r>
              <a:rPr lang="en-US" altLang="en-US" sz="3600" i="1" dirty="0" err="1">
                <a:solidFill>
                  <a:srgbClr val="C00000"/>
                </a:solidFill>
              </a:rPr>
              <a:t>thước</a:t>
            </a:r>
            <a:r>
              <a:rPr lang="en-US" altLang="en-US" sz="3600" i="1" dirty="0">
                <a:solidFill>
                  <a:srgbClr val="C00000"/>
                </a:solidFill>
              </a:rPr>
              <a:t> </a:t>
            </a:r>
            <a:r>
              <a:rPr lang="en-US" altLang="en-US" sz="3600" i="1" dirty="0" err="1">
                <a:solidFill>
                  <a:srgbClr val="C00000"/>
                </a:solidFill>
              </a:rPr>
              <a:t>nào</a:t>
            </a:r>
            <a:r>
              <a:rPr lang="en-US" altLang="en-US" sz="3600" i="1" dirty="0">
                <a:solidFill>
                  <a:srgbClr val="C00000"/>
                </a:solidFill>
              </a:rPr>
              <a:t>?</a:t>
            </a:r>
          </a:p>
        </p:txBody>
      </p:sp>
      <p:pic>
        <p:nvPicPr>
          <p:cNvPr id="6" name="Picture 5"/>
          <p:cNvPicPr>
            <a:picLocks noChangeAspect="1"/>
          </p:cNvPicPr>
          <p:nvPr/>
        </p:nvPicPr>
        <p:blipFill>
          <a:blip r:embed="rId2"/>
          <a:stretch>
            <a:fillRect/>
          </a:stretch>
        </p:blipFill>
        <p:spPr>
          <a:xfrm>
            <a:off x="1039463" y="947550"/>
            <a:ext cx="5928472" cy="3051837"/>
          </a:xfrm>
          <a:prstGeom prst="rect">
            <a:avLst/>
          </a:prstGeom>
        </p:spPr>
      </p:pic>
      <p:pic>
        <p:nvPicPr>
          <p:cNvPr id="7" name="Picture 6"/>
          <p:cNvPicPr>
            <a:picLocks noChangeAspect="1"/>
          </p:cNvPicPr>
          <p:nvPr/>
        </p:nvPicPr>
        <p:blipFill>
          <a:blip r:embed="rId3"/>
          <a:stretch>
            <a:fillRect/>
          </a:stretch>
        </p:blipFill>
        <p:spPr>
          <a:xfrm>
            <a:off x="6889363" y="947550"/>
            <a:ext cx="3962401" cy="3180045"/>
          </a:xfrm>
          <a:prstGeom prst="rect">
            <a:avLst/>
          </a:prstGeom>
        </p:spPr>
      </p:pic>
      <p:sp>
        <p:nvSpPr>
          <p:cNvPr id="2" name="Text Box 7"/>
          <p:cNvSpPr txBox="1">
            <a:spLocks noChangeArrowheads="1"/>
          </p:cNvSpPr>
          <p:nvPr/>
        </p:nvSpPr>
        <p:spPr bwMode="auto">
          <a:xfrm>
            <a:off x="5759835" y="6471798"/>
            <a:ext cx="3110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rgbClr val="0070C0"/>
                </a:solidFill>
              </a:rPr>
              <a:t>Thước</a:t>
            </a:r>
            <a:r>
              <a:rPr lang="en-US" altLang="en-US" sz="3600" b="1" dirty="0">
                <a:solidFill>
                  <a:srgbClr val="0070C0"/>
                </a:solidFill>
              </a:rPr>
              <a:t> </a:t>
            </a:r>
            <a:r>
              <a:rPr lang="en-US" altLang="en-US" sz="3600" b="1" dirty="0" err="1">
                <a:solidFill>
                  <a:srgbClr val="0070C0"/>
                </a:solidFill>
              </a:rPr>
              <a:t>kẻ</a:t>
            </a:r>
            <a:endParaRPr lang="en-US" altLang="en-US" sz="3600" b="1" dirty="0">
              <a:solidFill>
                <a:srgbClr val="0070C0"/>
              </a:solidFill>
            </a:endParaRPr>
          </a:p>
        </p:txBody>
      </p:sp>
      <p:pic>
        <p:nvPicPr>
          <p:cNvPr id="3" name="Picture 2"/>
          <p:cNvPicPr>
            <a:picLocks noChangeAspect="1"/>
          </p:cNvPicPr>
          <p:nvPr/>
        </p:nvPicPr>
        <p:blipFill>
          <a:blip r:embed="rId4"/>
          <a:stretch>
            <a:fillRect/>
          </a:stretch>
        </p:blipFill>
        <p:spPr>
          <a:xfrm>
            <a:off x="402432" y="4489086"/>
            <a:ext cx="4762358" cy="3740514"/>
          </a:xfrm>
          <a:prstGeom prst="rect">
            <a:avLst/>
          </a:prstGeom>
        </p:spPr>
      </p:pic>
    </p:spTree>
    <p:extLst>
      <p:ext uri="{BB962C8B-B14F-4D97-AF65-F5344CB8AC3E}">
        <p14:creationId xmlns:p14="http://schemas.microsoft.com/office/powerpoint/2010/main" val="478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52ECD4C-6C3A-AA2F-96E9-C8CCBE50E6DE}"/>
              </a:ext>
            </a:extLst>
          </p:cNvPr>
          <p:cNvSpPr/>
          <p:nvPr/>
        </p:nvSpPr>
        <p:spPr>
          <a:xfrm>
            <a:off x="10542270" y="4543426"/>
            <a:ext cx="3465196" cy="112395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vi-VN" dirty="0"/>
              <a:t>t</a:t>
            </a:r>
            <a:endParaRPr lang="en-US" dirty="0"/>
          </a:p>
        </p:txBody>
      </p:sp>
      <p:sp>
        <p:nvSpPr>
          <p:cNvPr id="22" name="Rounded Rectangle 21">
            <a:extLst>
              <a:ext uri="{FF2B5EF4-FFF2-40B4-BE49-F238E27FC236}">
                <a16:creationId xmlns:a16="http://schemas.microsoft.com/office/drawing/2014/main" id="{F004ADC0-3AF8-E3DB-44AE-794498B11AEB}"/>
              </a:ext>
            </a:extLst>
          </p:cNvPr>
          <p:cNvSpPr/>
          <p:nvPr/>
        </p:nvSpPr>
        <p:spPr>
          <a:xfrm>
            <a:off x="10483216" y="3114676"/>
            <a:ext cx="3482340" cy="112776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21" name="Rounded Rectangle 20">
            <a:extLst>
              <a:ext uri="{FF2B5EF4-FFF2-40B4-BE49-F238E27FC236}">
                <a16:creationId xmlns:a16="http://schemas.microsoft.com/office/drawing/2014/main" id="{4032B435-E0B0-23BD-3354-20056F741C50}"/>
              </a:ext>
            </a:extLst>
          </p:cNvPr>
          <p:cNvSpPr/>
          <p:nvPr/>
        </p:nvSpPr>
        <p:spPr>
          <a:xfrm>
            <a:off x="10483216" y="1617346"/>
            <a:ext cx="3489960" cy="119634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2" name="TextBox 1">
            <a:extLst>
              <a:ext uri="{FF2B5EF4-FFF2-40B4-BE49-F238E27FC236}">
                <a16:creationId xmlns:a16="http://schemas.microsoft.com/office/drawing/2014/main" id="{3F1D5D19-5F03-BB50-6019-F95248A2BFE6}"/>
              </a:ext>
            </a:extLst>
          </p:cNvPr>
          <p:cNvSpPr txBox="1"/>
          <p:nvPr/>
        </p:nvSpPr>
        <p:spPr>
          <a:xfrm>
            <a:off x="1588770" y="251461"/>
            <a:ext cx="12016740" cy="707886"/>
          </a:xfrm>
          <a:prstGeom prst="rect">
            <a:avLst/>
          </a:prstGeom>
          <a:noFill/>
        </p:spPr>
        <p:txBody>
          <a:bodyPr>
            <a:spAutoFit/>
          </a:bodyPr>
          <a:lstStyle/>
          <a:p>
            <a:pPr>
              <a:defRPr/>
            </a:pPr>
            <a:r>
              <a:rPr lang="vi-VN" sz="4000" b="1" dirty="0">
                <a:solidFill>
                  <a:srgbClr val="C00000"/>
                </a:solidFill>
              </a:rPr>
              <a:t>Chọn loại thước đo thích hợp để đo độ dài </a:t>
            </a:r>
            <a:endParaRPr lang="en-US" sz="4000" b="1" dirty="0">
              <a:solidFill>
                <a:srgbClr val="C00000"/>
              </a:solidFill>
            </a:endParaRPr>
          </a:p>
        </p:txBody>
      </p:sp>
      <p:sp>
        <p:nvSpPr>
          <p:cNvPr id="12" name="TextBox 11">
            <a:extLst>
              <a:ext uri="{FF2B5EF4-FFF2-40B4-BE49-F238E27FC236}">
                <a16:creationId xmlns:a16="http://schemas.microsoft.com/office/drawing/2014/main" id="{F9E2BE3F-7924-63B4-EB10-412A43BC0121}"/>
              </a:ext>
            </a:extLst>
          </p:cNvPr>
          <p:cNvSpPr txBox="1"/>
          <p:nvPr/>
        </p:nvSpPr>
        <p:spPr>
          <a:xfrm>
            <a:off x="3138736" y="1650564"/>
            <a:ext cx="4724400" cy="715089"/>
          </a:xfrm>
          <a:prstGeom prst="roundRect">
            <a:avLst/>
          </a:prstGeom>
          <a:solidFill>
            <a:schemeClr val="accent3">
              <a:lumMod val="20000"/>
              <a:lumOff val="80000"/>
            </a:schemeClr>
          </a:solidFill>
        </p:spPr>
        <p:txBody>
          <a:bodyPr>
            <a:spAutoFit/>
          </a:bodyPr>
          <a:lstStyle/>
          <a:p>
            <a:pPr algn="ctr">
              <a:defRPr/>
            </a:pPr>
            <a:r>
              <a:rPr lang="vi-VN" sz="3600" dirty="0"/>
              <a:t>Bước chân của con</a:t>
            </a:r>
            <a:endParaRPr lang="en-US" sz="3600" dirty="0"/>
          </a:p>
        </p:txBody>
      </p:sp>
      <p:sp>
        <p:nvSpPr>
          <p:cNvPr id="13" name="TextBox 12">
            <a:extLst>
              <a:ext uri="{FF2B5EF4-FFF2-40B4-BE49-F238E27FC236}">
                <a16:creationId xmlns:a16="http://schemas.microsoft.com/office/drawing/2014/main" id="{E2644A81-6359-8DE6-4FC6-EEB6B2D511CD}"/>
              </a:ext>
            </a:extLst>
          </p:cNvPr>
          <p:cNvSpPr txBox="1"/>
          <p:nvPr/>
        </p:nvSpPr>
        <p:spPr>
          <a:xfrm>
            <a:off x="2490663" y="2773680"/>
            <a:ext cx="6409497"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vi-VN" sz="3600" dirty="0">
                <a:latin typeface="Arial" panose="020B0604020202020204" pitchFamily="34" charset="0"/>
                <a:cs typeface="Arial" panose="020B0604020202020204" pitchFamily="34" charset="0"/>
              </a:rPr>
              <a:t>Chu vi ngoài của miệng cốc</a:t>
            </a:r>
            <a:endParaRPr lang="en-US" sz="3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7D427C7-2011-0843-5379-2078FF9077D7}"/>
              </a:ext>
            </a:extLst>
          </p:cNvPr>
          <p:cNvSpPr txBox="1"/>
          <p:nvPr/>
        </p:nvSpPr>
        <p:spPr>
          <a:xfrm>
            <a:off x="2632586" y="3729345"/>
            <a:ext cx="6409497" cy="715089"/>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vi-VN" sz="3600" dirty="0"/>
              <a:t>Độ cao cửa ra vào lớp học</a:t>
            </a:r>
            <a:endParaRPr lang="en-US" sz="3600" dirty="0"/>
          </a:p>
        </p:txBody>
      </p:sp>
      <p:sp>
        <p:nvSpPr>
          <p:cNvPr id="16" name="TextBox 15">
            <a:extLst>
              <a:ext uri="{FF2B5EF4-FFF2-40B4-BE49-F238E27FC236}">
                <a16:creationId xmlns:a16="http://schemas.microsoft.com/office/drawing/2014/main" id="{55E55311-DEBF-CDA8-0C56-4C16231C3704}"/>
              </a:ext>
            </a:extLst>
          </p:cNvPr>
          <p:cNvSpPr txBox="1"/>
          <p:nvPr/>
        </p:nvSpPr>
        <p:spPr>
          <a:xfrm>
            <a:off x="1358266" y="4892040"/>
            <a:ext cx="7717154" cy="715089"/>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defRPr/>
            </a:pPr>
            <a:r>
              <a:rPr lang="vi-VN" sz="3600" dirty="0">
                <a:solidFill>
                  <a:schemeClr val="tx1"/>
                </a:solidFill>
                <a:latin typeface="Arial" panose="020B0604020202020204" pitchFamily="34" charset="0"/>
                <a:cs typeface="Arial" panose="020B0604020202020204" pitchFamily="34" charset="0"/>
              </a:rPr>
              <a:t>Đường kính trong của miện</a:t>
            </a:r>
            <a:r>
              <a:rPr lang="en-US" sz="3600" dirty="0">
                <a:solidFill>
                  <a:schemeClr val="tx1"/>
                </a:solidFill>
                <a:latin typeface="Arial" panose="020B0604020202020204" pitchFamily="34" charset="0"/>
                <a:cs typeface="Arial" panose="020B0604020202020204" pitchFamily="34" charset="0"/>
              </a:rPr>
              <a:t>g</a:t>
            </a:r>
            <a:r>
              <a:rPr lang="vi-VN" sz="3600" dirty="0">
                <a:solidFill>
                  <a:schemeClr val="tx1"/>
                </a:solidFill>
                <a:latin typeface="Arial" panose="020B0604020202020204" pitchFamily="34" charset="0"/>
                <a:cs typeface="Arial" panose="020B0604020202020204" pitchFamily="34" charset="0"/>
              </a:rPr>
              <a:t> cốc</a:t>
            </a:r>
            <a:endParaRPr lang="en-US" sz="3600" dirty="0">
              <a:solidFill>
                <a:schemeClr val="tx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A4E76AD-AF0E-4FC3-DFD4-96F6B1AD6573}"/>
              </a:ext>
            </a:extLst>
          </p:cNvPr>
          <p:cNvSpPr txBox="1"/>
          <p:nvPr/>
        </p:nvSpPr>
        <p:spPr>
          <a:xfrm>
            <a:off x="1405890" y="6046470"/>
            <a:ext cx="7644766" cy="715089"/>
          </a:xfrm>
          <a:prstGeom prst="round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vi-VN" sz="3600" dirty="0">
                <a:solidFill>
                  <a:srgbClr val="004376"/>
                </a:solidFill>
                <a:latin typeface="Arial" panose="020B0604020202020204" pitchFamily="34" charset="0"/>
                <a:cs typeface="Arial" panose="020B0604020202020204" pitchFamily="34" charset="0"/>
              </a:rPr>
              <a:t>Đường kính ngoài của ống </a:t>
            </a:r>
            <a:r>
              <a:rPr lang="en-US" sz="3600" dirty="0" err="1">
                <a:solidFill>
                  <a:srgbClr val="004376"/>
                </a:solidFill>
                <a:latin typeface="Arial" panose="020B0604020202020204" pitchFamily="34" charset="0"/>
                <a:cs typeface="Arial" panose="020B0604020202020204" pitchFamily="34" charset="0"/>
              </a:rPr>
              <a:t>nhựa</a:t>
            </a:r>
            <a:endParaRPr lang="en-US" sz="3600" dirty="0">
              <a:solidFill>
                <a:srgbClr val="00437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A3975D6-538E-469E-31C4-4C9FA2E5A177}"/>
              </a:ext>
            </a:extLst>
          </p:cNvPr>
          <p:cNvSpPr>
            <a:spLocks noChangeArrowheads="1"/>
          </p:cNvSpPr>
          <p:nvPr/>
        </p:nvSpPr>
        <p:spPr bwMode="auto">
          <a:xfrm>
            <a:off x="10605136" y="1704724"/>
            <a:ext cx="3398520" cy="861564"/>
          </a:xfrm>
          <a:prstGeom prst="rect">
            <a:avLst/>
          </a:prstGeom>
          <a:noFill/>
          <a:ln>
            <a:noFill/>
          </a:ln>
        </p:spPr>
        <p:txBody>
          <a:bodyPr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34">
              <a:spcBef>
                <a:spcPct val="0"/>
              </a:spcBef>
              <a:buNone/>
              <a:defRPr/>
            </a:pPr>
            <a:r>
              <a:rPr lang="vi-VN" altLang="vi-VN" sz="4480" dirty="0">
                <a:solidFill>
                  <a:srgbClr val="004376"/>
                </a:solidFill>
                <a:latin typeface="Times New Roman" panose="02020603050405020304" pitchFamily="18" charset="0"/>
                <a:cs typeface="Times New Roman" panose="02020603050405020304" pitchFamily="18" charset="0"/>
              </a:rPr>
              <a:t>Thước thẳng</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F43325-E9B5-4F26-7F38-E58FC9932656}"/>
              </a:ext>
            </a:extLst>
          </p:cNvPr>
          <p:cNvSpPr>
            <a:spLocks noChangeArrowheads="1"/>
          </p:cNvSpPr>
          <p:nvPr/>
        </p:nvSpPr>
        <p:spPr bwMode="auto">
          <a:xfrm>
            <a:off x="10584180" y="3184908"/>
            <a:ext cx="3162300" cy="861564"/>
          </a:xfrm>
          <a:prstGeom prst="rect">
            <a:avLst/>
          </a:prstGeom>
          <a:noFill/>
          <a:ln>
            <a:noFill/>
          </a:ln>
        </p:spPr>
        <p:txBody>
          <a:bodyPr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34">
              <a:spcBef>
                <a:spcPct val="0"/>
              </a:spcBef>
              <a:buNone/>
              <a:defRPr/>
            </a:pPr>
            <a:r>
              <a:rPr lang="vi-VN" altLang="vi-VN" sz="4480" dirty="0">
                <a:solidFill>
                  <a:srgbClr val="004376"/>
                </a:solidFill>
                <a:latin typeface="Times New Roman" panose="02020603050405020304" pitchFamily="18" charset="0"/>
                <a:cs typeface="Times New Roman" panose="02020603050405020304" pitchFamily="18" charset="0"/>
              </a:rPr>
              <a:t>Thước cuộn</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78018CA-B354-03E6-47CA-0E8BB3AAEA55}"/>
              </a:ext>
            </a:extLst>
          </p:cNvPr>
          <p:cNvSpPr>
            <a:spLocks noChangeArrowheads="1"/>
          </p:cNvSpPr>
          <p:nvPr/>
        </p:nvSpPr>
        <p:spPr bwMode="auto">
          <a:xfrm>
            <a:off x="10662286" y="4635566"/>
            <a:ext cx="3726180" cy="861564"/>
          </a:xfrm>
          <a:prstGeom prst="rect">
            <a:avLst/>
          </a:prstGeom>
          <a:noFill/>
          <a:ln>
            <a:noFill/>
          </a:ln>
        </p:spPr>
        <p:txBody>
          <a:bodyPr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34">
              <a:spcBef>
                <a:spcPct val="0"/>
              </a:spcBef>
              <a:buNone/>
              <a:defRPr/>
            </a:pPr>
            <a:r>
              <a:rPr lang="vi-VN" altLang="vi-VN" sz="4480" dirty="0">
                <a:solidFill>
                  <a:srgbClr val="004376"/>
                </a:solidFill>
                <a:latin typeface="Times New Roman" panose="02020603050405020304" pitchFamily="18" charset="0"/>
                <a:cs typeface="Times New Roman" panose="02020603050405020304" pitchFamily="18" charset="0"/>
              </a:rPr>
              <a:t>Thước dây</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cxnSp>
        <p:nvCxnSpPr>
          <p:cNvPr id="25" name="Elbow Connector 24">
            <a:extLst>
              <a:ext uri="{FF2B5EF4-FFF2-40B4-BE49-F238E27FC236}">
                <a16:creationId xmlns:a16="http://schemas.microsoft.com/office/drawing/2014/main" id="{DEF56D20-B391-8062-4FA7-BBB6D16A24AC}"/>
              </a:ext>
            </a:extLst>
          </p:cNvPr>
          <p:cNvCxnSpPr/>
          <p:nvPr/>
        </p:nvCxnSpPr>
        <p:spPr>
          <a:xfrm rot="10800000" flipV="1">
            <a:off x="9033510" y="2396491"/>
            <a:ext cx="1876426" cy="1596390"/>
          </a:xfrm>
          <a:prstGeom prst="bentConnector3">
            <a:avLst>
              <a:gd name="adj1" fmla="val 50000"/>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144DFF27-C5FA-6F5D-4167-F83B20715E22}"/>
              </a:ext>
            </a:extLst>
          </p:cNvPr>
          <p:cNvCxnSpPr/>
          <p:nvPr/>
        </p:nvCxnSpPr>
        <p:spPr>
          <a:xfrm rot="16200000" flipV="1">
            <a:off x="8701088" y="-1919286"/>
            <a:ext cx="19050" cy="7023734"/>
          </a:xfrm>
          <a:prstGeom prst="bentConnector3">
            <a:avLst>
              <a:gd name="adj1" fmla="val 2054347"/>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6C0F4355-2574-9232-23A8-27BA4801AD91}"/>
              </a:ext>
            </a:extLst>
          </p:cNvPr>
          <p:cNvSpPr/>
          <p:nvPr/>
        </p:nvSpPr>
        <p:spPr>
          <a:xfrm>
            <a:off x="10542271" y="5998846"/>
            <a:ext cx="3486150" cy="112395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vi-VN" dirty="0"/>
              <a:t>t</a:t>
            </a:r>
            <a:endParaRPr lang="en-US" dirty="0"/>
          </a:p>
        </p:txBody>
      </p:sp>
      <p:sp>
        <p:nvSpPr>
          <p:cNvPr id="33" name="Rectangle 32">
            <a:extLst>
              <a:ext uri="{FF2B5EF4-FFF2-40B4-BE49-F238E27FC236}">
                <a16:creationId xmlns:a16="http://schemas.microsoft.com/office/drawing/2014/main" id="{D9B9DE18-D70C-B8B8-818C-9E8D2102CA49}"/>
              </a:ext>
            </a:extLst>
          </p:cNvPr>
          <p:cNvSpPr>
            <a:spLocks noChangeArrowheads="1"/>
          </p:cNvSpPr>
          <p:nvPr/>
        </p:nvSpPr>
        <p:spPr bwMode="auto">
          <a:xfrm>
            <a:off x="10662286" y="6046219"/>
            <a:ext cx="3726180" cy="861564"/>
          </a:xfrm>
          <a:prstGeom prst="rect">
            <a:avLst/>
          </a:prstGeom>
          <a:noFill/>
          <a:ln>
            <a:noFill/>
          </a:ln>
        </p:spPr>
        <p:txBody>
          <a:bodyPr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34">
              <a:spcBef>
                <a:spcPct val="0"/>
              </a:spcBef>
              <a:buNone/>
              <a:defRPr/>
            </a:pPr>
            <a:r>
              <a:rPr lang="vi-VN" altLang="vi-VN" sz="4480" dirty="0">
                <a:solidFill>
                  <a:srgbClr val="004376"/>
                </a:solidFill>
                <a:latin typeface="Times New Roman" panose="02020603050405020304" pitchFamily="18" charset="0"/>
                <a:cs typeface="Times New Roman" panose="02020603050405020304" pitchFamily="18" charset="0"/>
              </a:rPr>
              <a:t>Thước kẹp</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cxnSp>
        <p:nvCxnSpPr>
          <p:cNvPr id="40" name="Elbow Connector 39">
            <a:extLst>
              <a:ext uri="{FF2B5EF4-FFF2-40B4-BE49-F238E27FC236}">
                <a16:creationId xmlns:a16="http://schemas.microsoft.com/office/drawing/2014/main" id="{00F4DD04-40D3-1864-D63F-358CA113D0F9}"/>
              </a:ext>
            </a:extLst>
          </p:cNvPr>
          <p:cNvCxnSpPr>
            <a:cxnSpLocks/>
            <a:stCxn id="23" idx="1"/>
          </p:cNvCxnSpPr>
          <p:nvPr/>
        </p:nvCxnSpPr>
        <p:spPr>
          <a:xfrm rot="10800000">
            <a:off x="9050656" y="3187066"/>
            <a:ext cx="1491614" cy="1918334"/>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7F38C91F-70F6-51FD-E503-B8887D4F3707}"/>
              </a:ext>
            </a:extLst>
          </p:cNvPr>
          <p:cNvCxnSpPr/>
          <p:nvPr/>
        </p:nvCxnSpPr>
        <p:spPr>
          <a:xfrm rot="10800000">
            <a:off x="9033510" y="5334000"/>
            <a:ext cx="1461136" cy="1064896"/>
          </a:xfrm>
          <a:prstGeom prst="bentConnector3">
            <a:avLst>
              <a:gd name="adj1" fmla="val 50000"/>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5BFEA0BA-7B04-8798-46B6-6EF8F8834E80}"/>
              </a:ext>
            </a:extLst>
          </p:cNvPr>
          <p:cNvCxnSpPr>
            <a:stCxn id="22" idx="1"/>
          </p:cNvCxnSpPr>
          <p:nvPr/>
        </p:nvCxnSpPr>
        <p:spPr>
          <a:xfrm rot="10800000" flipV="1">
            <a:off x="9033510" y="3678556"/>
            <a:ext cx="1449706" cy="6743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D943060E-E14A-11DE-79B3-C1EBF10E4FAE}"/>
              </a:ext>
            </a:extLst>
          </p:cNvPr>
          <p:cNvCxnSpPr/>
          <p:nvPr/>
        </p:nvCxnSpPr>
        <p:spPr>
          <a:xfrm rot="10800000" flipV="1">
            <a:off x="9075420" y="6715126"/>
            <a:ext cx="1445896" cy="19050"/>
          </a:xfrm>
          <a:prstGeom prst="bentConnector3">
            <a:avLst>
              <a:gd name="adj1" fmla="val 50000"/>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2795" name="Group 41">
            <a:extLst>
              <a:ext uri="{FF2B5EF4-FFF2-40B4-BE49-F238E27FC236}">
                <a16:creationId xmlns:a16="http://schemas.microsoft.com/office/drawing/2014/main" id="{BDB256E5-CF9D-52DA-C462-CC0787F01773}"/>
              </a:ext>
            </a:extLst>
          </p:cNvPr>
          <p:cNvGrpSpPr>
            <a:grpSpLocks/>
          </p:cNvGrpSpPr>
          <p:nvPr/>
        </p:nvGrpSpPr>
        <p:grpSpPr bwMode="auto">
          <a:xfrm>
            <a:off x="502920" y="0"/>
            <a:ext cx="1312546" cy="1230630"/>
            <a:chOff x="2068621" y="1287961"/>
            <a:chExt cx="820270" cy="769440"/>
          </a:xfrm>
        </p:grpSpPr>
        <p:sp>
          <p:nvSpPr>
            <p:cNvPr id="44" name="Oval Callout 43">
              <a:extLst>
                <a:ext uri="{FF2B5EF4-FFF2-40B4-BE49-F238E27FC236}">
                  <a16:creationId xmlns:a16="http://schemas.microsoft.com/office/drawing/2014/main" id="{288E334D-B23D-13FD-948A-2F8146B17A3A}"/>
                </a:ext>
              </a:extLst>
            </p:cNvPr>
            <p:cNvSpPr/>
            <p:nvPr/>
          </p:nvSpPr>
          <p:spPr>
            <a:xfrm>
              <a:off x="2068621" y="1371337"/>
              <a:ext cx="726218" cy="686064"/>
            </a:xfrm>
            <a:prstGeom prst="wedgeEllipseCallout">
              <a:avLst>
                <a:gd name="adj1" fmla="val 43982"/>
                <a:gd name="adj2" fmla="val 8014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44">
              <a:extLst>
                <a:ext uri="{FF2B5EF4-FFF2-40B4-BE49-F238E27FC236}">
                  <a16:creationId xmlns:a16="http://schemas.microsoft.com/office/drawing/2014/main" id="{A6197A1D-55DF-AE49-54B4-0EEE67917E5C}"/>
                </a:ext>
              </a:extLst>
            </p:cNvPr>
            <p:cNvSpPr txBox="1"/>
            <p:nvPr/>
          </p:nvSpPr>
          <p:spPr>
            <a:xfrm>
              <a:off x="2192435" y="1287961"/>
              <a:ext cx="696456" cy="735099"/>
            </a:xfrm>
            <a:prstGeom prst="rect">
              <a:avLst/>
            </a:prstGeom>
            <a:noFill/>
          </p:spPr>
          <p:txBody>
            <a:bodyPr>
              <a:spAutoFit/>
            </a:bodyPr>
            <a:lstStyle/>
            <a:p>
              <a:pPr>
                <a:defRPr/>
              </a:pPr>
              <a:r>
                <a:rPr lang="en-US" sz="704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ircle(in)">
                                      <p:cBhvr>
                                        <p:cTn id="27" dur="2000"/>
                                        <p:tgtEl>
                                          <p:spTgt spid="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906488" y="2490528"/>
            <a:ext cx="10693756" cy="1635697"/>
          </a:xfrm>
          <a:prstGeom prst="roundRect">
            <a:avLst/>
          </a:prstGeom>
          <a:solidFill>
            <a:schemeClr val="accent5">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463040" eaLnBrk="1" fontAlgn="auto" hangingPunct="1">
              <a:lnSpc>
                <a:spcPct val="150000"/>
              </a:lnSpc>
              <a:spcBef>
                <a:spcPct val="50000"/>
              </a:spcBef>
              <a:spcAft>
                <a:spcPts val="0"/>
              </a:spcAft>
              <a:buClr>
                <a:srgbClr val="000000"/>
              </a:buClr>
            </a:pPr>
            <a:r>
              <a:rPr lang="en-US" altLang="en-US" sz="3200" kern="0" dirty="0" err="1">
                <a:solidFill>
                  <a:srgbClr val="4A5C65"/>
                </a:solidFill>
                <a:cs typeface="Arial"/>
                <a:sym typeface="Arial"/>
              </a:rPr>
              <a:t>Giới</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hạn</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đo</a:t>
            </a:r>
            <a:r>
              <a:rPr lang="en-US" altLang="en-US" sz="3200" kern="0" dirty="0">
                <a:solidFill>
                  <a:srgbClr val="4A5C65"/>
                </a:solidFill>
                <a:cs typeface="Arial"/>
                <a:sym typeface="Arial"/>
              </a:rPr>
              <a:t> (GHĐ) </a:t>
            </a:r>
            <a:r>
              <a:rPr lang="en-US" altLang="en-US" sz="3200" kern="0" dirty="0" err="1">
                <a:solidFill>
                  <a:srgbClr val="4A5C65"/>
                </a:solidFill>
                <a:cs typeface="Arial"/>
                <a:sym typeface="Arial"/>
              </a:rPr>
              <a:t>của</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thước</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là</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chiều</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dài</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lớn</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nhất</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ghi</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trên</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thước</a:t>
            </a:r>
            <a:r>
              <a:rPr lang="en-US" altLang="en-US" sz="3200" kern="0" dirty="0">
                <a:solidFill>
                  <a:srgbClr val="4A5C65"/>
                </a:solidFill>
                <a:cs typeface="Arial"/>
                <a:sym typeface="Arial"/>
              </a:rPr>
              <a:t>.</a:t>
            </a:r>
          </a:p>
        </p:txBody>
      </p:sp>
      <p:sp>
        <p:nvSpPr>
          <p:cNvPr id="5" name="Text Box 8"/>
          <p:cNvSpPr txBox="1">
            <a:spLocks noChangeArrowheads="1"/>
          </p:cNvSpPr>
          <p:nvPr/>
        </p:nvSpPr>
        <p:spPr bwMode="auto">
          <a:xfrm>
            <a:off x="1482552" y="4930492"/>
            <a:ext cx="10358685" cy="1191816"/>
          </a:xfrm>
          <a:prstGeom prst="round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463040" eaLnBrk="1" fontAlgn="auto" hangingPunct="1">
              <a:spcBef>
                <a:spcPct val="50000"/>
              </a:spcBef>
              <a:spcAft>
                <a:spcPts val="0"/>
              </a:spcAft>
              <a:buClr>
                <a:srgbClr val="000000"/>
              </a:buClr>
            </a:pPr>
            <a:r>
              <a:rPr lang="en-US" altLang="en-US" sz="3200" kern="0" dirty="0" err="1">
                <a:solidFill>
                  <a:srgbClr val="4A5C65"/>
                </a:solidFill>
                <a:cs typeface="Arial"/>
                <a:sym typeface="Arial"/>
              </a:rPr>
              <a:t>Độ</a:t>
            </a:r>
            <a:r>
              <a:rPr lang="en-US" altLang="en-US" sz="3200" kern="0" dirty="0">
                <a:solidFill>
                  <a:srgbClr val="4A5C65"/>
                </a:solidFill>
                <a:cs typeface="Arial"/>
                <a:sym typeface="Arial"/>
              </a:rPr>
              <a:t> chia </a:t>
            </a:r>
            <a:r>
              <a:rPr lang="en-US" altLang="en-US" sz="3200" kern="0" dirty="0" err="1">
                <a:solidFill>
                  <a:srgbClr val="4A5C65"/>
                </a:solidFill>
                <a:cs typeface="Arial"/>
                <a:sym typeface="Arial"/>
              </a:rPr>
              <a:t>nhỏ</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nhất</a:t>
            </a:r>
            <a:r>
              <a:rPr lang="en-US" altLang="en-US" sz="3200" kern="0" dirty="0">
                <a:solidFill>
                  <a:srgbClr val="4A5C65"/>
                </a:solidFill>
                <a:cs typeface="Arial"/>
                <a:sym typeface="Arial"/>
              </a:rPr>
              <a:t> (ĐCNN) </a:t>
            </a:r>
            <a:r>
              <a:rPr lang="en-US" altLang="en-US" sz="3200" kern="0" dirty="0" err="1">
                <a:solidFill>
                  <a:srgbClr val="4A5C65"/>
                </a:solidFill>
                <a:cs typeface="Arial"/>
                <a:sym typeface="Arial"/>
              </a:rPr>
              <a:t>của</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thước</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là</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độ</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dài</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giữa</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hai</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vạch</a:t>
            </a:r>
            <a:r>
              <a:rPr lang="en-US" altLang="en-US" sz="3200" kern="0" dirty="0">
                <a:solidFill>
                  <a:srgbClr val="4A5C65"/>
                </a:solidFill>
                <a:cs typeface="Arial"/>
                <a:sym typeface="Arial"/>
              </a:rPr>
              <a:t> chia </a:t>
            </a:r>
            <a:r>
              <a:rPr lang="en-US" altLang="en-US" sz="3200" kern="0" dirty="0" err="1">
                <a:solidFill>
                  <a:srgbClr val="4A5C65"/>
                </a:solidFill>
                <a:cs typeface="Arial"/>
                <a:sym typeface="Arial"/>
              </a:rPr>
              <a:t>liên</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tiếp</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trên</a:t>
            </a:r>
            <a:r>
              <a:rPr lang="en-US" altLang="en-US" sz="3200" kern="0" dirty="0">
                <a:solidFill>
                  <a:srgbClr val="4A5C65"/>
                </a:solidFill>
                <a:cs typeface="Arial"/>
                <a:sym typeface="Arial"/>
              </a:rPr>
              <a:t> </a:t>
            </a:r>
            <a:r>
              <a:rPr lang="en-US" altLang="en-US" sz="3200" kern="0" dirty="0" err="1">
                <a:solidFill>
                  <a:srgbClr val="4A5C65"/>
                </a:solidFill>
                <a:cs typeface="Arial"/>
                <a:sym typeface="Arial"/>
              </a:rPr>
              <a:t>thước</a:t>
            </a:r>
            <a:r>
              <a:rPr lang="en-US" altLang="en-US" sz="3200" kern="0" dirty="0">
                <a:solidFill>
                  <a:srgbClr val="4A5C65"/>
                </a:solidFill>
                <a:cs typeface="Arial"/>
                <a:sym typeface="Arial"/>
              </a:rPr>
              <a:t>.</a:t>
            </a:r>
          </a:p>
        </p:txBody>
      </p:sp>
      <p:sp>
        <p:nvSpPr>
          <p:cNvPr id="6" name="Text Box 12"/>
          <p:cNvSpPr txBox="1">
            <a:spLocks noChangeArrowheads="1"/>
          </p:cNvSpPr>
          <p:nvPr/>
        </p:nvSpPr>
        <p:spPr bwMode="auto">
          <a:xfrm>
            <a:off x="186408" y="370384"/>
            <a:ext cx="10945216" cy="1635697"/>
          </a:xfrm>
          <a:prstGeom prst="round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463040" eaLnBrk="1" fontAlgn="auto" hangingPunct="1">
              <a:lnSpc>
                <a:spcPct val="150000"/>
              </a:lnSpc>
              <a:spcBef>
                <a:spcPct val="50000"/>
              </a:spcBef>
              <a:spcAft>
                <a:spcPts val="0"/>
              </a:spcAft>
              <a:buClr>
                <a:srgbClr val="000000"/>
              </a:buClr>
            </a:pPr>
            <a:r>
              <a:rPr lang="en-US" sz="3200" kern="0" dirty="0" err="1">
                <a:solidFill>
                  <a:srgbClr val="4A5C65"/>
                </a:solidFill>
                <a:ea typeface="Calibri" panose="020F0502020204030204" pitchFamily="34" charset="0"/>
                <a:sym typeface="Arial"/>
              </a:rPr>
              <a:t>Để</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đo</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chiều</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dài</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một</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vật</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người</a:t>
            </a:r>
            <a:r>
              <a:rPr lang="en-US" sz="3200" kern="0" dirty="0">
                <a:solidFill>
                  <a:srgbClr val="4A5C65"/>
                </a:solidFill>
                <a:ea typeface="Calibri" panose="020F0502020204030204" pitchFamily="34" charset="0"/>
                <a:sym typeface="Arial"/>
              </a:rPr>
              <a:t> ta </a:t>
            </a:r>
            <a:r>
              <a:rPr lang="en-US" sz="3200" kern="0" dirty="0" err="1">
                <a:solidFill>
                  <a:srgbClr val="4A5C65"/>
                </a:solidFill>
                <a:ea typeface="Calibri" panose="020F0502020204030204" pitchFamily="34" charset="0"/>
                <a:sym typeface="Arial"/>
              </a:rPr>
              <a:t>có</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thể</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dùng</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thước</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Trên</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một</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số</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loại</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thước</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thông</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thường</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có</a:t>
            </a:r>
            <a:r>
              <a:rPr lang="en-US" sz="3200" kern="0" dirty="0">
                <a:solidFill>
                  <a:srgbClr val="4A5C65"/>
                </a:solidFill>
                <a:ea typeface="Calibri" panose="020F0502020204030204" pitchFamily="34" charset="0"/>
                <a:sym typeface="Arial"/>
              </a:rPr>
              <a:t> </a:t>
            </a:r>
            <a:r>
              <a:rPr lang="en-US" sz="3200" kern="0" dirty="0" err="1">
                <a:solidFill>
                  <a:srgbClr val="4A5C65"/>
                </a:solidFill>
                <a:ea typeface="Calibri" panose="020F0502020204030204" pitchFamily="34" charset="0"/>
                <a:sym typeface="Arial"/>
              </a:rPr>
              <a:t>ghi</a:t>
            </a:r>
            <a:r>
              <a:rPr lang="en-US" sz="3200" kern="0" dirty="0">
                <a:solidFill>
                  <a:srgbClr val="4A5C65"/>
                </a:solidFill>
                <a:ea typeface="Calibri" panose="020F0502020204030204" pitchFamily="34" charset="0"/>
                <a:sym typeface="Arial"/>
              </a:rPr>
              <a:t> GHĐ </a:t>
            </a:r>
            <a:r>
              <a:rPr lang="en-US" sz="3200" kern="0" dirty="0" err="1">
                <a:solidFill>
                  <a:srgbClr val="4A5C65"/>
                </a:solidFill>
                <a:ea typeface="Calibri" panose="020F0502020204030204" pitchFamily="34" charset="0"/>
                <a:sym typeface="Arial"/>
              </a:rPr>
              <a:t>và</a:t>
            </a:r>
            <a:r>
              <a:rPr lang="en-US" sz="3200" kern="0" dirty="0">
                <a:solidFill>
                  <a:srgbClr val="4A5C65"/>
                </a:solidFill>
                <a:ea typeface="Calibri" panose="020F0502020204030204" pitchFamily="34" charset="0"/>
                <a:sym typeface="Arial"/>
              </a:rPr>
              <a:t> ĐCNN.</a:t>
            </a:r>
          </a:p>
        </p:txBody>
      </p:sp>
      <p:grpSp>
        <p:nvGrpSpPr>
          <p:cNvPr id="7" name="Group 6"/>
          <p:cNvGrpSpPr/>
          <p:nvPr/>
        </p:nvGrpSpPr>
        <p:grpSpPr>
          <a:xfrm>
            <a:off x="2918645" y="4910876"/>
            <a:ext cx="5969568" cy="2673208"/>
            <a:chOff x="45156" y="2986314"/>
            <a:chExt cx="3730980" cy="1670755"/>
          </a:xfrm>
        </p:grpSpPr>
        <p:sp>
          <p:nvSpPr>
            <p:cNvPr id="8" name="Wave 7"/>
            <p:cNvSpPr/>
            <p:nvPr/>
          </p:nvSpPr>
          <p:spPr>
            <a:xfrm>
              <a:off x="304801" y="2986314"/>
              <a:ext cx="3471335" cy="1670755"/>
            </a:xfrm>
            <a:prstGeom prst="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4A5C65"/>
                </a:solidFill>
                <a:latin typeface="Arial"/>
                <a:sym typeface="Arial"/>
              </a:endParaRPr>
            </a:p>
          </p:txBody>
        </p:sp>
        <p:sp>
          <p:nvSpPr>
            <p:cNvPr id="9" name="TextBox 8"/>
            <p:cNvSpPr txBox="1"/>
            <p:nvPr/>
          </p:nvSpPr>
          <p:spPr>
            <a:xfrm>
              <a:off x="45156" y="3406194"/>
              <a:ext cx="3730980" cy="79637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463040" eaLnBrk="1" fontAlgn="auto" hangingPunct="1">
                <a:spcBef>
                  <a:spcPts val="0"/>
                </a:spcBef>
                <a:spcAft>
                  <a:spcPts val="0"/>
                </a:spcAft>
                <a:buClr>
                  <a:srgbClr val="000000"/>
                </a:buClr>
              </a:pPr>
              <a:r>
                <a:rPr lang="en-US" altLang="en-US" sz="3840" kern="0">
                  <a:solidFill>
                    <a:srgbClr val="FC4067">
                      <a:lumMod val="75000"/>
                    </a:srgbClr>
                  </a:solidFill>
                  <a:latin typeface="Arial"/>
                  <a:cs typeface="Arial"/>
                  <a:sym typeface="Arial"/>
                </a:rPr>
                <a:t>Độ chia nhỏ nhất của thước là gì?</a:t>
              </a:r>
            </a:p>
          </p:txBody>
        </p:sp>
      </p:grpSp>
      <p:grpSp>
        <p:nvGrpSpPr>
          <p:cNvPr id="10" name="Group 9"/>
          <p:cNvGrpSpPr/>
          <p:nvPr/>
        </p:nvGrpSpPr>
        <p:grpSpPr>
          <a:xfrm>
            <a:off x="2760602" y="4811019"/>
            <a:ext cx="6285653" cy="2622576"/>
            <a:chOff x="4601271" y="2975440"/>
            <a:chExt cx="3928533" cy="1639110"/>
          </a:xfrm>
        </p:grpSpPr>
        <p:sp>
          <p:nvSpPr>
            <p:cNvPr id="11" name="Cloud 10"/>
            <p:cNvSpPr/>
            <p:nvPr/>
          </p:nvSpPr>
          <p:spPr>
            <a:xfrm>
              <a:off x="4601271" y="2975440"/>
              <a:ext cx="3928533" cy="1639110"/>
            </a:xfrm>
            <a:prstGeom prst="cloud">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4A5C65"/>
                </a:solidFill>
                <a:latin typeface="Arial"/>
                <a:sym typeface="Arial"/>
              </a:endParaRPr>
            </a:p>
          </p:txBody>
        </p:sp>
        <p:sp>
          <p:nvSpPr>
            <p:cNvPr id="12" name="TextBox 11"/>
            <p:cNvSpPr txBox="1"/>
            <p:nvPr/>
          </p:nvSpPr>
          <p:spPr>
            <a:xfrm>
              <a:off x="5180963" y="3406194"/>
              <a:ext cx="2868651" cy="796372"/>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altLang="en-US" sz="3840" kern="0" dirty="0" err="1">
                  <a:solidFill>
                    <a:srgbClr val="FC4067">
                      <a:lumMod val="75000"/>
                    </a:srgbClr>
                  </a:solidFill>
                  <a:latin typeface="Arial"/>
                  <a:cs typeface="Arial"/>
                  <a:sym typeface="Arial"/>
                </a:rPr>
                <a:t>Giới</a:t>
              </a:r>
              <a:r>
                <a:rPr lang="en-US" altLang="en-US" sz="3840" kern="0" dirty="0">
                  <a:solidFill>
                    <a:srgbClr val="FC4067">
                      <a:lumMod val="75000"/>
                    </a:srgbClr>
                  </a:solidFill>
                  <a:latin typeface="Arial"/>
                  <a:cs typeface="Arial"/>
                  <a:sym typeface="Arial"/>
                </a:rPr>
                <a:t> </a:t>
              </a:r>
              <a:r>
                <a:rPr lang="en-US" altLang="en-US" sz="3840" kern="0" dirty="0" err="1">
                  <a:solidFill>
                    <a:srgbClr val="FC4067">
                      <a:lumMod val="75000"/>
                    </a:srgbClr>
                  </a:solidFill>
                  <a:latin typeface="Arial"/>
                  <a:cs typeface="Arial"/>
                  <a:sym typeface="Arial"/>
                </a:rPr>
                <a:t>hạn</a:t>
              </a:r>
              <a:r>
                <a:rPr lang="en-US" altLang="en-US" sz="3840" kern="0" dirty="0">
                  <a:solidFill>
                    <a:srgbClr val="FC4067">
                      <a:lumMod val="75000"/>
                    </a:srgbClr>
                  </a:solidFill>
                  <a:latin typeface="Arial"/>
                  <a:cs typeface="Arial"/>
                  <a:sym typeface="Arial"/>
                </a:rPr>
                <a:t> </a:t>
              </a:r>
              <a:r>
                <a:rPr lang="en-US" altLang="en-US" sz="3840" kern="0" dirty="0" err="1">
                  <a:solidFill>
                    <a:srgbClr val="FC4067">
                      <a:lumMod val="75000"/>
                    </a:srgbClr>
                  </a:solidFill>
                  <a:latin typeface="Arial"/>
                  <a:cs typeface="Arial"/>
                  <a:sym typeface="Arial"/>
                </a:rPr>
                <a:t>đo</a:t>
              </a:r>
              <a:r>
                <a:rPr lang="en-US" altLang="en-US" sz="3840" kern="0" dirty="0">
                  <a:solidFill>
                    <a:srgbClr val="FC4067">
                      <a:lumMod val="75000"/>
                    </a:srgbClr>
                  </a:solidFill>
                  <a:latin typeface="Arial"/>
                  <a:cs typeface="Arial"/>
                  <a:sym typeface="Arial"/>
                </a:rPr>
                <a:t> </a:t>
              </a:r>
              <a:r>
                <a:rPr lang="en-US" altLang="en-US" sz="3840" kern="0" dirty="0" err="1">
                  <a:solidFill>
                    <a:srgbClr val="FC4067">
                      <a:lumMod val="75000"/>
                    </a:srgbClr>
                  </a:solidFill>
                  <a:latin typeface="Arial"/>
                  <a:cs typeface="Arial"/>
                  <a:sym typeface="Arial"/>
                </a:rPr>
                <a:t>của</a:t>
              </a:r>
              <a:r>
                <a:rPr lang="en-US" altLang="en-US" sz="3840" kern="0" dirty="0">
                  <a:solidFill>
                    <a:srgbClr val="FC4067">
                      <a:lumMod val="75000"/>
                    </a:srgbClr>
                  </a:solidFill>
                  <a:latin typeface="Arial"/>
                  <a:cs typeface="Arial"/>
                  <a:sym typeface="Arial"/>
                </a:rPr>
                <a:t> </a:t>
              </a:r>
              <a:r>
                <a:rPr lang="en-US" altLang="en-US" sz="3840" kern="0" dirty="0" err="1">
                  <a:solidFill>
                    <a:srgbClr val="FC4067">
                      <a:lumMod val="75000"/>
                    </a:srgbClr>
                  </a:solidFill>
                  <a:latin typeface="Arial"/>
                  <a:cs typeface="Arial"/>
                  <a:sym typeface="Arial"/>
                </a:rPr>
                <a:t>thước</a:t>
              </a:r>
              <a:r>
                <a:rPr lang="en-US" altLang="en-US" sz="3840" kern="0" dirty="0">
                  <a:solidFill>
                    <a:srgbClr val="FC4067">
                      <a:lumMod val="75000"/>
                    </a:srgbClr>
                  </a:solidFill>
                  <a:latin typeface="Arial"/>
                  <a:cs typeface="Arial"/>
                  <a:sym typeface="Arial"/>
                </a:rPr>
                <a:t> </a:t>
              </a:r>
              <a:r>
                <a:rPr lang="en-US" altLang="en-US" sz="3840" kern="0" dirty="0" err="1">
                  <a:solidFill>
                    <a:srgbClr val="FC4067">
                      <a:lumMod val="75000"/>
                    </a:srgbClr>
                  </a:solidFill>
                  <a:latin typeface="Arial"/>
                  <a:cs typeface="Arial"/>
                  <a:sym typeface="Arial"/>
                </a:rPr>
                <a:t>là</a:t>
              </a:r>
              <a:r>
                <a:rPr lang="en-US" altLang="en-US" sz="3840" kern="0" dirty="0">
                  <a:solidFill>
                    <a:srgbClr val="FC4067">
                      <a:lumMod val="75000"/>
                    </a:srgbClr>
                  </a:solidFill>
                  <a:latin typeface="Arial"/>
                  <a:cs typeface="Arial"/>
                  <a:sym typeface="Arial"/>
                </a:rPr>
                <a:t> </a:t>
              </a:r>
              <a:r>
                <a:rPr lang="en-US" altLang="en-US" sz="3840" kern="0" dirty="0" err="1">
                  <a:solidFill>
                    <a:srgbClr val="FC4067">
                      <a:lumMod val="75000"/>
                    </a:srgbClr>
                  </a:solidFill>
                  <a:latin typeface="Arial"/>
                  <a:cs typeface="Arial"/>
                  <a:sym typeface="Arial"/>
                </a:rPr>
                <a:t>gì</a:t>
              </a:r>
              <a:r>
                <a:rPr lang="en-US" altLang="en-US" sz="3840" kern="0" dirty="0">
                  <a:solidFill>
                    <a:srgbClr val="FC4067">
                      <a:lumMod val="75000"/>
                    </a:srgbClr>
                  </a:solidFill>
                  <a:latin typeface="Arial"/>
                  <a:cs typeface="Arial"/>
                  <a:sym typeface="Arial"/>
                </a:rPr>
                <a:t>?</a:t>
              </a:r>
            </a:p>
          </p:txBody>
        </p:sp>
      </p:grpSp>
    </p:spTree>
    <p:extLst>
      <p:ext uri="{BB962C8B-B14F-4D97-AF65-F5344CB8AC3E}">
        <p14:creationId xmlns:p14="http://schemas.microsoft.com/office/powerpoint/2010/main" val="73788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145;p72">
            <a:extLst>
              <a:ext uri="{FF2B5EF4-FFF2-40B4-BE49-F238E27FC236}">
                <a16:creationId xmlns:a16="http://schemas.microsoft.com/office/drawing/2014/main" id="{B50CD775-52BA-619D-FA90-9057D45A657F}"/>
              </a:ext>
            </a:extLst>
          </p:cNvPr>
          <p:cNvSpPr txBox="1">
            <a:spLocks noGrp="1"/>
          </p:cNvSpPr>
          <p:nvPr>
            <p:ph type="title"/>
          </p:nvPr>
        </p:nvSpPr>
        <p:spPr>
          <a:xfrm>
            <a:off x="618456" y="0"/>
            <a:ext cx="7113864" cy="76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vi-VN" sz="2800" b="1" dirty="0" err="1">
                <a:solidFill>
                  <a:srgbClr val="FF0000"/>
                </a:solidFill>
                <a:latin typeface="Times New Roman" panose="02020603050405020304" pitchFamily="18" charset="0"/>
                <a:cs typeface="Times New Roman" panose="02020603050405020304" pitchFamily="18" charset="0"/>
              </a:rPr>
              <a:t>Xác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định</a:t>
            </a:r>
            <a:r>
              <a:rPr lang="en-US" altLang="vi-VN" sz="2800" b="1" dirty="0">
                <a:solidFill>
                  <a:srgbClr val="FF0000"/>
                </a:solidFill>
                <a:latin typeface="Times New Roman" panose="02020603050405020304" pitchFamily="18" charset="0"/>
                <a:cs typeface="Times New Roman" panose="02020603050405020304" pitchFamily="18" charset="0"/>
              </a:rPr>
              <a:t> GHĐ </a:t>
            </a:r>
            <a:r>
              <a:rPr lang="en-US" altLang="vi-VN" sz="2800" b="1" dirty="0" err="1">
                <a:solidFill>
                  <a:srgbClr val="FF0000"/>
                </a:solidFill>
                <a:latin typeface="Times New Roman" panose="02020603050405020304" pitchFamily="18" charset="0"/>
                <a:cs typeface="Times New Roman" panose="02020603050405020304" pitchFamily="18" charset="0"/>
              </a:rPr>
              <a:t>và</a:t>
            </a:r>
            <a:r>
              <a:rPr lang="en-US" altLang="vi-VN" sz="2800" b="1" dirty="0">
                <a:solidFill>
                  <a:srgbClr val="FF0000"/>
                </a:solidFill>
                <a:latin typeface="Times New Roman" panose="02020603050405020304" pitchFamily="18" charset="0"/>
                <a:cs typeface="Times New Roman" panose="02020603050405020304" pitchFamily="18" charset="0"/>
              </a:rPr>
              <a:t> ĐCNN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các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a:t>
            </a:r>
            <a:r>
              <a:rPr lang="vi-VN" altLang="vi-VN" sz="2800" b="1" dirty="0">
                <a:solidFill>
                  <a:srgbClr val="FF0000"/>
                </a:solidFill>
                <a:latin typeface="Times New Roman" panose="02020603050405020304" pitchFamily="18" charset="0"/>
                <a:cs typeface="Times New Roman" panose="02020603050405020304" pitchFamily="18" charset="0"/>
              </a:rPr>
              <a:t>ư</a:t>
            </a:r>
            <a:r>
              <a:rPr lang="en-US" altLang="vi-VN" sz="2800" b="1" dirty="0" err="1">
                <a:solidFill>
                  <a:srgbClr val="FF0000"/>
                </a:solidFill>
                <a:latin typeface="Times New Roman" panose="02020603050405020304" pitchFamily="18" charset="0"/>
                <a:cs typeface="Times New Roman" panose="02020603050405020304" pitchFamily="18" charset="0"/>
              </a:rPr>
              <a:t>ớc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sau</a:t>
            </a:r>
            <a:r>
              <a:rPr lang="en-US" altLang="vi-VN" sz="2800" b="1" dirty="0">
                <a:solidFill>
                  <a:srgbClr val="FF0000"/>
                </a:solidFill>
                <a:latin typeface="Times New Roman" panose="02020603050405020304" pitchFamily="18" charset="0"/>
                <a:cs typeface="Times New Roman" panose="02020603050405020304" pitchFamily="18" charset="0"/>
              </a:rPr>
              <a:t>:</a:t>
            </a:r>
            <a:endParaRPr dirty="0">
              <a:solidFill>
                <a:srgbClr val="FF0000"/>
              </a:solidFill>
            </a:endParaRPr>
          </a:p>
        </p:txBody>
      </p:sp>
      <p:pic>
        <p:nvPicPr>
          <p:cNvPr id="11" name="Picture 1">
            <a:extLst>
              <a:ext uri="{FF2B5EF4-FFF2-40B4-BE49-F238E27FC236}">
                <a16:creationId xmlns:a16="http://schemas.microsoft.com/office/drawing/2014/main" id="{A2FAF855-3A42-E61E-403B-81575CCC4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963"/>
          <a:stretch>
            <a:fillRect/>
          </a:stretch>
        </p:blipFill>
        <p:spPr bwMode="auto">
          <a:xfrm>
            <a:off x="618456" y="1050971"/>
            <a:ext cx="5484438" cy="89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01F298DB-2170-39E9-C947-82207AB9A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512" y="2455650"/>
            <a:ext cx="5184576" cy="13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a:extLst>
              <a:ext uri="{FF2B5EF4-FFF2-40B4-BE49-F238E27FC236}">
                <a16:creationId xmlns:a16="http://schemas.microsoft.com/office/drawing/2014/main" id="{87AFBCCA-58A2-8E88-62AE-4AB360F95425}"/>
              </a:ext>
            </a:extLst>
          </p:cNvPr>
          <p:cNvSpPr>
            <a:spLocks noChangeArrowheads="1"/>
          </p:cNvSpPr>
          <p:nvPr/>
        </p:nvSpPr>
        <p:spPr bwMode="auto">
          <a:xfrm>
            <a:off x="7963272" y="605546"/>
            <a:ext cx="3161138" cy="117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0"/>
              </a:spcBef>
              <a:buFontTx/>
              <a:buNone/>
            </a:pPr>
            <a:r>
              <a:rPr lang="vi-VN" altLang="vi-VN" sz="2400" b="1" dirty="0">
                <a:solidFill>
                  <a:srgbClr val="0000CC"/>
                </a:solidFill>
              </a:rPr>
              <a:t>a)</a:t>
            </a:r>
            <a:r>
              <a:rPr lang="en-US" altLang="vi-VN" sz="2400" b="1" dirty="0">
                <a:solidFill>
                  <a:srgbClr val="0000CC"/>
                </a:solidFill>
              </a:rPr>
              <a:t>  </a:t>
            </a:r>
            <a:r>
              <a:rPr lang="vi-VN" altLang="vi-VN" sz="2400" b="1" dirty="0">
                <a:solidFill>
                  <a:srgbClr val="0000CC"/>
                </a:solidFill>
              </a:rPr>
              <a:t>GHĐ</a:t>
            </a:r>
            <a:r>
              <a:rPr lang="en-US" altLang="vi-VN" sz="2400" b="1" dirty="0">
                <a:solidFill>
                  <a:srgbClr val="0000CC"/>
                </a:solidFill>
              </a:rPr>
              <a:t>  </a:t>
            </a:r>
            <a:r>
              <a:rPr lang="vi-VN" altLang="vi-VN" sz="2400" b="1" dirty="0">
                <a:solidFill>
                  <a:srgbClr val="0000CC"/>
                </a:solidFill>
              </a:rPr>
              <a:t>: </a:t>
            </a:r>
            <a:r>
              <a:rPr lang="en-US" altLang="vi-VN" sz="2400" b="1" dirty="0">
                <a:solidFill>
                  <a:srgbClr val="0000CC"/>
                </a:solidFill>
              </a:rPr>
              <a:t>10cm    </a:t>
            </a:r>
          </a:p>
          <a:p>
            <a:pPr eaLnBrk="1" hangingPunct="1">
              <a:lnSpc>
                <a:spcPct val="150000"/>
              </a:lnSpc>
              <a:spcBef>
                <a:spcPct val="0"/>
              </a:spcBef>
              <a:buFontTx/>
              <a:buNone/>
            </a:pPr>
            <a:r>
              <a:rPr lang="en-US" altLang="vi-VN" sz="2400" b="1" dirty="0">
                <a:solidFill>
                  <a:srgbClr val="0000CC"/>
                </a:solidFill>
              </a:rPr>
              <a:t>     </a:t>
            </a:r>
            <a:r>
              <a:rPr lang="vi-VN" altLang="vi-VN" sz="2400" b="1" dirty="0">
                <a:solidFill>
                  <a:srgbClr val="0000CC"/>
                </a:solidFill>
              </a:rPr>
              <a:t>ĐCNN:</a:t>
            </a:r>
            <a:r>
              <a:rPr lang="en-US" altLang="vi-VN" sz="2400" b="1" dirty="0">
                <a:solidFill>
                  <a:srgbClr val="0000CC"/>
                </a:solidFill>
              </a:rPr>
              <a:t> 0,5cm </a:t>
            </a:r>
            <a:endParaRPr lang="vi-VN" altLang="vi-VN" sz="2400" b="1" dirty="0">
              <a:solidFill>
                <a:srgbClr val="0000CC"/>
              </a:solidFill>
            </a:endParaRPr>
          </a:p>
        </p:txBody>
      </p:sp>
      <p:sp>
        <p:nvSpPr>
          <p:cNvPr id="16" name="Rectangle 5">
            <a:extLst>
              <a:ext uri="{FF2B5EF4-FFF2-40B4-BE49-F238E27FC236}">
                <a16:creationId xmlns:a16="http://schemas.microsoft.com/office/drawing/2014/main" id="{532D2641-8878-5FD4-671F-587DA634A51C}"/>
              </a:ext>
            </a:extLst>
          </p:cNvPr>
          <p:cNvSpPr>
            <a:spLocks noChangeArrowheads="1"/>
          </p:cNvSpPr>
          <p:nvPr/>
        </p:nvSpPr>
        <p:spPr bwMode="auto">
          <a:xfrm>
            <a:off x="570842" y="5607488"/>
            <a:ext cx="3161138" cy="117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0"/>
              </a:spcBef>
              <a:buFontTx/>
              <a:buNone/>
            </a:pPr>
            <a:r>
              <a:rPr lang="en-US" altLang="vi-VN" sz="2400" b="1" dirty="0">
                <a:solidFill>
                  <a:schemeClr val="tx1">
                    <a:lumMod val="50000"/>
                  </a:schemeClr>
                </a:solidFill>
              </a:rPr>
              <a:t>c</a:t>
            </a:r>
            <a:r>
              <a:rPr lang="vi-VN" altLang="vi-VN" sz="2400" b="1" dirty="0">
                <a:solidFill>
                  <a:schemeClr val="tx1">
                    <a:lumMod val="50000"/>
                  </a:schemeClr>
                </a:solidFill>
              </a:rPr>
              <a:t>)</a:t>
            </a:r>
            <a:r>
              <a:rPr lang="en-US" altLang="vi-VN" sz="2400" b="1" dirty="0">
                <a:solidFill>
                  <a:schemeClr val="tx1">
                    <a:lumMod val="50000"/>
                  </a:schemeClr>
                </a:solidFill>
              </a:rPr>
              <a:t>  </a:t>
            </a:r>
            <a:r>
              <a:rPr lang="vi-VN" altLang="vi-VN" sz="2400" b="1" dirty="0">
                <a:solidFill>
                  <a:schemeClr val="tx1">
                    <a:lumMod val="50000"/>
                  </a:schemeClr>
                </a:solidFill>
              </a:rPr>
              <a:t>GHĐ</a:t>
            </a:r>
            <a:r>
              <a:rPr lang="en-US" altLang="vi-VN" sz="2400" b="1" dirty="0">
                <a:solidFill>
                  <a:schemeClr val="tx1">
                    <a:lumMod val="50000"/>
                  </a:schemeClr>
                </a:solidFill>
              </a:rPr>
              <a:t>  </a:t>
            </a:r>
            <a:r>
              <a:rPr lang="vi-VN" altLang="vi-VN" sz="2400" b="1" dirty="0">
                <a:solidFill>
                  <a:schemeClr val="tx1">
                    <a:lumMod val="50000"/>
                  </a:schemeClr>
                </a:solidFill>
              </a:rPr>
              <a:t>: </a:t>
            </a:r>
            <a:r>
              <a:rPr lang="en-US" altLang="vi-VN" sz="2400" b="1" dirty="0">
                <a:solidFill>
                  <a:schemeClr val="tx1">
                    <a:lumMod val="50000"/>
                  </a:schemeClr>
                </a:solidFill>
              </a:rPr>
              <a:t>10cm    </a:t>
            </a:r>
          </a:p>
          <a:p>
            <a:pPr eaLnBrk="1" hangingPunct="1">
              <a:lnSpc>
                <a:spcPct val="150000"/>
              </a:lnSpc>
              <a:spcBef>
                <a:spcPct val="0"/>
              </a:spcBef>
              <a:buFontTx/>
              <a:buNone/>
            </a:pPr>
            <a:r>
              <a:rPr lang="en-US" altLang="vi-VN" sz="2400" b="1" dirty="0">
                <a:solidFill>
                  <a:schemeClr val="tx1">
                    <a:lumMod val="50000"/>
                  </a:schemeClr>
                </a:solidFill>
              </a:rPr>
              <a:t>     </a:t>
            </a:r>
            <a:r>
              <a:rPr lang="vi-VN" altLang="vi-VN" sz="2400" b="1" dirty="0">
                <a:solidFill>
                  <a:schemeClr val="tx1">
                    <a:lumMod val="50000"/>
                  </a:schemeClr>
                </a:solidFill>
              </a:rPr>
              <a:t>ĐCNN:</a:t>
            </a:r>
            <a:r>
              <a:rPr lang="en-US" altLang="vi-VN" sz="2400" b="1" dirty="0">
                <a:solidFill>
                  <a:schemeClr val="tx1">
                    <a:lumMod val="50000"/>
                  </a:schemeClr>
                </a:solidFill>
              </a:rPr>
              <a:t> 0,1cm </a:t>
            </a:r>
            <a:endParaRPr lang="vi-VN" altLang="vi-VN" sz="2400" b="1" dirty="0">
              <a:solidFill>
                <a:schemeClr val="tx1">
                  <a:lumMod val="50000"/>
                </a:schemeClr>
              </a:solidFill>
            </a:endParaRPr>
          </a:p>
        </p:txBody>
      </p:sp>
      <p:sp>
        <p:nvSpPr>
          <p:cNvPr id="17" name="Rectangle 5">
            <a:extLst>
              <a:ext uri="{FF2B5EF4-FFF2-40B4-BE49-F238E27FC236}">
                <a16:creationId xmlns:a16="http://schemas.microsoft.com/office/drawing/2014/main" id="{0885282A-41F6-6BDB-8213-D58E0E6AC3FB}"/>
              </a:ext>
            </a:extLst>
          </p:cNvPr>
          <p:cNvSpPr>
            <a:spLocks noChangeArrowheads="1"/>
          </p:cNvSpPr>
          <p:nvPr/>
        </p:nvSpPr>
        <p:spPr bwMode="auto">
          <a:xfrm>
            <a:off x="7731005" y="2455650"/>
            <a:ext cx="2921200" cy="117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0"/>
              </a:spcBef>
              <a:buFontTx/>
              <a:buNone/>
            </a:pPr>
            <a:r>
              <a:rPr lang="en-US" altLang="vi-VN" sz="2400" b="1" dirty="0">
                <a:solidFill>
                  <a:srgbClr val="0000CC"/>
                </a:solidFill>
              </a:rPr>
              <a:t>b</a:t>
            </a:r>
            <a:r>
              <a:rPr lang="vi-VN" altLang="vi-VN" sz="2400" b="1" dirty="0">
                <a:solidFill>
                  <a:srgbClr val="0000CC"/>
                </a:solidFill>
              </a:rPr>
              <a:t>)</a:t>
            </a:r>
            <a:r>
              <a:rPr lang="en-US" altLang="vi-VN" sz="2400" b="1" dirty="0">
                <a:solidFill>
                  <a:srgbClr val="0000CC"/>
                </a:solidFill>
              </a:rPr>
              <a:t>  </a:t>
            </a:r>
            <a:r>
              <a:rPr lang="vi-VN" altLang="vi-VN" sz="2400" b="1" dirty="0">
                <a:solidFill>
                  <a:srgbClr val="0000CC"/>
                </a:solidFill>
              </a:rPr>
              <a:t>GHĐ</a:t>
            </a:r>
            <a:r>
              <a:rPr lang="en-US" altLang="vi-VN" sz="2400" b="1" dirty="0">
                <a:solidFill>
                  <a:srgbClr val="0000CC"/>
                </a:solidFill>
              </a:rPr>
              <a:t>  </a:t>
            </a:r>
            <a:r>
              <a:rPr lang="vi-VN" altLang="vi-VN" sz="2400" b="1" dirty="0">
                <a:solidFill>
                  <a:srgbClr val="0000CC"/>
                </a:solidFill>
              </a:rPr>
              <a:t>: </a:t>
            </a:r>
            <a:r>
              <a:rPr lang="en-US" altLang="vi-VN" sz="2400" b="1" dirty="0">
                <a:solidFill>
                  <a:srgbClr val="0000CC"/>
                </a:solidFill>
              </a:rPr>
              <a:t>15cm    </a:t>
            </a:r>
          </a:p>
          <a:p>
            <a:pPr eaLnBrk="1" hangingPunct="1">
              <a:lnSpc>
                <a:spcPct val="150000"/>
              </a:lnSpc>
              <a:spcBef>
                <a:spcPct val="0"/>
              </a:spcBef>
              <a:buFontTx/>
              <a:buNone/>
            </a:pPr>
            <a:r>
              <a:rPr lang="en-US" altLang="vi-VN" sz="2400" b="1" dirty="0">
                <a:solidFill>
                  <a:srgbClr val="0000CC"/>
                </a:solidFill>
              </a:rPr>
              <a:t>     </a:t>
            </a:r>
            <a:r>
              <a:rPr lang="vi-VN" altLang="vi-VN" sz="2400" b="1" dirty="0">
                <a:solidFill>
                  <a:srgbClr val="0000CC"/>
                </a:solidFill>
              </a:rPr>
              <a:t>ĐCNN:</a:t>
            </a:r>
            <a:r>
              <a:rPr lang="en-US" altLang="vi-VN" sz="2400" b="1" dirty="0">
                <a:solidFill>
                  <a:srgbClr val="0000CC"/>
                </a:solidFill>
              </a:rPr>
              <a:t> 1cm </a:t>
            </a:r>
            <a:endParaRPr lang="vi-VN" altLang="vi-VN" sz="2400" b="1" dirty="0">
              <a:solidFill>
                <a:srgbClr val="0000CC"/>
              </a:solidFill>
            </a:endParaRPr>
          </a:p>
        </p:txBody>
      </p:sp>
      <p:sp>
        <p:nvSpPr>
          <p:cNvPr id="19" name="TextBox 18">
            <a:extLst>
              <a:ext uri="{FF2B5EF4-FFF2-40B4-BE49-F238E27FC236}">
                <a16:creationId xmlns:a16="http://schemas.microsoft.com/office/drawing/2014/main" id="{0E93443C-8B5E-1C47-6DC1-25DF73F78D60}"/>
              </a:ext>
            </a:extLst>
          </p:cNvPr>
          <p:cNvSpPr txBox="1"/>
          <p:nvPr/>
        </p:nvSpPr>
        <p:spPr>
          <a:xfrm>
            <a:off x="271640" y="4470245"/>
            <a:ext cx="558167" cy="369332"/>
          </a:xfrm>
          <a:prstGeom prst="rect">
            <a:avLst/>
          </a:prstGeom>
          <a:noFill/>
        </p:spPr>
        <p:txBody>
          <a:bodyPr wrap="square">
            <a:spAutoFit/>
          </a:bodyPr>
          <a:lstStyle/>
          <a:p>
            <a:r>
              <a:rPr lang="en-US" altLang="vi-VN" sz="1800" dirty="0"/>
              <a:t>c</a:t>
            </a:r>
            <a:r>
              <a:rPr lang="vi-VN" altLang="vi-VN" sz="1800" dirty="0"/>
              <a:t>)</a:t>
            </a:r>
            <a:r>
              <a:rPr lang="en-US" altLang="vi-VN" sz="1800" dirty="0"/>
              <a:t> </a:t>
            </a:r>
            <a:endParaRPr lang="en-US" dirty="0"/>
          </a:p>
        </p:txBody>
      </p:sp>
      <p:pic>
        <p:nvPicPr>
          <p:cNvPr id="20" name="Picture 19">
            <a:extLst>
              <a:ext uri="{FF2B5EF4-FFF2-40B4-BE49-F238E27FC236}">
                <a16:creationId xmlns:a16="http://schemas.microsoft.com/office/drawing/2014/main" id="{70B31B37-DB12-CBA2-B843-6B61E9BE624D}"/>
              </a:ext>
            </a:extLst>
          </p:cNvPr>
          <p:cNvPicPr>
            <a:picLocks noChangeAspect="1"/>
          </p:cNvPicPr>
          <p:nvPr/>
        </p:nvPicPr>
        <p:blipFill>
          <a:blip r:embed="rId4"/>
          <a:srcRect b="26024"/>
          <a:stretch>
            <a:fillRect/>
          </a:stretch>
        </p:blipFill>
        <p:spPr>
          <a:xfrm>
            <a:off x="550724" y="3965807"/>
            <a:ext cx="12006177" cy="1491242"/>
          </a:xfrm>
          <a:prstGeom prst="rect">
            <a:avLst/>
          </a:prstGeom>
        </p:spPr>
      </p:pic>
      <p:sp>
        <p:nvSpPr>
          <p:cNvPr id="21" name="TextBox 20">
            <a:extLst>
              <a:ext uri="{FF2B5EF4-FFF2-40B4-BE49-F238E27FC236}">
                <a16:creationId xmlns:a16="http://schemas.microsoft.com/office/drawing/2014/main" id="{2B77AFF8-21F5-25E2-E9B1-10DBEC4D5F40}"/>
              </a:ext>
            </a:extLst>
          </p:cNvPr>
          <p:cNvSpPr txBox="1"/>
          <p:nvPr/>
        </p:nvSpPr>
        <p:spPr>
          <a:xfrm>
            <a:off x="339372" y="3054589"/>
            <a:ext cx="558167" cy="369332"/>
          </a:xfrm>
          <a:prstGeom prst="rect">
            <a:avLst/>
          </a:prstGeom>
          <a:noFill/>
        </p:spPr>
        <p:txBody>
          <a:bodyPr wrap="square">
            <a:spAutoFit/>
          </a:bodyPr>
          <a:lstStyle/>
          <a:p>
            <a:r>
              <a:rPr lang="en-US" altLang="vi-VN" dirty="0"/>
              <a:t>b</a:t>
            </a:r>
            <a:r>
              <a:rPr lang="vi-VN" altLang="vi-VN" sz="1800" dirty="0"/>
              <a:t>)</a:t>
            </a:r>
            <a:r>
              <a:rPr lang="en-US" altLang="vi-VN" sz="1800" dirty="0"/>
              <a:t> </a:t>
            </a:r>
            <a:endParaRPr lang="en-US" dirty="0"/>
          </a:p>
        </p:txBody>
      </p:sp>
      <p:grpSp>
        <p:nvGrpSpPr>
          <p:cNvPr id="22" name="Group 21">
            <a:extLst>
              <a:ext uri="{FF2B5EF4-FFF2-40B4-BE49-F238E27FC236}">
                <a16:creationId xmlns:a16="http://schemas.microsoft.com/office/drawing/2014/main" id="{41E10B88-0121-09CF-DAD0-B08BDCF81C16}"/>
              </a:ext>
            </a:extLst>
          </p:cNvPr>
          <p:cNvGrpSpPr/>
          <p:nvPr/>
        </p:nvGrpSpPr>
        <p:grpSpPr>
          <a:xfrm>
            <a:off x="3498776" y="6195835"/>
            <a:ext cx="10921230" cy="1600049"/>
            <a:chOff x="906488" y="6657465"/>
            <a:chExt cx="10921230" cy="1600049"/>
          </a:xfrm>
        </p:grpSpPr>
        <p:sp>
          <p:nvSpPr>
            <p:cNvPr id="23" name="Text Box 8">
              <a:extLst>
                <a:ext uri="{FF2B5EF4-FFF2-40B4-BE49-F238E27FC236}">
                  <a16:creationId xmlns:a16="http://schemas.microsoft.com/office/drawing/2014/main" id="{5A85BB8D-52F4-EC93-034B-7589AF33A59A}"/>
                </a:ext>
              </a:extLst>
            </p:cNvPr>
            <p:cNvSpPr txBox="1">
              <a:spLocks noChangeArrowheads="1"/>
            </p:cNvSpPr>
            <p:nvPr/>
          </p:nvSpPr>
          <p:spPr bwMode="auto">
            <a:xfrm>
              <a:off x="1746598" y="6779096"/>
              <a:ext cx="10081120" cy="14784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spcBef>
                  <a:spcPct val="50000"/>
                </a:spcBef>
              </a:pPr>
              <a:r>
                <a:rPr lang="en-GB" altLang="en-US" sz="3200" i="1" dirty="0" err="1">
                  <a:solidFill>
                    <a:srgbClr val="FF0000"/>
                  </a:solidFill>
                </a:rPr>
                <a:t>Để</a:t>
              </a:r>
              <a:r>
                <a:rPr lang="en-GB" altLang="en-US" sz="3200" i="1" dirty="0">
                  <a:solidFill>
                    <a:srgbClr val="FF0000"/>
                  </a:solidFill>
                </a:rPr>
                <a:t> do </a:t>
              </a:r>
              <a:r>
                <a:rPr lang="en-GB" altLang="en-US" sz="3200" i="1" dirty="0" err="1">
                  <a:solidFill>
                    <a:srgbClr val="FF0000"/>
                  </a:solidFill>
                </a:rPr>
                <a:t>chiều</a:t>
              </a:r>
              <a:r>
                <a:rPr lang="en-GB" altLang="en-US" sz="3200" i="1" dirty="0">
                  <a:solidFill>
                    <a:srgbClr val="FF0000"/>
                  </a:solidFill>
                </a:rPr>
                <a:t> </a:t>
              </a:r>
              <a:r>
                <a:rPr lang="en-GB" altLang="en-US" sz="3200" i="1" dirty="0" err="1">
                  <a:solidFill>
                    <a:srgbClr val="FF0000"/>
                  </a:solidFill>
                </a:rPr>
                <a:t>dài</a:t>
              </a:r>
              <a:r>
                <a:rPr lang="en-GB" altLang="en-US" sz="3200" i="1" dirty="0">
                  <a:solidFill>
                    <a:srgbClr val="FF0000"/>
                  </a:solidFill>
                </a:rPr>
                <a:t> </a:t>
              </a:r>
              <a:r>
                <a:rPr lang="en-GB" altLang="en-US" sz="3200" i="1" dirty="0" err="1">
                  <a:solidFill>
                    <a:srgbClr val="FF0000"/>
                  </a:solidFill>
                </a:rPr>
                <a:t>lớp</a:t>
              </a:r>
              <a:r>
                <a:rPr lang="en-GB" altLang="en-US" sz="3200" i="1" dirty="0">
                  <a:solidFill>
                    <a:srgbClr val="FF0000"/>
                  </a:solidFill>
                </a:rPr>
                <a:t> </a:t>
              </a:r>
              <a:r>
                <a:rPr lang="en-GB" altLang="en-US" sz="3200" i="1" dirty="0" err="1">
                  <a:solidFill>
                    <a:srgbClr val="FF0000"/>
                  </a:solidFill>
                </a:rPr>
                <a:t>học</a:t>
              </a:r>
              <a:r>
                <a:rPr lang="en-GB" altLang="en-US" sz="3200" i="1" dirty="0">
                  <a:solidFill>
                    <a:srgbClr val="FF0000"/>
                  </a:solidFill>
                </a:rPr>
                <a:t> </a:t>
              </a:r>
              <a:r>
                <a:rPr lang="en-GB" altLang="en-US" sz="3200" i="1" dirty="0" err="1">
                  <a:solidFill>
                    <a:srgbClr val="FF0000"/>
                  </a:solidFill>
                </a:rPr>
                <a:t>em</a:t>
              </a:r>
              <a:r>
                <a:rPr lang="en-GB" altLang="en-US" sz="3200" i="1" dirty="0">
                  <a:solidFill>
                    <a:srgbClr val="FF0000"/>
                  </a:solidFill>
                </a:rPr>
                <a:t> </a:t>
              </a:r>
              <a:r>
                <a:rPr lang="en-GB" altLang="en-US" sz="3200" i="1" dirty="0" err="1">
                  <a:solidFill>
                    <a:srgbClr val="FF0000"/>
                  </a:solidFill>
                </a:rPr>
                <a:t>chọn</a:t>
              </a:r>
              <a:r>
                <a:rPr lang="en-GB" altLang="en-US" sz="3200" i="1" dirty="0">
                  <a:solidFill>
                    <a:srgbClr val="FF0000"/>
                  </a:solidFill>
                </a:rPr>
                <a:t> </a:t>
              </a:r>
              <a:r>
                <a:rPr lang="en-GB" altLang="en-US" sz="3200" i="1" dirty="0" err="1">
                  <a:solidFill>
                    <a:srgbClr val="FF0000"/>
                  </a:solidFill>
                </a:rPr>
                <a:t>thước</a:t>
              </a:r>
              <a:r>
                <a:rPr lang="en-GB" altLang="en-US" sz="3200" i="1" dirty="0">
                  <a:solidFill>
                    <a:srgbClr val="FF0000"/>
                  </a:solidFill>
                </a:rPr>
                <a:t> </a:t>
              </a:r>
              <a:r>
                <a:rPr lang="en-GB" altLang="en-US" sz="3200" i="1" dirty="0" err="1">
                  <a:solidFill>
                    <a:srgbClr val="FF0000"/>
                  </a:solidFill>
                </a:rPr>
                <a:t>như</a:t>
              </a:r>
              <a:r>
                <a:rPr lang="en-GB" altLang="en-US" sz="3200" i="1" dirty="0">
                  <a:solidFill>
                    <a:srgbClr val="FF0000"/>
                  </a:solidFill>
                </a:rPr>
                <a:t> ở </a:t>
              </a:r>
              <a:r>
                <a:rPr lang="en-GB" altLang="en-US" sz="3200" i="1" dirty="0" err="1">
                  <a:solidFill>
                    <a:srgbClr val="FF0000"/>
                  </a:solidFill>
                </a:rPr>
                <a:t>hình</a:t>
              </a:r>
              <a:r>
                <a:rPr lang="en-GB" altLang="en-US" sz="3200" i="1" dirty="0">
                  <a:solidFill>
                    <a:srgbClr val="FF0000"/>
                  </a:solidFill>
                </a:rPr>
                <a:t> c </a:t>
              </a:r>
              <a:r>
                <a:rPr lang="en-GB" altLang="en-US" sz="3200" i="1" dirty="0" err="1">
                  <a:solidFill>
                    <a:srgbClr val="FF0000"/>
                  </a:solidFill>
                </a:rPr>
                <a:t>có</a:t>
              </a:r>
              <a:r>
                <a:rPr lang="en-GB" altLang="en-US" sz="3200" i="1" dirty="0">
                  <a:solidFill>
                    <a:srgbClr val="FF0000"/>
                  </a:solidFill>
                </a:rPr>
                <a:t> </a:t>
              </a:r>
              <a:r>
                <a:rPr lang="en-GB" altLang="en-US" sz="3200" i="1" dirty="0" err="1">
                  <a:solidFill>
                    <a:srgbClr val="FF0000"/>
                  </a:solidFill>
                </a:rPr>
                <a:t>tiện</a:t>
              </a:r>
              <a:r>
                <a:rPr lang="en-GB" altLang="en-US" sz="3200" i="1" dirty="0">
                  <a:solidFill>
                    <a:srgbClr val="FF0000"/>
                  </a:solidFill>
                </a:rPr>
                <a:t> </a:t>
              </a:r>
              <a:r>
                <a:rPr lang="en-GB" altLang="en-US" sz="3200" i="1" dirty="0" err="1">
                  <a:solidFill>
                    <a:srgbClr val="FF0000"/>
                  </a:solidFill>
                </a:rPr>
                <a:t>không</a:t>
              </a:r>
              <a:r>
                <a:rPr lang="en-GB" altLang="en-US" sz="3200" i="1" dirty="0">
                  <a:solidFill>
                    <a:srgbClr val="FF0000"/>
                  </a:solidFill>
                </a:rPr>
                <a:t>? </a:t>
              </a:r>
              <a:r>
                <a:rPr lang="en-GB" altLang="en-US" sz="3200" i="1" dirty="0" err="1">
                  <a:solidFill>
                    <a:srgbClr val="FF0000"/>
                  </a:solidFill>
                </a:rPr>
                <a:t>Tại</a:t>
              </a:r>
              <a:r>
                <a:rPr lang="en-GB" altLang="en-US" sz="3200" i="1" dirty="0">
                  <a:solidFill>
                    <a:srgbClr val="FF0000"/>
                  </a:solidFill>
                </a:rPr>
                <a:t> </a:t>
              </a:r>
              <a:r>
                <a:rPr lang="en-GB" altLang="en-US" sz="3200" i="1" dirty="0" err="1">
                  <a:solidFill>
                    <a:srgbClr val="FF0000"/>
                  </a:solidFill>
                </a:rPr>
                <a:t>sao</a:t>
              </a:r>
              <a:endParaRPr lang="en-US" altLang="en-US" sz="3200" i="1" dirty="0">
                <a:solidFill>
                  <a:srgbClr val="FF0000"/>
                </a:solidFill>
              </a:endParaRPr>
            </a:p>
          </p:txBody>
        </p:sp>
        <p:pic>
          <p:nvPicPr>
            <p:cNvPr id="24" name="Picture 23">
              <a:extLst>
                <a:ext uri="{FF2B5EF4-FFF2-40B4-BE49-F238E27FC236}">
                  <a16:creationId xmlns:a16="http://schemas.microsoft.com/office/drawing/2014/main" id="{7FCFFB19-0BAE-A447-00C8-6FB0E1418450}"/>
                </a:ext>
              </a:extLst>
            </p:cNvPr>
            <p:cNvPicPr>
              <a:picLocks noChangeAspect="1"/>
            </p:cNvPicPr>
            <p:nvPr/>
          </p:nvPicPr>
          <p:blipFill>
            <a:blip r:embed="rId5"/>
            <a:stretch>
              <a:fillRect/>
            </a:stretch>
          </p:blipFill>
          <p:spPr>
            <a:xfrm>
              <a:off x="906488" y="6657465"/>
              <a:ext cx="864096" cy="1155557"/>
            </a:xfrm>
            <a:prstGeom prst="rect">
              <a:avLst/>
            </a:prstGeom>
          </p:spPr>
        </p:pic>
      </p:grpSp>
      <p:sp>
        <p:nvSpPr>
          <p:cNvPr id="25" name="Thought Bubble: Cloud 24">
            <a:extLst>
              <a:ext uri="{FF2B5EF4-FFF2-40B4-BE49-F238E27FC236}">
                <a16:creationId xmlns:a16="http://schemas.microsoft.com/office/drawing/2014/main" id="{97CCA6A6-5CDB-0E9D-5073-4B2963864854}"/>
              </a:ext>
            </a:extLst>
          </p:cNvPr>
          <p:cNvSpPr>
            <a:spLocks noChangeArrowheads="1"/>
          </p:cNvSpPr>
          <p:nvPr/>
        </p:nvSpPr>
        <p:spPr bwMode="auto">
          <a:xfrm>
            <a:off x="10481260" y="605546"/>
            <a:ext cx="4180071" cy="2993879"/>
          </a:xfrm>
          <a:prstGeom prst="cloudCallout">
            <a:avLst/>
          </a:prstGeom>
          <a:solidFill>
            <a:schemeClr val="accent3">
              <a:lumMod val="20000"/>
              <a:lumOff val="80000"/>
            </a:schemeClr>
          </a:solidFill>
          <a:ln>
            <a:solidFill>
              <a:schemeClr val="accent1"/>
            </a:solidFill>
          </a:ln>
        </p:spPr>
        <p:txBody>
          <a:bodyPr wrap="square" lIns="106551" tIns="53275" rIns="106551" bIns="53275"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717164" fontAlgn="base">
              <a:lnSpc>
                <a:spcPct val="150000"/>
              </a:lnSpc>
              <a:spcBef>
                <a:spcPct val="0"/>
              </a:spcBef>
              <a:spcAft>
                <a:spcPct val="0"/>
              </a:spcAft>
              <a:buNone/>
            </a:pPr>
            <a:r>
              <a:rPr lang="en-US" altLang="vi-VN" sz="2800" dirty="0" err="1"/>
              <a:t>Thước</a:t>
            </a:r>
            <a:r>
              <a:rPr lang="en-US" altLang="vi-VN" sz="2800" dirty="0"/>
              <a:t> </a:t>
            </a:r>
            <a:r>
              <a:rPr lang="en-US" altLang="vi-VN" sz="2800" dirty="0" err="1"/>
              <a:t>nào</a:t>
            </a:r>
            <a:r>
              <a:rPr lang="en-US" altLang="vi-VN" sz="2800" dirty="0"/>
              <a:t> </a:t>
            </a:r>
            <a:r>
              <a:rPr lang="en-US" altLang="vi-VN" sz="2800" dirty="0" err="1"/>
              <a:t>cho</a:t>
            </a:r>
            <a:r>
              <a:rPr lang="en-US" altLang="vi-VN" sz="2800" dirty="0"/>
              <a:t> </a:t>
            </a:r>
            <a:r>
              <a:rPr lang="en-US" altLang="vi-VN" sz="2800" dirty="0" err="1"/>
              <a:t>kết</a:t>
            </a:r>
            <a:r>
              <a:rPr lang="en-US" altLang="vi-VN" sz="2800" dirty="0"/>
              <a:t> </a:t>
            </a:r>
            <a:r>
              <a:rPr lang="en-US" altLang="vi-VN" sz="2800" dirty="0" err="1"/>
              <a:t>quả</a:t>
            </a:r>
            <a:r>
              <a:rPr lang="en-US" altLang="vi-VN" sz="2800" dirty="0"/>
              <a:t> </a:t>
            </a:r>
            <a:r>
              <a:rPr lang="en-US" altLang="vi-VN" sz="2800" dirty="0" err="1"/>
              <a:t>chính</a:t>
            </a:r>
            <a:r>
              <a:rPr lang="en-US" altLang="vi-VN" sz="2800" dirty="0"/>
              <a:t> </a:t>
            </a:r>
            <a:r>
              <a:rPr lang="en-US" altLang="vi-VN" sz="2800" dirty="0" err="1"/>
              <a:t>xác</a:t>
            </a:r>
            <a:r>
              <a:rPr lang="en-US" altLang="vi-VN" sz="2800" dirty="0"/>
              <a:t> </a:t>
            </a:r>
            <a:r>
              <a:rPr lang="en-US" altLang="vi-VN" sz="2800" dirty="0" err="1"/>
              <a:t>hơn</a:t>
            </a:r>
            <a:r>
              <a:rPr lang="en-US" altLang="vi-VN" sz="2800" dirty="0"/>
              <a:t>?</a:t>
            </a:r>
            <a:endParaRPr lang="en-US" altLang="vi-VN" sz="2800" i="1" dirty="0"/>
          </a:p>
        </p:txBody>
      </p:sp>
    </p:spTree>
    <p:extLst>
      <p:ext uri="{BB962C8B-B14F-4D97-AF65-F5344CB8AC3E}">
        <p14:creationId xmlns:p14="http://schemas.microsoft.com/office/powerpoint/2010/main" val="16363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35" y="1416209"/>
            <a:ext cx="3605245" cy="2842952"/>
          </a:xfrm>
          <a:prstGeom prst="rect">
            <a:avLst/>
          </a:prstGeom>
        </p:spPr>
      </p:pic>
      <p:pic>
        <p:nvPicPr>
          <p:cNvPr id="9" name="Picture 8"/>
          <p:cNvPicPr>
            <a:picLocks noChangeAspect="1"/>
          </p:cNvPicPr>
          <p:nvPr/>
        </p:nvPicPr>
        <p:blipFill>
          <a:blip r:embed="rId3"/>
          <a:stretch>
            <a:fillRect/>
          </a:stretch>
        </p:blipFill>
        <p:spPr>
          <a:xfrm>
            <a:off x="3601189" y="1394133"/>
            <a:ext cx="4071348" cy="2842952"/>
          </a:xfrm>
          <a:prstGeom prst="rect">
            <a:avLst/>
          </a:prstGeom>
        </p:spPr>
      </p:pic>
      <p:pic>
        <p:nvPicPr>
          <p:cNvPr id="22" name="Picture 21"/>
          <p:cNvPicPr>
            <a:picLocks noChangeAspect="1"/>
          </p:cNvPicPr>
          <p:nvPr/>
        </p:nvPicPr>
        <p:blipFill>
          <a:blip r:embed="rId4"/>
          <a:stretch>
            <a:fillRect/>
          </a:stretch>
        </p:blipFill>
        <p:spPr>
          <a:xfrm>
            <a:off x="81911" y="4490243"/>
            <a:ext cx="4484152" cy="2842952"/>
          </a:xfrm>
          <a:prstGeom prst="rect">
            <a:avLst/>
          </a:prstGeom>
        </p:spPr>
      </p:pic>
      <p:pic>
        <p:nvPicPr>
          <p:cNvPr id="24" name="Picture 23"/>
          <p:cNvPicPr>
            <a:picLocks noChangeAspect="1"/>
          </p:cNvPicPr>
          <p:nvPr/>
        </p:nvPicPr>
        <p:blipFill>
          <a:blip r:embed="rId5"/>
          <a:stretch>
            <a:fillRect/>
          </a:stretch>
        </p:blipFill>
        <p:spPr>
          <a:xfrm>
            <a:off x="4617434" y="4496009"/>
            <a:ext cx="4071347" cy="2784822"/>
          </a:xfrm>
          <a:prstGeom prst="rect">
            <a:avLst/>
          </a:prstGeom>
        </p:spPr>
      </p:pic>
      <p:pic>
        <p:nvPicPr>
          <p:cNvPr id="28" name="Picture 27"/>
          <p:cNvPicPr>
            <a:picLocks noChangeAspect="1"/>
          </p:cNvPicPr>
          <p:nvPr/>
        </p:nvPicPr>
        <p:blipFill>
          <a:blip r:embed="rId6"/>
          <a:stretch>
            <a:fillRect/>
          </a:stretch>
        </p:blipFill>
        <p:spPr>
          <a:xfrm>
            <a:off x="7729203" y="1416209"/>
            <a:ext cx="3427288" cy="2823710"/>
          </a:xfrm>
          <a:prstGeom prst="rect">
            <a:avLst/>
          </a:prstGeom>
        </p:spPr>
      </p:pic>
      <p:sp>
        <p:nvSpPr>
          <p:cNvPr id="2" name="Rectangle 1"/>
          <p:cNvSpPr/>
          <p:nvPr/>
        </p:nvSpPr>
        <p:spPr>
          <a:xfrm>
            <a:off x="9938575" y="3678004"/>
            <a:ext cx="1008112" cy="535531"/>
          </a:xfrm>
          <a:prstGeom prst="rect">
            <a:avLst/>
          </a:prstGeom>
          <a:solidFill>
            <a:schemeClr val="bg1">
              <a:lumMod val="20000"/>
              <a:lumOff val="80000"/>
            </a:schemeClr>
          </a:solidFill>
        </p:spPr>
        <p:txBody>
          <a:bodyPr wrap="square">
            <a:spAutoFit/>
          </a:bodyPr>
          <a:lstStyle/>
          <a:p>
            <a:pPr algn="ctr"/>
            <a:r>
              <a:rPr lang="en-US" sz="2880" b="1" dirty="0" err="1">
                <a:solidFill>
                  <a:srgbClr val="C00000"/>
                </a:solidFill>
                <a:latin typeface="Times New Roman" panose="02020603050405020304" pitchFamily="18" charset="0"/>
                <a:cs typeface="Times New Roman" panose="02020603050405020304" pitchFamily="18" charset="0"/>
              </a:rPr>
              <a:t>bão</a:t>
            </a:r>
            <a:endParaRPr lang="en-US" sz="288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1156491" y="1440296"/>
            <a:ext cx="3427288" cy="2828161"/>
          </a:xfrm>
          <a:prstGeom prst="rect">
            <a:avLst/>
          </a:prstGeom>
        </p:spPr>
      </p:pic>
      <p:sp>
        <p:nvSpPr>
          <p:cNvPr id="5" name="Rectangle 4"/>
          <p:cNvSpPr/>
          <p:nvPr/>
        </p:nvSpPr>
        <p:spPr>
          <a:xfrm>
            <a:off x="11232105" y="3588871"/>
            <a:ext cx="1282723" cy="535531"/>
          </a:xfrm>
          <a:prstGeom prst="rect">
            <a:avLst/>
          </a:prstGeom>
          <a:solidFill>
            <a:schemeClr val="bg1">
              <a:lumMod val="20000"/>
              <a:lumOff val="80000"/>
            </a:schemeClr>
          </a:solidFill>
        </p:spPr>
        <p:txBody>
          <a:bodyPr wrap="none">
            <a:spAutoFit/>
          </a:bodyPr>
          <a:lstStyle/>
          <a:p>
            <a:r>
              <a:rPr lang="en-US" sz="2880" b="1" dirty="0" err="1">
                <a:solidFill>
                  <a:srgbClr val="C00000"/>
                </a:solidFill>
                <a:latin typeface="Times New Roman" panose="02020603050405020304" pitchFamily="18" charset="0"/>
                <a:cs typeface="Times New Roman" panose="02020603050405020304" pitchFamily="18" charset="0"/>
              </a:rPr>
              <a:t>lũ</a:t>
            </a:r>
            <a:r>
              <a:rPr lang="en-US" sz="2880" b="1" dirty="0">
                <a:solidFill>
                  <a:srgbClr val="C00000"/>
                </a:solidFill>
                <a:latin typeface="Times New Roman" panose="02020603050405020304" pitchFamily="18" charset="0"/>
                <a:cs typeface="Times New Roman" panose="02020603050405020304" pitchFamily="18" charset="0"/>
              </a:rPr>
              <a:t> </a:t>
            </a:r>
            <a:r>
              <a:rPr lang="en-US" sz="2880" b="1" dirty="0" err="1">
                <a:solidFill>
                  <a:srgbClr val="C00000"/>
                </a:solidFill>
                <a:latin typeface="Times New Roman" panose="02020603050405020304" pitchFamily="18" charset="0"/>
                <a:cs typeface="Times New Roman" panose="02020603050405020304" pitchFamily="18" charset="0"/>
              </a:rPr>
              <a:t>quét</a:t>
            </a:r>
            <a:endParaRPr lang="en-US" sz="2880" b="1" dirty="0">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593916" y="7013065"/>
            <a:ext cx="4094865" cy="461665"/>
          </a:xfrm>
          <a:prstGeom prst="rect">
            <a:avLst/>
          </a:prstGeom>
          <a:solidFill>
            <a:schemeClr val="bg2">
              <a:lumMod val="20000"/>
              <a:lumOff val="80000"/>
            </a:schemeClr>
          </a:solidFill>
        </p:spPr>
        <p:txBody>
          <a:bodyPr wrap="square">
            <a:spAutoFit/>
          </a:bodyPr>
          <a:lstStyle/>
          <a:p>
            <a:r>
              <a:rPr lang="en-US" sz="2400" b="1" dirty="0" err="1">
                <a:solidFill>
                  <a:srgbClr val="C00000"/>
                </a:solidFill>
              </a:rPr>
              <a:t>đoàn</a:t>
            </a:r>
            <a:r>
              <a:rPr lang="en-US" sz="2400" b="1" dirty="0">
                <a:solidFill>
                  <a:srgbClr val="C00000"/>
                </a:solidFill>
              </a:rPr>
              <a:t> </a:t>
            </a:r>
            <a:r>
              <a:rPr lang="en-US" sz="2400" b="1" dirty="0" err="1">
                <a:solidFill>
                  <a:srgbClr val="C00000"/>
                </a:solidFill>
              </a:rPr>
              <a:t>tàu</a:t>
            </a:r>
            <a:r>
              <a:rPr lang="en-US" sz="2400" b="1" dirty="0">
                <a:solidFill>
                  <a:srgbClr val="C00000"/>
                </a:solidFill>
              </a:rPr>
              <a:t> </a:t>
            </a:r>
            <a:r>
              <a:rPr lang="en-US" sz="2400" b="1" dirty="0" err="1">
                <a:solidFill>
                  <a:srgbClr val="C00000"/>
                </a:solidFill>
              </a:rPr>
              <a:t>chạy</a:t>
            </a:r>
            <a:r>
              <a:rPr lang="en-US" sz="2400" b="1" dirty="0">
                <a:solidFill>
                  <a:srgbClr val="C00000"/>
                </a:solidFill>
              </a:rPr>
              <a:t> </a:t>
            </a:r>
            <a:r>
              <a:rPr lang="en-US" sz="2400" b="1" dirty="0" err="1">
                <a:solidFill>
                  <a:srgbClr val="C00000"/>
                </a:solidFill>
              </a:rPr>
              <a:t>trên</a:t>
            </a:r>
            <a:r>
              <a:rPr lang="en-US" sz="2400" b="1" dirty="0">
                <a:solidFill>
                  <a:srgbClr val="C00000"/>
                </a:solidFill>
              </a:rPr>
              <a:t> </a:t>
            </a:r>
            <a:r>
              <a:rPr lang="en-US" sz="2400" b="1" dirty="0" err="1">
                <a:solidFill>
                  <a:srgbClr val="C00000"/>
                </a:solidFill>
              </a:rPr>
              <a:t>đệm</a:t>
            </a:r>
            <a:r>
              <a:rPr lang="en-US" sz="2400" b="1" dirty="0">
                <a:solidFill>
                  <a:srgbClr val="C00000"/>
                </a:solidFill>
              </a:rPr>
              <a:t> </a:t>
            </a:r>
            <a:r>
              <a:rPr lang="en-US" sz="2400" b="1" dirty="0" err="1">
                <a:solidFill>
                  <a:srgbClr val="C00000"/>
                </a:solidFill>
              </a:rPr>
              <a:t>từ</a:t>
            </a:r>
            <a:endParaRPr lang="en-US" sz="2400" b="1" dirty="0">
              <a:solidFill>
                <a:srgbClr val="C00000"/>
              </a:solidFill>
            </a:endParaRPr>
          </a:p>
        </p:txBody>
      </p:sp>
      <p:sp>
        <p:nvSpPr>
          <p:cNvPr id="12" name="Rectangle 11"/>
          <p:cNvSpPr/>
          <p:nvPr/>
        </p:nvSpPr>
        <p:spPr>
          <a:xfrm>
            <a:off x="5825928" y="3688263"/>
            <a:ext cx="1380506" cy="535531"/>
          </a:xfrm>
          <a:prstGeom prst="rect">
            <a:avLst/>
          </a:prstGeom>
          <a:solidFill>
            <a:schemeClr val="bg1">
              <a:lumMod val="20000"/>
              <a:lumOff val="80000"/>
            </a:schemeClr>
          </a:solidFill>
        </p:spPr>
        <p:txBody>
          <a:bodyPr wrap="none">
            <a:spAutoFit/>
          </a:bodyPr>
          <a:lstStyle/>
          <a:p>
            <a:r>
              <a:rPr lang="vi-VN" sz="2880" b="1" dirty="0">
                <a:solidFill>
                  <a:srgbClr val="C00000"/>
                </a:solidFill>
                <a:latin typeface="Times New Roman" panose="02020603050405020304" pitchFamily="18" charset="0"/>
                <a:cs typeface="Times New Roman" panose="02020603050405020304" pitchFamily="18" charset="0"/>
              </a:rPr>
              <a:t>mưa đá</a:t>
            </a:r>
            <a:endParaRPr lang="en-US" sz="2880" b="1"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03130" y="6873981"/>
            <a:ext cx="3187091" cy="461665"/>
          </a:xfrm>
          <a:prstGeom prst="rect">
            <a:avLst/>
          </a:prstGeom>
          <a:solidFill>
            <a:schemeClr val="bg1">
              <a:lumMod val="20000"/>
              <a:lumOff val="80000"/>
            </a:schemeClr>
          </a:solidFill>
        </p:spPr>
        <p:txBody>
          <a:bodyPr wrap="none">
            <a:spAutoFit/>
          </a:bodyPr>
          <a:lstStyle/>
          <a:p>
            <a:r>
              <a:rPr lang="en-US" sz="2400" b="1" dirty="0" err="1">
                <a:solidFill>
                  <a:srgbClr val="C00000"/>
                </a:solidFill>
              </a:rPr>
              <a:t>tên</a:t>
            </a:r>
            <a:r>
              <a:rPr lang="en-US" sz="2400" b="1" dirty="0">
                <a:solidFill>
                  <a:srgbClr val="C00000"/>
                </a:solidFill>
              </a:rPr>
              <a:t> </a:t>
            </a:r>
            <a:r>
              <a:rPr lang="en-US" sz="2400" b="1" dirty="0" err="1">
                <a:solidFill>
                  <a:srgbClr val="C00000"/>
                </a:solidFill>
              </a:rPr>
              <a:t>lửa</a:t>
            </a:r>
            <a:r>
              <a:rPr lang="en-US" sz="2400" b="1" dirty="0">
                <a:solidFill>
                  <a:srgbClr val="C00000"/>
                </a:solidFill>
              </a:rPr>
              <a:t> </a:t>
            </a:r>
            <a:r>
              <a:rPr lang="en-US" sz="2400" b="1" dirty="0" err="1">
                <a:solidFill>
                  <a:srgbClr val="C00000"/>
                </a:solidFill>
              </a:rPr>
              <a:t>rời</a:t>
            </a:r>
            <a:r>
              <a:rPr lang="en-US" sz="2400" b="1" dirty="0">
                <a:solidFill>
                  <a:srgbClr val="C00000"/>
                </a:solidFill>
              </a:rPr>
              <a:t> </a:t>
            </a:r>
            <a:r>
              <a:rPr lang="en-US" sz="2400" b="1" dirty="0" err="1">
                <a:solidFill>
                  <a:srgbClr val="C00000"/>
                </a:solidFill>
              </a:rPr>
              <a:t>bệ</a:t>
            </a:r>
            <a:r>
              <a:rPr lang="en-US" sz="2400" b="1" dirty="0">
                <a:solidFill>
                  <a:srgbClr val="C00000"/>
                </a:solidFill>
              </a:rPr>
              <a:t> </a:t>
            </a:r>
            <a:r>
              <a:rPr lang="en-US" sz="2400" b="1" dirty="0" err="1">
                <a:solidFill>
                  <a:srgbClr val="C00000"/>
                </a:solidFill>
              </a:rPr>
              <a:t>phóng</a:t>
            </a:r>
            <a:endParaRPr lang="en-US" sz="2400" b="1" dirty="0">
              <a:solidFill>
                <a:srgbClr val="C00000"/>
              </a:solidFill>
            </a:endParaRPr>
          </a:p>
        </p:txBody>
      </p:sp>
      <p:sp>
        <p:nvSpPr>
          <p:cNvPr id="16" name="Thought Bubble: Cloud 15"/>
          <p:cNvSpPr/>
          <p:nvPr/>
        </p:nvSpPr>
        <p:spPr>
          <a:xfrm>
            <a:off x="9293497" y="4834880"/>
            <a:ext cx="5265856" cy="3585574"/>
          </a:xfrm>
          <a:prstGeom prst="cloudCallout">
            <a:avLst>
              <a:gd name="adj1" fmla="val -57492"/>
              <a:gd name="adj2" fmla="val -63240"/>
            </a:avLst>
          </a:prstGeom>
          <a:solidFill>
            <a:schemeClr val="accent4">
              <a:lumMod val="20000"/>
              <a:lumOff val="8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35000"/>
              </a:lnSpc>
              <a:spcBef>
                <a:spcPts val="600"/>
              </a:spcBef>
              <a:spcAft>
                <a:spcPts val="600"/>
              </a:spcAft>
            </a:pPr>
            <a:r>
              <a:rPr lang="nl-NL" sz="2800" b="1" dirty="0">
                <a:solidFill>
                  <a:srgbClr val="0070C0"/>
                </a:solidFill>
                <a:latin typeface="Arial" panose="020B0604020202020204" pitchFamily="34" charset="0"/>
                <a:ea typeface="Calibri" panose="020F0502020204030204" pitchFamily="34" charset="0"/>
                <a:cs typeface="Arial" panose="020B0604020202020204" pitchFamily="34" charset="0"/>
              </a:rPr>
              <a:t>Chúng ta có cảm nhận được hiện tượng đó bằng giác quan không? </a:t>
            </a:r>
            <a:endParaRPr lang="en-US" sz="2800" b="1" dirty="0">
              <a:solidFill>
                <a:srgbClr val="0070C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a:stretch>
            <a:fillRect/>
          </a:stretch>
        </p:blipFill>
        <p:spPr>
          <a:xfrm>
            <a:off x="86699" y="-10161"/>
            <a:ext cx="1299975" cy="1404294"/>
          </a:xfrm>
          <a:prstGeom prst="rect">
            <a:avLst/>
          </a:prstGeom>
        </p:spPr>
      </p:pic>
      <p:sp>
        <p:nvSpPr>
          <p:cNvPr id="40" name="Rectangle 39">
            <a:extLst>
              <a:ext uri="{FF2B5EF4-FFF2-40B4-BE49-F238E27FC236}">
                <a16:creationId xmlns:a16="http://schemas.microsoft.com/office/drawing/2014/main" id="{2A4367D1-0D22-1E0E-F472-9ECFDA73CDEF}"/>
              </a:ext>
            </a:extLst>
          </p:cNvPr>
          <p:cNvSpPr/>
          <p:nvPr/>
        </p:nvSpPr>
        <p:spPr>
          <a:xfrm>
            <a:off x="362753" y="3737190"/>
            <a:ext cx="1526917" cy="535531"/>
          </a:xfrm>
          <a:prstGeom prst="rect">
            <a:avLst/>
          </a:prstGeom>
          <a:solidFill>
            <a:schemeClr val="bg1">
              <a:lumMod val="20000"/>
              <a:lumOff val="80000"/>
            </a:schemeClr>
          </a:solidFill>
        </p:spPr>
        <p:txBody>
          <a:bodyPr wrap="square">
            <a:spAutoFit/>
          </a:bodyPr>
          <a:lstStyle/>
          <a:p>
            <a:r>
              <a:rPr lang="en-US" sz="2880" b="1" dirty="0" err="1">
                <a:solidFill>
                  <a:srgbClr val="C00000"/>
                </a:solidFill>
                <a:latin typeface="Times New Roman" panose="02020603050405020304" pitchFamily="18" charset="0"/>
                <a:cs typeface="Times New Roman" panose="02020603050405020304" pitchFamily="18" charset="0"/>
              </a:rPr>
              <a:t>sấm</a:t>
            </a:r>
            <a:r>
              <a:rPr lang="en-US" sz="2880" b="1" dirty="0">
                <a:solidFill>
                  <a:srgbClr val="C00000"/>
                </a:solidFill>
                <a:latin typeface="Times New Roman" panose="02020603050405020304" pitchFamily="18" charset="0"/>
                <a:cs typeface="Times New Roman" panose="02020603050405020304" pitchFamily="18" charset="0"/>
              </a:rPr>
              <a:t> </a:t>
            </a:r>
            <a:r>
              <a:rPr lang="en-US" sz="2880" b="1" dirty="0" err="1">
                <a:solidFill>
                  <a:srgbClr val="C00000"/>
                </a:solidFill>
                <a:latin typeface="Times New Roman" panose="02020603050405020304" pitchFamily="18" charset="0"/>
                <a:cs typeface="Times New Roman" panose="02020603050405020304" pitchFamily="18" charset="0"/>
              </a:rPr>
              <a:t>sét</a:t>
            </a:r>
            <a:endParaRPr lang="en-US" sz="2880" b="1" dirty="0">
              <a:solidFill>
                <a:srgbClr val="C00000"/>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4FBCFA62-CC6B-32FC-4A84-0C342A57D8A0}"/>
              </a:ext>
            </a:extLst>
          </p:cNvPr>
          <p:cNvSpPr/>
          <p:nvPr/>
        </p:nvSpPr>
        <p:spPr>
          <a:xfrm>
            <a:off x="1266528" y="260099"/>
            <a:ext cx="13197104" cy="71615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35000"/>
              </a:lnSpc>
              <a:spcBef>
                <a:spcPts val="600"/>
              </a:spcBef>
              <a:spcAft>
                <a:spcPts val="600"/>
              </a:spcAft>
            </a:pPr>
            <a:r>
              <a:rPr lang="nl-NL" sz="3000" dirty="0">
                <a:solidFill>
                  <a:srgbClr val="000000"/>
                </a:solidFill>
                <a:latin typeface="Arial" panose="020B0604020202020204" pitchFamily="34" charset="0"/>
                <a:ea typeface="Calibri" panose="020F0502020204030204" pitchFamily="34" charset="0"/>
                <a:cs typeface="Arial" panose="020B0604020202020204" pitchFamily="34" charset="0"/>
              </a:rPr>
              <a:t>Hãy nêu một số hiện tượng thiên nhiên hoặc trong cuộc sống mà em biết.</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8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strips(downLef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2" grpId="0" animBg="1"/>
      <p:bldP spid="13" grpId="0" animBg="1"/>
      <p:bldP spid="16" grpId="0" animBg="1"/>
      <p:bldP spid="40"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92E68CBD-FCE3-816D-3470-E3B1F1B681CE}"/>
              </a:ext>
            </a:extLst>
          </p:cNvPr>
          <p:cNvSpPr>
            <a:spLocks noGrp="1"/>
          </p:cNvSpPr>
          <p:nvPr>
            <p:ph type="title"/>
          </p:nvPr>
        </p:nvSpPr>
        <p:spPr>
          <a:xfrm>
            <a:off x="2706010" y="1415370"/>
            <a:ext cx="4221897" cy="646331"/>
          </a:xfrm>
        </p:spPr>
        <p:txBody>
          <a:bodyPr>
            <a:noAutofit/>
          </a:bodyPr>
          <a:lstStyle/>
          <a:p>
            <a:r>
              <a:rPr lang="en-GB" sz="3400" b="1" dirty="0">
                <a:latin typeface="Arial" panose="020B0604020202020204" pitchFamily="34" charset="0"/>
                <a:cs typeface="Arial" panose="020B0604020202020204" pitchFamily="34" charset="0"/>
              </a:rPr>
              <a:t>Thảo </a:t>
            </a:r>
            <a:r>
              <a:rPr lang="en-GB" sz="3400" b="1" dirty="0" err="1">
                <a:latin typeface="Arial" panose="020B0604020202020204" pitchFamily="34" charset="0"/>
                <a:cs typeface="Arial" panose="020B0604020202020204" pitchFamily="34" charset="0"/>
              </a:rPr>
              <a:t>luận</a:t>
            </a:r>
            <a:r>
              <a:rPr lang="en-GB" sz="3400" b="1" dirty="0">
                <a:latin typeface="Arial" panose="020B0604020202020204" pitchFamily="34" charset="0"/>
                <a:cs typeface="Arial" panose="020B0604020202020204" pitchFamily="34" charset="0"/>
              </a:rPr>
              <a:t> </a:t>
            </a:r>
            <a:r>
              <a:rPr lang="en-GB" sz="3400" b="1" dirty="0" err="1">
                <a:latin typeface="Arial" panose="020B0604020202020204" pitchFamily="34" charset="0"/>
                <a:cs typeface="Arial" panose="020B0604020202020204" pitchFamily="34" charset="0"/>
              </a:rPr>
              <a:t>nhóm</a:t>
            </a:r>
            <a:endParaRPr lang="en-US" sz="3400" b="1"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6527DD6B-1AEF-3D3C-C097-A46BD909AFDE}"/>
              </a:ext>
            </a:extLst>
          </p:cNvPr>
          <p:cNvSpPr txBox="1">
            <a:spLocks/>
          </p:cNvSpPr>
          <p:nvPr/>
        </p:nvSpPr>
        <p:spPr>
          <a:xfrm>
            <a:off x="2130624" y="3394720"/>
            <a:ext cx="8856984" cy="1944216"/>
          </a:xfrm>
          <a:prstGeom prst="rect">
            <a:avLst/>
          </a:prstGeom>
        </p:spPr>
        <p:txBody>
          <a:bodyPr>
            <a:normAutofit/>
          </a:bodyPr>
          <a:lstStyle>
            <a:lvl1pPr marL="508000" indent="-508000" algn="l" rtl="0" eaLnBrk="0" fontAlgn="base" hangingPunct="0">
              <a:spcBef>
                <a:spcPct val="20000"/>
              </a:spcBef>
              <a:spcAft>
                <a:spcPct val="0"/>
              </a:spcAft>
              <a:buChar char="•"/>
              <a:defRPr sz="4800">
                <a:solidFill>
                  <a:schemeClr val="tx1"/>
                </a:solidFill>
                <a:latin typeface="+mn-lt"/>
                <a:ea typeface="+mn-ea"/>
                <a:cs typeface="+mn-cs"/>
              </a:defRPr>
            </a:lvl1pPr>
            <a:lvl2pPr marL="1103313" indent="-423863" algn="l" rtl="0" eaLnBrk="0" fontAlgn="base" hangingPunct="0">
              <a:spcBef>
                <a:spcPct val="20000"/>
              </a:spcBef>
              <a:spcAft>
                <a:spcPct val="0"/>
              </a:spcAft>
              <a:buChar char="–"/>
              <a:defRPr sz="4200">
                <a:solidFill>
                  <a:schemeClr val="tx1"/>
                </a:solidFill>
                <a:latin typeface="+mn-lt"/>
                <a:cs typeface="+mn-cs"/>
              </a:defRPr>
            </a:lvl2pPr>
            <a:lvl3pPr marL="1697038" indent="-338138" algn="l" rtl="0" eaLnBrk="0" fontAlgn="base" hangingPunct="0">
              <a:spcBef>
                <a:spcPct val="20000"/>
              </a:spcBef>
              <a:spcAft>
                <a:spcPct val="0"/>
              </a:spcAft>
              <a:buChar char="•"/>
              <a:defRPr sz="3600">
                <a:solidFill>
                  <a:schemeClr val="tx1"/>
                </a:solidFill>
                <a:latin typeface="+mn-lt"/>
                <a:cs typeface="+mn-cs"/>
              </a:defRPr>
            </a:lvl3pPr>
            <a:lvl4pPr marL="2376488" indent="-338138" algn="l" rtl="0" eaLnBrk="0" fontAlgn="base" hangingPunct="0">
              <a:spcBef>
                <a:spcPct val="20000"/>
              </a:spcBef>
              <a:spcAft>
                <a:spcPct val="0"/>
              </a:spcAft>
              <a:buChar char="–"/>
              <a:defRPr sz="3000">
                <a:solidFill>
                  <a:schemeClr val="tx1"/>
                </a:solidFill>
                <a:latin typeface="+mn-lt"/>
                <a:cs typeface="+mn-cs"/>
              </a:defRPr>
            </a:lvl4pPr>
            <a:lvl5pPr marL="3055938" indent="-338138" algn="l" rtl="0" eaLnBrk="0" fontAlgn="base" hangingPunct="0">
              <a:spcBef>
                <a:spcPct val="20000"/>
              </a:spcBef>
              <a:spcAft>
                <a:spcPct val="0"/>
              </a:spcAft>
              <a:buChar char="»"/>
              <a:defRPr sz="3000">
                <a:solidFill>
                  <a:schemeClr val="tx1"/>
                </a:solidFill>
                <a:latin typeface="+mn-lt"/>
                <a:cs typeface="+mn-cs"/>
              </a:defRPr>
            </a:lvl5pPr>
            <a:lvl6pPr marL="3735941" indent="-339631" algn="l" rtl="0" fontAlgn="base">
              <a:spcBef>
                <a:spcPct val="20000"/>
              </a:spcBef>
              <a:spcAft>
                <a:spcPct val="0"/>
              </a:spcAft>
              <a:buChar char="»"/>
              <a:defRPr sz="3000">
                <a:solidFill>
                  <a:schemeClr val="tx1"/>
                </a:solidFill>
                <a:latin typeface="+mn-lt"/>
                <a:cs typeface="+mn-cs"/>
              </a:defRPr>
            </a:lvl6pPr>
            <a:lvl7pPr marL="4415203" indent="-339631" algn="l" rtl="0" fontAlgn="base">
              <a:spcBef>
                <a:spcPct val="20000"/>
              </a:spcBef>
              <a:spcAft>
                <a:spcPct val="0"/>
              </a:spcAft>
              <a:buChar char="»"/>
              <a:defRPr sz="3000">
                <a:solidFill>
                  <a:schemeClr val="tx1"/>
                </a:solidFill>
                <a:latin typeface="+mn-lt"/>
                <a:cs typeface="+mn-cs"/>
              </a:defRPr>
            </a:lvl7pPr>
            <a:lvl8pPr marL="5094465" indent="-339631" algn="l" rtl="0" fontAlgn="base">
              <a:spcBef>
                <a:spcPct val="20000"/>
              </a:spcBef>
              <a:spcAft>
                <a:spcPct val="0"/>
              </a:spcAft>
              <a:buChar char="»"/>
              <a:defRPr sz="3000">
                <a:solidFill>
                  <a:schemeClr val="tx1"/>
                </a:solidFill>
                <a:latin typeface="+mn-lt"/>
                <a:cs typeface="+mn-cs"/>
              </a:defRPr>
            </a:lvl8pPr>
            <a:lvl9pPr marL="5773727" indent="-339631" algn="l" rtl="0" fontAlgn="base">
              <a:spcBef>
                <a:spcPct val="20000"/>
              </a:spcBef>
              <a:spcAft>
                <a:spcPct val="0"/>
              </a:spcAft>
              <a:buChar char="»"/>
              <a:defRPr sz="3000">
                <a:solidFill>
                  <a:schemeClr val="tx1"/>
                </a:solidFill>
                <a:latin typeface="+mn-lt"/>
                <a:cs typeface="+mn-cs"/>
              </a:defRPr>
            </a:lvl9pPr>
          </a:lstStyle>
          <a:p>
            <a:pPr marL="0" indent="0" algn="just">
              <a:lnSpc>
                <a:spcPct val="120000"/>
              </a:lnSpc>
              <a:spcBef>
                <a:spcPts val="0"/>
              </a:spcBef>
              <a:buFontTx/>
              <a:buNone/>
              <a:defRPr/>
            </a:pPr>
            <a:r>
              <a:rPr lang="en-US" sz="3200" b="1" i="1" kern="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i="1" kern="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i="1" kern="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kern="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0" indent="0" algn="just">
              <a:lnSpc>
                <a:spcPct val="120000"/>
              </a:lnSpc>
              <a:spcBef>
                <a:spcPts val="0"/>
              </a:spcBef>
              <a:buFontTx/>
              <a:buNone/>
              <a:defRPr/>
            </a:pP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Thảo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luận</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hoàn</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thành</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phiếu</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học</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tập</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trong</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3200" kern="0" dirty="0">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sz="3200" kern="0" dirty="0" err="1">
                <a:solidFill>
                  <a:srgbClr val="ED7D31"/>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endParaRPr lang="en-US" sz="3200" kern="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pic>
        <p:nvPicPr>
          <p:cNvPr id="8" name="Picture 7">
            <a:extLst>
              <a:ext uri="{FF2B5EF4-FFF2-40B4-BE49-F238E27FC236}">
                <a16:creationId xmlns:a16="http://schemas.microsoft.com/office/drawing/2014/main" id="{2229A520-E214-E34D-5AD0-4BC8BB05844F}"/>
              </a:ext>
            </a:extLst>
          </p:cNvPr>
          <p:cNvPicPr>
            <a:picLocks noChangeAspect="1"/>
          </p:cNvPicPr>
          <p:nvPr/>
        </p:nvPicPr>
        <p:blipFill>
          <a:blip r:embed="rId2"/>
          <a:stretch>
            <a:fillRect/>
          </a:stretch>
        </p:blipFill>
        <p:spPr>
          <a:xfrm>
            <a:off x="402432" y="635580"/>
            <a:ext cx="2088232" cy="1559579"/>
          </a:xfrm>
          <a:prstGeom prst="rect">
            <a:avLst/>
          </a:prstGeom>
        </p:spPr>
      </p:pic>
    </p:spTree>
    <p:extLst>
      <p:ext uri="{BB962C8B-B14F-4D97-AF65-F5344CB8AC3E}">
        <p14:creationId xmlns:p14="http://schemas.microsoft.com/office/powerpoint/2010/main" val="84477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0584" y="2222910"/>
            <a:ext cx="7712694" cy="4518731"/>
          </a:xfrm>
          <a:prstGeom prst="rect">
            <a:avLst/>
          </a:prstGeom>
        </p:spPr>
      </p:pic>
      <p:sp>
        <p:nvSpPr>
          <p:cNvPr id="6" name="Rectangle 5"/>
          <p:cNvSpPr/>
          <p:nvPr/>
        </p:nvSpPr>
        <p:spPr>
          <a:xfrm>
            <a:off x="2562672" y="1145692"/>
            <a:ext cx="8712968" cy="1077218"/>
          </a:xfrm>
          <a:prstGeom prst="rect">
            <a:avLst/>
          </a:prstGeom>
        </p:spPr>
        <p:txBody>
          <a:bodyPr wrap="square">
            <a:spAutoFit/>
          </a:bodyPr>
          <a:lstStyle/>
          <a:p>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Dựa</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vào</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3.4,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thảo</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luận</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đo</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chiều</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dài</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bằng</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FF0000"/>
                </a:solidFill>
                <a:latin typeface="Arial" panose="020B0604020202020204" pitchFamily="34" charset="0"/>
                <a:ea typeface="Calibri" panose="020F0502020204030204" pitchFamily="34" charset="0"/>
                <a:cs typeface="Arial" panose="020B0604020202020204" pitchFamily="34" charset="0"/>
              </a:rPr>
              <a:t>thước</a:t>
            </a:r>
            <a:r>
              <a:rPr lang="en-US" sz="3200" i="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3200"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978496" y="82352"/>
            <a:ext cx="7676926" cy="646331"/>
          </a:xfrm>
          <a:prstGeom prst="rect">
            <a:avLst/>
          </a:prstGeom>
          <a:noFill/>
        </p:spPr>
        <p:txBody>
          <a:bodyPr wrap="square" rtlCol="0">
            <a:spAutoFit/>
          </a:bodyPr>
          <a:lstStyle/>
          <a:p>
            <a:r>
              <a:rPr lang="en-GB" sz="3600" b="1" dirty="0">
                <a:solidFill>
                  <a:srgbClr val="C00000"/>
                </a:solidFill>
              </a:rPr>
              <a:t>* </a:t>
            </a:r>
            <a:r>
              <a:rPr lang="en-GB" sz="3600" b="1" dirty="0" err="1">
                <a:solidFill>
                  <a:srgbClr val="C00000"/>
                </a:solidFill>
              </a:rPr>
              <a:t>Cách</a:t>
            </a:r>
            <a:r>
              <a:rPr lang="en-GB" sz="3600" b="1" dirty="0">
                <a:solidFill>
                  <a:srgbClr val="C00000"/>
                </a:solidFill>
              </a:rPr>
              <a:t> </a:t>
            </a:r>
            <a:r>
              <a:rPr lang="en-GB" sz="3600" b="1" dirty="0" err="1">
                <a:solidFill>
                  <a:srgbClr val="C00000"/>
                </a:solidFill>
              </a:rPr>
              <a:t>đo</a:t>
            </a:r>
            <a:r>
              <a:rPr lang="en-GB" sz="3600" b="1" dirty="0">
                <a:solidFill>
                  <a:srgbClr val="C00000"/>
                </a:solidFill>
              </a:rPr>
              <a:t> </a:t>
            </a:r>
            <a:r>
              <a:rPr lang="en-GB" sz="3600" b="1" dirty="0" err="1">
                <a:solidFill>
                  <a:srgbClr val="C00000"/>
                </a:solidFill>
              </a:rPr>
              <a:t>chiều</a:t>
            </a:r>
            <a:r>
              <a:rPr lang="en-GB" sz="3600" b="1" dirty="0">
                <a:solidFill>
                  <a:srgbClr val="C00000"/>
                </a:solidFill>
              </a:rPr>
              <a:t> </a:t>
            </a:r>
            <a:r>
              <a:rPr lang="en-GB" sz="3600" b="1" dirty="0" err="1">
                <a:solidFill>
                  <a:srgbClr val="C00000"/>
                </a:solidFill>
              </a:rPr>
              <a:t>dài</a:t>
            </a:r>
            <a:r>
              <a:rPr lang="en-GB" sz="3600" b="1" dirty="0">
                <a:solidFill>
                  <a:srgbClr val="C00000"/>
                </a:solidFill>
              </a:rPr>
              <a:t> </a:t>
            </a:r>
            <a:r>
              <a:rPr lang="en-GB" sz="3600" b="1" dirty="0" err="1">
                <a:solidFill>
                  <a:srgbClr val="C00000"/>
                </a:solidFill>
              </a:rPr>
              <a:t>bằng</a:t>
            </a:r>
            <a:r>
              <a:rPr lang="en-GB" sz="3600" b="1" dirty="0">
                <a:solidFill>
                  <a:srgbClr val="C00000"/>
                </a:solidFill>
              </a:rPr>
              <a:t> </a:t>
            </a:r>
            <a:r>
              <a:rPr lang="en-GB" sz="3600" b="1" dirty="0" err="1">
                <a:solidFill>
                  <a:srgbClr val="C00000"/>
                </a:solidFill>
              </a:rPr>
              <a:t>thước</a:t>
            </a:r>
            <a:endParaRPr lang="en-US" sz="3600" b="1" dirty="0">
              <a:solidFill>
                <a:srgbClr val="C00000"/>
              </a:solidFill>
            </a:endParaRPr>
          </a:p>
        </p:txBody>
      </p:sp>
      <p:pic>
        <p:nvPicPr>
          <p:cNvPr id="3" name="Picture 2">
            <a:extLst>
              <a:ext uri="{FF2B5EF4-FFF2-40B4-BE49-F238E27FC236}">
                <a16:creationId xmlns:a16="http://schemas.microsoft.com/office/drawing/2014/main" id="{72B69698-1321-4CE8-3F49-CABC013CA331}"/>
              </a:ext>
            </a:extLst>
          </p:cNvPr>
          <p:cNvPicPr>
            <a:picLocks noChangeAspect="1"/>
          </p:cNvPicPr>
          <p:nvPr/>
        </p:nvPicPr>
        <p:blipFill>
          <a:blip r:embed="rId3"/>
          <a:stretch>
            <a:fillRect/>
          </a:stretch>
        </p:blipFill>
        <p:spPr>
          <a:xfrm>
            <a:off x="330424" y="971045"/>
            <a:ext cx="2088232" cy="1559579"/>
          </a:xfrm>
          <a:prstGeom prst="rect">
            <a:avLst/>
          </a:prstGeom>
        </p:spPr>
      </p:pic>
    </p:spTree>
    <p:extLst>
      <p:ext uri="{BB962C8B-B14F-4D97-AF65-F5344CB8AC3E}">
        <p14:creationId xmlns:p14="http://schemas.microsoft.com/office/powerpoint/2010/main" val="184399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2274640" y="442392"/>
            <a:ext cx="7562405" cy="646331"/>
          </a:xfrm>
          <a:prstGeom prst="rect">
            <a:avLst/>
          </a:prstGeom>
          <a:noFill/>
        </p:spPr>
        <p:txBody>
          <a:bodyPr wrap="square">
            <a:spAutoFit/>
          </a:bodyPr>
          <a:lstStyle/>
          <a:p>
            <a:pPr algn="ctr">
              <a:defRPr/>
            </a:pPr>
            <a:r>
              <a:rPr lang="en-US" sz="3600" dirty="0">
                <a:solidFill>
                  <a:srgbClr val="FF0000"/>
                </a:solidFill>
              </a:rPr>
              <a:t>Các </a:t>
            </a:r>
            <a:r>
              <a:rPr lang="en-US" sz="3600" dirty="0" err="1">
                <a:solidFill>
                  <a:srgbClr val="FF0000"/>
                </a:solidFill>
              </a:rPr>
              <a:t>bước</a:t>
            </a:r>
            <a:r>
              <a:rPr lang="en-US" sz="3600" dirty="0">
                <a:solidFill>
                  <a:srgbClr val="FF0000"/>
                </a:solidFill>
              </a:rPr>
              <a:t> </a:t>
            </a:r>
            <a:r>
              <a:rPr lang="en-US" sz="3600" dirty="0" err="1">
                <a:solidFill>
                  <a:srgbClr val="FF0000"/>
                </a:solidFill>
              </a:rPr>
              <a:t>đo</a:t>
            </a:r>
            <a:r>
              <a:rPr lang="en-US" sz="3600" dirty="0">
                <a:solidFill>
                  <a:srgbClr val="FF0000"/>
                </a:solidFill>
              </a:rPr>
              <a:t> </a:t>
            </a:r>
            <a:r>
              <a:rPr lang="vi-VN" sz="3600" dirty="0">
                <a:solidFill>
                  <a:srgbClr val="FF0000"/>
                </a:solidFill>
              </a:rPr>
              <a:t>chiều dài </a:t>
            </a:r>
            <a:r>
              <a:rPr lang="en-US" sz="3600" dirty="0" err="1">
                <a:solidFill>
                  <a:srgbClr val="FF0000"/>
                </a:solidFill>
              </a:rPr>
              <a:t>bằng</a:t>
            </a:r>
            <a:r>
              <a:rPr lang="en-US" sz="3600" dirty="0">
                <a:solidFill>
                  <a:srgbClr val="FF0000"/>
                </a:solidFill>
              </a:rPr>
              <a:t> </a:t>
            </a:r>
            <a:r>
              <a:rPr lang="vi-VN" sz="3600" dirty="0">
                <a:solidFill>
                  <a:srgbClr val="FF0000"/>
                </a:solidFill>
              </a:rPr>
              <a:t>thước</a:t>
            </a:r>
            <a:r>
              <a:rPr lang="en-US" sz="3600" dirty="0">
                <a:solidFill>
                  <a:srgbClr val="FF0000"/>
                </a:solidFill>
              </a:rPr>
              <a:t>:</a:t>
            </a:r>
          </a:p>
        </p:txBody>
      </p:sp>
      <p:pic>
        <p:nvPicPr>
          <p:cNvPr id="12292" name="Graphic 7">
            <a:extLst>
              <a:ext uri="{FF2B5EF4-FFF2-40B4-BE49-F238E27FC236}">
                <a16:creationId xmlns:a16="http://schemas.microsoft.com/office/drawing/2014/main" id="{4DA1A573-E2A3-B653-9185-4792BBEDC1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07" y="0"/>
            <a:ext cx="1271241" cy="127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0B6CE3-FA62-728D-831B-B3B16D4E079C}"/>
              </a:ext>
            </a:extLst>
          </p:cNvPr>
          <p:cNvSpPr txBox="1"/>
          <p:nvPr/>
        </p:nvSpPr>
        <p:spPr bwMode="auto">
          <a:xfrm>
            <a:off x="474440" y="1105405"/>
            <a:ext cx="10729192" cy="658835"/>
          </a:xfrm>
          <a:prstGeom prst="rect">
            <a:avLst/>
          </a:prstGeom>
          <a:noFill/>
        </p:spPr>
        <p:txBody>
          <a:bodyPr wrap="square">
            <a:spAutoFit/>
          </a:bodyPr>
          <a:lstStyle/>
          <a:p>
            <a:pPr>
              <a:lnSpc>
                <a:spcPct val="150000"/>
              </a:lnSpc>
              <a:defRPr/>
            </a:pPr>
            <a:r>
              <a:rPr lang="en-US" sz="2800" dirty="0">
                <a:solidFill>
                  <a:srgbClr val="0000CC"/>
                </a:solidFill>
              </a:rPr>
              <a:t>- </a:t>
            </a:r>
            <a:r>
              <a:rPr lang="en-US" sz="2800" dirty="0" err="1">
                <a:solidFill>
                  <a:srgbClr val="0000CC"/>
                </a:solidFill>
              </a:rPr>
              <a:t>Ước</a:t>
            </a:r>
            <a:r>
              <a:rPr lang="en-US" sz="2800" dirty="0">
                <a:solidFill>
                  <a:srgbClr val="0000CC"/>
                </a:solidFill>
              </a:rPr>
              <a:t> </a:t>
            </a:r>
            <a:r>
              <a:rPr lang="en-US" sz="2800" dirty="0" err="1">
                <a:solidFill>
                  <a:srgbClr val="0000CC"/>
                </a:solidFill>
              </a:rPr>
              <a:t>lượng</a:t>
            </a:r>
            <a:r>
              <a:rPr lang="en-US" sz="2800" dirty="0">
                <a:solidFill>
                  <a:srgbClr val="0000CC"/>
                </a:solidFill>
              </a:rPr>
              <a:t> </a:t>
            </a:r>
            <a:r>
              <a:rPr lang="en-US" sz="2800" dirty="0" err="1">
                <a:solidFill>
                  <a:srgbClr val="0000CC"/>
                </a:solidFill>
              </a:rPr>
              <a:t>chiều</a:t>
            </a:r>
            <a:r>
              <a:rPr lang="en-US" sz="2800" dirty="0">
                <a:solidFill>
                  <a:srgbClr val="0000CC"/>
                </a:solidFill>
              </a:rPr>
              <a:t> </a:t>
            </a:r>
            <a:r>
              <a:rPr lang="en-US" sz="2800" dirty="0" err="1">
                <a:solidFill>
                  <a:srgbClr val="0000CC"/>
                </a:solidFill>
              </a:rPr>
              <a:t>dài</a:t>
            </a:r>
            <a:r>
              <a:rPr lang="en-US" sz="2800" dirty="0">
                <a:solidFill>
                  <a:srgbClr val="0000CC"/>
                </a:solidFill>
              </a:rPr>
              <a:t> </a:t>
            </a:r>
            <a:r>
              <a:rPr lang="en-US" sz="2800" dirty="0" err="1">
                <a:solidFill>
                  <a:srgbClr val="0000CC"/>
                </a:solidFill>
              </a:rPr>
              <a:t>cần</a:t>
            </a:r>
            <a:r>
              <a:rPr lang="en-US" sz="2800" dirty="0">
                <a:solidFill>
                  <a:srgbClr val="0000CC"/>
                </a:solidFill>
              </a:rPr>
              <a:t> </a:t>
            </a:r>
            <a:r>
              <a:rPr lang="en-US" sz="2800" dirty="0" err="1">
                <a:solidFill>
                  <a:srgbClr val="0000CC"/>
                </a:solidFill>
              </a:rPr>
              <a:t>đo</a:t>
            </a:r>
            <a:r>
              <a:rPr lang="en-US" sz="2800" dirty="0">
                <a:solidFill>
                  <a:srgbClr val="0000CC"/>
                </a:solidFill>
              </a:rPr>
              <a:t> </a:t>
            </a:r>
            <a:r>
              <a:rPr lang="en-US" sz="2800" dirty="0" err="1">
                <a:solidFill>
                  <a:srgbClr val="0000CC"/>
                </a:solidFill>
              </a:rPr>
              <a:t>để</a:t>
            </a:r>
            <a:r>
              <a:rPr lang="en-US" sz="2800" dirty="0">
                <a:solidFill>
                  <a:srgbClr val="0000CC"/>
                </a:solidFill>
              </a:rPr>
              <a:t> </a:t>
            </a:r>
            <a:r>
              <a:rPr lang="en-US" sz="2800" dirty="0" err="1">
                <a:solidFill>
                  <a:srgbClr val="0000CC"/>
                </a:solidFill>
              </a:rPr>
              <a:t>chọn</a:t>
            </a:r>
            <a:r>
              <a:rPr lang="en-US" sz="2800" dirty="0">
                <a:solidFill>
                  <a:srgbClr val="0000CC"/>
                </a:solidFill>
              </a:rPr>
              <a:t> </a:t>
            </a:r>
            <a:r>
              <a:rPr lang="en-US" sz="2800" dirty="0" err="1">
                <a:solidFill>
                  <a:srgbClr val="0000CC"/>
                </a:solidFill>
              </a:rPr>
              <a:t>thước</a:t>
            </a:r>
            <a:r>
              <a:rPr lang="en-US" sz="2800" dirty="0">
                <a:solidFill>
                  <a:srgbClr val="0000CC"/>
                </a:solidFill>
              </a:rPr>
              <a:t> </a:t>
            </a:r>
            <a:r>
              <a:rPr lang="en-US" sz="2800" dirty="0" err="1">
                <a:solidFill>
                  <a:srgbClr val="0000CC"/>
                </a:solidFill>
              </a:rPr>
              <a:t>đo</a:t>
            </a:r>
            <a:r>
              <a:rPr lang="en-US" sz="2800" dirty="0">
                <a:solidFill>
                  <a:srgbClr val="0000CC"/>
                </a:solidFill>
              </a:rPr>
              <a:t> </a:t>
            </a:r>
            <a:r>
              <a:rPr lang="en-US" sz="2800" dirty="0" err="1">
                <a:solidFill>
                  <a:srgbClr val="0000CC"/>
                </a:solidFill>
              </a:rPr>
              <a:t>thích</a:t>
            </a:r>
            <a:r>
              <a:rPr lang="en-US" sz="2800" dirty="0">
                <a:solidFill>
                  <a:srgbClr val="0000CC"/>
                </a:solidFill>
              </a:rPr>
              <a:t> </a:t>
            </a:r>
            <a:r>
              <a:rPr lang="en-US" sz="2800" dirty="0" err="1">
                <a:solidFill>
                  <a:srgbClr val="0000CC"/>
                </a:solidFill>
              </a:rPr>
              <a:t>hợp</a:t>
            </a:r>
            <a:r>
              <a:rPr lang="en-US" sz="2800" dirty="0">
                <a:solidFill>
                  <a:srgbClr val="0000CC"/>
                </a:solidFill>
              </a:rPr>
              <a:t>.</a:t>
            </a:r>
          </a:p>
        </p:txBody>
      </p:sp>
      <p:sp>
        <p:nvSpPr>
          <p:cNvPr id="10" name="Rectangle 9">
            <a:extLst>
              <a:ext uri="{FF2B5EF4-FFF2-40B4-BE49-F238E27FC236}">
                <a16:creationId xmlns:a16="http://schemas.microsoft.com/office/drawing/2014/main" id="{02C0CF0A-7392-2F3B-383E-8B7929F18ACC}"/>
              </a:ext>
            </a:extLst>
          </p:cNvPr>
          <p:cNvSpPr/>
          <p:nvPr/>
        </p:nvSpPr>
        <p:spPr>
          <a:xfrm>
            <a:off x="6667128" y="3053282"/>
            <a:ext cx="7847118" cy="1305860"/>
          </a:xfrm>
          <a:prstGeom prst="rect">
            <a:avLst/>
          </a:prstGeom>
          <a:blipFill>
            <a:blip r:embed="rId3"/>
            <a:stretch>
              <a:fillRect l="-625" t="3488" r="-1253" b="-3488"/>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82978051-A3BB-E628-0C6A-E47244E4F527}"/>
              </a:ext>
            </a:extLst>
          </p:cNvPr>
          <p:cNvSpPr txBox="1"/>
          <p:nvPr/>
        </p:nvSpPr>
        <p:spPr bwMode="auto">
          <a:xfrm>
            <a:off x="474440" y="1704967"/>
            <a:ext cx="10729192" cy="1305165"/>
          </a:xfrm>
          <a:prstGeom prst="rect">
            <a:avLst/>
          </a:prstGeom>
          <a:noFill/>
        </p:spPr>
        <p:txBody>
          <a:bodyPr wrap="square">
            <a:spAutoFit/>
          </a:bodyPr>
          <a:lstStyle/>
          <a:p>
            <a:pPr>
              <a:lnSpc>
                <a:spcPct val="150000"/>
              </a:lnSpc>
              <a:defRPr/>
            </a:pPr>
            <a:r>
              <a:rPr lang="en-US" sz="2800" dirty="0">
                <a:solidFill>
                  <a:srgbClr val="0000CC"/>
                </a:solidFill>
              </a:rPr>
              <a:t>- </a:t>
            </a:r>
            <a:r>
              <a:rPr lang="en-US" sz="2800" dirty="0" err="1">
                <a:solidFill>
                  <a:srgbClr val="0000CC"/>
                </a:solidFill>
              </a:rPr>
              <a:t>Đặt</a:t>
            </a:r>
            <a:r>
              <a:rPr lang="en-US" sz="2800" dirty="0">
                <a:solidFill>
                  <a:srgbClr val="0000CC"/>
                </a:solidFill>
              </a:rPr>
              <a:t> </a:t>
            </a:r>
            <a:r>
              <a:rPr lang="en-US" sz="2800" dirty="0" err="1">
                <a:solidFill>
                  <a:srgbClr val="0000CC"/>
                </a:solidFill>
              </a:rPr>
              <a:t>thước</a:t>
            </a:r>
            <a:r>
              <a:rPr lang="en-US" sz="2800" dirty="0">
                <a:solidFill>
                  <a:srgbClr val="0000CC"/>
                </a:solidFill>
              </a:rPr>
              <a:t> </a:t>
            </a:r>
            <a:r>
              <a:rPr lang="en-US" sz="2800" dirty="0" err="1">
                <a:solidFill>
                  <a:srgbClr val="0000CC"/>
                </a:solidFill>
              </a:rPr>
              <a:t>dọc</a:t>
            </a:r>
            <a:r>
              <a:rPr lang="en-US" sz="2800" dirty="0">
                <a:solidFill>
                  <a:srgbClr val="0000CC"/>
                </a:solidFill>
              </a:rPr>
              <a:t> </a:t>
            </a:r>
            <a:r>
              <a:rPr lang="en-US" sz="2800" dirty="0" err="1">
                <a:solidFill>
                  <a:srgbClr val="0000CC"/>
                </a:solidFill>
              </a:rPr>
              <a:t>theo</a:t>
            </a:r>
            <a:r>
              <a:rPr lang="en-US" sz="2800" dirty="0">
                <a:solidFill>
                  <a:srgbClr val="0000CC"/>
                </a:solidFill>
              </a:rPr>
              <a:t> </a:t>
            </a:r>
            <a:r>
              <a:rPr lang="en-US" sz="2800" dirty="0" err="1">
                <a:solidFill>
                  <a:srgbClr val="0000CC"/>
                </a:solidFill>
              </a:rPr>
              <a:t>chiều</a:t>
            </a:r>
            <a:r>
              <a:rPr lang="en-US" sz="2800" dirty="0">
                <a:solidFill>
                  <a:srgbClr val="0000CC"/>
                </a:solidFill>
              </a:rPr>
              <a:t> </a:t>
            </a:r>
            <a:r>
              <a:rPr lang="en-US" sz="2800" dirty="0" err="1">
                <a:solidFill>
                  <a:srgbClr val="0000CC"/>
                </a:solidFill>
              </a:rPr>
              <a:t>dài</a:t>
            </a:r>
            <a:r>
              <a:rPr lang="en-US" sz="2800" dirty="0">
                <a:solidFill>
                  <a:srgbClr val="0000CC"/>
                </a:solidFill>
              </a:rPr>
              <a:t> </a:t>
            </a:r>
            <a:r>
              <a:rPr lang="en-US" sz="2800" dirty="0" err="1">
                <a:solidFill>
                  <a:srgbClr val="0000CC"/>
                </a:solidFill>
              </a:rPr>
              <a:t>cần</a:t>
            </a:r>
            <a:r>
              <a:rPr lang="en-US" sz="2800" dirty="0">
                <a:solidFill>
                  <a:srgbClr val="0000CC"/>
                </a:solidFill>
              </a:rPr>
              <a:t> </a:t>
            </a:r>
            <a:r>
              <a:rPr lang="en-US" sz="2800" dirty="0" err="1">
                <a:solidFill>
                  <a:srgbClr val="0000CC"/>
                </a:solidFill>
              </a:rPr>
              <a:t>đo</a:t>
            </a:r>
            <a:r>
              <a:rPr lang="en-US" sz="2800" dirty="0">
                <a:solidFill>
                  <a:srgbClr val="0000CC"/>
                </a:solidFill>
              </a:rPr>
              <a:t>, </a:t>
            </a:r>
            <a:r>
              <a:rPr lang="en-US" sz="2800" dirty="0" err="1">
                <a:solidFill>
                  <a:srgbClr val="0000CC"/>
                </a:solidFill>
              </a:rPr>
              <a:t>sao</a:t>
            </a:r>
            <a:r>
              <a:rPr lang="en-US" sz="2800" dirty="0">
                <a:solidFill>
                  <a:srgbClr val="0000CC"/>
                </a:solidFill>
              </a:rPr>
              <a:t> </a:t>
            </a:r>
            <a:r>
              <a:rPr lang="en-US" sz="2800" dirty="0" err="1">
                <a:solidFill>
                  <a:srgbClr val="0000CC"/>
                </a:solidFill>
              </a:rPr>
              <a:t>cho</a:t>
            </a:r>
            <a:r>
              <a:rPr lang="en-US" sz="2800" dirty="0">
                <a:solidFill>
                  <a:srgbClr val="0000CC"/>
                </a:solidFill>
              </a:rPr>
              <a:t> </a:t>
            </a:r>
            <a:r>
              <a:rPr lang="en-US" sz="2800" dirty="0" err="1">
                <a:solidFill>
                  <a:srgbClr val="0000CC"/>
                </a:solidFill>
              </a:rPr>
              <a:t>vạch</a:t>
            </a:r>
            <a:r>
              <a:rPr lang="en-US" sz="2800" dirty="0">
                <a:solidFill>
                  <a:srgbClr val="0000CC"/>
                </a:solidFill>
              </a:rPr>
              <a:t> </a:t>
            </a:r>
            <a:r>
              <a:rPr lang="en-US" sz="2800" dirty="0" err="1">
                <a:solidFill>
                  <a:srgbClr val="0000CC"/>
                </a:solidFill>
              </a:rPr>
              <a:t>số</a:t>
            </a:r>
            <a:r>
              <a:rPr lang="en-US" sz="2800" dirty="0">
                <a:solidFill>
                  <a:srgbClr val="0000CC"/>
                </a:solidFill>
              </a:rPr>
              <a:t> 0 </a:t>
            </a:r>
            <a:r>
              <a:rPr lang="en-US" sz="2800" dirty="0" err="1">
                <a:solidFill>
                  <a:srgbClr val="0000CC"/>
                </a:solidFill>
              </a:rPr>
              <a:t>của</a:t>
            </a:r>
            <a:r>
              <a:rPr lang="en-US" sz="2800" dirty="0">
                <a:solidFill>
                  <a:srgbClr val="0000CC"/>
                </a:solidFill>
              </a:rPr>
              <a:t> </a:t>
            </a:r>
            <a:r>
              <a:rPr lang="en-US" sz="2800" dirty="0" err="1">
                <a:solidFill>
                  <a:srgbClr val="0000CC"/>
                </a:solidFill>
              </a:rPr>
              <a:t>thước</a:t>
            </a:r>
            <a:r>
              <a:rPr lang="en-US" sz="2800" dirty="0">
                <a:solidFill>
                  <a:srgbClr val="0000CC"/>
                </a:solidFill>
              </a:rPr>
              <a:t> </a:t>
            </a:r>
            <a:r>
              <a:rPr lang="en-US" sz="2800" dirty="0" err="1">
                <a:solidFill>
                  <a:srgbClr val="0000CC"/>
                </a:solidFill>
              </a:rPr>
              <a:t>ngang</a:t>
            </a:r>
            <a:r>
              <a:rPr lang="en-US" sz="2800" dirty="0">
                <a:solidFill>
                  <a:srgbClr val="0000CC"/>
                </a:solidFill>
              </a:rPr>
              <a:t> </a:t>
            </a:r>
            <a:r>
              <a:rPr lang="en-US" sz="2800" dirty="0" err="1">
                <a:solidFill>
                  <a:srgbClr val="0000CC"/>
                </a:solidFill>
              </a:rPr>
              <a:t>với</a:t>
            </a:r>
            <a:r>
              <a:rPr lang="en-US" sz="2800" dirty="0">
                <a:solidFill>
                  <a:srgbClr val="0000CC"/>
                </a:solidFill>
              </a:rPr>
              <a:t> </a:t>
            </a:r>
            <a:r>
              <a:rPr lang="en-US" sz="2800" dirty="0" err="1">
                <a:solidFill>
                  <a:srgbClr val="0000CC"/>
                </a:solidFill>
              </a:rPr>
              <a:t>một</a:t>
            </a:r>
            <a:r>
              <a:rPr lang="en-US" sz="2800" dirty="0">
                <a:solidFill>
                  <a:srgbClr val="0000CC"/>
                </a:solidFill>
              </a:rPr>
              <a:t> </a:t>
            </a:r>
            <a:r>
              <a:rPr lang="en-US" sz="2800" dirty="0" err="1">
                <a:solidFill>
                  <a:srgbClr val="0000CC"/>
                </a:solidFill>
              </a:rPr>
              <a:t>đầu</a:t>
            </a:r>
            <a:r>
              <a:rPr lang="en-US" sz="2800" dirty="0">
                <a:solidFill>
                  <a:srgbClr val="0000CC"/>
                </a:solidFill>
              </a:rPr>
              <a:t> </a:t>
            </a:r>
            <a:r>
              <a:rPr lang="en-US" sz="2800" dirty="0" err="1">
                <a:solidFill>
                  <a:srgbClr val="0000CC"/>
                </a:solidFill>
              </a:rPr>
              <a:t>của</a:t>
            </a:r>
            <a:r>
              <a:rPr lang="en-US" sz="2800" dirty="0">
                <a:solidFill>
                  <a:srgbClr val="0000CC"/>
                </a:solidFill>
              </a:rPr>
              <a:t> </a:t>
            </a:r>
            <a:r>
              <a:rPr lang="en-US" sz="2800" dirty="0" err="1">
                <a:solidFill>
                  <a:srgbClr val="0000CC"/>
                </a:solidFill>
              </a:rPr>
              <a:t>vật</a:t>
            </a:r>
            <a:r>
              <a:rPr lang="en-US" sz="2800" dirty="0">
                <a:solidFill>
                  <a:srgbClr val="0000CC"/>
                </a:solidFill>
              </a:rPr>
              <a:t>.</a:t>
            </a:r>
          </a:p>
        </p:txBody>
      </p:sp>
      <p:sp>
        <p:nvSpPr>
          <p:cNvPr id="17" name="Rectangle 16">
            <a:extLst>
              <a:ext uri="{FF2B5EF4-FFF2-40B4-BE49-F238E27FC236}">
                <a16:creationId xmlns:a16="http://schemas.microsoft.com/office/drawing/2014/main" id="{8A643098-E45B-92ED-F79F-83F9F10C3843}"/>
              </a:ext>
            </a:extLst>
          </p:cNvPr>
          <p:cNvSpPr/>
          <p:nvPr/>
        </p:nvSpPr>
        <p:spPr>
          <a:xfrm>
            <a:off x="6739136" y="4602307"/>
            <a:ext cx="7775110" cy="1305860"/>
          </a:xfrm>
          <a:prstGeom prst="rect">
            <a:avLst/>
          </a:prstGeom>
          <a:blipFill>
            <a:blip r:embed="rId4"/>
            <a:srcRect/>
            <a:stretch>
              <a:fillRect l="-4754" t="-13514" b="-2130"/>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extLst>
              <a:ext uri="{FF2B5EF4-FFF2-40B4-BE49-F238E27FC236}">
                <a16:creationId xmlns:a16="http://schemas.microsoft.com/office/drawing/2014/main" id="{596A1E54-486F-8964-271B-E9DF8820F4A5}"/>
              </a:ext>
            </a:extLst>
          </p:cNvPr>
          <p:cNvSpPr txBox="1"/>
          <p:nvPr/>
        </p:nvSpPr>
        <p:spPr bwMode="auto">
          <a:xfrm>
            <a:off x="409104" y="3182992"/>
            <a:ext cx="10859864" cy="523220"/>
          </a:xfrm>
          <a:prstGeom prst="rect">
            <a:avLst/>
          </a:prstGeom>
          <a:noFill/>
        </p:spPr>
        <p:txBody>
          <a:bodyPr wrap="square">
            <a:spAutoFit/>
          </a:bodyPr>
          <a:lstStyle/>
          <a:p>
            <a:pPr>
              <a:defRPr/>
            </a:pPr>
            <a:r>
              <a:rPr lang="en-US" sz="2800" dirty="0">
                <a:solidFill>
                  <a:srgbClr val="0000CC"/>
                </a:solidFill>
              </a:rPr>
              <a:t>- </a:t>
            </a:r>
            <a:r>
              <a:rPr lang="en-US" sz="2800" dirty="0" err="1">
                <a:solidFill>
                  <a:srgbClr val="0000CC"/>
                </a:solidFill>
              </a:rPr>
              <a:t>Mắt</a:t>
            </a:r>
            <a:r>
              <a:rPr lang="en-US" sz="2800" dirty="0">
                <a:solidFill>
                  <a:srgbClr val="0000CC"/>
                </a:solidFill>
              </a:rPr>
              <a:t> </a:t>
            </a:r>
            <a:r>
              <a:rPr lang="en-US" sz="2800" dirty="0" err="1">
                <a:solidFill>
                  <a:srgbClr val="0000CC"/>
                </a:solidFill>
              </a:rPr>
              <a:t>nhìn</a:t>
            </a:r>
            <a:r>
              <a:rPr lang="en-US" sz="2800" dirty="0">
                <a:solidFill>
                  <a:srgbClr val="0000CC"/>
                </a:solidFill>
              </a:rPr>
              <a:t> </a:t>
            </a:r>
            <a:r>
              <a:rPr lang="en-US" sz="2800" dirty="0" err="1">
                <a:solidFill>
                  <a:srgbClr val="0000CC"/>
                </a:solidFill>
              </a:rPr>
              <a:t>theo</a:t>
            </a:r>
            <a:r>
              <a:rPr lang="en-US" sz="2800" dirty="0">
                <a:solidFill>
                  <a:srgbClr val="0000CC"/>
                </a:solidFill>
              </a:rPr>
              <a:t> </a:t>
            </a:r>
            <a:r>
              <a:rPr lang="en-US" sz="2800" dirty="0" err="1">
                <a:solidFill>
                  <a:srgbClr val="0000CC"/>
                </a:solidFill>
              </a:rPr>
              <a:t>hướng</a:t>
            </a:r>
            <a:r>
              <a:rPr lang="en-US" sz="2800" dirty="0">
                <a:solidFill>
                  <a:srgbClr val="0000CC"/>
                </a:solidFill>
              </a:rPr>
              <a:t> </a:t>
            </a:r>
            <a:r>
              <a:rPr lang="en-US" sz="2800" dirty="0" err="1">
                <a:solidFill>
                  <a:srgbClr val="0000CC"/>
                </a:solidFill>
              </a:rPr>
              <a:t>vuông</a:t>
            </a:r>
            <a:r>
              <a:rPr lang="en-US" sz="2800" dirty="0">
                <a:solidFill>
                  <a:srgbClr val="0000CC"/>
                </a:solidFill>
              </a:rPr>
              <a:t> </a:t>
            </a:r>
            <a:r>
              <a:rPr lang="en-US" sz="2800" dirty="0" err="1">
                <a:solidFill>
                  <a:srgbClr val="0000CC"/>
                </a:solidFill>
              </a:rPr>
              <a:t>góc</a:t>
            </a:r>
            <a:r>
              <a:rPr lang="en-US" sz="2800" dirty="0">
                <a:solidFill>
                  <a:srgbClr val="0000CC"/>
                </a:solidFill>
              </a:rPr>
              <a:t> </a:t>
            </a:r>
            <a:r>
              <a:rPr lang="en-US" sz="2800" dirty="0" err="1">
                <a:solidFill>
                  <a:srgbClr val="0000CC"/>
                </a:solidFill>
              </a:rPr>
              <a:t>với</a:t>
            </a:r>
            <a:r>
              <a:rPr lang="en-US" sz="2800" dirty="0">
                <a:solidFill>
                  <a:srgbClr val="0000CC"/>
                </a:solidFill>
              </a:rPr>
              <a:t> </a:t>
            </a:r>
            <a:r>
              <a:rPr lang="en-US" sz="2800" dirty="0" err="1">
                <a:solidFill>
                  <a:srgbClr val="0000CC"/>
                </a:solidFill>
              </a:rPr>
              <a:t>cạnh</a:t>
            </a:r>
            <a:r>
              <a:rPr lang="en-US" sz="2800" dirty="0">
                <a:solidFill>
                  <a:srgbClr val="0000CC"/>
                </a:solidFill>
              </a:rPr>
              <a:t> </a:t>
            </a:r>
            <a:r>
              <a:rPr lang="en-US" sz="2800" dirty="0" err="1">
                <a:solidFill>
                  <a:srgbClr val="0000CC"/>
                </a:solidFill>
              </a:rPr>
              <a:t>thước</a:t>
            </a:r>
            <a:r>
              <a:rPr lang="en-US" sz="2800" dirty="0">
                <a:solidFill>
                  <a:srgbClr val="0000CC"/>
                </a:solidFill>
              </a:rPr>
              <a:t>  </a:t>
            </a:r>
            <a:r>
              <a:rPr lang="en-US" sz="2800" dirty="0" err="1">
                <a:solidFill>
                  <a:srgbClr val="0000CC"/>
                </a:solidFill>
              </a:rPr>
              <a:t>đầu</a:t>
            </a:r>
            <a:r>
              <a:rPr lang="en-US" sz="2800" dirty="0">
                <a:solidFill>
                  <a:srgbClr val="0000CC"/>
                </a:solidFill>
              </a:rPr>
              <a:t> kia </a:t>
            </a:r>
            <a:r>
              <a:rPr lang="en-US" sz="2800" dirty="0" err="1">
                <a:solidFill>
                  <a:srgbClr val="0000CC"/>
                </a:solidFill>
              </a:rPr>
              <a:t>của</a:t>
            </a:r>
            <a:r>
              <a:rPr lang="en-US" sz="2800" dirty="0">
                <a:solidFill>
                  <a:srgbClr val="0000CC"/>
                </a:solidFill>
              </a:rPr>
              <a:t> </a:t>
            </a:r>
            <a:r>
              <a:rPr lang="en-US" sz="2800" dirty="0" err="1">
                <a:solidFill>
                  <a:srgbClr val="0000CC"/>
                </a:solidFill>
              </a:rPr>
              <a:t>vật</a:t>
            </a:r>
            <a:endParaRPr lang="en-US" sz="2800" dirty="0">
              <a:solidFill>
                <a:srgbClr val="0000CC"/>
              </a:solidFill>
            </a:endParaRPr>
          </a:p>
        </p:txBody>
      </p:sp>
      <p:sp>
        <p:nvSpPr>
          <p:cNvPr id="26" name="Rectangle 25">
            <a:extLst>
              <a:ext uri="{FF2B5EF4-FFF2-40B4-BE49-F238E27FC236}">
                <a16:creationId xmlns:a16="http://schemas.microsoft.com/office/drawing/2014/main" id="{6461E33E-C3B5-90A9-C50A-3B7741FD6B1C}"/>
              </a:ext>
            </a:extLst>
          </p:cNvPr>
          <p:cNvSpPr/>
          <p:nvPr/>
        </p:nvSpPr>
        <p:spPr>
          <a:xfrm>
            <a:off x="2706688" y="5942904"/>
            <a:ext cx="7252301" cy="1424907"/>
          </a:xfrm>
          <a:prstGeom prst="rect">
            <a:avLst/>
          </a:prstGeom>
          <a:blipFill dpi="0" rotWithShape="1">
            <a:blip r:embed="rId5"/>
            <a:srcRect/>
            <a:stretch>
              <a:fillRect t="-35074"/>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26">
            <a:extLst>
              <a:ext uri="{FF2B5EF4-FFF2-40B4-BE49-F238E27FC236}">
                <a16:creationId xmlns:a16="http://schemas.microsoft.com/office/drawing/2014/main" id="{D3A35A24-A3EE-B1AA-E0CD-EA84DF00E123}"/>
              </a:ext>
            </a:extLst>
          </p:cNvPr>
          <p:cNvSpPr txBox="1"/>
          <p:nvPr/>
        </p:nvSpPr>
        <p:spPr bwMode="auto">
          <a:xfrm>
            <a:off x="395112" y="3976223"/>
            <a:ext cx="10448479" cy="1305165"/>
          </a:xfrm>
          <a:prstGeom prst="rect">
            <a:avLst/>
          </a:prstGeom>
          <a:noFill/>
        </p:spPr>
        <p:txBody>
          <a:bodyPr wrap="square">
            <a:spAutoFit/>
          </a:bodyPr>
          <a:lstStyle/>
          <a:p>
            <a:pPr>
              <a:lnSpc>
                <a:spcPct val="150000"/>
              </a:lnSpc>
              <a:defRPr/>
            </a:pPr>
            <a:r>
              <a:rPr lang="en-US" sz="2800" dirty="0">
                <a:solidFill>
                  <a:srgbClr val="0000CC"/>
                </a:solidFill>
              </a:rPr>
              <a:t>- </a:t>
            </a:r>
            <a:r>
              <a:rPr lang="en-US" sz="2800" dirty="0" err="1">
                <a:solidFill>
                  <a:srgbClr val="0000CC"/>
                </a:solidFill>
              </a:rPr>
              <a:t>Đọc</a:t>
            </a:r>
            <a:r>
              <a:rPr lang="en-US" sz="2800" dirty="0">
                <a:solidFill>
                  <a:srgbClr val="0000CC"/>
                </a:solidFill>
              </a:rPr>
              <a:t> </a:t>
            </a:r>
            <a:r>
              <a:rPr lang="en-US" sz="2800" dirty="0" err="1">
                <a:solidFill>
                  <a:srgbClr val="0000CC"/>
                </a:solidFill>
              </a:rPr>
              <a:t>và</a:t>
            </a:r>
            <a:r>
              <a:rPr lang="en-US" sz="2800" dirty="0">
                <a:solidFill>
                  <a:srgbClr val="0000CC"/>
                </a:solidFill>
              </a:rPr>
              <a:t> </a:t>
            </a:r>
            <a:r>
              <a:rPr lang="en-US" sz="2800" dirty="0" err="1">
                <a:solidFill>
                  <a:srgbClr val="0000CC"/>
                </a:solidFill>
              </a:rPr>
              <a:t>ghi</a:t>
            </a:r>
            <a:r>
              <a:rPr lang="en-US" sz="2800" dirty="0">
                <a:solidFill>
                  <a:srgbClr val="0000CC"/>
                </a:solidFill>
              </a:rPr>
              <a:t> </a:t>
            </a:r>
            <a:r>
              <a:rPr lang="en-US" sz="2800" dirty="0" err="1">
                <a:solidFill>
                  <a:srgbClr val="0000CC"/>
                </a:solidFill>
              </a:rPr>
              <a:t>kết</a:t>
            </a:r>
            <a:r>
              <a:rPr lang="en-US" sz="2800" dirty="0">
                <a:solidFill>
                  <a:srgbClr val="0000CC"/>
                </a:solidFill>
              </a:rPr>
              <a:t> </a:t>
            </a:r>
            <a:r>
              <a:rPr lang="en-US" sz="2800" dirty="0" err="1">
                <a:solidFill>
                  <a:srgbClr val="0000CC"/>
                </a:solidFill>
              </a:rPr>
              <a:t>quả</a:t>
            </a:r>
            <a:r>
              <a:rPr lang="en-US" sz="2800" dirty="0">
                <a:solidFill>
                  <a:srgbClr val="0000CC"/>
                </a:solidFill>
              </a:rPr>
              <a:t> </a:t>
            </a:r>
            <a:r>
              <a:rPr lang="en-US" sz="2800" dirty="0" err="1">
                <a:solidFill>
                  <a:srgbClr val="0000CC"/>
                </a:solidFill>
              </a:rPr>
              <a:t>đo</a:t>
            </a:r>
            <a:r>
              <a:rPr lang="en-US" sz="2800" dirty="0">
                <a:solidFill>
                  <a:srgbClr val="0000CC"/>
                </a:solidFill>
              </a:rPr>
              <a:t> </a:t>
            </a:r>
            <a:r>
              <a:rPr lang="en-US" sz="2800" dirty="0" err="1">
                <a:solidFill>
                  <a:srgbClr val="0000CC"/>
                </a:solidFill>
              </a:rPr>
              <a:t>theo</a:t>
            </a:r>
            <a:r>
              <a:rPr lang="en-US" sz="2800" dirty="0">
                <a:solidFill>
                  <a:srgbClr val="0000CC"/>
                </a:solidFill>
              </a:rPr>
              <a:t> </a:t>
            </a:r>
            <a:r>
              <a:rPr lang="en-US" sz="2800" dirty="0" err="1">
                <a:solidFill>
                  <a:srgbClr val="0000CC"/>
                </a:solidFill>
              </a:rPr>
              <a:t>vạch</a:t>
            </a:r>
            <a:r>
              <a:rPr lang="en-US" sz="2800" dirty="0">
                <a:solidFill>
                  <a:srgbClr val="0000CC"/>
                </a:solidFill>
              </a:rPr>
              <a:t> chia </a:t>
            </a:r>
            <a:r>
              <a:rPr lang="en-US" sz="2800" dirty="0" err="1">
                <a:solidFill>
                  <a:srgbClr val="0000CC"/>
                </a:solidFill>
              </a:rPr>
              <a:t>gần</a:t>
            </a:r>
            <a:r>
              <a:rPr lang="en-US" sz="2800" dirty="0">
                <a:solidFill>
                  <a:srgbClr val="0000CC"/>
                </a:solidFill>
              </a:rPr>
              <a:t> </a:t>
            </a:r>
            <a:r>
              <a:rPr lang="en-US" sz="2800" dirty="0" err="1">
                <a:solidFill>
                  <a:srgbClr val="0000CC"/>
                </a:solidFill>
              </a:rPr>
              <a:t>nhất</a:t>
            </a:r>
            <a:r>
              <a:rPr lang="en-US" sz="2800" dirty="0">
                <a:solidFill>
                  <a:srgbClr val="0000CC"/>
                </a:solidFill>
              </a:rPr>
              <a:t> </a:t>
            </a:r>
            <a:r>
              <a:rPr lang="en-US" sz="2800" dirty="0" err="1">
                <a:solidFill>
                  <a:srgbClr val="0000CC"/>
                </a:solidFill>
              </a:rPr>
              <a:t>với</a:t>
            </a:r>
            <a:r>
              <a:rPr lang="en-US" sz="2800" dirty="0">
                <a:solidFill>
                  <a:srgbClr val="0000CC"/>
                </a:solidFill>
              </a:rPr>
              <a:t> </a:t>
            </a:r>
            <a:r>
              <a:rPr lang="en-US" sz="2800" dirty="0" err="1">
                <a:solidFill>
                  <a:srgbClr val="0000CC"/>
                </a:solidFill>
              </a:rPr>
              <a:t>đầu</a:t>
            </a:r>
            <a:r>
              <a:rPr lang="en-US" sz="2800" dirty="0">
                <a:solidFill>
                  <a:srgbClr val="0000CC"/>
                </a:solidFill>
              </a:rPr>
              <a:t> kia </a:t>
            </a:r>
            <a:r>
              <a:rPr lang="en-US" sz="2800" dirty="0" err="1">
                <a:solidFill>
                  <a:srgbClr val="0000CC"/>
                </a:solidFill>
              </a:rPr>
              <a:t>của</a:t>
            </a:r>
            <a:r>
              <a:rPr lang="en-US" sz="2800" dirty="0">
                <a:solidFill>
                  <a:srgbClr val="0000CC"/>
                </a:solidFill>
              </a:rPr>
              <a:t> </a:t>
            </a:r>
            <a:r>
              <a:rPr lang="en-US" sz="2800" dirty="0" err="1">
                <a:solidFill>
                  <a:srgbClr val="0000CC"/>
                </a:solidFill>
              </a:rPr>
              <a:t>vật</a:t>
            </a:r>
            <a:endParaRPr lang="en-US" sz="2800" dirty="0">
              <a:solidFill>
                <a:srgbClr val="0000CC"/>
              </a:solidFill>
            </a:endParaRPr>
          </a:p>
        </p:txBody>
      </p:sp>
      <p:sp>
        <p:nvSpPr>
          <p:cNvPr id="31" name="TextBox 30">
            <a:extLst>
              <a:ext uri="{FF2B5EF4-FFF2-40B4-BE49-F238E27FC236}">
                <a16:creationId xmlns:a16="http://schemas.microsoft.com/office/drawing/2014/main" id="{FEF2C8A0-6775-9202-6329-0068F0BA4571}"/>
              </a:ext>
            </a:extLst>
          </p:cNvPr>
          <p:cNvSpPr txBox="1"/>
          <p:nvPr/>
        </p:nvSpPr>
        <p:spPr>
          <a:xfrm>
            <a:off x="7263588" y="4292567"/>
            <a:ext cx="5390802" cy="2970653"/>
          </a:xfrm>
          <a:prstGeom prst="cloudCallout">
            <a:avLst>
              <a:gd name="adj1" fmla="val -36420"/>
              <a:gd name="adj2" fmla="val -13341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defRPr/>
            </a:pPr>
            <a:r>
              <a:rPr lang="en-US" sz="2800" dirty="0" err="1">
                <a:solidFill>
                  <a:schemeClr val="tx1"/>
                </a:solidFill>
                <a:latin typeface="Arial" panose="020B0604020202020204" pitchFamily="34" charset="0"/>
                <a:cs typeface="Arial" panose="020B0604020202020204" pitchFamily="34" charset="0"/>
              </a:rPr>
              <a:t>Tại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sao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cần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ước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lượng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chiều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dài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trước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đo</a:t>
            </a:r>
            <a:r>
              <a:rPr lang="en-US" sz="2800" dirty="0">
                <a:solidFill>
                  <a:schemeClr val="tx1"/>
                </a:solidFill>
                <a:latin typeface="Arial" panose="020B0604020202020204" pitchFamily="34" charset="0"/>
                <a:cs typeface="Arial" panose="020B0604020202020204" pitchFamily="34" charset="0"/>
              </a:rPr>
              <a: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xit" presetSubtype="32" fill="hold" grpId="1" nodeType="clickEffect">
                                  <p:stCondLst>
                                    <p:cond delay="0"/>
                                  </p:stCondLst>
                                  <p:childTnLst>
                                    <p:anim calcmode="lin" valueType="num">
                                      <p:cBhvr>
                                        <p:cTn id="40" dur="500"/>
                                        <p:tgtEl>
                                          <p:spTgt spid="17"/>
                                        </p:tgtEl>
                                        <p:attrNameLst>
                                          <p:attrName>ppt_w</p:attrName>
                                        </p:attrNameLst>
                                      </p:cBhvr>
                                      <p:tavLst>
                                        <p:tav tm="0">
                                          <p:val>
                                            <p:strVal val="ppt_w"/>
                                          </p:val>
                                        </p:tav>
                                        <p:tav tm="100000">
                                          <p:val>
                                            <p:fltVal val="0"/>
                                          </p:val>
                                        </p:tav>
                                      </p:tavLst>
                                    </p:anim>
                                    <p:anim calcmode="lin" valueType="num">
                                      <p:cBhvr>
                                        <p:cTn id="41" dur="500"/>
                                        <p:tgtEl>
                                          <p:spTgt spid="17"/>
                                        </p:tgtEl>
                                        <p:attrNameLst>
                                          <p:attrName>ppt_h</p:attrName>
                                        </p:attrNameLst>
                                      </p:cBhvr>
                                      <p:tavLst>
                                        <p:tav tm="0">
                                          <p:val>
                                            <p:strVal val="ppt_h"/>
                                          </p:val>
                                        </p:tav>
                                        <p:tav tm="100000">
                                          <p:val>
                                            <p:fltVal val="0"/>
                                          </p:val>
                                        </p:tav>
                                      </p:tavLst>
                                    </p:anim>
                                    <p:set>
                                      <p:cBhvr>
                                        <p:cTn id="42" dur="1" fill="hold">
                                          <p:stCondLst>
                                            <p:cond delay="499"/>
                                          </p:stCondLst>
                                        </p:cTn>
                                        <p:tgtEl>
                                          <p:spTgt spid="17"/>
                                        </p:tgtEl>
                                        <p:attrNameLst>
                                          <p:attrName>style.visibility</p:attrName>
                                        </p:attrNameLst>
                                      </p:cBhvr>
                                      <p:to>
                                        <p:strVal val="hidden"/>
                                      </p:to>
                                    </p:set>
                                  </p:childTnLst>
                                </p:cTn>
                              </p:par>
                              <p:par>
                                <p:cTn id="43" presetID="16" presetClass="entr" presetSubtype="21"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p:bldP spid="17" grpId="0" animBg="1"/>
      <p:bldP spid="17" grpId="1" animBg="1"/>
      <p:bldP spid="18" grpId="0"/>
      <p:bldP spid="26" grpId="0" animBg="1"/>
      <p:bldP spid="27" grpId="0"/>
      <p:bldP spid="31" grpId="0" animBg="1"/>
      <p:bldP spid="3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408" y="30354"/>
            <a:ext cx="7344816" cy="646331"/>
          </a:xfrm>
          <a:prstGeom prst="rect">
            <a:avLst/>
          </a:prstGeom>
          <a:noFill/>
        </p:spPr>
        <p:txBody>
          <a:bodyPr wrap="square" rtlCol="0">
            <a:spAutoFit/>
          </a:bodyPr>
          <a:lstStyle/>
          <a:p>
            <a:r>
              <a:rPr lang="en-GB" sz="3600" b="1" dirty="0">
                <a:solidFill>
                  <a:srgbClr val="FF0000"/>
                </a:solidFill>
              </a:rPr>
              <a:t>* </a:t>
            </a:r>
            <a:r>
              <a:rPr lang="en-GB" sz="3600" b="1" dirty="0" err="1">
                <a:solidFill>
                  <a:srgbClr val="FF0000"/>
                </a:solidFill>
              </a:rPr>
              <a:t>Cách</a:t>
            </a:r>
            <a:r>
              <a:rPr lang="en-GB" sz="3600" b="1" dirty="0">
                <a:solidFill>
                  <a:srgbClr val="FF0000"/>
                </a:solidFill>
              </a:rPr>
              <a:t> </a:t>
            </a:r>
            <a:r>
              <a:rPr lang="en-GB" sz="3600" b="1" dirty="0" err="1">
                <a:solidFill>
                  <a:srgbClr val="FF0000"/>
                </a:solidFill>
              </a:rPr>
              <a:t>đặt</a:t>
            </a:r>
            <a:r>
              <a:rPr lang="en-GB" sz="3600" b="1" dirty="0">
                <a:solidFill>
                  <a:srgbClr val="FF0000"/>
                </a:solidFill>
              </a:rPr>
              <a:t> </a:t>
            </a:r>
            <a:r>
              <a:rPr lang="en-GB" sz="3600" b="1" dirty="0" err="1">
                <a:solidFill>
                  <a:srgbClr val="FF0000"/>
                </a:solidFill>
              </a:rPr>
              <a:t>mắt</a:t>
            </a:r>
            <a:r>
              <a:rPr lang="en-GB" sz="3600" b="1" dirty="0">
                <a:solidFill>
                  <a:srgbClr val="FF0000"/>
                </a:solidFill>
              </a:rPr>
              <a:t> </a:t>
            </a:r>
            <a:r>
              <a:rPr lang="en-GB" sz="3600" b="1" dirty="0" err="1">
                <a:solidFill>
                  <a:srgbClr val="FF0000"/>
                </a:solidFill>
              </a:rPr>
              <a:t>đọc</a:t>
            </a:r>
            <a:r>
              <a:rPr lang="en-GB" sz="3600" b="1" dirty="0">
                <a:solidFill>
                  <a:srgbClr val="FF0000"/>
                </a:solidFill>
              </a:rPr>
              <a:t> </a:t>
            </a:r>
            <a:r>
              <a:rPr lang="en-GB" sz="3600" b="1" dirty="0" err="1">
                <a:solidFill>
                  <a:srgbClr val="FF0000"/>
                </a:solidFill>
              </a:rPr>
              <a:t>kết</a:t>
            </a:r>
            <a:r>
              <a:rPr lang="en-GB" sz="3600" b="1" dirty="0">
                <a:solidFill>
                  <a:srgbClr val="FF0000"/>
                </a:solidFill>
              </a:rPr>
              <a:t> </a:t>
            </a:r>
            <a:r>
              <a:rPr lang="en-GB" sz="3600" b="1" dirty="0" err="1">
                <a:solidFill>
                  <a:srgbClr val="FF0000"/>
                </a:solidFill>
              </a:rPr>
              <a:t>quả</a:t>
            </a:r>
            <a:r>
              <a:rPr lang="en-GB" sz="3600" b="1" dirty="0">
                <a:solidFill>
                  <a:srgbClr val="FF0000"/>
                </a:solidFill>
              </a:rPr>
              <a:t> </a:t>
            </a:r>
            <a:r>
              <a:rPr lang="en-GB" sz="3600" b="1" dirty="0" err="1">
                <a:solidFill>
                  <a:srgbClr val="FF0000"/>
                </a:solidFill>
              </a:rPr>
              <a:t>đo</a:t>
            </a:r>
            <a:endParaRPr lang="en-US" sz="3600" b="1" dirty="0">
              <a:solidFill>
                <a:srgbClr val="FF0000"/>
              </a:solidFill>
            </a:endParaRPr>
          </a:p>
        </p:txBody>
      </p:sp>
      <p:pic>
        <p:nvPicPr>
          <p:cNvPr id="7" name="Picture 6"/>
          <p:cNvPicPr>
            <a:picLocks noChangeAspect="1"/>
          </p:cNvPicPr>
          <p:nvPr/>
        </p:nvPicPr>
        <p:blipFill>
          <a:blip r:embed="rId2"/>
          <a:srcRect t="14734"/>
          <a:stretch>
            <a:fillRect/>
          </a:stretch>
        </p:blipFill>
        <p:spPr>
          <a:xfrm>
            <a:off x="1410544" y="4411767"/>
            <a:ext cx="10113872" cy="2932318"/>
          </a:xfrm>
          <a:prstGeom prst="rect">
            <a:avLst/>
          </a:prstGeom>
        </p:spPr>
      </p:pic>
      <p:sp>
        <p:nvSpPr>
          <p:cNvPr id="2" name="TextBox 1"/>
          <p:cNvSpPr txBox="1"/>
          <p:nvPr/>
        </p:nvSpPr>
        <p:spPr>
          <a:xfrm>
            <a:off x="1122512" y="3518771"/>
            <a:ext cx="11491664" cy="1192058"/>
          </a:xfrm>
          <a:prstGeom prst="rect">
            <a:avLst/>
          </a:prstGeom>
          <a:noFill/>
        </p:spPr>
        <p:txBody>
          <a:bodyPr wrap="square" rtlCol="0">
            <a:spAutoFit/>
          </a:bodyPr>
          <a:lstStyle/>
          <a:p>
            <a:pPr algn="ctr">
              <a:lnSpc>
                <a:spcPct val="135000"/>
              </a:lnSpc>
              <a:spcBef>
                <a:spcPts val="600"/>
              </a:spcBef>
              <a:spcAft>
                <a:spcPts val="600"/>
              </a:spcAft>
            </a:pPr>
            <a:r>
              <a:rPr lang="en-GB" sz="2800" i="1" dirty="0" err="1">
                <a:solidFill>
                  <a:srgbClr val="FF0000"/>
                </a:solidFill>
              </a:rPr>
              <a:t>Cách</a:t>
            </a:r>
            <a:r>
              <a:rPr lang="en-GB" sz="2800" i="1" dirty="0">
                <a:solidFill>
                  <a:srgbClr val="FF0000"/>
                </a:solidFill>
              </a:rPr>
              <a:t> </a:t>
            </a:r>
            <a:r>
              <a:rPr lang="en-GB" sz="2800" i="1" dirty="0" err="1">
                <a:solidFill>
                  <a:srgbClr val="FF0000"/>
                </a:solidFill>
              </a:rPr>
              <a:t>đặt</a:t>
            </a:r>
            <a:r>
              <a:rPr lang="en-GB" sz="2800" i="1" dirty="0">
                <a:solidFill>
                  <a:srgbClr val="FF0000"/>
                </a:solidFill>
              </a:rPr>
              <a:t> </a:t>
            </a:r>
            <a:r>
              <a:rPr lang="en-GB" sz="2800" i="1" dirty="0" err="1">
                <a:solidFill>
                  <a:srgbClr val="FF0000"/>
                </a:solidFill>
              </a:rPr>
              <a:t>mắt</a:t>
            </a:r>
            <a:r>
              <a:rPr lang="en-GB" sz="2800" i="1" dirty="0">
                <a:solidFill>
                  <a:srgbClr val="FF0000"/>
                </a:solidFill>
              </a:rPr>
              <a:t> ở </a:t>
            </a:r>
            <a:r>
              <a:rPr lang="en-GB" sz="2800" i="1" dirty="0" err="1">
                <a:solidFill>
                  <a:srgbClr val="FF0000"/>
                </a:solidFill>
              </a:rPr>
              <a:t>các</a:t>
            </a:r>
            <a:r>
              <a:rPr lang="en-GB" sz="2800" i="1" dirty="0">
                <a:solidFill>
                  <a:srgbClr val="FF0000"/>
                </a:solidFill>
              </a:rPr>
              <a:t> </a:t>
            </a:r>
            <a:r>
              <a:rPr lang="en-GB" sz="2800" i="1" dirty="0" err="1">
                <a:solidFill>
                  <a:srgbClr val="FF0000"/>
                </a:solidFill>
              </a:rPr>
              <a:t>hình</a:t>
            </a:r>
            <a:r>
              <a:rPr lang="en-GB" sz="2800" i="1" dirty="0">
                <a:solidFill>
                  <a:srgbClr val="FF0000"/>
                </a:solidFill>
              </a:rPr>
              <a:t> </a:t>
            </a:r>
            <a:r>
              <a:rPr lang="en-GB" sz="2800" i="1" dirty="0" err="1">
                <a:solidFill>
                  <a:srgbClr val="FF0000"/>
                </a:solidFill>
              </a:rPr>
              <a:t>sau</a:t>
            </a:r>
            <a:r>
              <a:rPr lang="en-GB" sz="2800" i="1" dirty="0">
                <a:solidFill>
                  <a:srgbClr val="FF0000"/>
                </a:solidFill>
              </a:rPr>
              <a:t> </a:t>
            </a:r>
            <a:r>
              <a:rPr lang="en-GB" sz="2800" i="1" dirty="0" err="1">
                <a:solidFill>
                  <a:srgbClr val="FF0000"/>
                </a:solidFill>
              </a:rPr>
              <a:t>ảnh</a:t>
            </a:r>
            <a:r>
              <a:rPr lang="en-GB" sz="2800" i="1" dirty="0">
                <a:solidFill>
                  <a:srgbClr val="FF0000"/>
                </a:solidFill>
              </a:rPr>
              <a:t> </a:t>
            </a:r>
            <a:r>
              <a:rPr lang="en-GB" sz="2800" i="1" dirty="0" err="1">
                <a:solidFill>
                  <a:srgbClr val="FF0000"/>
                </a:solidFill>
              </a:rPr>
              <a:t>hưởng</a:t>
            </a:r>
            <a:r>
              <a:rPr lang="en-GB" sz="2800" i="1" dirty="0">
                <a:solidFill>
                  <a:srgbClr val="FF0000"/>
                </a:solidFill>
              </a:rPr>
              <a:t> </a:t>
            </a:r>
            <a:r>
              <a:rPr lang="en-GB" sz="2800" i="1" dirty="0" err="1">
                <a:solidFill>
                  <a:srgbClr val="FF0000"/>
                </a:solidFill>
              </a:rPr>
              <a:t>như</a:t>
            </a:r>
            <a:r>
              <a:rPr lang="en-GB" sz="2800" i="1" dirty="0">
                <a:solidFill>
                  <a:srgbClr val="FF0000"/>
                </a:solidFill>
              </a:rPr>
              <a:t> </a:t>
            </a:r>
            <a:r>
              <a:rPr lang="en-GB" sz="2800" i="1" dirty="0" err="1">
                <a:solidFill>
                  <a:srgbClr val="FF0000"/>
                </a:solidFill>
              </a:rPr>
              <a:t>thế</a:t>
            </a:r>
            <a:r>
              <a:rPr lang="en-GB" sz="2800" i="1" dirty="0">
                <a:solidFill>
                  <a:srgbClr val="FF0000"/>
                </a:solidFill>
              </a:rPr>
              <a:t> </a:t>
            </a:r>
            <a:r>
              <a:rPr lang="en-GB" sz="2800" i="1" dirty="0" err="1">
                <a:solidFill>
                  <a:srgbClr val="FF0000"/>
                </a:solidFill>
              </a:rPr>
              <a:t>nào</a:t>
            </a:r>
            <a:r>
              <a:rPr lang="en-GB" sz="2800" i="1" dirty="0">
                <a:solidFill>
                  <a:srgbClr val="FF0000"/>
                </a:solidFill>
              </a:rPr>
              <a:t> </a:t>
            </a:r>
            <a:r>
              <a:rPr lang="en-GB" sz="2800" i="1" dirty="0" err="1">
                <a:solidFill>
                  <a:srgbClr val="FF0000"/>
                </a:solidFill>
              </a:rPr>
              <a:t>đến</a:t>
            </a:r>
            <a:r>
              <a:rPr lang="en-GB" sz="2800" i="1" dirty="0">
                <a:solidFill>
                  <a:srgbClr val="FF0000"/>
                </a:solidFill>
              </a:rPr>
              <a:t> </a:t>
            </a:r>
            <a:r>
              <a:rPr lang="en-GB" sz="2800" i="1" dirty="0" err="1">
                <a:solidFill>
                  <a:srgbClr val="FF0000"/>
                </a:solidFill>
              </a:rPr>
              <a:t>kết</a:t>
            </a:r>
            <a:r>
              <a:rPr lang="en-GB" sz="2800" i="1" dirty="0">
                <a:solidFill>
                  <a:srgbClr val="FF0000"/>
                </a:solidFill>
              </a:rPr>
              <a:t> </a:t>
            </a:r>
            <a:r>
              <a:rPr lang="en-GB" sz="2800" i="1" dirty="0" err="1">
                <a:solidFill>
                  <a:srgbClr val="FF0000"/>
                </a:solidFill>
              </a:rPr>
              <a:t>quả</a:t>
            </a:r>
            <a:r>
              <a:rPr lang="en-GB" sz="2800" i="1" dirty="0">
                <a:solidFill>
                  <a:srgbClr val="FF0000"/>
                </a:solidFill>
              </a:rPr>
              <a:t> </a:t>
            </a:r>
            <a:r>
              <a:rPr lang="en-GB" sz="2800" i="1" dirty="0" err="1">
                <a:solidFill>
                  <a:srgbClr val="FF0000"/>
                </a:solidFill>
              </a:rPr>
              <a:t>đo</a:t>
            </a:r>
            <a:r>
              <a:rPr lang="en-GB" sz="2800" i="1" dirty="0">
                <a:solidFill>
                  <a:srgbClr val="FF0000"/>
                </a:solidFill>
              </a:rPr>
              <a:t>? </a:t>
            </a:r>
            <a:r>
              <a:rPr lang="en-GB" sz="2800" dirty="0" err="1">
                <a:solidFill>
                  <a:srgbClr val="FF0000"/>
                </a:solidFill>
              </a:rPr>
              <a:t>Dùng</a:t>
            </a:r>
            <a:r>
              <a:rPr lang="en-GB" sz="2800" dirty="0">
                <a:solidFill>
                  <a:srgbClr val="FF0000"/>
                </a:solidFill>
              </a:rPr>
              <a:t> </a:t>
            </a:r>
            <a:r>
              <a:rPr lang="en-GB" sz="2800" dirty="0" err="1">
                <a:solidFill>
                  <a:srgbClr val="FF0000"/>
                </a:solidFill>
              </a:rPr>
              <a:t>thước</a:t>
            </a:r>
            <a:r>
              <a:rPr lang="en-GB" sz="2800" dirty="0">
                <a:solidFill>
                  <a:srgbClr val="FF0000"/>
                </a:solidFill>
              </a:rPr>
              <a:t> </a:t>
            </a:r>
            <a:r>
              <a:rPr lang="en-GB" sz="2800" dirty="0" err="1">
                <a:solidFill>
                  <a:srgbClr val="FF0000"/>
                </a:solidFill>
              </a:rPr>
              <a:t>và</a:t>
            </a:r>
            <a:r>
              <a:rPr lang="en-GB" sz="2800" dirty="0">
                <a:solidFill>
                  <a:srgbClr val="FF0000"/>
                </a:solidFill>
              </a:rPr>
              <a:t> </a:t>
            </a:r>
            <a:r>
              <a:rPr lang="en-GB" sz="2800" dirty="0" err="1">
                <a:solidFill>
                  <a:srgbClr val="FF0000"/>
                </a:solidFill>
              </a:rPr>
              <a:t>bút</a:t>
            </a:r>
            <a:r>
              <a:rPr lang="en-GB" sz="2800" dirty="0">
                <a:solidFill>
                  <a:srgbClr val="FF0000"/>
                </a:solidFill>
              </a:rPr>
              <a:t> </a:t>
            </a:r>
            <a:r>
              <a:rPr lang="en-GB" sz="2800" dirty="0" err="1">
                <a:solidFill>
                  <a:srgbClr val="FF0000"/>
                </a:solidFill>
              </a:rPr>
              <a:t>chì</a:t>
            </a:r>
            <a:r>
              <a:rPr lang="en-GB" sz="2800" dirty="0">
                <a:solidFill>
                  <a:srgbClr val="FF0000"/>
                </a:solidFill>
              </a:rPr>
              <a:t>, </a:t>
            </a:r>
            <a:r>
              <a:rPr lang="en-GB" sz="2800" dirty="0" err="1">
                <a:solidFill>
                  <a:srgbClr val="FF0000"/>
                </a:solidFill>
              </a:rPr>
              <a:t>kiểm</a:t>
            </a:r>
            <a:r>
              <a:rPr lang="en-GB" sz="2800" dirty="0">
                <a:solidFill>
                  <a:srgbClr val="FF0000"/>
                </a:solidFill>
              </a:rPr>
              <a:t> </a:t>
            </a:r>
            <a:r>
              <a:rPr lang="en-GB" sz="2800" dirty="0" err="1">
                <a:solidFill>
                  <a:srgbClr val="FF0000"/>
                </a:solidFill>
              </a:rPr>
              <a:t>tra</a:t>
            </a:r>
            <a:r>
              <a:rPr lang="en-GB" sz="2800" dirty="0">
                <a:solidFill>
                  <a:srgbClr val="FF0000"/>
                </a:solidFill>
              </a:rPr>
              <a:t> </a:t>
            </a:r>
            <a:r>
              <a:rPr lang="en-GB" sz="2800" dirty="0" err="1">
                <a:solidFill>
                  <a:srgbClr val="FF0000"/>
                </a:solidFill>
              </a:rPr>
              <a:t>lại</a:t>
            </a:r>
            <a:r>
              <a:rPr lang="en-GB" sz="2800" dirty="0">
                <a:solidFill>
                  <a:srgbClr val="FF0000"/>
                </a:solidFill>
              </a:rPr>
              <a:t> </a:t>
            </a:r>
            <a:r>
              <a:rPr lang="en-GB" sz="2800" dirty="0" err="1">
                <a:solidFill>
                  <a:srgbClr val="FF0000"/>
                </a:solidFill>
              </a:rPr>
              <a:t>câu</a:t>
            </a:r>
            <a:r>
              <a:rPr lang="en-GB" sz="2800" dirty="0">
                <a:solidFill>
                  <a:srgbClr val="FF0000"/>
                </a:solidFill>
              </a:rPr>
              <a:t> </a:t>
            </a:r>
            <a:r>
              <a:rPr lang="en-GB" sz="2800" dirty="0" err="1">
                <a:solidFill>
                  <a:srgbClr val="FF0000"/>
                </a:solidFill>
              </a:rPr>
              <a:t>trả</a:t>
            </a:r>
            <a:r>
              <a:rPr lang="en-GB" sz="2800" dirty="0">
                <a:solidFill>
                  <a:srgbClr val="FF0000"/>
                </a:solidFill>
              </a:rPr>
              <a:t> </a:t>
            </a:r>
            <a:r>
              <a:rPr lang="en-GB" sz="2800" dirty="0" err="1">
                <a:solidFill>
                  <a:srgbClr val="FF0000"/>
                </a:solidFill>
              </a:rPr>
              <a:t>lời</a:t>
            </a:r>
            <a:r>
              <a:rPr lang="en-GB" sz="2800" dirty="0">
                <a:solidFill>
                  <a:srgbClr val="FF0000"/>
                </a:solidFill>
              </a:rPr>
              <a:t>.</a:t>
            </a:r>
            <a:endParaRPr lang="en-US" sz="2800" dirty="0">
              <a:solidFill>
                <a:srgbClr val="FF0000"/>
              </a:solidFill>
            </a:endParaRPr>
          </a:p>
        </p:txBody>
      </p:sp>
      <p:pic>
        <p:nvPicPr>
          <p:cNvPr id="3" name="Picture 5">
            <a:extLst>
              <a:ext uri="{FF2B5EF4-FFF2-40B4-BE49-F238E27FC236}">
                <a16:creationId xmlns:a16="http://schemas.microsoft.com/office/drawing/2014/main" id="{05046884-D3AB-2E88-18A5-117640539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579"/>
          <a:stretch>
            <a:fillRect/>
          </a:stretch>
        </p:blipFill>
        <p:spPr bwMode="auto">
          <a:xfrm>
            <a:off x="1266528" y="691643"/>
            <a:ext cx="9129713" cy="238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9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90864" y="2009791"/>
            <a:ext cx="8770658" cy="4210018"/>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ct val="135000"/>
              </a:lnSpc>
              <a:spcBef>
                <a:spcPts val="600"/>
              </a:spcBef>
              <a:spcAft>
                <a:spcPts val="600"/>
              </a:spcAft>
            </a:pPr>
            <a:r>
              <a:rPr lang="en-GB" sz="3200" b="1" dirty="0" err="1">
                <a:solidFill>
                  <a:schemeClr val="tx2"/>
                </a:solidFill>
                <a:latin typeface="Arial" panose="020B0604020202020204" pitchFamily="34" charset="0"/>
                <a:cs typeface="Arial" panose="020B0604020202020204" pitchFamily="34" charset="0"/>
              </a:rPr>
              <a:t>Nhiệm</a:t>
            </a:r>
            <a:r>
              <a:rPr lang="en-GB" sz="3200" b="1" dirty="0">
                <a:solidFill>
                  <a:schemeClr val="tx2"/>
                </a:solidFill>
                <a:latin typeface="Arial" panose="020B0604020202020204" pitchFamily="34" charset="0"/>
                <a:cs typeface="Arial" panose="020B0604020202020204" pitchFamily="34" charset="0"/>
              </a:rPr>
              <a:t> </a:t>
            </a:r>
            <a:r>
              <a:rPr lang="en-GB" sz="3200" b="1" dirty="0" err="1">
                <a:solidFill>
                  <a:schemeClr val="tx2"/>
                </a:solidFill>
                <a:latin typeface="Arial" panose="020B0604020202020204" pitchFamily="34" charset="0"/>
                <a:cs typeface="Arial" panose="020B0604020202020204" pitchFamily="34" charset="0"/>
              </a:rPr>
              <a:t>vụ</a:t>
            </a:r>
            <a:r>
              <a:rPr lang="en-GB" sz="3200" b="1"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Hãy</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ước</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lượng</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các</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độ</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dài</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dưới</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đây</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rồi</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kiểm</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tra</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lại</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bằng</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cách</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đo</a:t>
            </a:r>
            <a:r>
              <a:rPr lang="en-GB" sz="3200" dirty="0">
                <a:solidFill>
                  <a:schemeClr val="tx2"/>
                </a:solidFill>
                <a:latin typeface="Arial" panose="020B0604020202020204" pitchFamily="34" charset="0"/>
                <a:cs typeface="Arial" panose="020B0604020202020204" pitchFamily="34" charset="0"/>
              </a:rPr>
              <a:t>:</a:t>
            </a:r>
          </a:p>
          <a:p>
            <a:pPr algn="just">
              <a:lnSpc>
                <a:spcPct val="135000"/>
              </a:lnSpc>
              <a:spcBef>
                <a:spcPts val="600"/>
              </a:spcBef>
              <a:spcAft>
                <a:spcPts val="600"/>
              </a:spcAft>
            </a:pPr>
            <a:r>
              <a:rPr lang="en-GB" sz="3200" dirty="0">
                <a:solidFill>
                  <a:schemeClr val="tx2"/>
                </a:solidFill>
                <a:latin typeface="Arial" panose="020B0604020202020204" pitchFamily="34" charset="0"/>
                <a:cs typeface="Arial" panose="020B0604020202020204" pitchFamily="34" charset="0"/>
              </a:rPr>
              <a:t>a) </a:t>
            </a:r>
            <a:r>
              <a:rPr lang="en-GB" sz="3200" dirty="0" err="1">
                <a:solidFill>
                  <a:schemeClr val="tx2"/>
                </a:solidFill>
                <a:latin typeface="Arial" panose="020B0604020202020204" pitchFamily="34" charset="0"/>
                <a:cs typeface="Arial" panose="020B0604020202020204" pitchFamily="34" charset="0"/>
              </a:rPr>
              <a:t>Chiều</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dài</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ngón</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trỏ</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của</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em</a:t>
            </a:r>
            <a:r>
              <a:rPr lang="en-GB" sz="3200" dirty="0">
                <a:solidFill>
                  <a:schemeClr val="tx2"/>
                </a:solidFill>
                <a:latin typeface="Arial" panose="020B0604020202020204" pitchFamily="34" charset="0"/>
                <a:cs typeface="Arial" panose="020B0604020202020204" pitchFamily="34" charset="0"/>
              </a:rPr>
              <a:t>.</a:t>
            </a:r>
          </a:p>
          <a:p>
            <a:pPr algn="just">
              <a:lnSpc>
                <a:spcPct val="135000"/>
              </a:lnSpc>
              <a:spcBef>
                <a:spcPts val="600"/>
              </a:spcBef>
              <a:spcAft>
                <a:spcPts val="600"/>
              </a:spcAft>
            </a:pPr>
            <a:r>
              <a:rPr lang="en-GB" sz="3200" dirty="0">
                <a:solidFill>
                  <a:schemeClr val="tx2"/>
                </a:solidFill>
                <a:latin typeface="Arial" panose="020B0604020202020204" pitchFamily="34" charset="0"/>
                <a:cs typeface="Arial" panose="020B0604020202020204" pitchFamily="34" charset="0"/>
              </a:rPr>
              <a:t>b) </a:t>
            </a:r>
            <a:r>
              <a:rPr lang="en-GB" sz="3200" dirty="0" err="1">
                <a:solidFill>
                  <a:schemeClr val="tx2"/>
                </a:solidFill>
                <a:latin typeface="Arial" panose="020B0604020202020204" pitchFamily="34" charset="0"/>
                <a:cs typeface="Arial" panose="020B0604020202020204" pitchFamily="34" charset="0"/>
              </a:rPr>
              <a:t>Chiều</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cao</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chiếc</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ghế</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của</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em</a:t>
            </a:r>
            <a:r>
              <a:rPr lang="en-GB" sz="3200" dirty="0">
                <a:solidFill>
                  <a:schemeClr val="tx2"/>
                </a:solidFill>
                <a:latin typeface="Arial" panose="020B0604020202020204" pitchFamily="34" charset="0"/>
                <a:cs typeface="Arial" panose="020B0604020202020204" pitchFamily="34" charset="0"/>
              </a:rPr>
              <a:t>.</a:t>
            </a:r>
          </a:p>
          <a:p>
            <a:pPr algn="just">
              <a:lnSpc>
                <a:spcPct val="135000"/>
              </a:lnSpc>
              <a:spcBef>
                <a:spcPts val="600"/>
              </a:spcBef>
              <a:spcAft>
                <a:spcPts val="600"/>
              </a:spcAft>
            </a:pPr>
            <a:r>
              <a:rPr lang="en-GB" sz="3200" dirty="0">
                <a:solidFill>
                  <a:schemeClr val="tx2"/>
                </a:solidFill>
                <a:latin typeface="Arial" panose="020B0604020202020204" pitchFamily="34" charset="0"/>
                <a:cs typeface="Arial" panose="020B0604020202020204" pitchFamily="34" charset="0"/>
              </a:rPr>
              <a:t>c) </a:t>
            </a:r>
            <a:r>
              <a:rPr lang="en-GB" sz="3200" dirty="0" err="1">
                <a:solidFill>
                  <a:schemeClr val="tx2"/>
                </a:solidFill>
                <a:latin typeface="Arial" panose="020B0604020202020204" pitchFamily="34" charset="0"/>
                <a:cs typeface="Arial" panose="020B0604020202020204" pitchFamily="34" charset="0"/>
              </a:rPr>
              <a:t>Khoảng</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cách</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từ</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vị</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trí</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của</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em</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đến</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cửa</a:t>
            </a:r>
            <a:r>
              <a:rPr lang="en-GB" sz="3200" dirty="0">
                <a:solidFill>
                  <a:schemeClr val="tx2"/>
                </a:solidFill>
                <a:latin typeface="Arial" panose="020B0604020202020204" pitchFamily="34" charset="0"/>
                <a:cs typeface="Arial" panose="020B0604020202020204" pitchFamily="34" charset="0"/>
              </a:rPr>
              <a:t> </a:t>
            </a:r>
            <a:r>
              <a:rPr lang="en-GB" sz="3200" dirty="0" err="1">
                <a:solidFill>
                  <a:schemeClr val="tx2"/>
                </a:solidFill>
                <a:latin typeface="Arial" panose="020B0604020202020204" pitchFamily="34" charset="0"/>
                <a:cs typeface="Arial" panose="020B0604020202020204" pitchFamily="34" charset="0"/>
              </a:rPr>
              <a:t>lớp</a:t>
            </a:r>
            <a:r>
              <a:rPr lang="en-GB" sz="3200" dirty="0">
                <a:solidFill>
                  <a:schemeClr val="tx2"/>
                </a:solidFill>
                <a:latin typeface="Arial" panose="020B0604020202020204" pitchFamily="34" charset="0"/>
                <a:cs typeface="Arial" panose="020B0604020202020204" pitchFamily="34" charset="0"/>
              </a:rPr>
              <a:t>.</a:t>
            </a:r>
            <a:endParaRPr lang="en-US" sz="3200" dirty="0">
              <a:solidFill>
                <a:schemeClr val="tx2"/>
              </a:solidFill>
              <a:latin typeface="Arial" panose="020B0604020202020204" pitchFamily="34" charset="0"/>
              <a:cs typeface="Arial" panose="020B0604020202020204" pitchFamily="34" charset="0"/>
            </a:endParaRPr>
          </a:p>
        </p:txBody>
      </p:sp>
      <p:sp>
        <p:nvSpPr>
          <p:cNvPr id="3" name="TextBox 2"/>
          <p:cNvSpPr txBox="1"/>
          <p:nvPr/>
        </p:nvSpPr>
        <p:spPr>
          <a:xfrm>
            <a:off x="0" y="154360"/>
            <a:ext cx="7344816" cy="646331"/>
          </a:xfrm>
          <a:prstGeom prst="rect">
            <a:avLst/>
          </a:prstGeom>
          <a:noFill/>
        </p:spPr>
        <p:txBody>
          <a:bodyPr wrap="square" rtlCol="0">
            <a:spAutoFit/>
          </a:bodyPr>
          <a:lstStyle/>
          <a:p>
            <a:r>
              <a:rPr lang="en-GB" sz="3600" b="1" dirty="0">
                <a:solidFill>
                  <a:srgbClr val="FF0000"/>
                </a:solidFill>
              </a:rPr>
              <a:t>* </a:t>
            </a:r>
            <a:r>
              <a:rPr lang="en-GB" sz="3600" b="1" dirty="0" err="1">
                <a:solidFill>
                  <a:srgbClr val="FF0000"/>
                </a:solidFill>
              </a:rPr>
              <a:t>Tập</a:t>
            </a:r>
            <a:r>
              <a:rPr lang="en-GB" sz="3600" b="1" dirty="0">
                <a:solidFill>
                  <a:srgbClr val="FF0000"/>
                </a:solidFill>
              </a:rPr>
              <a:t> </a:t>
            </a:r>
            <a:r>
              <a:rPr lang="en-GB" sz="3600" b="1" dirty="0" err="1">
                <a:solidFill>
                  <a:srgbClr val="FF0000"/>
                </a:solidFill>
              </a:rPr>
              <a:t>ước</a:t>
            </a:r>
            <a:r>
              <a:rPr lang="en-GB" sz="3600" b="1" dirty="0">
                <a:solidFill>
                  <a:srgbClr val="FF0000"/>
                </a:solidFill>
              </a:rPr>
              <a:t> </a:t>
            </a:r>
            <a:r>
              <a:rPr lang="en-GB" sz="3600" b="1" dirty="0" err="1">
                <a:solidFill>
                  <a:srgbClr val="FF0000"/>
                </a:solidFill>
              </a:rPr>
              <a:t>lượng</a:t>
            </a:r>
            <a:r>
              <a:rPr lang="en-GB" sz="3600" b="1" dirty="0">
                <a:solidFill>
                  <a:srgbClr val="FF0000"/>
                </a:solidFill>
              </a:rPr>
              <a:t> </a:t>
            </a:r>
            <a:r>
              <a:rPr lang="en-GB" sz="3600" b="1" dirty="0" err="1">
                <a:solidFill>
                  <a:srgbClr val="FF0000"/>
                </a:solidFill>
              </a:rPr>
              <a:t>chiều</a:t>
            </a:r>
            <a:r>
              <a:rPr lang="en-GB" sz="3600" b="1" dirty="0">
                <a:solidFill>
                  <a:srgbClr val="FF0000"/>
                </a:solidFill>
              </a:rPr>
              <a:t> </a:t>
            </a:r>
            <a:r>
              <a:rPr lang="en-GB" sz="3600" b="1" dirty="0" err="1">
                <a:solidFill>
                  <a:srgbClr val="FF0000"/>
                </a:solidFill>
              </a:rPr>
              <a:t>dài</a:t>
            </a:r>
            <a:endParaRPr lang="en-US" sz="3600" b="1" dirty="0">
              <a:solidFill>
                <a:srgbClr val="FF0000"/>
              </a:solidFill>
            </a:endParaRPr>
          </a:p>
        </p:txBody>
      </p:sp>
      <p:sp>
        <p:nvSpPr>
          <p:cNvPr id="6" name="Title 9"/>
          <p:cNvSpPr>
            <a:spLocks noGrp="1"/>
          </p:cNvSpPr>
          <p:nvPr>
            <p:ph type="title"/>
          </p:nvPr>
        </p:nvSpPr>
        <p:spPr>
          <a:xfrm>
            <a:off x="402432" y="1018456"/>
            <a:ext cx="4221897" cy="509461"/>
          </a:xfrm>
        </p:spPr>
        <p:txBody>
          <a:bodyPr>
            <a:noAutofit/>
          </a:bodyPr>
          <a:lstStyle/>
          <a:p>
            <a:r>
              <a:rPr lang="en-GB" sz="3400" b="1" dirty="0" err="1">
                <a:latin typeface="Arial" panose="020B0604020202020204" pitchFamily="34" charset="0"/>
                <a:cs typeface="Arial" panose="020B0604020202020204" pitchFamily="34" charset="0"/>
              </a:rPr>
              <a:t>Làm</a:t>
            </a:r>
            <a:r>
              <a:rPr lang="en-GB" sz="3400" b="1" dirty="0">
                <a:latin typeface="Arial" panose="020B0604020202020204" pitchFamily="34" charset="0"/>
                <a:cs typeface="Arial" panose="020B0604020202020204" pitchFamily="34" charset="0"/>
              </a:rPr>
              <a:t> </a:t>
            </a:r>
            <a:r>
              <a:rPr lang="en-GB" sz="3400" b="1" dirty="0" err="1">
                <a:latin typeface="Arial" panose="020B0604020202020204" pitchFamily="34" charset="0"/>
                <a:cs typeface="Arial" panose="020B0604020202020204" pitchFamily="34" charset="0"/>
              </a:rPr>
              <a:t>việc</a:t>
            </a:r>
            <a:r>
              <a:rPr lang="en-GB" sz="3400" b="1" dirty="0">
                <a:latin typeface="Arial" panose="020B0604020202020204" pitchFamily="34" charset="0"/>
                <a:cs typeface="Arial" panose="020B0604020202020204" pitchFamily="34" charset="0"/>
              </a:rPr>
              <a:t> </a:t>
            </a:r>
            <a:r>
              <a:rPr lang="en-GB" sz="3400" b="1" dirty="0" err="1">
                <a:latin typeface="Arial" panose="020B0604020202020204" pitchFamily="34" charset="0"/>
                <a:cs typeface="Arial" panose="020B0604020202020204" pitchFamily="34" charset="0"/>
              </a:rPr>
              <a:t>cá</a:t>
            </a:r>
            <a:r>
              <a:rPr lang="en-GB" sz="3400" b="1" dirty="0">
                <a:latin typeface="Arial" panose="020B0604020202020204" pitchFamily="34" charset="0"/>
                <a:cs typeface="Arial" panose="020B0604020202020204" pitchFamily="34" charset="0"/>
              </a:rPr>
              <a:t> </a:t>
            </a:r>
            <a:r>
              <a:rPr lang="en-GB" sz="3400" b="1" dirty="0" err="1">
                <a:latin typeface="Arial" panose="020B0604020202020204" pitchFamily="34" charset="0"/>
                <a:cs typeface="Arial" panose="020B0604020202020204" pitchFamily="34" charset="0"/>
              </a:rPr>
              <a:t>nhân</a:t>
            </a:r>
            <a:endParaRPr lang="en-US" sz="34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48" y="1527917"/>
            <a:ext cx="3380952" cy="4152381"/>
          </a:xfrm>
          <a:prstGeom prst="rect">
            <a:avLst/>
          </a:prstGeom>
        </p:spPr>
      </p:pic>
    </p:spTree>
    <p:extLst>
      <p:ext uri="{BB962C8B-B14F-4D97-AF65-F5344CB8AC3E}">
        <p14:creationId xmlns:p14="http://schemas.microsoft.com/office/powerpoint/2010/main" val="102700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159641" y="1738536"/>
            <a:ext cx="12745499" cy="61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097280" eaLnBrk="1" fontAlgn="auto" hangingPunct="1">
              <a:lnSpc>
                <a:spcPct val="115000"/>
              </a:lnSpc>
              <a:spcBef>
                <a:spcPts val="300"/>
              </a:spcBef>
              <a:spcAft>
                <a:spcPts val="300"/>
              </a:spcAft>
            </a:pPr>
            <a:r>
              <a:rPr lang="en-US" altLang="vi-VN" sz="2640" b="1" i="1" dirty="0" err="1">
                <a:solidFill>
                  <a:prstClr val="black"/>
                </a:solidFill>
                <a:ea typeface="Calibri" panose="020F0502020204030204" pitchFamily="34" charset="0"/>
              </a:rPr>
              <a:t>Nhóm</a:t>
            </a:r>
            <a:r>
              <a:rPr lang="en-US" altLang="vi-VN" sz="2640" b="1" i="1" dirty="0">
                <a:solidFill>
                  <a:prstClr val="black"/>
                </a:solidFill>
                <a:ea typeface="Calibri" panose="020F0502020204030204" pitchFamily="34" charset="0"/>
              </a:rPr>
              <a:t> : ...................................................... </a:t>
            </a:r>
            <a:r>
              <a:rPr lang="en-US" altLang="vi-VN" sz="2640" b="1" i="1" dirty="0" err="1">
                <a:solidFill>
                  <a:prstClr val="black"/>
                </a:solidFill>
                <a:ea typeface="Calibri" panose="020F0502020204030204" pitchFamily="34" charset="0"/>
              </a:rPr>
              <a:t>Lớp</a:t>
            </a:r>
            <a:r>
              <a:rPr lang="en-US" altLang="vi-VN" sz="2640" b="1" i="1" dirty="0">
                <a:solidFill>
                  <a:prstClr val="black"/>
                </a:solidFill>
                <a:ea typeface="Calibri" panose="020F0502020204030204" pitchFamily="34" charset="0"/>
              </a:rPr>
              <a:t>: ................</a:t>
            </a:r>
            <a:endParaRPr lang="vi-VN" altLang="vi-VN" sz="2640" dirty="0">
              <a:solidFill>
                <a:prstClr val="black"/>
              </a:solidFill>
              <a:ea typeface="Calibri" panose="020F0502020204030204" pitchFamily="34" charset="0"/>
            </a:endParaRPr>
          </a:p>
          <a:p>
            <a:pPr algn="ctr" defTabSz="1097280" eaLnBrk="1" fontAlgn="auto" hangingPunct="1">
              <a:lnSpc>
                <a:spcPct val="115000"/>
              </a:lnSpc>
              <a:spcBef>
                <a:spcPts val="300"/>
              </a:spcBef>
              <a:spcAft>
                <a:spcPts val="300"/>
              </a:spcAft>
            </a:pPr>
            <a:r>
              <a:rPr lang="en-US" altLang="vi-VN" sz="2640" b="1" dirty="0">
                <a:solidFill>
                  <a:srgbClr val="FF0000"/>
                </a:solidFill>
                <a:ea typeface="Calibri" panose="020F0502020204030204" pitchFamily="34" charset="0"/>
              </a:rPr>
              <a:t> KẾT QUẢ ĐO CHIỀU DÀI</a:t>
            </a:r>
            <a:endParaRPr lang="vi-VN" altLang="vi-VN" sz="2640" dirty="0">
              <a:solidFill>
                <a:srgbClr val="FF0000"/>
              </a:solidFill>
              <a:ea typeface="Calibri" panose="020F0502020204030204" pitchFamily="34" charset="0"/>
            </a:endParaRPr>
          </a:p>
          <a:p>
            <a:pPr defTabSz="1097280" eaLnBrk="1" fontAlgn="auto" hangingPunct="1">
              <a:lnSpc>
                <a:spcPct val="115000"/>
              </a:lnSpc>
              <a:spcBef>
                <a:spcPts val="300"/>
              </a:spcBef>
              <a:spcAft>
                <a:spcPts val="300"/>
              </a:spcAft>
            </a:pPr>
            <a:r>
              <a:rPr lang="en-US" altLang="vi-VN" sz="2640" b="1" dirty="0">
                <a:solidFill>
                  <a:prstClr val="black"/>
                </a:solidFill>
                <a:ea typeface="Calibri" panose="020F0502020204030204" pitchFamily="34" charset="0"/>
              </a:rPr>
              <a:t>1. </a:t>
            </a:r>
            <a:r>
              <a:rPr lang="en-US" altLang="vi-VN" sz="2640" b="1" dirty="0" err="1">
                <a:solidFill>
                  <a:prstClr val="black"/>
                </a:solidFill>
                <a:ea typeface="Calibri" panose="020F0502020204030204" pitchFamily="34" charset="0"/>
              </a:rPr>
              <a:t>Ước</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lượng</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chiều</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dài</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độ</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dày</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của</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sách</a:t>
            </a:r>
            <a:r>
              <a:rPr lang="en-US" altLang="vi-VN" sz="2640" b="1" dirty="0">
                <a:solidFill>
                  <a:prstClr val="black"/>
                </a:solidFill>
                <a:ea typeface="Calibri" panose="020F0502020204030204" pitchFamily="34" charset="0"/>
              </a:rPr>
              <a:t>:</a:t>
            </a:r>
          </a:p>
          <a:p>
            <a:pPr defTabSz="1097280" eaLnBrk="1" fontAlgn="auto" hangingPunct="1">
              <a:spcBef>
                <a:spcPts val="300"/>
              </a:spcBef>
              <a:spcAft>
                <a:spcPts val="300"/>
              </a:spcAft>
            </a:pPr>
            <a:r>
              <a:rPr lang="en-US" altLang="vi-VN" sz="2640" b="1" dirty="0">
                <a:solidFill>
                  <a:prstClr val="black"/>
                </a:solidFill>
                <a:ea typeface="Calibri" panose="020F0502020204030204" pitchFamily="34" charset="0"/>
              </a:rPr>
              <a:t>2. </a:t>
            </a:r>
            <a:r>
              <a:rPr lang="en-US" altLang="vi-VN" sz="2640" b="1" dirty="0" err="1">
                <a:solidFill>
                  <a:prstClr val="black"/>
                </a:solidFill>
                <a:ea typeface="Calibri" panose="020F0502020204030204" pitchFamily="34" charset="0"/>
              </a:rPr>
              <a:t>Chọn</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dụng</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cụ</a:t>
            </a:r>
            <a:r>
              <a:rPr lang="en-US" altLang="vi-VN" sz="2640" b="1" dirty="0">
                <a:solidFill>
                  <a:prstClr val="black"/>
                </a:solidFill>
                <a:ea typeface="Calibri" panose="020F0502020204030204" pitchFamily="34" charset="0"/>
              </a:rPr>
              <a:t> </a:t>
            </a:r>
            <a:r>
              <a:rPr lang="en-US" altLang="vi-VN" sz="2640" b="1" dirty="0" err="1">
                <a:solidFill>
                  <a:prstClr val="black"/>
                </a:solidFill>
                <a:ea typeface="Calibri" panose="020F0502020204030204" pitchFamily="34" charset="0"/>
              </a:rPr>
              <a:t>đo</a:t>
            </a:r>
            <a:endParaRPr lang="en-US" altLang="vi-VN" sz="2640" b="1" dirty="0">
              <a:solidFill>
                <a:prstClr val="black"/>
              </a:solidFill>
              <a:ea typeface="Calibri" panose="020F0502020204030204" pitchFamily="34" charset="0"/>
            </a:endParaRPr>
          </a:p>
          <a:p>
            <a:pPr defTabSz="1097280" eaLnBrk="1" fontAlgn="auto" hangingPunct="1">
              <a:spcBef>
                <a:spcPts val="300"/>
              </a:spcBef>
              <a:spcAft>
                <a:spcPts val="300"/>
              </a:spcAft>
            </a:pPr>
            <a:r>
              <a:rPr lang="en-GB" altLang="vi-VN" sz="2640" dirty="0">
                <a:solidFill>
                  <a:prstClr val="black"/>
                </a:solidFill>
              </a:rPr>
              <a:t>            + </a:t>
            </a:r>
            <a:r>
              <a:rPr lang="en-GB" altLang="vi-VN" sz="2640" dirty="0" err="1">
                <a:solidFill>
                  <a:prstClr val="black"/>
                </a:solidFill>
              </a:rPr>
              <a:t>Tên</a:t>
            </a:r>
            <a:r>
              <a:rPr lang="en-GB" altLang="vi-VN" sz="2640" dirty="0">
                <a:solidFill>
                  <a:prstClr val="black"/>
                </a:solidFill>
              </a:rPr>
              <a:t> </a:t>
            </a:r>
            <a:r>
              <a:rPr lang="en-GB" altLang="vi-VN" sz="2640" dirty="0" err="1">
                <a:solidFill>
                  <a:prstClr val="black"/>
                </a:solidFill>
              </a:rPr>
              <a:t>dụng</a:t>
            </a:r>
            <a:r>
              <a:rPr lang="en-GB" altLang="vi-VN" sz="2640" dirty="0">
                <a:solidFill>
                  <a:prstClr val="black"/>
                </a:solidFill>
              </a:rPr>
              <a:t> </a:t>
            </a:r>
            <a:r>
              <a:rPr lang="en-GB" altLang="vi-VN" sz="2640" dirty="0" err="1">
                <a:solidFill>
                  <a:prstClr val="black"/>
                </a:solidFill>
              </a:rPr>
              <a:t>cụ</a:t>
            </a:r>
            <a:r>
              <a:rPr lang="en-GB" altLang="vi-VN" sz="2640" dirty="0">
                <a:solidFill>
                  <a:prstClr val="black"/>
                </a:solidFill>
              </a:rPr>
              <a:t> </a:t>
            </a:r>
            <a:r>
              <a:rPr lang="en-GB" altLang="vi-VN" sz="2640" dirty="0" err="1">
                <a:solidFill>
                  <a:prstClr val="black"/>
                </a:solidFill>
              </a:rPr>
              <a:t>đo</a:t>
            </a:r>
            <a:r>
              <a:rPr lang="en-GB" altLang="vi-VN" sz="2640" dirty="0">
                <a:solidFill>
                  <a:prstClr val="black"/>
                </a:solidFill>
              </a:rPr>
              <a:t>:</a:t>
            </a:r>
            <a:endParaRPr lang="vi-VN" altLang="vi-VN" sz="2640" dirty="0">
              <a:solidFill>
                <a:prstClr val="black"/>
              </a:solidFill>
            </a:endParaRPr>
          </a:p>
          <a:p>
            <a:pPr marL="1097280" lvl="2" indent="0" defTabSz="1097280" eaLnBrk="1" fontAlgn="auto" hangingPunct="1">
              <a:spcBef>
                <a:spcPts val="300"/>
              </a:spcBef>
              <a:spcAft>
                <a:spcPts val="300"/>
              </a:spcAft>
            </a:pPr>
            <a:r>
              <a:rPr lang="en-US" altLang="vi-VN" sz="2640" dirty="0">
                <a:solidFill>
                  <a:prstClr val="black"/>
                </a:solidFill>
              </a:rPr>
              <a:t>+ GHĐ: </a:t>
            </a:r>
            <a:endParaRPr lang="vi-VN" altLang="vi-VN" sz="2640" dirty="0">
              <a:solidFill>
                <a:prstClr val="black"/>
              </a:solidFill>
            </a:endParaRPr>
          </a:p>
          <a:p>
            <a:pPr marL="1097280" lvl="2" indent="0" defTabSz="1097280" eaLnBrk="1" fontAlgn="auto" hangingPunct="1">
              <a:spcBef>
                <a:spcPts val="300"/>
              </a:spcBef>
              <a:spcAft>
                <a:spcPts val="300"/>
              </a:spcAft>
            </a:pPr>
            <a:r>
              <a:rPr lang="en-US" altLang="vi-VN" sz="2640" dirty="0">
                <a:solidFill>
                  <a:prstClr val="black"/>
                </a:solidFill>
              </a:rPr>
              <a:t>+ ĐCNN: </a:t>
            </a:r>
            <a:endParaRPr lang="vi-VN" altLang="vi-VN" sz="2640" dirty="0">
              <a:solidFill>
                <a:prstClr val="black"/>
              </a:solidFill>
            </a:endParaRPr>
          </a:p>
          <a:p>
            <a:pPr defTabSz="1097280" eaLnBrk="1" fontAlgn="auto" hangingPunct="1">
              <a:spcBef>
                <a:spcPts val="300"/>
              </a:spcBef>
              <a:spcAft>
                <a:spcPts val="300"/>
              </a:spcAft>
            </a:pPr>
            <a:r>
              <a:rPr lang="en-US" altLang="vi-VN" sz="2640" b="1" dirty="0">
                <a:solidFill>
                  <a:prstClr val="black"/>
                </a:solidFill>
              </a:rPr>
              <a:t>3. </a:t>
            </a:r>
            <a:r>
              <a:rPr lang="en-US" altLang="vi-VN" sz="2640" b="1" dirty="0" err="1">
                <a:solidFill>
                  <a:prstClr val="black"/>
                </a:solidFill>
              </a:rPr>
              <a:t>Kết</a:t>
            </a:r>
            <a:r>
              <a:rPr lang="en-US" altLang="vi-VN" sz="2640" b="1" dirty="0">
                <a:solidFill>
                  <a:prstClr val="black"/>
                </a:solidFill>
              </a:rPr>
              <a:t> </a:t>
            </a:r>
            <a:r>
              <a:rPr lang="en-US" altLang="vi-VN" sz="2640" b="1" dirty="0" err="1">
                <a:solidFill>
                  <a:prstClr val="black"/>
                </a:solidFill>
              </a:rPr>
              <a:t>quả</a:t>
            </a:r>
            <a:r>
              <a:rPr lang="en-US" altLang="vi-VN" sz="2640" b="1" dirty="0">
                <a:solidFill>
                  <a:prstClr val="black"/>
                </a:solidFill>
              </a:rPr>
              <a:t> </a:t>
            </a:r>
            <a:r>
              <a:rPr lang="en-US" altLang="vi-VN" sz="2640" b="1" dirty="0" err="1">
                <a:solidFill>
                  <a:prstClr val="black"/>
                </a:solidFill>
              </a:rPr>
              <a:t>đo</a:t>
            </a:r>
            <a:endParaRPr lang="en-US" altLang="vi-VN" sz="2640" b="1" dirty="0">
              <a:solidFill>
                <a:prstClr val="black"/>
              </a:solidFill>
            </a:endParaRPr>
          </a:p>
          <a:p>
            <a:pPr defTabSz="1097280" eaLnBrk="1" fontAlgn="auto" hangingPunct="1">
              <a:spcBef>
                <a:spcPts val="0"/>
              </a:spcBef>
              <a:spcAft>
                <a:spcPts val="0"/>
              </a:spcAft>
            </a:pPr>
            <a:endParaRPr lang="en-GB" altLang="vi-VN" sz="2640" b="1" dirty="0">
              <a:solidFill>
                <a:prstClr val="black"/>
              </a:solidFill>
            </a:endParaRPr>
          </a:p>
          <a:p>
            <a:pPr defTabSz="1097280" eaLnBrk="1" fontAlgn="auto" hangingPunct="1">
              <a:spcBef>
                <a:spcPts val="0"/>
              </a:spcBef>
              <a:spcAft>
                <a:spcPts val="0"/>
              </a:spcAft>
            </a:pPr>
            <a:endParaRPr lang="en-GB" altLang="vi-VN" sz="2640" b="1" dirty="0">
              <a:solidFill>
                <a:prstClr val="black"/>
              </a:solidFill>
            </a:endParaRPr>
          </a:p>
          <a:p>
            <a:pPr defTabSz="1097280" eaLnBrk="1" fontAlgn="auto" hangingPunct="1">
              <a:spcBef>
                <a:spcPts val="0"/>
              </a:spcBef>
              <a:spcAft>
                <a:spcPts val="0"/>
              </a:spcAft>
            </a:pPr>
            <a:endParaRPr lang="vi-VN" altLang="vi-VN" sz="2640" dirty="0">
              <a:solidFill>
                <a:prstClr val="black"/>
              </a:solidFill>
            </a:endParaRPr>
          </a:p>
          <a:p>
            <a:pPr defTabSz="1097280" eaLnBrk="1" fontAlgn="auto" hangingPunct="1">
              <a:spcBef>
                <a:spcPts val="0"/>
              </a:spcBef>
              <a:spcAft>
                <a:spcPts val="0"/>
              </a:spcAft>
            </a:pPr>
            <a:endParaRPr lang="en-US" altLang="vi-VN" sz="2640" b="1" dirty="0">
              <a:solidFill>
                <a:prstClr val="black"/>
              </a:solidFill>
            </a:endParaRPr>
          </a:p>
          <a:p>
            <a:pPr defTabSz="1097280" eaLnBrk="1" fontAlgn="auto" hangingPunct="1">
              <a:spcBef>
                <a:spcPts val="0"/>
              </a:spcBef>
              <a:spcAft>
                <a:spcPts val="0"/>
              </a:spcAft>
            </a:pPr>
            <a:endParaRPr lang="en-US" altLang="vi-VN" sz="2640" b="1" dirty="0">
              <a:solidFill>
                <a:prstClr val="black"/>
              </a:solidFill>
            </a:endParaRPr>
          </a:p>
        </p:txBody>
      </p:sp>
      <p:graphicFrame>
        <p:nvGraphicFramePr>
          <p:cNvPr id="8" name="Table 7">
            <a:extLst>
              <a:ext uri="{FF2B5EF4-FFF2-40B4-BE49-F238E27FC236}">
                <a16:creationId xmlns:a16="http://schemas.microsoft.com/office/drawing/2014/main" id="{4970994C-FD3A-4AF2-A7B3-D67C159A66D4}"/>
              </a:ext>
            </a:extLst>
          </p:cNvPr>
          <p:cNvGraphicFramePr>
            <a:graphicFrameLocks noGrp="1"/>
          </p:cNvGraphicFramePr>
          <p:nvPr>
            <p:extLst>
              <p:ext uri="{D42A27DB-BD31-4B8C-83A1-F6EECF244321}">
                <p14:modId xmlns:p14="http://schemas.microsoft.com/office/powerpoint/2010/main" val="3769122549"/>
              </p:ext>
            </p:extLst>
          </p:nvPr>
        </p:nvGraphicFramePr>
        <p:xfrm>
          <a:off x="1215200" y="6113713"/>
          <a:ext cx="12199999" cy="1887474"/>
        </p:xfrm>
        <a:graphic>
          <a:graphicData uri="http://schemas.openxmlformats.org/drawingml/2006/table">
            <a:tbl>
              <a:tblPr firstRow="1" firstCol="1" bandRow="1">
                <a:tableStyleId>{7DF18680-E054-41AD-8BC1-D1AEF772440D}</a:tableStyleId>
              </a:tblPr>
              <a:tblGrid>
                <a:gridCol w="2336420">
                  <a:extLst>
                    <a:ext uri="{9D8B030D-6E8A-4147-A177-3AD203B41FA5}">
                      <a16:colId xmlns:a16="http://schemas.microsoft.com/office/drawing/2014/main" val="2627916744"/>
                    </a:ext>
                  </a:extLst>
                </a:gridCol>
                <a:gridCol w="2189180">
                  <a:extLst>
                    <a:ext uri="{9D8B030D-6E8A-4147-A177-3AD203B41FA5}">
                      <a16:colId xmlns:a16="http://schemas.microsoft.com/office/drawing/2014/main" val="1492744414"/>
                    </a:ext>
                  </a:extLst>
                </a:gridCol>
                <a:gridCol w="2189180">
                  <a:extLst>
                    <a:ext uri="{9D8B030D-6E8A-4147-A177-3AD203B41FA5}">
                      <a16:colId xmlns:a16="http://schemas.microsoft.com/office/drawing/2014/main" val="2850649195"/>
                    </a:ext>
                  </a:extLst>
                </a:gridCol>
                <a:gridCol w="2189180">
                  <a:extLst>
                    <a:ext uri="{9D8B030D-6E8A-4147-A177-3AD203B41FA5}">
                      <a16:colId xmlns:a16="http://schemas.microsoft.com/office/drawing/2014/main" val="1243277745"/>
                    </a:ext>
                  </a:extLst>
                </a:gridCol>
                <a:gridCol w="3296039">
                  <a:extLst>
                    <a:ext uri="{9D8B030D-6E8A-4147-A177-3AD203B41FA5}">
                      <a16:colId xmlns:a16="http://schemas.microsoft.com/office/drawing/2014/main" val="3091210274"/>
                    </a:ext>
                  </a:extLst>
                </a:gridCol>
              </a:tblGrid>
              <a:tr h="643346">
                <a:tc>
                  <a:txBody>
                    <a:bodyPr/>
                    <a:lstStyle/>
                    <a:p>
                      <a:pPr algn="ctr">
                        <a:lnSpc>
                          <a:spcPct val="115000"/>
                        </a:lnSpc>
                        <a:spcAft>
                          <a:spcPts val="0"/>
                        </a:spcAft>
                      </a:pPr>
                      <a:r>
                        <a:rPr lang="en-US" sz="2600" dirty="0" err="1">
                          <a:effectLst/>
                          <a:latin typeface="Arial" panose="020B0604020202020204" pitchFamily="34" charset="0"/>
                          <a:cs typeface="Arial" panose="020B0604020202020204" pitchFamily="34" charset="0"/>
                        </a:rPr>
                        <a:t>Kết</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quả</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đo</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gn="ctr">
                        <a:lnSpc>
                          <a:spcPct val="115000"/>
                        </a:lnSpc>
                        <a:spcAft>
                          <a:spcPts val="0"/>
                        </a:spcAft>
                      </a:pPr>
                      <a:r>
                        <a:rPr lang="en-US" sz="2600" dirty="0" err="1">
                          <a:effectLst/>
                          <a:latin typeface="Arial" panose="020B0604020202020204" pitchFamily="34" charset="0"/>
                          <a:cs typeface="Arial" panose="020B0604020202020204" pitchFamily="34" charset="0"/>
                        </a:rPr>
                        <a:t>Lần</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đo</a:t>
                      </a:r>
                      <a:r>
                        <a:rPr lang="en-US" sz="2600" dirty="0">
                          <a:effectLst/>
                          <a:latin typeface="Arial" panose="020B0604020202020204" pitchFamily="34" charset="0"/>
                          <a:cs typeface="Arial" panose="020B0604020202020204" pitchFamily="34" charset="0"/>
                        </a:rPr>
                        <a:t> 1 </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gn="ctr">
                        <a:lnSpc>
                          <a:spcPct val="115000"/>
                        </a:lnSpc>
                        <a:spcAft>
                          <a:spcPts val="0"/>
                        </a:spcAft>
                      </a:pPr>
                      <a:r>
                        <a:rPr lang="en-US" sz="2600" dirty="0" err="1">
                          <a:effectLst/>
                          <a:latin typeface="Arial" panose="020B0604020202020204" pitchFamily="34" charset="0"/>
                          <a:cs typeface="Arial" panose="020B0604020202020204" pitchFamily="34" charset="0"/>
                        </a:rPr>
                        <a:t>Lần</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đo</a:t>
                      </a:r>
                      <a:r>
                        <a:rPr lang="en-US" sz="2600" dirty="0">
                          <a:effectLst/>
                          <a:latin typeface="Arial" panose="020B0604020202020204" pitchFamily="34" charset="0"/>
                          <a:cs typeface="Arial" panose="020B0604020202020204" pitchFamily="34" charset="0"/>
                        </a:rPr>
                        <a:t> 2 </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gn="ctr">
                        <a:lnSpc>
                          <a:spcPct val="115000"/>
                        </a:lnSpc>
                        <a:spcAft>
                          <a:spcPts val="0"/>
                        </a:spcAft>
                      </a:pPr>
                      <a:r>
                        <a:rPr lang="en-US" sz="2600" dirty="0" err="1">
                          <a:effectLst/>
                          <a:latin typeface="Arial" panose="020B0604020202020204" pitchFamily="34" charset="0"/>
                          <a:cs typeface="Arial" panose="020B0604020202020204" pitchFamily="34" charset="0"/>
                        </a:rPr>
                        <a:t>Lần</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đo</a:t>
                      </a:r>
                      <a:r>
                        <a:rPr lang="en-US" sz="2600" dirty="0">
                          <a:effectLst/>
                          <a:latin typeface="Arial" panose="020B0604020202020204" pitchFamily="34" charset="0"/>
                          <a:cs typeface="Arial" panose="020B0604020202020204" pitchFamily="34" charset="0"/>
                        </a:rPr>
                        <a:t> 3 </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gn="ctr">
                        <a:lnSpc>
                          <a:spcPct val="115000"/>
                        </a:lnSpc>
                        <a:spcAft>
                          <a:spcPts val="0"/>
                        </a:spcAft>
                      </a:pPr>
                      <a:r>
                        <a:rPr lang="en-US" sz="2600" dirty="0" err="1">
                          <a:effectLst/>
                          <a:latin typeface="Arial" panose="020B0604020202020204" pitchFamily="34" charset="0"/>
                          <a:cs typeface="Arial" panose="020B0604020202020204" pitchFamily="34" charset="0"/>
                        </a:rPr>
                        <a:t>Giá</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trị</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trung</a:t>
                      </a:r>
                      <a:r>
                        <a:rPr lang="en-US" sz="2600" dirty="0">
                          <a:effectLst/>
                          <a:latin typeface="Arial" panose="020B0604020202020204" pitchFamily="34" charset="0"/>
                          <a:cs typeface="Arial" panose="020B0604020202020204" pitchFamily="34" charset="0"/>
                        </a:rPr>
                        <a:t> </a:t>
                      </a:r>
                      <a:r>
                        <a:rPr lang="en-US" sz="2600" dirty="0" err="1">
                          <a:effectLst/>
                          <a:latin typeface="Arial" panose="020B0604020202020204" pitchFamily="34" charset="0"/>
                          <a:cs typeface="Arial" panose="020B0604020202020204" pitchFamily="34" charset="0"/>
                        </a:rPr>
                        <a:t>bình</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extLst>
                  <a:ext uri="{0D108BD9-81ED-4DB2-BD59-A6C34878D82A}">
                    <a16:rowId xmlns:a16="http://schemas.microsoft.com/office/drawing/2014/main" val="3711151246"/>
                  </a:ext>
                </a:extLst>
              </a:tr>
              <a:tr h="551664">
                <a:tc>
                  <a:txBody>
                    <a:bodyPr/>
                    <a:lstStyle/>
                    <a:p>
                      <a:pPr algn="ctr">
                        <a:lnSpc>
                          <a:spcPct val="115000"/>
                        </a:lnSpc>
                        <a:spcAft>
                          <a:spcPts val="0"/>
                        </a:spcAft>
                      </a:pPr>
                      <a:r>
                        <a:rPr lang="en-US" sz="2600">
                          <a:effectLst/>
                          <a:latin typeface="Arial" panose="020B0604020202020204" pitchFamily="34" charset="0"/>
                          <a:cs typeface="Arial" panose="020B0604020202020204" pitchFamily="34" charset="0"/>
                        </a:rPr>
                        <a:t>Chiều dọc</a:t>
                      </a:r>
                      <a:endParaRPr lang="vi-VN" sz="2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a:effectLst/>
                          <a:latin typeface="Arial" panose="020B0604020202020204" pitchFamily="34" charset="0"/>
                          <a:cs typeface="Arial" panose="020B0604020202020204" pitchFamily="34" charset="0"/>
                        </a:rPr>
                        <a:t>l</a:t>
                      </a:r>
                      <a:r>
                        <a:rPr lang="en-US" sz="2600" baseline="-25000" dirty="0">
                          <a:effectLst/>
                          <a:latin typeface="Arial" panose="020B0604020202020204" pitchFamily="34" charset="0"/>
                          <a:cs typeface="Arial" panose="020B0604020202020204" pitchFamily="34" charset="0"/>
                        </a:rPr>
                        <a:t>1 </a:t>
                      </a:r>
                      <a:r>
                        <a:rPr lang="en-US" sz="2600" dirty="0">
                          <a:effectLst/>
                          <a:latin typeface="Arial" panose="020B0604020202020204" pitchFamily="34" charset="0"/>
                          <a:cs typeface="Arial" panose="020B0604020202020204" pitchFamily="34" charset="0"/>
                        </a:rPr>
                        <a:t>=</a:t>
                      </a:r>
                      <a:endParaRPr lang="vi-VN" sz="26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a:effectLst/>
                          <a:latin typeface="Arial" panose="020B0604020202020204" pitchFamily="34" charset="0"/>
                          <a:cs typeface="Arial" panose="020B0604020202020204" pitchFamily="34" charset="0"/>
                        </a:rPr>
                        <a:t>l</a:t>
                      </a:r>
                      <a:r>
                        <a:rPr lang="en-US" sz="2600" baseline="-25000" dirty="0">
                          <a:effectLst/>
                          <a:latin typeface="Arial" panose="020B0604020202020204" pitchFamily="34" charset="0"/>
                          <a:cs typeface="Arial" panose="020B0604020202020204" pitchFamily="34" charset="0"/>
                        </a:rPr>
                        <a:t>2 </a:t>
                      </a:r>
                      <a:r>
                        <a:rPr lang="en-US" sz="2600" dirty="0">
                          <a:effectLst/>
                          <a:latin typeface="Arial" panose="020B0604020202020204" pitchFamily="34" charset="0"/>
                          <a:cs typeface="Arial" panose="020B0604020202020204" pitchFamily="34" charset="0"/>
                        </a:rPr>
                        <a:t>=</a:t>
                      </a:r>
                      <a:endParaRPr lang="vi-VN" sz="26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a:effectLst/>
                          <a:latin typeface="Arial" panose="020B0604020202020204" pitchFamily="34" charset="0"/>
                          <a:cs typeface="Arial" panose="020B0604020202020204" pitchFamily="34" charset="0"/>
                        </a:rPr>
                        <a:t>l</a:t>
                      </a:r>
                      <a:r>
                        <a:rPr lang="en-US" sz="2600" baseline="-25000" dirty="0">
                          <a:effectLst/>
                          <a:latin typeface="Arial" panose="020B0604020202020204" pitchFamily="34" charset="0"/>
                          <a:cs typeface="Arial" panose="020B0604020202020204" pitchFamily="34" charset="0"/>
                        </a:rPr>
                        <a:t>3 </a:t>
                      </a:r>
                      <a:r>
                        <a:rPr lang="en-US" sz="2600" dirty="0">
                          <a:effectLst/>
                          <a:latin typeface="Arial" panose="020B0604020202020204" pitchFamily="34" charset="0"/>
                          <a:cs typeface="Arial" panose="020B0604020202020204" pitchFamily="34" charset="0"/>
                        </a:rPr>
                        <a:t>=</a:t>
                      </a:r>
                      <a:endParaRPr lang="vi-VN" sz="26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err="1">
                          <a:effectLst/>
                          <a:latin typeface="Arial" panose="020B0604020202020204" pitchFamily="34" charset="0"/>
                          <a:cs typeface="Arial" panose="020B0604020202020204" pitchFamily="34" charset="0"/>
                        </a:rPr>
                        <a:t>l</a:t>
                      </a:r>
                      <a:r>
                        <a:rPr lang="en-US" sz="2600" baseline="-25000" dirty="0" err="1">
                          <a:effectLst/>
                          <a:latin typeface="Arial" panose="020B0604020202020204" pitchFamily="34" charset="0"/>
                          <a:cs typeface="Arial" panose="020B0604020202020204" pitchFamily="34" charset="0"/>
                        </a:rPr>
                        <a:t>tb</a:t>
                      </a:r>
                      <a:r>
                        <a:rPr lang="en-US" sz="2600" baseline="-25000" dirty="0">
                          <a:effectLst/>
                          <a:latin typeface="Arial" panose="020B0604020202020204" pitchFamily="34" charset="0"/>
                          <a:cs typeface="Arial" panose="020B0604020202020204" pitchFamily="34" charset="0"/>
                        </a:rPr>
                        <a:t> </a:t>
                      </a:r>
                      <a:r>
                        <a:rPr lang="en-US" sz="2600" dirty="0">
                          <a:effectLst/>
                          <a:latin typeface="Arial" panose="020B0604020202020204" pitchFamily="34" charset="0"/>
                          <a:cs typeface="Arial" panose="020B0604020202020204" pitchFamily="34" charset="0"/>
                        </a:rPr>
                        <a:t>=</a:t>
                      </a:r>
                      <a:endParaRPr lang="vi-VN" sz="26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extLst>
                  <a:ext uri="{0D108BD9-81ED-4DB2-BD59-A6C34878D82A}">
                    <a16:rowId xmlns:a16="http://schemas.microsoft.com/office/drawing/2014/main" val="3646343902"/>
                  </a:ext>
                </a:extLst>
              </a:tr>
              <a:tr h="692464">
                <a:tc>
                  <a:txBody>
                    <a:bodyPr/>
                    <a:lstStyle/>
                    <a:p>
                      <a:pPr algn="ctr">
                        <a:lnSpc>
                          <a:spcPct val="115000"/>
                        </a:lnSpc>
                        <a:spcAft>
                          <a:spcPts val="0"/>
                        </a:spcAft>
                      </a:pPr>
                      <a:r>
                        <a:rPr lang="en-US" sz="2600">
                          <a:effectLst/>
                          <a:latin typeface="Arial" panose="020B0604020202020204" pitchFamily="34" charset="0"/>
                          <a:cs typeface="Arial" panose="020B0604020202020204" pitchFamily="34" charset="0"/>
                        </a:rPr>
                        <a:t>Độ ngang</a:t>
                      </a:r>
                      <a:endParaRPr lang="vi-VN" sz="2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a:effectLst/>
                          <a:latin typeface="Arial" panose="020B0604020202020204" pitchFamily="34" charset="0"/>
                          <a:cs typeface="Arial" panose="020B0604020202020204" pitchFamily="34" charset="0"/>
                        </a:rPr>
                        <a:t>d</a:t>
                      </a:r>
                      <a:r>
                        <a:rPr lang="en-US" sz="2600" baseline="-25000" dirty="0">
                          <a:effectLst/>
                          <a:latin typeface="Arial" panose="020B0604020202020204" pitchFamily="34" charset="0"/>
                          <a:cs typeface="Arial" panose="020B0604020202020204" pitchFamily="34" charset="0"/>
                        </a:rPr>
                        <a:t>1 </a:t>
                      </a:r>
                      <a:r>
                        <a:rPr lang="en-US" sz="2600" dirty="0">
                          <a:effectLst/>
                          <a:latin typeface="Arial" panose="020B0604020202020204" pitchFamily="34" charset="0"/>
                          <a:cs typeface="Arial" panose="020B0604020202020204" pitchFamily="34" charset="0"/>
                        </a:rPr>
                        <a:t>=</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a:effectLst/>
                          <a:latin typeface="Arial" panose="020B0604020202020204" pitchFamily="34" charset="0"/>
                          <a:cs typeface="Arial" panose="020B0604020202020204" pitchFamily="34" charset="0"/>
                        </a:rPr>
                        <a:t>d</a:t>
                      </a:r>
                      <a:r>
                        <a:rPr lang="en-US" sz="2600" baseline="-25000">
                          <a:effectLst/>
                          <a:latin typeface="Arial" panose="020B0604020202020204" pitchFamily="34" charset="0"/>
                          <a:cs typeface="Arial" panose="020B0604020202020204" pitchFamily="34" charset="0"/>
                        </a:rPr>
                        <a:t>2 </a:t>
                      </a:r>
                      <a:r>
                        <a:rPr lang="en-US" sz="2600">
                          <a:effectLst/>
                          <a:latin typeface="Arial" panose="020B0604020202020204" pitchFamily="34" charset="0"/>
                          <a:cs typeface="Arial" panose="020B0604020202020204" pitchFamily="34" charset="0"/>
                        </a:rPr>
                        <a:t>=</a:t>
                      </a:r>
                      <a:endParaRPr lang="vi-VN" sz="2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a:effectLst/>
                          <a:latin typeface="Arial" panose="020B0604020202020204" pitchFamily="34" charset="0"/>
                          <a:cs typeface="Arial" panose="020B0604020202020204" pitchFamily="34" charset="0"/>
                        </a:rPr>
                        <a:t>d</a:t>
                      </a:r>
                      <a:r>
                        <a:rPr lang="en-US" sz="2600" baseline="-25000" dirty="0">
                          <a:effectLst/>
                          <a:latin typeface="Arial" panose="020B0604020202020204" pitchFamily="34" charset="0"/>
                          <a:cs typeface="Arial" panose="020B0604020202020204" pitchFamily="34" charset="0"/>
                        </a:rPr>
                        <a:t>3 </a:t>
                      </a:r>
                      <a:r>
                        <a:rPr lang="en-US" sz="2600" dirty="0">
                          <a:effectLst/>
                          <a:latin typeface="Arial" panose="020B0604020202020204" pitchFamily="34" charset="0"/>
                          <a:cs typeface="Arial" panose="020B0604020202020204" pitchFamily="34" charset="0"/>
                        </a:rPr>
                        <a:t>=</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tc>
                  <a:txBody>
                    <a:bodyPr/>
                    <a:lstStyle/>
                    <a:p>
                      <a:pPr>
                        <a:lnSpc>
                          <a:spcPct val="115000"/>
                        </a:lnSpc>
                        <a:spcAft>
                          <a:spcPts val="0"/>
                        </a:spcAft>
                      </a:pPr>
                      <a:r>
                        <a:rPr lang="en-US" sz="2600" dirty="0" err="1">
                          <a:effectLst/>
                          <a:latin typeface="Arial" panose="020B0604020202020204" pitchFamily="34" charset="0"/>
                          <a:cs typeface="Arial" panose="020B0604020202020204" pitchFamily="34" charset="0"/>
                        </a:rPr>
                        <a:t>d</a:t>
                      </a:r>
                      <a:r>
                        <a:rPr lang="en-US" sz="2600" baseline="-25000" dirty="0" err="1">
                          <a:effectLst/>
                          <a:latin typeface="Arial" panose="020B0604020202020204" pitchFamily="34" charset="0"/>
                          <a:cs typeface="Arial" panose="020B0604020202020204" pitchFamily="34" charset="0"/>
                        </a:rPr>
                        <a:t>tb</a:t>
                      </a:r>
                      <a:r>
                        <a:rPr lang="en-US" sz="2600" dirty="0">
                          <a:effectLst/>
                          <a:latin typeface="Arial" panose="020B0604020202020204" pitchFamily="34" charset="0"/>
                          <a:cs typeface="Arial" panose="020B0604020202020204" pitchFamily="34" charset="0"/>
                        </a:rPr>
                        <a:t> =</a:t>
                      </a:r>
                      <a:endParaRPr lang="vi-VN"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82296" marR="82296" marT="0" marB="0" anchor="ctr"/>
                </a:tc>
                <a:extLst>
                  <a:ext uri="{0D108BD9-81ED-4DB2-BD59-A6C34878D82A}">
                    <a16:rowId xmlns:a16="http://schemas.microsoft.com/office/drawing/2014/main" val="505680009"/>
                  </a:ext>
                </a:extLst>
              </a:tr>
            </a:tbl>
          </a:graphicData>
        </a:graphic>
      </p:graphicFrame>
      <p:pic>
        <p:nvPicPr>
          <p:cNvPr id="12"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63672" y="2711133"/>
            <a:ext cx="2371642" cy="1370824"/>
          </a:xfrm>
          <a:prstGeom prst="rect">
            <a:avLst/>
          </a:prstGeom>
        </p:spPr>
      </p:pic>
      <p:sp>
        <p:nvSpPr>
          <p:cNvPr id="2" name="Title 9">
            <a:extLst>
              <a:ext uri="{FF2B5EF4-FFF2-40B4-BE49-F238E27FC236}">
                <a16:creationId xmlns:a16="http://schemas.microsoft.com/office/drawing/2014/main" id="{77FA95B4-E9D1-AAFB-48F7-E87219D7FCC2}"/>
              </a:ext>
            </a:extLst>
          </p:cNvPr>
          <p:cNvSpPr>
            <a:spLocks noGrp="1"/>
          </p:cNvSpPr>
          <p:nvPr>
            <p:ph type="title"/>
          </p:nvPr>
        </p:nvSpPr>
        <p:spPr>
          <a:xfrm>
            <a:off x="2850704" y="516078"/>
            <a:ext cx="9505056" cy="646331"/>
          </a:xfrm>
          <a:solidFill>
            <a:schemeClr val="accent1">
              <a:lumMod val="20000"/>
              <a:lumOff val="80000"/>
            </a:schemeClr>
          </a:solidFill>
        </p:spPr>
        <p:txBody>
          <a:bodyPr>
            <a:noAutofit/>
          </a:bodyPr>
          <a:lstStyle/>
          <a:p>
            <a:r>
              <a:rPr lang="en-GB" sz="3200" b="1" dirty="0">
                <a:latin typeface="Arial" panose="020B0604020202020204" pitchFamily="34" charset="0"/>
                <a:cs typeface="Arial" panose="020B0604020202020204" pitchFamily="34" charset="0"/>
              </a:rPr>
              <a:t>Thảo </a:t>
            </a:r>
            <a:r>
              <a:rPr lang="en-GB" sz="3200" b="1" dirty="0" err="1">
                <a:latin typeface="Arial" panose="020B0604020202020204" pitchFamily="34" charset="0"/>
                <a:cs typeface="Arial" panose="020B0604020202020204" pitchFamily="34" charset="0"/>
              </a:rPr>
              <a:t>luận</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nhóm</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hoàn</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thành</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phiếu</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học</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tập</a:t>
            </a:r>
            <a:r>
              <a:rPr lang="en-GB" sz="3200" b="1" dirty="0">
                <a:latin typeface="Arial" panose="020B0604020202020204" pitchFamily="34" charset="0"/>
                <a:cs typeface="Arial" panose="020B0604020202020204" pitchFamily="34" charset="0"/>
              </a:rPr>
              <a:t> </a:t>
            </a:r>
            <a:r>
              <a:rPr lang="en-GB" sz="3200" b="1" dirty="0" err="1">
                <a:latin typeface="Arial" panose="020B0604020202020204" pitchFamily="34" charset="0"/>
                <a:cs typeface="Arial" panose="020B0604020202020204" pitchFamily="34" charset="0"/>
              </a:rPr>
              <a:t>sau</a:t>
            </a:r>
            <a:r>
              <a:rPr lang="en-G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61FB281-DFBA-4B0D-020E-B0225D5633F9}"/>
              </a:ext>
            </a:extLst>
          </p:cNvPr>
          <p:cNvPicPr>
            <a:picLocks noChangeAspect="1"/>
          </p:cNvPicPr>
          <p:nvPr/>
        </p:nvPicPr>
        <p:blipFill>
          <a:blip r:embed="rId5"/>
          <a:stretch>
            <a:fillRect/>
          </a:stretch>
        </p:blipFill>
        <p:spPr>
          <a:xfrm>
            <a:off x="171084" y="59455"/>
            <a:ext cx="2088232" cy="1559579"/>
          </a:xfrm>
          <a:prstGeom prst="rect">
            <a:avLst/>
          </a:prstGeom>
        </p:spPr>
      </p:pic>
    </p:spTree>
    <p:extLst>
      <p:ext uri="{BB962C8B-B14F-4D97-AF65-F5344CB8AC3E}">
        <p14:creationId xmlns:p14="http://schemas.microsoft.com/office/powerpoint/2010/main" val="36352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2"/>
                </p:tgtEl>
              </p:cMediaNode>
            </p:video>
          </p:childTnLst>
        </p:cTn>
      </p:par>
    </p:tnLst>
    <p:bldLst>
      <p:bldP spid="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17">
            <a:extLst>
              <a:ext uri="{FF2B5EF4-FFF2-40B4-BE49-F238E27FC236}">
                <a16:creationId xmlns:a16="http://schemas.microsoft.com/office/drawing/2014/main" id="{B3F53501-91FB-04C6-7032-F43EFB334AC1}"/>
              </a:ext>
            </a:extLst>
          </p:cNvPr>
          <p:cNvSpPr/>
          <p:nvPr/>
        </p:nvSpPr>
        <p:spPr>
          <a:xfrm>
            <a:off x="510540" y="43814"/>
            <a:ext cx="9324940" cy="291885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50000"/>
              </a:lnSpc>
              <a:defRPr/>
            </a:pPr>
            <a:r>
              <a:rPr lang="en-US" altLang="en-US" sz="3200" dirty="0" err="1">
                <a:latin typeface="Arial" panose="020B0604020202020204" pitchFamily="34" charset="0"/>
                <a:cs typeface="Arial" panose="020B0604020202020204" pitchFamily="34" charset="0"/>
              </a:rPr>
              <a:t>Mọi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vật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đều</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có</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khối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lượng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khối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lượng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của</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một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vật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chỉ</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lượng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chất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tạo</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thành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vật</a:t>
            </a:r>
            <a:r>
              <a:rPr lang="en-US" altLang="en-US" sz="3200" dirty="0">
                <a:latin typeface="Arial" panose="020B0604020202020204" pitchFamily="34" charset="0"/>
                <a:cs typeface="Arial" panose="020B0604020202020204" pitchFamily="34" charset="0"/>
              </a:rPr>
              <a:t>.</a:t>
            </a:r>
          </a:p>
        </p:txBody>
      </p:sp>
      <p:pic>
        <p:nvPicPr>
          <p:cNvPr id="2050" name="Picture 2">
            <a:extLst>
              <a:ext uri="{FF2B5EF4-FFF2-40B4-BE49-F238E27FC236}">
                <a16:creationId xmlns:a16="http://schemas.microsoft.com/office/drawing/2014/main" id="{429D4928-E3A8-5D8A-FBAF-8E2C1AC89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 y="3212166"/>
            <a:ext cx="1427226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a:extLst>
              <a:ext uri="{FF2B5EF4-FFF2-40B4-BE49-F238E27FC236}">
                <a16:creationId xmlns:a16="http://schemas.microsoft.com/office/drawing/2014/main" id="{3DC83AA4-616B-FC63-A8C5-395E196C9712}"/>
              </a:ext>
            </a:extLst>
          </p:cNvPr>
          <p:cNvSpPr/>
          <p:nvPr/>
        </p:nvSpPr>
        <p:spPr>
          <a:xfrm>
            <a:off x="978496" y="-194519"/>
            <a:ext cx="7920880" cy="316835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50000"/>
              </a:lnSpc>
              <a:defRPr/>
            </a:pPr>
            <a:r>
              <a:rPr lang="en-US" altLang="en-US" sz="3200" dirty="0">
                <a:latin typeface="Arial" panose="020B0604020202020204" pitchFamily="34" charset="0"/>
                <a:ea typeface="Calibri" panose="020F0502020204030204" pitchFamily="34" charset="0"/>
                <a:cs typeface="Arial" panose="020B0604020202020204" pitchFamily="34" charset="0"/>
              </a:rPr>
              <a:t>Em </a:t>
            </a:r>
            <a:r>
              <a:rPr lang="en-US" altLang="en-US" sz="3200" dirty="0" err="1">
                <a:latin typeface="Arial" panose="020B0604020202020204" pitchFamily="34" charset="0"/>
                <a:ea typeface="Calibri" panose="020F0502020204030204" pitchFamily="34" charset="0"/>
                <a:cs typeface="Arial" panose="020B0604020202020204" pitchFamily="34" charset="0"/>
              </a:rPr>
              <a:t>hãy</a:t>
            </a:r>
            <a:r>
              <a:rPr lang="en-US" altLang="en-US" sz="3200" dirty="0">
                <a:latin typeface="Arial" panose="020B0604020202020204" pitchFamily="34" charset="0"/>
                <a:ea typeface="Calibri" panose="020F0502020204030204" pitchFamily="34" charset="0"/>
                <a:cs typeface="Arial" panose="020B0604020202020204" pitchFamily="34" charset="0"/>
              </a:rPr>
              <a:t> c</a:t>
            </a:r>
            <a:r>
              <a:rPr lang="vi-VN" altLang="en-US" sz="3200" dirty="0">
                <a:latin typeface="Arial" panose="020B0604020202020204" pitchFamily="34" charset="0"/>
                <a:ea typeface="Calibri" panose="020F0502020204030204" pitchFamily="34" charset="0"/>
                <a:cs typeface="Arial" panose="020B0604020202020204" pitchFamily="34" charset="0"/>
              </a:rPr>
              <a:t>ho biết</a:t>
            </a:r>
            <a:r>
              <a:rPr lang="en-US" altLang="en-US" sz="3200" dirty="0">
                <a:latin typeface="Arial" panose="020B0604020202020204" pitchFamily="34" charset="0"/>
                <a:ea typeface="Calibri" panose="020F0502020204030204" pitchFamily="34" charset="0"/>
                <a:cs typeface="Arial" panose="020B0604020202020204" pitchFamily="34" charset="0"/>
              </a:rPr>
              <a:t> </a:t>
            </a:r>
            <a:r>
              <a:rPr lang="vi-VN" altLang="en-US" sz="3200" dirty="0">
                <a:latin typeface="Arial" panose="020B0604020202020204" pitchFamily="34" charset="0"/>
                <a:ea typeface="Calibri" panose="020F0502020204030204" pitchFamily="34" charset="0"/>
                <a:cs typeface="Arial" panose="020B0604020202020204" pitchFamily="34" charset="0"/>
              </a:rPr>
              <a:t> ý nghĩa số gam ghi trên vỏ mì chính, muối, bột giặt...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86DE72-3895-3F67-CBC3-0735FED85A91}"/>
              </a:ext>
            </a:extLst>
          </p:cNvPr>
          <p:cNvGrpSpPr>
            <a:grpSpLocks/>
          </p:cNvGrpSpPr>
          <p:nvPr/>
        </p:nvGrpSpPr>
        <p:grpSpPr bwMode="auto">
          <a:xfrm>
            <a:off x="9043036" y="1647826"/>
            <a:ext cx="5299710" cy="6419850"/>
            <a:chOff x="5337377" y="938728"/>
            <a:chExt cx="4012921" cy="4204772"/>
          </a:xfrm>
        </p:grpSpPr>
        <p:pic>
          <p:nvPicPr>
            <p:cNvPr id="58375" name="Picture 2">
              <a:extLst>
                <a:ext uri="{FF2B5EF4-FFF2-40B4-BE49-F238E27FC236}">
                  <a16:creationId xmlns:a16="http://schemas.microsoft.com/office/drawing/2014/main" id="{7C9DA98C-6B1B-3DA5-329E-7E768AF61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026" r="18372"/>
            <a:stretch>
              <a:fillRect/>
            </a:stretch>
          </p:blipFill>
          <p:spPr bwMode="auto">
            <a:xfrm>
              <a:off x="5337377" y="1131720"/>
              <a:ext cx="1770185" cy="401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6" name="Picture 4">
              <a:extLst>
                <a:ext uri="{FF2B5EF4-FFF2-40B4-BE49-F238E27FC236}">
                  <a16:creationId xmlns:a16="http://schemas.microsoft.com/office/drawing/2014/main" id="{41F9E6C1-CAC0-482C-12F0-0B91E9722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562"/>
            <a:stretch>
              <a:fillRect/>
            </a:stretch>
          </p:blipFill>
          <p:spPr bwMode="auto">
            <a:xfrm>
              <a:off x="7334074" y="938728"/>
              <a:ext cx="2016224" cy="401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a:extLst>
              <a:ext uri="{FF2B5EF4-FFF2-40B4-BE49-F238E27FC236}">
                <a16:creationId xmlns:a16="http://schemas.microsoft.com/office/drawing/2014/main" id="{4DDFA8D5-EDCE-0BE5-6AE0-C30D0CB2E6A5}"/>
              </a:ext>
            </a:extLst>
          </p:cNvPr>
          <p:cNvSpPr txBox="1">
            <a:spLocks noChangeArrowheads="1"/>
          </p:cNvSpPr>
          <p:nvPr/>
        </p:nvSpPr>
        <p:spPr bwMode="auto">
          <a:xfrm>
            <a:off x="2922712" y="106353"/>
            <a:ext cx="7949564" cy="1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dirty="0">
                <a:solidFill>
                  <a:srgbClr val="0000CC"/>
                </a:solidFill>
                <a:latin typeface="Arial" panose="020B0604020202020204" pitchFamily="34" charset="0"/>
                <a:ea typeface="SimSun" panose="02010600030101010101" pitchFamily="2" charset="-122"/>
              </a:rPr>
              <a:t>Hai chai </a:t>
            </a:r>
            <a:r>
              <a:rPr lang="en-US" altLang="en-US" dirty="0" err="1">
                <a:solidFill>
                  <a:srgbClr val="0000CC"/>
                </a:solidFill>
                <a:latin typeface="Arial" panose="020B0604020202020204" pitchFamily="34" charset="0"/>
                <a:ea typeface="SimSun" panose="02010600030101010101" pitchFamily="2" charset="-122"/>
              </a:rPr>
              <a:t>chứa</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cùng</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một</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thể</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tích</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chất</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lỏng</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một</a:t>
            </a:r>
            <a:r>
              <a:rPr lang="en-US" altLang="en-US" dirty="0">
                <a:solidFill>
                  <a:srgbClr val="0000CC"/>
                </a:solidFill>
                <a:latin typeface="Arial" panose="020B0604020202020204" pitchFamily="34" charset="0"/>
                <a:ea typeface="SimSun" panose="02010600030101010101" pitchFamily="2" charset="-122"/>
              </a:rPr>
              <a:t> chai </a:t>
            </a:r>
            <a:r>
              <a:rPr lang="en-US" altLang="en-US" dirty="0" err="1">
                <a:solidFill>
                  <a:srgbClr val="0000CC"/>
                </a:solidFill>
                <a:latin typeface="Arial" panose="020B0604020202020204" pitchFamily="34" charset="0"/>
                <a:ea typeface="SimSun" panose="02010600030101010101" pitchFamily="2" charset="-122"/>
              </a:rPr>
              <a:t>chứa</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nước</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và</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một</a:t>
            </a:r>
            <a:r>
              <a:rPr lang="en-US" altLang="en-US" dirty="0">
                <a:solidFill>
                  <a:srgbClr val="0000CC"/>
                </a:solidFill>
                <a:latin typeface="Arial" panose="020B0604020202020204" pitchFamily="34" charset="0"/>
                <a:ea typeface="SimSun" panose="02010600030101010101" pitchFamily="2" charset="-122"/>
              </a:rPr>
              <a:t> chai </a:t>
            </a:r>
            <a:r>
              <a:rPr lang="en-US" altLang="en-US" dirty="0" err="1">
                <a:solidFill>
                  <a:srgbClr val="0000CC"/>
                </a:solidFill>
                <a:latin typeface="Arial" panose="020B0604020202020204" pitchFamily="34" charset="0"/>
                <a:ea typeface="SimSun" panose="02010600030101010101" pitchFamily="2" charset="-122"/>
              </a:rPr>
              <a:t>chứa</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dầu</a:t>
            </a:r>
            <a:r>
              <a:rPr lang="en-US" altLang="en-US" dirty="0">
                <a:solidFill>
                  <a:srgbClr val="0000CC"/>
                </a:solidFill>
                <a:latin typeface="Arial" panose="020B0604020202020204" pitchFamily="34" charset="0"/>
                <a:ea typeface="SimSun" panose="02010600030101010101" pitchFamily="2" charset="-122"/>
              </a:rPr>
              <a:t> </a:t>
            </a:r>
            <a:r>
              <a:rPr lang="en-US" altLang="en-US" dirty="0" err="1">
                <a:solidFill>
                  <a:srgbClr val="0000CC"/>
                </a:solidFill>
                <a:latin typeface="Arial" panose="020B0604020202020204" pitchFamily="34" charset="0"/>
                <a:ea typeface="SimSun" panose="02010600030101010101" pitchFamily="2" charset="-122"/>
              </a:rPr>
              <a:t>ăn</a:t>
            </a:r>
            <a:r>
              <a:rPr lang="en-US" altLang="en-US" dirty="0">
                <a:solidFill>
                  <a:srgbClr val="0000CC"/>
                </a:solidFill>
                <a:latin typeface="Arial" panose="020B0604020202020204" pitchFamily="34" charset="0"/>
                <a:ea typeface="SimSun" panose="02010600030101010101" pitchFamily="2" charset="-122"/>
              </a:rPr>
              <a:t> .</a:t>
            </a:r>
          </a:p>
        </p:txBody>
      </p:sp>
      <p:pic>
        <p:nvPicPr>
          <p:cNvPr id="4101" name="Picture 5">
            <a:extLst>
              <a:ext uri="{FF2B5EF4-FFF2-40B4-BE49-F238E27FC236}">
                <a16:creationId xmlns:a16="http://schemas.microsoft.com/office/drawing/2014/main" id="{075188CE-41AC-6787-19A2-BC8C349FC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07" t="7841" r="18533" b="20760"/>
          <a:stretch>
            <a:fillRect/>
          </a:stretch>
        </p:blipFill>
        <p:spPr bwMode="auto">
          <a:xfrm>
            <a:off x="150582" y="4598224"/>
            <a:ext cx="3234600" cy="352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E95EEE78-74DC-9DE5-922C-DBAB22FDE93A}"/>
              </a:ext>
            </a:extLst>
          </p:cNvPr>
          <p:cNvSpPr txBox="1">
            <a:spLocks noChangeArrowheads="1"/>
          </p:cNvSpPr>
          <p:nvPr/>
        </p:nvSpPr>
        <p:spPr bwMode="auto">
          <a:xfrm>
            <a:off x="3944301" y="5122912"/>
            <a:ext cx="4539616" cy="1951496"/>
          </a:xfrm>
          <a:prstGeom prst="rect">
            <a:avLst/>
          </a:prstGeom>
          <a:noFill/>
          <a:ln>
            <a:noFill/>
          </a:ln>
        </p:spPr>
        <p:txBody>
          <a:bodyPr>
            <a:spAutoFit/>
          </a:bodyPr>
          <a:lstStyle>
            <a:lvl1pPr marL="285750" indent="-285750">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indent="0" eaLnBrk="1" hangingPunct="1">
              <a:lnSpc>
                <a:spcPct val="150000"/>
              </a:lnSpc>
              <a:defRPr/>
            </a:pPr>
            <a:r>
              <a:rPr lang="en-US" altLang="en-US" sz="2800" b="1" dirty="0" err="1">
                <a:solidFill>
                  <a:srgbClr val="FF0000"/>
                </a:solidFill>
                <a:latin typeface="Arial" panose="020B0604020202020204" pitchFamily="34" charset="0"/>
              </a:rPr>
              <a:t>Để</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trả</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lời</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cho</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câu</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hỏi</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trên</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người</a:t>
            </a:r>
            <a:r>
              <a:rPr lang="en-US" altLang="en-US" sz="2800" b="1" dirty="0">
                <a:solidFill>
                  <a:srgbClr val="FF0000"/>
                </a:solidFill>
                <a:latin typeface="Arial" panose="020B0604020202020204" pitchFamily="34" charset="0"/>
              </a:rPr>
              <a:t> ta </a:t>
            </a:r>
            <a:r>
              <a:rPr lang="en-US" altLang="en-US" sz="2800" b="1" dirty="0" err="1">
                <a:solidFill>
                  <a:srgbClr val="FF0000"/>
                </a:solidFill>
                <a:latin typeface="Arial" panose="020B0604020202020204" pitchFamily="34" charset="0"/>
              </a:rPr>
              <a:t>tiến</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hành</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đo</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khối</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lượng</a:t>
            </a:r>
            <a:r>
              <a:rPr lang="en-US" altLang="en-US" sz="2800" b="1" dirty="0">
                <a:solidFill>
                  <a:srgbClr val="FF0000"/>
                </a:solidFill>
                <a:latin typeface="Arial" panose="020B0604020202020204" pitchFamily="34" charset="0"/>
              </a:rPr>
              <a:t> </a:t>
            </a:r>
            <a:r>
              <a:rPr lang="en-US" altLang="en-US" sz="2800" b="1" dirty="0" err="1">
                <a:solidFill>
                  <a:srgbClr val="FF0000"/>
                </a:solidFill>
                <a:latin typeface="Arial" panose="020B0604020202020204" pitchFamily="34" charset="0"/>
              </a:rPr>
              <a:t>từng</a:t>
            </a:r>
            <a:r>
              <a:rPr lang="en-US" altLang="en-US" sz="2800" b="1" dirty="0">
                <a:solidFill>
                  <a:srgbClr val="FF0000"/>
                </a:solidFill>
                <a:latin typeface="Arial" panose="020B0604020202020204" pitchFamily="34" charset="0"/>
              </a:rPr>
              <a:t> chai</a:t>
            </a:r>
          </a:p>
        </p:txBody>
      </p:sp>
      <p:sp>
        <p:nvSpPr>
          <p:cNvPr id="13" name="Cloud Callout 12">
            <a:extLst>
              <a:ext uri="{FF2B5EF4-FFF2-40B4-BE49-F238E27FC236}">
                <a16:creationId xmlns:a16="http://schemas.microsoft.com/office/drawing/2014/main" id="{420E3691-62D9-006A-3A98-ABAA4B009D3D}"/>
              </a:ext>
            </a:extLst>
          </p:cNvPr>
          <p:cNvSpPr/>
          <p:nvPr/>
        </p:nvSpPr>
        <p:spPr>
          <a:xfrm>
            <a:off x="0" y="1306488"/>
            <a:ext cx="7171184" cy="308228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50000"/>
              </a:lnSpc>
              <a:defRPr/>
            </a:pPr>
            <a:r>
              <a:rPr lang="vi-VN" altLang="en-US" sz="2400" dirty="0">
                <a:latin typeface="Arial" panose="020B0604020202020204" pitchFamily="34" charset="0"/>
                <a:cs typeface="Arial" panose="020B0604020202020204" pitchFamily="34" charset="0"/>
              </a:rPr>
              <a:t>Khối lượng của hai chất lỏng trong hai c</a:t>
            </a:r>
            <a:r>
              <a:rPr lang="en-US" altLang="en-US" sz="2400" dirty="0" err="1">
                <a:latin typeface="Arial" panose="020B0604020202020204" pitchFamily="34" charset="0"/>
                <a:cs typeface="Arial" panose="020B0604020202020204" pitchFamily="34" charset="0"/>
              </a:rPr>
              <a:t>hai</a:t>
            </a:r>
            <a:r>
              <a:rPr lang="vi-VN" altLang="en-US" sz="2400" dirty="0">
                <a:latin typeface="Arial" panose="020B0604020202020204" pitchFamily="34" charset="0"/>
                <a:cs typeface="Arial" panose="020B0604020202020204" pitchFamily="34" charset="0"/>
              </a:rPr>
              <a:t> có bằng nhau không? Làm sao để biết chính xác được điều đó?</a:t>
            </a:r>
            <a:endParaRPr lang="en-US" altLang="en-US" sz="24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500"/>
                                        <p:tgtEl>
                                          <p:spTgt spid="41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noChangeArrowheads="1"/>
          </p:cNvSpPr>
          <p:nvPr>
            <p:ph type="title"/>
          </p:nvPr>
        </p:nvSpPr>
        <p:spPr>
          <a:xfrm>
            <a:off x="652393" y="306661"/>
            <a:ext cx="4920149" cy="732507"/>
          </a:xfrm>
        </p:spPr>
        <p:txBody>
          <a:bodyPr>
            <a:noAutofit/>
          </a:bodyPr>
          <a:lstStyle/>
          <a:p>
            <a:pPr algn="l"/>
            <a:r>
              <a:rPr lang="en-US" altLang="vi-VN" sz="4000" b="1" dirty="0">
                <a:solidFill>
                  <a:srgbClr val="FF0000"/>
                </a:solidFill>
                <a:latin typeface="Arial" panose="020B0604020202020204" pitchFamily="34" charset="0"/>
                <a:cs typeface="Arial" panose="020B0604020202020204" pitchFamily="34" charset="0"/>
              </a:rPr>
              <a:t>III. </a:t>
            </a:r>
            <a:r>
              <a:rPr lang="en-US" altLang="vi-VN" sz="4000" b="1" dirty="0" err="1">
                <a:solidFill>
                  <a:srgbClr val="FF0000"/>
                </a:solidFill>
                <a:latin typeface="Arial" panose="020B0604020202020204" pitchFamily="34" charset="0"/>
                <a:cs typeface="Arial" panose="020B0604020202020204" pitchFamily="34" charset="0"/>
              </a:rPr>
              <a:t>Đo</a:t>
            </a:r>
            <a:r>
              <a:rPr lang="en-US" altLang="vi-VN" sz="4000" b="1" dirty="0">
                <a:solidFill>
                  <a:srgbClr val="FF0000"/>
                </a:solidFill>
                <a:latin typeface="Arial" panose="020B0604020202020204" pitchFamily="34" charset="0"/>
                <a:cs typeface="Arial" panose="020B0604020202020204" pitchFamily="34" charset="0"/>
              </a:rPr>
              <a:t> </a:t>
            </a:r>
            <a:r>
              <a:rPr lang="en-US" altLang="vi-VN" sz="4000" b="1" dirty="0" err="1">
                <a:solidFill>
                  <a:srgbClr val="FF0000"/>
                </a:solidFill>
                <a:latin typeface="Arial" panose="020B0604020202020204" pitchFamily="34" charset="0"/>
                <a:cs typeface="Arial" panose="020B0604020202020204" pitchFamily="34" charset="0"/>
              </a:rPr>
              <a:t>khối</a:t>
            </a:r>
            <a:r>
              <a:rPr lang="en-US" altLang="vi-VN" sz="4000" b="1" dirty="0">
                <a:solidFill>
                  <a:srgbClr val="FF0000"/>
                </a:solidFill>
                <a:latin typeface="Arial" panose="020B0604020202020204" pitchFamily="34" charset="0"/>
                <a:cs typeface="Arial" panose="020B0604020202020204" pitchFamily="34" charset="0"/>
              </a:rPr>
              <a:t> l</a:t>
            </a:r>
            <a:r>
              <a:rPr lang="vi-VN" altLang="vi-VN" sz="4000" b="1" dirty="0">
                <a:solidFill>
                  <a:srgbClr val="FF0000"/>
                </a:solidFill>
                <a:latin typeface="Arial" panose="020B0604020202020204" pitchFamily="34" charset="0"/>
                <a:cs typeface="Arial" panose="020B0604020202020204" pitchFamily="34" charset="0"/>
              </a:rPr>
              <a:t>ư</a:t>
            </a:r>
            <a:r>
              <a:rPr lang="en-US" altLang="vi-VN" sz="4000" b="1" dirty="0" err="1">
                <a:solidFill>
                  <a:srgbClr val="FF0000"/>
                </a:solidFill>
                <a:latin typeface="Arial" panose="020B0604020202020204" pitchFamily="34" charset="0"/>
                <a:cs typeface="Arial" panose="020B0604020202020204" pitchFamily="34" charset="0"/>
              </a:rPr>
              <a:t>ợng</a:t>
            </a:r>
            <a:endParaRPr lang="vi-VN" altLang="vi-VN" sz="4000" b="1" dirty="0">
              <a:solidFill>
                <a:srgbClr val="FF0000"/>
              </a:solidFill>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1463598" y="3243479"/>
            <a:ext cx="6427665" cy="19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indent="406400" algn="just" eaLnBrk="1" hangingPunct="1">
              <a:lnSpc>
                <a:spcPct val="150000"/>
              </a:lnSpc>
              <a:spcBef>
                <a:spcPts val="600"/>
              </a:spcBef>
              <a:buNone/>
            </a:pPr>
            <a:r>
              <a:rPr lang="vi-VN" sz="2800" b="1" dirty="0">
                <a:ea typeface="Times New Roman" panose="02020603050405020304" pitchFamily="18" charset="0"/>
              </a:rPr>
              <a:t>Trong hệ thống đo lường hợp pháp của Việt Nam</a:t>
            </a:r>
            <a:r>
              <a:rPr lang="en-US" sz="2800" b="1" dirty="0"/>
              <a:t>, đ</a:t>
            </a:r>
            <a:r>
              <a:rPr lang="vi-VN" altLang="vi-VN" sz="2800" b="1" dirty="0"/>
              <a:t>ơn vị đo khối lượng là </a:t>
            </a:r>
            <a:r>
              <a:rPr lang="vi-VN" altLang="vi-VN" sz="2800" b="1" dirty="0">
                <a:solidFill>
                  <a:srgbClr val="FF0000"/>
                </a:solidFill>
              </a:rPr>
              <a:t>kilôgam</a:t>
            </a:r>
            <a:r>
              <a:rPr lang="vi-VN" altLang="vi-VN" sz="2800" b="1" dirty="0"/>
              <a:t>.</a:t>
            </a:r>
            <a:r>
              <a:rPr lang="en-GB" altLang="vi-VN" sz="2800" b="1" dirty="0"/>
              <a:t> </a:t>
            </a:r>
            <a:r>
              <a:rPr lang="en-GB" altLang="vi-VN" sz="2800" b="1" dirty="0" err="1"/>
              <a:t>Kí</a:t>
            </a:r>
            <a:r>
              <a:rPr lang="en-GB" altLang="vi-VN" sz="2800" b="1" dirty="0"/>
              <a:t> </a:t>
            </a:r>
            <a:r>
              <a:rPr lang="en-GB" altLang="vi-VN" sz="2800" b="1" dirty="0" err="1"/>
              <a:t>hiệu</a:t>
            </a:r>
            <a:r>
              <a:rPr lang="en-GB" altLang="vi-VN" sz="2800" b="1" dirty="0"/>
              <a:t> </a:t>
            </a:r>
            <a:r>
              <a:rPr lang="en-GB" altLang="vi-VN" sz="2800" b="1" dirty="0" err="1"/>
              <a:t>là</a:t>
            </a:r>
            <a:r>
              <a:rPr lang="en-GB" altLang="vi-VN" sz="2800" b="1" dirty="0"/>
              <a:t> </a:t>
            </a:r>
            <a:r>
              <a:rPr lang="en-GB" altLang="vi-VN" sz="2800" b="1" dirty="0">
                <a:solidFill>
                  <a:srgbClr val="FF0000"/>
                </a:solidFill>
              </a:rPr>
              <a:t>Kg.</a:t>
            </a:r>
            <a:endParaRPr lang="vi-VN" altLang="vi-VN" sz="2800" b="1" dirty="0">
              <a:solidFill>
                <a:srgbClr val="FF0000"/>
              </a:solidFill>
            </a:endParaRPr>
          </a:p>
        </p:txBody>
      </p:sp>
      <p:sp>
        <p:nvSpPr>
          <p:cNvPr id="6" name="TextBox 5"/>
          <p:cNvSpPr txBox="1"/>
          <p:nvPr/>
        </p:nvSpPr>
        <p:spPr>
          <a:xfrm>
            <a:off x="1463599" y="1227983"/>
            <a:ext cx="5836355" cy="646331"/>
          </a:xfrm>
          <a:prstGeom prst="rect">
            <a:avLst/>
          </a:prstGeom>
          <a:noFill/>
        </p:spPr>
        <p:txBody>
          <a:bodyPr wrap="square" rtlCol="0">
            <a:spAutoFit/>
          </a:bodyPr>
          <a:lstStyle/>
          <a:p>
            <a:r>
              <a:rPr lang="en-GB" sz="3600" b="1" dirty="0">
                <a:solidFill>
                  <a:srgbClr val="0000CC"/>
                </a:solidFill>
              </a:rPr>
              <a:t>1. </a:t>
            </a:r>
            <a:r>
              <a:rPr lang="en-GB" sz="3600" b="1" dirty="0" err="1">
                <a:solidFill>
                  <a:srgbClr val="0000CC"/>
                </a:solidFill>
              </a:rPr>
              <a:t>Đơn</a:t>
            </a:r>
            <a:r>
              <a:rPr lang="en-GB" sz="3600" b="1" dirty="0">
                <a:solidFill>
                  <a:srgbClr val="0000CC"/>
                </a:solidFill>
              </a:rPr>
              <a:t> </a:t>
            </a:r>
            <a:r>
              <a:rPr lang="en-GB" sz="3600" b="1" dirty="0" err="1">
                <a:solidFill>
                  <a:srgbClr val="0000CC"/>
                </a:solidFill>
              </a:rPr>
              <a:t>vị</a:t>
            </a:r>
            <a:r>
              <a:rPr lang="en-GB" sz="3600" b="1" dirty="0">
                <a:solidFill>
                  <a:srgbClr val="0000CC"/>
                </a:solidFill>
              </a:rPr>
              <a:t> </a:t>
            </a:r>
            <a:r>
              <a:rPr lang="en-GB" sz="3600" b="1" dirty="0" err="1">
                <a:solidFill>
                  <a:srgbClr val="0000CC"/>
                </a:solidFill>
              </a:rPr>
              <a:t>đo</a:t>
            </a:r>
            <a:r>
              <a:rPr lang="en-GB" sz="3600" b="1" dirty="0">
                <a:solidFill>
                  <a:srgbClr val="0000CC"/>
                </a:solidFill>
              </a:rPr>
              <a:t> </a:t>
            </a:r>
            <a:r>
              <a:rPr lang="en-GB" sz="3600" b="1" dirty="0" err="1">
                <a:solidFill>
                  <a:srgbClr val="0000CC"/>
                </a:solidFill>
              </a:rPr>
              <a:t>khối</a:t>
            </a:r>
            <a:r>
              <a:rPr lang="en-GB" sz="3600" b="1" dirty="0">
                <a:solidFill>
                  <a:srgbClr val="0000CC"/>
                </a:solidFill>
              </a:rPr>
              <a:t> </a:t>
            </a:r>
            <a:r>
              <a:rPr lang="en-GB" sz="3600" b="1" dirty="0" err="1">
                <a:solidFill>
                  <a:srgbClr val="0000CC"/>
                </a:solidFill>
              </a:rPr>
              <a:t>lượng</a:t>
            </a:r>
            <a:endParaRPr lang="en-US" sz="3600" b="1" dirty="0">
              <a:solidFill>
                <a:srgbClr val="0000CC"/>
              </a:solidFill>
            </a:endParaRPr>
          </a:p>
        </p:txBody>
      </p:sp>
      <p:grpSp>
        <p:nvGrpSpPr>
          <p:cNvPr id="7" name="Group 6"/>
          <p:cNvGrpSpPr/>
          <p:nvPr/>
        </p:nvGrpSpPr>
        <p:grpSpPr>
          <a:xfrm>
            <a:off x="796610" y="2188524"/>
            <a:ext cx="11667150" cy="1155557"/>
            <a:chOff x="690464" y="2170584"/>
            <a:chExt cx="11667150" cy="1155557"/>
          </a:xfrm>
        </p:grpSpPr>
        <p:sp>
          <p:nvSpPr>
            <p:cNvPr id="8" name="Rectangle 7"/>
            <p:cNvSpPr/>
            <p:nvPr/>
          </p:nvSpPr>
          <p:spPr>
            <a:xfrm>
              <a:off x="1772438" y="2419663"/>
              <a:ext cx="10585176" cy="732508"/>
            </a:xfrm>
            <a:prstGeom prst="rect">
              <a:avLst/>
            </a:prstGeom>
          </p:spPr>
          <p:txBody>
            <a:bodyPr wrap="square">
              <a:spAutoFit/>
            </a:bodyPr>
            <a:lstStyle/>
            <a:p>
              <a:pPr>
                <a:lnSpc>
                  <a:spcPct val="130000"/>
                </a:lnSpc>
                <a:spcBef>
                  <a:spcPts val="600"/>
                </a:spcBef>
                <a:spcAft>
                  <a:spcPts val="600"/>
                </a:spcAft>
              </a:pPr>
              <a:r>
                <a:rPr lang="en-US" sz="3200" dirty="0" err="1">
                  <a:ea typeface="Calibri" panose="020F0502020204030204" pitchFamily="34" charset="0"/>
                </a:rPr>
                <a:t>Hãy</a:t>
              </a:r>
              <a:r>
                <a:rPr lang="en-US" sz="3200" dirty="0">
                  <a:ea typeface="Calibri" panose="020F0502020204030204" pitchFamily="34" charset="0"/>
                </a:rPr>
                <a:t> </a:t>
              </a:r>
              <a:r>
                <a:rPr lang="en-US" sz="3200" dirty="0" err="1">
                  <a:ea typeface="Calibri" panose="020F0502020204030204" pitchFamily="34" charset="0"/>
                </a:rPr>
                <a:t>kể</a:t>
              </a:r>
              <a:r>
                <a:rPr lang="en-US" sz="3200" dirty="0">
                  <a:ea typeface="Calibri" panose="020F0502020204030204" pitchFamily="34" charset="0"/>
                </a:rPr>
                <a:t> </a:t>
              </a:r>
              <a:r>
                <a:rPr lang="en-US" sz="3200" dirty="0" err="1">
                  <a:ea typeface="Calibri" panose="020F0502020204030204" pitchFamily="34" charset="0"/>
                </a:rPr>
                <a:t>tên</a:t>
              </a:r>
              <a:r>
                <a:rPr lang="en-US" sz="3200" dirty="0">
                  <a:ea typeface="Calibri" panose="020F0502020204030204" pitchFamily="34" charset="0"/>
                </a:rPr>
                <a:t> </a:t>
              </a:r>
              <a:r>
                <a:rPr lang="en-US" sz="3200" dirty="0" err="1">
                  <a:ea typeface="Calibri" panose="020F0502020204030204" pitchFamily="34" charset="0"/>
                </a:rPr>
                <a:t>các</a:t>
              </a:r>
              <a:r>
                <a:rPr lang="en-US" sz="3200" dirty="0">
                  <a:ea typeface="Calibri" panose="020F0502020204030204" pitchFamily="34" charset="0"/>
                </a:rPr>
                <a:t> </a:t>
              </a:r>
              <a:r>
                <a:rPr lang="en-US" sz="3200" dirty="0" err="1">
                  <a:ea typeface="Calibri" panose="020F0502020204030204" pitchFamily="34" charset="0"/>
                </a:rPr>
                <a:t>đơn</a:t>
              </a:r>
              <a:r>
                <a:rPr lang="en-US" sz="3200" dirty="0">
                  <a:ea typeface="Calibri" panose="020F0502020204030204" pitchFamily="34" charset="0"/>
                </a:rPr>
                <a:t> </a:t>
              </a:r>
              <a:r>
                <a:rPr lang="en-US" sz="3200" dirty="0" err="1">
                  <a:ea typeface="Calibri" panose="020F0502020204030204" pitchFamily="34" charset="0"/>
                </a:rPr>
                <a:t>vị</a:t>
              </a:r>
              <a:r>
                <a:rPr lang="en-US" sz="3200" dirty="0">
                  <a:ea typeface="Calibri" panose="020F0502020204030204" pitchFamily="34" charset="0"/>
                </a:rPr>
                <a:t> </a:t>
              </a:r>
              <a:r>
                <a:rPr lang="en-US" sz="3200" dirty="0" err="1">
                  <a:ea typeface="Calibri" panose="020F0502020204030204" pitchFamily="34" charset="0"/>
                </a:rPr>
                <a:t>đo</a:t>
              </a:r>
              <a:r>
                <a:rPr lang="en-US" sz="3200" dirty="0">
                  <a:ea typeface="Calibri" panose="020F0502020204030204" pitchFamily="34" charset="0"/>
                </a:rPr>
                <a:t> </a:t>
              </a:r>
              <a:r>
                <a:rPr lang="en-US" sz="3200" dirty="0" err="1">
                  <a:ea typeface="Calibri" panose="020F0502020204030204" pitchFamily="34" charset="0"/>
                </a:rPr>
                <a:t>khối</a:t>
              </a:r>
              <a:r>
                <a:rPr lang="en-US" sz="3200" dirty="0">
                  <a:ea typeface="Calibri" panose="020F0502020204030204" pitchFamily="34" charset="0"/>
                </a:rPr>
                <a:t> </a:t>
              </a:r>
              <a:r>
                <a:rPr lang="en-US" sz="3200" dirty="0" err="1">
                  <a:ea typeface="Calibri" panose="020F0502020204030204" pitchFamily="34" charset="0"/>
                </a:rPr>
                <a:t>lượng</a:t>
              </a:r>
              <a:r>
                <a:rPr lang="en-US" sz="3200" dirty="0">
                  <a:ea typeface="Calibri" panose="020F0502020204030204" pitchFamily="34" charset="0"/>
                </a:rPr>
                <a:t> </a:t>
              </a:r>
              <a:r>
                <a:rPr lang="en-US" sz="3200" dirty="0" err="1">
                  <a:ea typeface="Calibri" panose="020F0502020204030204" pitchFamily="34" charset="0"/>
                </a:rPr>
                <a:t>mà</a:t>
              </a:r>
              <a:r>
                <a:rPr lang="en-US" sz="3200" dirty="0">
                  <a:ea typeface="Calibri" panose="020F0502020204030204" pitchFamily="34" charset="0"/>
                </a:rPr>
                <a:t> </a:t>
              </a:r>
              <a:r>
                <a:rPr lang="en-US" sz="3200" dirty="0" err="1">
                  <a:ea typeface="Calibri" panose="020F0502020204030204" pitchFamily="34" charset="0"/>
                </a:rPr>
                <a:t>em</a:t>
              </a:r>
              <a:r>
                <a:rPr lang="en-US" sz="3200" dirty="0">
                  <a:ea typeface="Calibri" panose="020F0502020204030204" pitchFamily="34" charset="0"/>
                </a:rPr>
                <a:t> </a:t>
              </a:r>
              <a:r>
                <a:rPr lang="en-US" sz="3200" dirty="0" err="1">
                  <a:ea typeface="Calibri" panose="020F0502020204030204" pitchFamily="34" charset="0"/>
                </a:rPr>
                <a:t>biết</a:t>
              </a:r>
              <a:r>
                <a:rPr lang="en-US" sz="3200" dirty="0">
                  <a:ea typeface="Calibri" panose="020F0502020204030204" pitchFamily="34" charset="0"/>
                </a:rPr>
                <a:t>.</a:t>
              </a:r>
              <a:endParaRPr lang="en-US" sz="3200" dirty="0">
                <a:effectLst/>
                <a:ea typeface="Calibri" panose="020F0502020204030204" pitchFamily="34" charset="0"/>
              </a:endParaRPr>
            </a:p>
          </p:txBody>
        </p:sp>
        <p:pic>
          <p:nvPicPr>
            <p:cNvPr id="9" name="Picture 8"/>
            <p:cNvPicPr>
              <a:picLocks noChangeAspect="1"/>
            </p:cNvPicPr>
            <p:nvPr/>
          </p:nvPicPr>
          <p:blipFill>
            <a:blip r:embed="rId2"/>
            <a:stretch>
              <a:fillRect/>
            </a:stretch>
          </p:blipFill>
          <p:spPr>
            <a:xfrm>
              <a:off x="690464" y="2170584"/>
              <a:ext cx="864096" cy="1155557"/>
            </a:xfrm>
            <a:prstGeom prst="rect">
              <a:avLst/>
            </a:prstGeom>
          </p:spPr>
        </p:pic>
      </p:grpSp>
      <p:sp>
        <p:nvSpPr>
          <p:cNvPr id="2" name="Rectangle 1">
            <a:extLst>
              <a:ext uri="{FF2B5EF4-FFF2-40B4-BE49-F238E27FC236}">
                <a16:creationId xmlns:a16="http://schemas.microsoft.com/office/drawing/2014/main" id="{611BD8CB-2FF5-ACF1-7756-AF8101532392}"/>
              </a:ext>
            </a:extLst>
          </p:cNvPr>
          <p:cNvSpPr>
            <a:spLocks noChangeArrowheads="1"/>
          </p:cNvSpPr>
          <p:nvPr/>
        </p:nvSpPr>
        <p:spPr bwMode="auto">
          <a:xfrm>
            <a:off x="8293585" y="7398603"/>
            <a:ext cx="6120680" cy="830997"/>
          </a:xfrm>
          <a:prstGeom prst="rect">
            <a:avLst/>
          </a:prstGeom>
          <a:solidFill>
            <a:schemeClr val="accent1">
              <a:lumMod val="20000"/>
              <a:lumOff val="80000"/>
            </a:schemeClr>
          </a:solidFill>
          <a:ln>
            <a:noFill/>
          </a:ln>
        </p:spPr>
        <p:txBody>
          <a:bodyPr wrap="square">
            <a:spAutoFit/>
          </a:bodyPr>
          <a:lstStyle>
            <a:lvl1pPr marL="457200" indent="-457200">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indent="0" eaLnBrk="1" hangingPunct="1">
              <a:defRPr/>
            </a:pPr>
            <a:r>
              <a:rPr lang="vi-VN" altLang="en-US" sz="2400" dirty="0">
                <a:latin typeface="Arial" panose="020B0604020202020204" pitchFamily="34" charset="0"/>
              </a:rPr>
              <a:t>Kilôgam là khối lượng của một quả cân mẫu, đặt ở Viện Đo lường quốc tế ở Pháp</a:t>
            </a:r>
            <a:endParaRPr lang="en-US" altLang="en-US" sz="2400" dirty="0">
              <a:latin typeface="Arial" panose="020B0604020202020204" pitchFamily="34" charset="0"/>
            </a:endParaRPr>
          </a:p>
        </p:txBody>
      </p:sp>
      <p:pic>
        <p:nvPicPr>
          <p:cNvPr id="4" name="Picture 2">
            <a:extLst>
              <a:ext uri="{FF2B5EF4-FFF2-40B4-BE49-F238E27FC236}">
                <a16:creationId xmlns:a16="http://schemas.microsoft.com/office/drawing/2014/main" id="{6FB18F5D-EACD-FBF0-5041-FB4CFF36E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376" y="4386119"/>
            <a:ext cx="4650793" cy="300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2058616" y="586408"/>
            <a:ext cx="9289032" cy="66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3400" b="1" i="1">
                <a:solidFill>
                  <a:srgbClr val="0000FF"/>
                </a:solidFill>
              </a:rPr>
              <a:t>* </a:t>
            </a:r>
            <a:r>
              <a:rPr lang="vi-VN" altLang="vi-VN" sz="3400" b="1" i="1">
                <a:solidFill>
                  <a:srgbClr val="0000FF"/>
                </a:solidFill>
              </a:rPr>
              <a:t>Các đơn vị khối lượng khác thường gặp</a:t>
            </a:r>
            <a:r>
              <a:rPr lang="vi-VN" altLang="vi-VN" sz="3400" i="1">
                <a:solidFill>
                  <a:srgbClr val="0000FF"/>
                </a:solidFill>
              </a:rPr>
              <a:t>:</a:t>
            </a:r>
          </a:p>
        </p:txBody>
      </p:sp>
      <p:graphicFrame>
        <p:nvGraphicFramePr>
          <p:cNvPr id="4" name="Table 3"/>
          <p:cNvGraphicFramePr>
            <a:graphicFrameLocks noGrp="1"/>
          </p:cNvGraphicFramePr>
          <p:nvPr>
            <p:extLst>
              <p:ext uri="{D42A27DB-BD31-4B8C-83A1-F6EECF244321}">
                <p14:modId xmlns:p14="http://schemas.microsoft.com/office/powerpoint/2010/main" val="2664273731"/>
              </p:ext>
            </p:extLst>
          </p:nvPr>
        </p:nvGraphicFramePr>
        <p:xfrm>
          <a:off x="2058616" y="2098576"/>
          <a:ext cx="8712968" cy="5432551"/>
        </p:xfrm>
        <a:graphic>
          <a:graphicData uri="http://schemas.openxmlformats.org/drawingml/2006/table">
            <a:tbl>
              <a:tblPr firstRow="1" firstCol="1" bandRow="1">
                <a:tableStyleId>{00A15C55-8517-42AA-B614-E9B94910E393}</a:tableStyleId>
              </a:tblPr>
              <a:tblGrid>
                <a:gridCol w="2904323">
                  <a:extLst>
                    <a:ext uri="{9D8B030D-6E8A-4147-A177-3AD203B41FA5}">
                      <a16:colId xmlns:a16="http://schemas.microsoft.com/office/drawing/2014/main" val="127483945"/>
                    </a:ext>
                  </a:extLst>
                </a:gridCol>
                <a:gridCol w="2354031">
                  <a:extLst>
                    <a:ext uri="{9D8B030D-6E8A-4147-A177-3AD203B41FA5}">
                      <a16:colId xmlns:a16="http://schemas.microsoft.com/office/drawing/2014/main" val="3276763432"/>
                    </a:ext>
                  </a:extLst>
                </a:gridCol>
                <a:gridCol w="3454614">
                  <a:extLst>
                    <a:ext uri="{9D8B030D-6E8A-4147-A177-3AD203B41FA5}">
                      <a16:colId xmlns:a16="http://schemas.microsoft.com/office/drawing/2014/main" val="2192751919"/>
                    </a:ext>
                  </a:extLst>
                </a:gridCol>
              </a:tblGrid>
              <a:tr h="1080119">
                <a:tc>
                  <a:txBody>
                    <a:bodyPr/>
                    <a:lstStyle/>
                    <a:p>
                      <a:pPr algn="ctr">
                        <a:lnSpc>
                          <a:spcPct val="150000"/>
                        </a:lnSpc>
                        <a:spcAft>
                          <a:spcPts val="1000"/>
                        </a:spcAft>
                      </a:pPr>
                      <a:r>
                        <a:rPr lang="en-US" sz="3200" dirty="0" err="1">
                          <a:effectLst/>
                          <a:latin typeface="Arial" panose="020B0604020202020204" pitchFamily="34" charset="0"/>
                          <a:cs typeface="Arial" panose="020B0604020202020204" pitchFamily="34" charset="0"/>
                        </a:rPr>
                        <a:t>Đơn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vị</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Kí hiệu</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Đổi ra kilogam</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713839"/>
                  </a:ext>
                </a:extLst>
              </a:tr>
              <a:tr h="936104">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Tấn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dirty="0">
                          <a:effectLst/>
                          <a:latin typeface="Arial" panose="020B0604020202020204" pitchFamily="34" charset="0"/>
                          <a:cs typeface="Arial" panose="020B0604020202020204" pitchFamily="34" charset="0"/>
                        </a:rPr>
                        <a:t>1000kg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37711612"/>
                  </a:ext>
                </a:extLst>
              </a:tr>
              <a:tr h="1089457">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Kilogam</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kg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1kg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7540679"/>
                  </a:ext>
                </a:extLst>
              </a:tr>
              <a:tr h="1096369">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Gam</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0,001kg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1684565"/>
                  </a:ext>
                </a:extLst>
              </a:tr>
              <a:tr h="1230502">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Miligam</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a:effectLst/>
                          <a:latin typeface="Arial" panose="020B0604020202020204" pitchFamily="34" charset="0"/>
                          <a:cs typeface="Arial" panose="020B0604020202020204" pitchFamily="34" charset="0"/>
                        </a:rPr>
                        <a:t>mg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200" dirty="0">
                          <a:effectLst/>
                          <a:latin typeface="Arial" panose="020B0604020202020204" pitchFamily="34" charset="0"/>
                          <a:cs typeface="Arial" panose="020B0604020202020204" pitchFamily="34" charset="0"/>
                        </a:rPr>
                        <a:t>0,000 001kg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87593183"/>
                  </a:ext>
                </a:extLst>
              </a:tr>
            </a:tbl>
          </a:graphicData>
        </a:graphic>
      </p:graphicFrame>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9"/>
        <p:cNvGrpSpPr/>
        <p:nvPr/>
      </p:nvGrpSpPr>
      <p:grpSpPr>
        <a:xfrm>
          <a:off x="0" y="0"/>
          <a:ext cx="0" cy="0"/>
          <a:chOff x="0" y="0"/>
          <a:chExt cx="0" cy="0"/>
        </a:xfrm>
      </p:grpSpPr>
      <p:sp>
        <p:nvSpPr>
          <p:cNvPr id="3910" name="Google Shape;3910;p42"/>
          <p:cNvSpPr/>
          <p:nvPr/>
        </p:nvSpPr>
        <p:spPr>
          <a:xfrm>
            <a:off x="11579479" y="180516"/>
            <a:ext cx="2179493" cy="2238459"/>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11" name="Google Shape;3911;p42"/>
          <p:cNvSpPr txBox="1">
            <a:spLocks noGrp="1"/>
          </p:cNvSpPr>
          <p:nvPr>
            <p:ph type="ctrTitle"/>
          </p:nvPr>
        </p:nvSpPr>
        <p:spPr>
          <a:xfrm>
            <a:off x="2765452" y="2696334"/>
            <a:ext cx="10379883" cy="2943832"/>
          </a:xfrm>
          <a:prstGeom prst="rect">
            <a:avLst/>
          </a:prstGeom>
        </p:spPr>
        <p:txBody>
          <a:bodyPr spcFirstLastPara="1" vert="horz" wrap="square" lIns="146280" tIns="146280" rIns="146280" bIns="146280" rtlCol="0" anchor="ctr" anchorCtr="0">
            <a:noAutofit/>
          </a:bodyPr>
          <a:lstStyle/>
          <a:p>
            <a:pPr algn="ctr">
              <a:spcBef>
                <a:spcPts val="0"/>
              </a:spcBef>
            </a:pPr>
            <a:r>
              <a:rPr lang="en" sz="5760" b="1" dirty="0">
                <a:solidFill>
                  <a:srgbClr val="FF5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3. </a:t>
            </a:r>
            <a:br>
              <a:rPr lang="en" sz="5760" b="1" dirty="0">
                <a:solidFill>
                  <a:srgbClr val="FF5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 sz="5760" b="1" dirty="0">
                <a:solidFill>
                  <a:srgbClr val="FF5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 CHIỀU DÀI, KHỐI LƯỢNG VÀ THỜI GIAN</a:t>
            </a:r>
            <a:endParaRPr sz="5760" b="1" dirty="0">
              <a:solidFill>
                <a:srgbClr val="FF5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13" name="Google Shape;3913;p42"/>
          <p:cNvSpPr/>
          <p:nvPr/>
        </p:nvSpPr>
        <p:spPr>
          <a:xfrm>
            <a:off x="3258001" y="7760921"/>
            <a:ext cx="40" cy="40"/>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14" name="Google Shape;3914;p42"/>
          <p:cNvSpPr/>
          <p:nvPr/>
        </p:nvSpPr>
        <p:spPr>
          <a:xfrm>
            <a:off x="3370081" y="7854321"/>
            <a:ext cx="40" cy="40"/>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46280" tIns="146280" rIns="146280" bIns="146280" anchor="ctr" anchorCtr="0">
            <a:noAutofit/>
          </a:bodyPr>
          <a:lstStyle/>
          <a:p>
            <a:pPr>
              <a:spcBef>
                <a:spcPts val="0"/>
              </a:spcBef>
              <a:spcAft>
                <a:spcPts val="0"/>
              </a:spcAft>
            </a:pPr>
            <a:endParaRPr/>
          </a:p>
        </p:txBody>
      </p:sp>
      <p:grpSp>
        <p:nvGrpSpPr>
          <p:cNvPr id="3916" name="Google Shape;3916;p42"/>
          <p:cNvGrpSpPr/>
          <p:nvPr/>
        </p:nvGrpSpPr>
        <p:grpSpPr>
          <a:xfrm>
            <a:off x="118831" y="1299744"/>
            <a:ext cx="3466098" cy="6384906"/>
            <a:chOff x="421675" y="2959300"/>
            <a:chExt cx="1604675" cy="2955975"/>
          </a:xfrm>
        </p:grpSpPr>
        <p:sp>
          <p:nvSpPr>
            <p:cNvPr id="3917" name="Google Shape;3917;p42"/>
            <p:cNvSpPr/>
            <p:nvPr/>
          </p:nvSpPr>
          <p:spPr>
            <a:xfrm>
              <a:off x="1708750" y="3717750"/>
              <a:ext cx="315150" cy="346650"/>
            </a:xfrm>
            <a:custGeom>
              <a:avLst/>
              <a:gdLst/>
              <a:ahLst/>
              <a:cxnLst/>
              <a:rect l="l" t="t" r="r" b="b"/>
              <a:pathLst>
                <a:path w="12606" h="13866" extrusionOk="0">
                  <a:moveTo>
                    <a:pt x="10288" y="0"/>
                  </a:moveTo>
                  <a:cubicBezTo>
                    <a:pt x="9707" y="0"/>
                    <a:pt x="9642" y="1292"/>
                    <a:pt x="9189" y="2099"/>
                  </a:cubicBezTo>
                  <a:cubicBezTo>
                    <a:pt x="9189" y="2099"/>
                    <a:pt x="9653" y="573"/>
                    <a:pt x="8859" y="475"/>
                  </a:cubicBezTo>
                  <a:cubicBezTo>
                    <a:pt x="8834" y="472"/>
                    <a:pt x="8810" y="470"/>
                    <a:pt x="8786" y="470"/>
                  </a:cubicBezTo>
                  <a:cubicBezTo>
                    <a:pt x="8038" y="470"/>
                    <a:pt x="7732" y="2065"/>
                    <a:pt x="5969" y="3535"/>
                  </a:cubicBezTo>
                  <a:cubicBezTo>
                    <a:pt x="5296" y="4093"/>
                    <a:pt x="4725" y="4295"/>
                    <a:pt x="4229" y="4295"/>
                  </a:cubicBezTo>
                  <a:cubicBezTo>
                    <a:pt x="3051" y="4295"/>
                    <a:pt x="2291" y="3164"/>
                    <a:pt x="1588" y="2982"/>
                  </a:cubicBezTo>
                  <a:cubicBezTo>
                    <a:pt x="1485" y="2954"/>
                    <a:pt x="1389" y="2940"/>
                    <a:pt x="1303" y="2940"/>
                  </a:cubicBezTo>
                  <a:cubicBezTo>
                    <a:pt x="589" y="2940"/>
                    <a:pt x="516" y="3874"/>
                    <a:pt x="1686" y="5355"/>
                  </a:cubicBezTo>
                  <a:cubicBezTo>
                    <a:pt x="2079" y="5863"/>
                    <a:pt x="2159" y="6550"/>
                    <a:pt x="1909" y="7148"/>
                  </a:cubicBezTo>
                  <a:lnTo>
                    <a:pt x="0" y="11707"/>
                  </a:lnTo>
                  <a:lnTo>
                    <a:pt x="4800" y="13865"/>
                  </a:lnTo>
                  <a:cubicBezTo>
                    <a:pt x="5041" y="13339"/>
                    <a:pt x="5282" y="12813"/>
                    <a:pt x="5523" y="12278"/>
                  </a:cubicBezTo>
                  <a:cubicBezTo>
                    <a:pt x="6076" y="11082"/>
                    <a:pt x="6647" y="9851"/>
                    <a:pt x="7619" y="8950"/>
                  </a:cubicBezTo>
                  <a:cubicBezTo>
                    <a:pt x="8868" y="7799"/>
                    <a:pt x="10688" y="7326"/>
                    <a:pt x="11758" y="5997"/>
                  </a:cubicBezTo>
                  <a:cubicBezTo>
                    <a:pt x="12160" y="5507"/>
                    <a:pt x="12436" y="4918"/>
                    <a:pt x="12561" y="4293"/>
                  </a:cubicBezTo>
                  <a:cubicBezTo>
                    <a:pt x="12588" y="4151"/>
                    <a:pt x="12606" y="4008"/>
                    <a:pt x="12561" y="3865"/>
                  </a:cubicBezTo>
                  <a:cubicBezTo>
                    <a:pt x="12517" y="3731"/>
                    <a:pt x="12401" y="3606"/>
                    <a:pt x="12258" y="3606"/>
                  </a:cubicBezTo>
                  <a:cubicBezTo>
                    <a:pt x="12251" y="3606"/>
                    <a:pt x="12244" y="3605"/>
                    <a:pt x="12237" y="3605"/>
                  </a:cubicBezTo>
                  <a:cubicBezTo>
                    <a:pt x="12138" y="3605"/>
                    <a:pt x="12047" y="3664"/>
                    <a:pt x="11963" y="3722"/>
                  </a:cubicBezTo>
                  <a:cubicBezTo>
                    <a:pt x="11803" y="3847"/>
                    <a:pt x="11669" y="3981"/>
                    <a:pt x="11535" y="4124"/>
                  </a:cubicBezTo>
                  <a:cubicBezTo>
                    <a:pt x="11535" y="4124"/>
                    <a:pt x="12543" y="2616"/>
                    <a:pt x="11892" y="1662"/>
                  </a:cubicBezTo>
                  <a:cubicBezTo>
                    <a:pt x="11705" y="1394"/>
                    <a:pt x="11544" y="1298"/>
                    <a:pt x="11409" y="1298"/>
                  </a:cubicBezTo>
                  <a:cubicBezTo>
                    <a:pt x="11067" y="1298"/>
                    <a:pt x="10893" y="1911"/>
                    <a:pt x="10893" y="1911"/>
                  </a:cubicBezTo>
                  <a:cubicBezTo>
                    <a:pt x="10893" y="1911"/>
                    <a:pt x="11187" y="288"/>
                    <a:pt x="10447" y="29"/>
                  </a:cubicBezTo>
                  <a:cubicBezTo>
                    <a:pt x="10390" y="10"/>
                    <a:pt x="10337" y="0"/>
                    <a:pt x="10288" y="0"/>
                  </a:cubicBezTo>
                  <a:close/>
                </a:path>
              </a:pathLst>
            </a:custGeom>
            <a:solidFill>
              <a:schemeClr val="bg2"/>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18" name="Google Shape;3918;p42"/>
            <p:cNvSpPr/>
            <p:nvPr/>
          </p:nvSpPr>
          <p:spPr>
            <a:xfrm>
              <a:off x="1705625" y="3714975"/>
              <a:ext cx="320725" cy="352175"/>
            </a:xfrm>
            <a:custGeom>
              <a:avLst/>
              <a:gdLst/>
              <a:ahLst/>
              <a:cxnLst/>
              <a:rect l="l" t="t" r="r" b="b"/>
              <a:pathLst>
                <a:path w="12829" h="14087" extrusionOk="0">
                  <a:moveTo>
                    <a:pt x="11464" y="1532"/>
                  </a:moveTo>
                  <a:cubicBezTo>
                    <a:pt x="11463" y="1533"/>
                    <a:pt x="11461" y="1534"/>
                    <a:pt x="11460" y="1536"/>
                  </a:cubicBezTo>
                  <a:lnTo>
                    <a:pt x="11460" y="1536"/>
                  </a:lnTo>
                  <a:cubicBezTo>
                    <a:pt x="11458" y="1536"/>
                    <a:pt x="11458" y="1535"/>
                    <a:pt x="11464" y="1532"/>
                  </a:cubicBezTo>
                  <a:close/>
                  <a:moveTo>
                    <a:pt x="10402" y="220"/>
                  </a:moveTo>
                  <a:cubicBezTo>
                    <a:pt x="10456" y="220"/>
                    <a:pt x="10527" y="238"/>
                    <a:pt x="10572" y="265"/>
                  </a:cubicBezTo>
                  <a:cubicBezTo>
                    <a:pt x="10697" y="318"/>
                    <a:pt x="10768" y="399"/>
                    <a:pt x="10822" y="524"/>
                  </a:cubicBezTo>
                  <a:cubicBezTo>
                    <a:pt x="10956" y="782"/>
                    <a:pt x="10973" y="1103"/>
                    <a:pt x="10964" y="1398"/>
                  </a:cubicBezTo>
                  <a:cubicBezTo>
                    <a:pt x="10964" y="1541"/>
                    <a:pt x="10956" y="1692"/>
                    <a:pt x="10938" y="1835"/>
                  </a:cubicBezTo>
                  <a:cubicBezTo>
                    <a:pt x="10938" y="1844"/>
                    <a:pt x="10938" y="1862"/>
                    <a:pt x="10929" y="1871"/>
                  </a:cubicBezTo>
                  <a:cubicBezTo>
                    <a:pt x="10929" y="1874"/>
                    <a:pt x="10929" y="1882"/>
                    <a:pt x="10929" y="1889"/>
                  </a:cubicBezTo>
                  <a:cubicBezTo>
                    <a:pt x="10929" y="1906"/>
                    <a:pt x="10929" y="1924"/>
                    <a:pt x="10920" y="1942"/>
                  </a:cubicBezTo>
                  <a:cubicBezTo>
                    <a:pt x="10920" y="1953"/>
                    <a:pt x="10920" y="1963"/>
                    <a:pt x="10918" y="1974"/>
                  </a:cubicBezTo>
                  <a:lnTo>
                    <a:pt x="10918" y="1974"/>
                  </a:lnTo>
                  <a:cubicBezTo>
                    <a:pt x="10916" y="1981"/>
                    <a:pt x="10913" y="1988"/>
                    <a:pt x="10911" y="1996"/>
                  </a:cubicBezTo>
                  <a:cubicBezTo>
                    <a:pt x="10900" y="2076"/>
                    <a:pt x="10967" y="2130"/>
                    <a:pt x="11029" y="2130"/>
                  </a:cubicBezTo>
                  <a:cubicBezTo>
                    <a:pt x="11071" y="2130"/>
                    <a:pt x="11111" y="2106"/>
                    <a:pt x="11125" y="2049"/>
                  </a:cubicBezTo>
                  <a:cubicBezTo>
                    <a:pt x="11125" y="2048"/>
                    <a:pt x="11126" y="2048"/>
                    <a:pt x="11126" y="2047"/>
                  </a:cubicBezTo>
                  <a:lnTo>
                    <a:pt x="11126" y="2047"/>
                  </a:lnTo>
                  <a:cubicBezTo>
                    <a:pt x="11128" y="2048"/>
                    <a:pt x="11131" y="2048"/>
                    <a:pt x="11134" y="2049"/>
                  </a:cubicBezTo>
                  <a:cubicBezTo>
                    <a:pt x="11136" y="2038"/>
                    <a:pt x="11137" y="2026"/>
                    <a:pt x="11139" y="2015"/>
                  </a:cubicBezTo>
                  <a:lnTo>
                    <a:pt x="11139" y="2015"/>
                  </a:lnTo>
                  <a:cubicBezTo>
                    <a:pt x="11152" y="1982"/>
                    <a:pt x="11165" y="1948"/>
                    <a:pt x="11179" y="1915"/>
                  </a:cubicBezTo>
                  <a:cubicBezTo>
                    <a:pt x="11181" y="1907"/>
                    <a:pt x="11181" y="1905"/>
                    <a:pt x="11181" y="1905"/>
                  </a:cubicBezTo>
                  <a:lnTo>
                    <a:pt x="11181" y="1905"/>
                  </a:lnTo>
                  <a:cubicBezTo>
                    <a:pt x="11180" y="1905"/>
                    <a:pt x="11176" y="1912"/>
                    <a:pt x="11176" y="1912"/>
                  </a:cubicBezTo>
                  <a:cubicBezTo>
                    <a:pt x="11176" y="1912"/>
                    <a:pt x="11177" y="1910"/>
                    <a:pt x="11179" y="1906"/>
                  </a:cubicBezTo>
                  <a:cubicBezTo>
                    <a:pt x="11187" y="1897"/>
                    <a:pt x="11187" y="1880"/>
                    <a:pt x="11196" y="1871"/>
                  </a:cubicBezTo>
                  <a:cubicBezTo>
                    <a:pt x="11205" y="1844"/>
                    <a:pt x="11223" y="1826"/>
                    <a:pt x="11232" y="1799"/>
                  </a:cubicBezTo>
                  <a:cubicBezTo>
                    <a:pt x="11259" y="1755"/>
                    <a:pt x="11286" y="1701"/>
                    <a:pt x="11321" y="1666"/>
                  </a:cubicBezTo>
                  <a:cubicBezTo>
                    <a:pt x="11324" y="1661"/>
                    <a:pt x="11323" y="1659"/>
                    <a:pt x="11322" y="1659"/>
                  </a:cubicBezTo>
                  <a:cubicBezTo>
                    <a:pt x="11320" y="1659"/>
                    <a:pt x="11315" y="1663"/>
                    <a:pt x="11315" y="1663"/>
                  </a:cubicBezTo>
                  <a:cubicBezTo>
                    <a:pt x="11315" y="1663"/>
                    <a:pt x="11316" y="1662"/>
                    <a:pt x="11321" y="1657"/>
                  </a:cubicBezTo>
                  <a:cubicBezTo>
                    <a:pt x="11321" y="1657"/>
                    <a:pt x="11330" y="1648"/>
                    <a:pt x="11330" y="1648"/>
                  </a:cubicBezTo>
                  <a:cubicBezTo>
                    <a:pt x="11339" y="1639"/>
                    <a:pt x="11348" y="1621"/>
                    <a:pt x="11357" y="1612"/>
                  </a:cubicBezTo>
                  <a:cubicBezTo>
                    <a:pt x="11366" y="1603"/>
                    <a:pt x="11375" y="1603"/>
                    <a:pt x="11384" y="1594"/>
                  </a:cubicBezTo>
                  <a:cubicBezTo>
                    <a:pt x="11391" y="1587"/>
                    <a:pt x="11412" y="1566"/>
                    <a:pt x="11407" y="1566"/>
                  </a:cubicBezTo>
                  <a:lnTo>
                    <a:pt x="11407" y="1566"/>
                  </a:lnTo>
                  <a:cubicBezTo>
                    <a:pt x="11429" y="1558"/>
                    <a:pt x="11445" y="1550"/>
                    <a:pt x="11460" y="1536"/>
                  </a:cubicBezTo>
                  <a:lnTo>
                    <a:pt x="11460" y="1536"/>
                  </a:lnTo>
                  <a:cubicBezTo>
                    <a:pt x="11460" y="1536"/>
                    <a:pt x="11460" y="1536"/>
                    <a:pt x="11460" y="1536"/>
                  </a:cubicBezTo>
                  <a:cubicBezTo>
                    <a:pt x="11464" y="1536"/>
                    <a:pt x="11476" y="1532"/>
                    <a:pt x="11464" y="1532"/>
                  </a:cubicBezTo>
                  <a:lnTo>
                    <a:pt x="11482" y="1532"/>
                  </a:lnTo>
                  <a:cubicBezTo>
                    <a:pt x="11491" y="1532"/>
                    <a:pt x="11526" y="1523"/>
                    <a:pt x="11500" y="1523"/>
                  </a:cubicBezTo>
                  <a:lnTo>
                    <a:pt x="11553" y="1523"/>
                  </a:lnTo>
                  <a:cubicBezTo>
                    <a:pt x="11589" y="1532"/>
                    <a:pt x="11607" y="1532"/>
                    <a:pt x="11634" y="1550"/>
                  </a:cubicBezTo>
                  <a:cubicBezTo>
                    <a:pt x="11696" y="1585"/>
                    <a:pt x="11758" y="1630"/>
                    <a:pt x="11803" y="1692"/>
                  </a:cubicBezTo>
                  <a:cubicBezTo>
                    <a:pt x="12312" y="2245"/>
                    <a:pt x="12124" y="3048"/>
                    <a:pt x="11839" y="3664"/>
                  </a:cubicBezTo>
                  <a:cubicBezTo>
                    <a:pt x="11758" y="3842"/>
                    <a:pt x="11669" y="4021"/>
                    <a:pt x="11562" y="4181"/>
                  </a:cubicBezTo>
                  <a:cubicBezTo>
                    <a:pt x="11509" y="4261"/>
                    <a:pt x="11585" y="4351"/>
                    <a:pt x="11660" y="4351"/>
                  </a:cubicBezTo>
                  <a:cubicBezTo>
                    <a:pt x="11685" y="4351"/>
                    <a:pt x="11711" y="4340"/>
                    <a:pt x="11732" y="4315"/>
                  </a:cubicBezTo>
                  <a:cubicBezTo>
                    <a:pt x="11738" y="4309"/>
                    <a:pt x="11744" y="4303"/>
                    <a:pt x="11749" y="4297"/>
                  </a:cubicBezTo>
                  <a:lnTo>
                    <a:pt x="11749" y="4297"/>
                  </a:lnTo>
                  <a:cubicBezTo>
                    <a:pt x="11749" y="4297"/>
                    <a:pt x="11749" y="4297"/>
                    <a:pt x="11749" y="4297"/>
                  </a:cubicBezTo>
                  <a:cubicBezTo>
                    <a:pt x="11750" y="4297"/>
                    <a:pt x="11750" y="4297"/>
                    <a:pt x="11750" y="4297"/>
                  </a:cubicBezTo>
                  <a:lnTo>
                    <a:pt x="11750" y="4297"/>
                  </a:lnTo>
                  <a:cubicBezTo>
                    <a:pt x="11832" y="4214"/>
                    <a:pt x="11908" y="4131"/>
                    <a:pt x="11999" y="4056"/>
                  </a:cubicBezTo>
                  <a:cubicBezTo>
                    <a:pt x="12088" y="3976"/>
                    <a:pt x="12187" y="3887"/>
                    <a:pt x="12294" y="3842"/>
                  </a:cubicBezTo>
                  <a:cubicBezTo>
                    <a:pt x="12320" y="3832"/>
                    <a:pt x="12345" y="3827"/>
                    <a:pt x="12369" y="3827"/>
                  </a:cubicBezTo>
                  <a:cubicBezTo>
                    <a:pt x="12428" y="3827"/>
                    <a:pt x="12481" y="3857"/>
                    <a:pt x="12526" y="3914"/>
                  </a:cubicBezTo>
                  <a:cubicBezTo>
                    <a:pt x="12597" y="3994"/>
                    <a:pt x="12606" y="4110"/>
                    <a:pt x="12597" y="4217"/>
                  </a:cubicBezTo>
                  <a:cubicBezTo>
                    <a:pt x="12579" y="4449"/>
                    <a:pt x="12508" y="4699"/>
                    <a:pt x="12427" y="4922"/>
                  </a:cubicBezTo>
                  <a:cubicBezTo>
                    <a:pt x="12347" y="5145"/>
                    <a:pt x="12249" y="5359"/>
                    <a:pt x="12124" y="5564"/>
                  </a:cubicBezTo>
                  <a:cubicBezTo>
                    <a:pt x="11678" y="6331"/>
                    <a:pt x="10982" y="6866"/>
                    <a:pt x="10233" y="7312"/>
                  </a:cubicBezTo>
                  <a:cubicBezTo>
                    <a:pt x="9501" y="7759"/>
                    <a:pt x="8725" y="8142"/>
                    <a:pt x="8047" y="8660"/>
                  </a:cubicBezTo>
                  <a:cubicBezTo>
                    <a:pt x="7307" y="9239"/>
                    <a:pt x="6754" y="9980"/>
                    <a:pt x="6299" y="10801"/>
                  </a:cubicBezTo>
                  <a:cubicBezTo>
                    <a:pt x="5817" y="11684"/>
                    <a:pt x="5424" y="12620"/>
                    <a:pt x="5005" y="13539"/>
                  </a:cubicBezTo>
                  <a:cubicBezTo>
                    <a:pt x="4957" y="13635"/>
                    <a:pt x="4914" y="13731"/>
                    <a:pt x="4873" y="13827"/>
                  </a:cubicBezTo>
                  <a:lnTo>
                    <a:pt x="4873" y="13827"/>
                  </a:lnTo>
                  <a:lnTo>
                    <a:pt x="4506" y="13664"/>
                  </a:lnTo>
                  <a:cubicBezTo>
                    <a:pt x="4122" y="13495"/>
                    <a:pt x="3738" y="13316"/>
                    <a:pt x="3355" y="13147"/>
                  </a:cubicBezTo>
                  <a:cubicBezTo>
                    <a:pt x="2891" y="12942"/>
                    <a:pt x="2436" y="12736"/>
                    <a:pt x="1972" y="12522"/>
                  </a:cubicBezTo>
                  <a:cubicBezTo>
                    <a:pt x="1571" y="12344"/>
                    <a:pt x="1169" y="12166"/>
                    <a:pt x="768" y="11987"/>
                  </a:cubicBezTo>
                  <a:cubicBezTo>
                    <a:pt x="643" y="11925"/>
                    <a:pt x="509" y="11871"/>
                    <a:pt x="375" y="11809"/>
                  </a:cubicBezTo>
                  <a:cubicBezTo>
                    <a:pt x="339" y="11793"/>
                    <a:pt x="304" y="11775"/>
                    <a:pt x="268" y="11759"/>
                  </a:cubicBezTo>
                  <a:lnTo>
                    <a:pt x="268" y="11759"/>
                  </a:lnTo>
                  <a:cubicBezTo>
                    <a:pt x="390" y="11465"/>
                    <a:pt x="513" y="11165"/>
                    <a:pt x="643" y="10872"/>
                  </a:cubicBezTo>
                  <a:cubicBezTo>
                    <a:pt x="910" y="10221"/>
                    <a:pt x="1187" y="9578"/>
                    <a:pt x="1455" y="8927"/>
                  </a:cubicBezTo>
                  <a:cubicBezTo>
                    <a:pt x="1660" y="8428"/>
                    <a:pt x="1874" y="7928"/>
                    <a:pt x="2079" y="7437"/>
                  </a:cubicBezTo>
                  <a:cubicBezTo>
                    <a:pt x="2168" y="7232"/>
                    <a:pt x="2240" y="7036"/>
                    <a:pt x="2266" y="6813"/>
                  </a:cubicBezTo>
                  <a:cubicBezTo>
                    <a:pt x="2311" y="6527"/>
                    <a:pt x="2284" y="6233"/>
                    <a:pt x="2195" y="5957"/>
                  </a:cubicBezTo>
                  <a:cubicBezTo>
                    <a:pt x="2150" y="5823"/>
                    <a:pt x="2088" y="5680"/>
                    <a:pt x="2008" y="5555"/>
                  </a:cubicBezTo>
                  <a:cubicBezTo>
                    <a:pt x="1919" y="5412"/>
                    <a:pt x="1811" y="5287"/>
                    <a:pt x="1713" y="5154"/>
                  </a:cubicBezTo>
                  <a:cubicBezTo>
                    <a:pt x="1419" y="4752"/>
                    <a:pt x="1133" y="4297"/>
                    <a:pt x="1035" y="3798"/>
                  </a:cubicBezTo>
                  <a:cubicBezTo>
                    <a:pt x="1009" y="3664"/>
                    <a:pt x="1009" y="3521"/>
                    <a:pt x="1053" y="3396"/>
                  </a:cubicBezTo>
                  <a:cubicBezTo>
                    <a:pt x="1053" y="3387"/>
                    <a:pt x="1053" y="3378"/>
                    <a:pt x="1062" y="3378"/>
                  </a:cubicBezTo>
                  <a:cubicBezTo>
                    <a:pt x="1065" y="3370"/>
                    <a:pt x="1065" y="3368"/>
                    <a:pt x="1064" y="3368"/>
                  </a:cubicBezTo>
                  <a:cubicBezTo>
                    <a:pt x="1063" y="3368"/>
                    <a:pt x="1060" y="3375"/>
                    <a:pt x="1060" y="3375"/>
                  </a:cubicBezTo>
                  <a:cubicBezTo>
                    <a:pt x="1059" y="3375"/>
                    <a:pt x="1060" y="3373"/>
                    <a:pt x="1062" y="3369"/>
                  </a:cubicBezTo>
                  <a:cubicBezTo>
                    <a:pt x="1062" y="3360"/>
                    <a:pt x="1071" y="3352"/>
                    <a:pt x="1080" y="3343"/>
                  </a:cubicBezTo>
                  <a:cubicBezTo>
                    <a:pt x="1089" y="3325"/>
                    <a:pt x="1098" y="3316"/>
                    <a:pt x="1098" y="3298"/>
                  </a:cubicBezTo>
                  <a:cubicBezTo>
                    <a:pt x="1098" y="3298"/>
                    <a:pt x="1103" y="3292"/>
                    <a:pt x="1107" y="3289"/>
                  </a:cubicBezTo>
                  <a:lnTo>
                    <a:pt x="1107" y="3289"/>
                  </a:lnTo>
                  <a:cubicBezTo>
                    <a:pt x="1104" y="3294"/>
                    <a:pt x="1104" y="3295"/>
                    <a:pt x="1104" y="3295"/>
                  </a:cubicBezTo>
                  <a:cubicBezTo>
                    <a:pt x="1106" y="3295"/>
                    <a:pt x="1116" y="3280"/>
                    <a:pt x="1116" y="3280"/>
                  </a:cubicBezTo>
                  <a:cubicBezTo>
                    <a:pt x="1125" y="3271"/>
                    <a:pt x="1133" y="3262"/>
                    <a:pt x="1142" y="3253"/>
                  </a:cubicBezTo>
                  <a:cubicBezTo>
                    <a:pt x="1149" y="3253"/>
                    <a:pt x="1171" y="3238"/>
                    <a:pt x="1170" y="3238"/>
                  </a:cubicBezTo>
                  <a:lnTo>
                    <a:pt x="1170" y="3238"/>
                  </a:lnTo>
                  <a:cubicBezTo>
                    <a:pt x="1170" y="3238"/>
                    <a:pt x="1167" y="3240"/>
                    <a:pt x="1160" y="3245"/>
                  </a:cubicBezTo>
                  <a:cubicBezTo>
                    <a:pt x="1187" y="3227"/>
                    <a:pt x="1205" y="3209"/>
                    <a:pt x="1232" y="3200"/>
                  </a:cubicBezTo>
                  <a:cubicBezTo>
                    <a:pt x="1232" y="3199"/>
                    <a:pt x="1233" y="3199"/>
                    <a:pt x="1234" y="3199"/>
                  </a:cubicBezTo>
                  <a:lnTo>
                    <a:pt x="1234" y="3199"/>
                  </a:lnTo>
                  <a:cubicBezTo>
                    <a:pt x="1232" y="3200"/>
                    <a:pt x="1231" y="3202"/>
                    <a:pt x="1233" y="3202"/>
                  </a:cubicBezTo>
                  <a:cubicBezTo>
                    <a:pt x="1234" y="3202"/>
                    <a:pt x="1236" y="3201"/>
                    <a:pt x="1241" y="3200"/>
                  </a:cubicBezTo>
                  <a:cubicBezTo>
                    <a:pt x="1241" y="3191"/>
                    <a:pt x="1249" y="3191"/>
                    <a:pt x="1258" y="3191"/>
                  </a:cubicBezTo>
                  <a:cubicBezTo>
                    <a:pt x="1267" y="3182"/>
                    <a:pt x="1285" y="3182"/>
                    <a:pt x="1294" y="3173"/>
                  </a:cubicBezTo>
                  <a:cubicBezTo>
                    <a:pt x="1312" y="3173"/>
                    <a:pt x="1330" y="3173"/>
                    <a:pt x="1348" y="3164"/>
                  </a:cubicBezTo>
                  <a:lnTo>
                    <a:pt x="1374" y="3164"/>
                  </a:lnTo>
                  <a:cubicBezTo>
                    <a:pt x="1395" y="3162"/>
                    <a:pt x="1416" y="3161"/>
                    <a:pt x="1437" y="3161"/>
                  </a:cubicBezTo>
                  <a:cubicBezTo>
                    <a:pt x="1486" y="3161"/>
                    <a:pt x="1533" y="3167"/>
                    <a:pt x="1571" y="3173"/>
                  </a:cubicBezTo>
                  <a:cubicBezTo>
                    <a:pt x="1642" y="3191"/>
                    <a:pt x="1713" y="3209"/>
                    <a:pt x="1785" y="3227"/>
                  </a:cubicBezTo>
                  <a:cubicBezTo>
                    <a:pt x="1820" y="3245"/>
                    <a:pt x="1803" y="3236"/>
                    <a:pt x="1847" y="3253"/>
                  </a:cubicBezTo>
                  <a:cubicBezTo>
                    <a:pt x="1874" y="3271"/>
                    <a:pt x="1910" y="3289"/>
                    <a:pt x="1936" y="3307"/>
                  </a:cubicBezTo>
                  <a:cubicBezTo>
                    <a:pt x="2213" y="3459"/>
                    <a:pt x="2463" y="3664"/>
                    <a:pt x="2712" y="3851"/>
                  </a:cubicBezTo>
                  <a:cubicBezTo>
                    <a:pt x="3007" y="4065"/>
                    <a:pt x="3310" y="4262"/>
                    <a:pt x="3649" y="4386"/>
                  </a:cubicBezTo>
                  <a:cubicBezTo>
                    <a:pt x="3873" y="4472"/>
                    <a:pt x="4109" y="4512"/>
                    <a:pt x="4345" y="4512"/>
                  </a:cubicBezTo>
                  <a:cubicBezTo>
                    <a:pt x="4504" y="4512"/>
                    <a:pt x="4663" y="4494"/>
                    <a:pt x="4818" y="4458"/>
                  </a:cubicBezTo>
                  <a:cubicBezTo>
                    <a:pt x="5371" y="4333"/>
                    <a:pt x="5862" y="3994"/>
                    <a:pt x="6281" y="3628"/>
                  </a:cubicBezTo>
                  <a:cubicBezTo>
                    <a:pt x="6745" y="3227"/>
                    <a:pt x="7155" y="2772"/>
                    <a:pt x="7521" y="2281"/>
                  </a:cubicBezTo>
                  <a:cubicBezTo>
                    <a:pt x="7780" y="1924"/>
                    <a:pt x="8012" y="1550"/>
                    <a:pt x="8270" y="1193"/>
                  </a:cubicBezTo>
                  <a:cubicBezTo>
                    <a:pt x="8360" y="1068"/>
                    <a:pt x="8449" y="952"/>
                    <a:pt x="8565" y="854"/>
                  </a:cubicBezTo>
                  <a:cubicBezTo>
                    <a:pt x="8645" y="773"/>
                    <a:pt x="8725" y="720"/>
                    <a:pt x="8841" y="693"/>
                  </a:cubicBezTo>
                  <a:lnTo>
                    <a:pt x="8975" y="693"/>
                  </a:lnTo>
                  <a:cubicBezTo>
                    <a:pt x="9046" y="711"/>
                    <a:pt x="9109" y="738"/>
                    <a:pt x="9153" y="764"/>
                  </a:cubicBezTo>
                  <a:cubicBezTo>
                    <a:pt x="9207" y="818"/>
                    <a:pt x="9234" y="845"/>
                    <a:pt x="9261" y="916"/>
                  </a:cubicBezTo>
                  <a:cubicBezTo>
                    <a:pt x="9269" y="934"/>
                    <a:pt x="9269" y="925"/>
                    <a:pt x="9278" y="952"/>
                  </a:cubicBezTo>
                  <a:cubicBezTo>
                    <a:pt x="9287" y="970"/>
                    <a:pt x="9287" y="988"/>
                    <a:pt x="9296" y="1005"/>
                  </a:cubicBezTo>
                  <a:cubicBezTo>
                    <a:pt x="9305" y="1041"/>
                    <a:pt x="9314" y="1077"/>
                    <a:pt x="9323" y="1121"/>
                  </a:cubicBezTo>
                  <a:cubicBezTo>
                    <a:pt x="9332" y="1175"/>
                    <a:pt x="9341" y="1273"/>
                    <a:pt x="9332" y="1353"/>
                  </a:cubicBezTo>
                  <a:cubicBezTo>
                    <a:pt x="9332" y="1434"/>
                    <a:pt x="9332" y="1523"/>
                    <a:pt x="9323" y="1603"/>
                  </a:cubicBezTo>
                  <a:cubicBezTo>
                    <a:pt x="9314" y="1674"/>
                    <a:pt x="9305" y="1737"/>
                    <a:pt x="9287" y="1817"/>
                  </a:cubicBezTo>
                  <a:cubicBezTo>
                    <a:pt x="9278" y="1880"/>
                    <a:pt x="9269" y="1942"/>
                    <a:pt x="9252" y="2004"/>
                  </a:cubicBezTo>
                  <a:cubicBezTo>
                    <a:pt x="9234" y="2067"/>
                    <a:pt x="9225" y="2120"/>
                    <a:pt x="9207" y="2174"/>
                  </a:cubicBezTo>
                  <a:cubicBezTo>
                    <a:pt x="9183" y="2256"/>
                    <a:pt x="9253" y="2315"/>
                    <a:pt x="9321" y="2315"/>
                  </a:cubicBezTo>
                  <a:cubicBezTo>
                    <a:pt x="9356" y="2315"/>
                    <a:pt x="9391" y="2300"/>
                    <a:pt x="9412" y="2263"/>
                  </a:cubicBezTo>
                  <a:cubicBezTo>
                    <a:pt x="9617" y="1897"/>
                    <a:pt x="9733" y="1487"/>
                    <a:pt x="9858" y="1086"/>
                  </a:cubicBezTo>
                  <a:cubicBezTo>
                    <a:pt x="9912" y="907"/>
                    <a:pt x="9965" y="738"/>
                    <a:pt x="10046" y="568"/>
                  </a:cubicBezTo>
                  <a:cubicBezTo>
                    <a:pt x="10081" y="506"/>
                    <a:pt x="10117" y="443"/>
                    <a:pt x="10162" y="381"/>
                  </a:cubicBezTo>
                  <a:cubicBezTo>
                    <a:pt x="10179" y="345"/>
                    <a:pt x="10242" y="283"/>
                    <a:pt x="10278" y="265"/>
                  </a:cubicBezTo>
                  <a:cubicBezTo>
                    <a:pt x="10322" y="238"/>
                    <a:pt x="10358" y="229"/>
                    <a:pt x="10402" y="220"/>
                  </a:cubicBezTo>
                  <a:close/>
                  <a:moveTo>
                    <a:pt x="10429" y="0"/>
                  </a:moveTo>
                  <a:cubicBezTo>
                    <a:pt x="10389" y="0"/>
                    <a:pt x="10347" y="5"/>
                    <a:pt x="10304" y="15"/>
                  </a:cubicBezTo>
                  <a:cubicBezTo>
                    <a:pt x="9974" y="86"/>
                    <a:pt x="9823" y="497"/>
                    <a:pt x="9724" y="773"/>
                  </a:cubicBezTo>
                  <a:cubicBezTo>
                    <a:pt x="9666" y="941"/>
                    <a:pt x="9615" y="1111"/>
                    <a:pt x="9563" y="1279"/>
                  </a:cubicBezTo>
                  <a:lnTo>
                    <a:pt x="9563" y="1279"/>
                  </a:lnTo>
                  <a:cubicBezTo>
                    <a:pt x="9558" y="1044"/>
                    <a:pt x="9506" y="804"/>
                    <a:pt x="9341" y="640"/>
                  </a:cubicBezTo>
                  <a:cubicBezTo>
                    <a:pt x="9228" y="522"/>
                    <a:pt x="9077" y="468"/>
                    <a:pt x="8924" y="468"/>
                  </a:cubicBezTo>
                  <a:cubicBezTo>
                    <a:pt x="8788" y="468"/>
                    <a:pt x="8651" y="510"/>
                    <a:pt x="8538" y="586"/>
                  </a:cubicBezTo>
                  <a:cubicBezTo>
                    <a:pt x="8252" y="782"/>
                    <a:pt x="8065" y="1095"/>
                    <a:pt x="7878" y="1362"/>
                  </a:cubicBezTo>
                  <a:cubicBezTo>
                    <a:pt x="7601" y="1773"/>
                    <a:pt x="7325" y="2192"/>
                    <a:pt x="7012" y="2567"/>
                  </a:cubicBezTo>
                  <a:cubicBezTo>
                    <a:pt x="6593" y="3057"/>
                    <a:pt x="6120" y="3539"/>
                    <a:pt x="5576" y="3878"/>
                  </a:cubicBezTo>
                  <a:cubicBezTo>
                    <a:pt x="5210" y="4119"/>
                    <a:pt x="4797" y="4291"/>
                    <a:pt x="4359" y="4291"/>
                  </a:cubicBezTo>
                  <a:cubicBezTo>
                    <a:pt x="4328" y="4291"/>
                    <a:pt x="4296" y="4290"/>
                    <a:pt x="4265" y="4288"/>
                  </a:cubicBezTo>
                  <a:cubicBezTo>
                    <a:pt x="3908" y="4279"/>
                    <a:pt x="3569" y="4137"/>
                    <a:pt x="3257" y="3949"/>
                  </a:cubicBezTo>
                  <a:cubicBezTo>
                    <a:pt x="2953" y="3771"/>
                    <a:pt x="2686" y="3548"/>
                    <a:pt x="2400" y="3343"/>
                  </a:cubicBezTo>
                  <a:cubicBezTo>
                    <a:pt x="2168" y="3173"/>
                    <a:pt x="1919" y="3004"/>
                    <a:pt x="1624" y="2959"/>
                  </a:cubicBezTo>
                  <a:cubicBezTo>
                    <a:pt x="1566" y="2950"/>
                    <a:pt x="1507" y="2945"/>
                    <a:pt x="1449" y="2945"/>
                  </a:cubicBezTo>
                  <a:cubicBezTo>
                    <a:pt x="1219" y="2945"/>
                    <a:pt x="997" y="3022"/>
                    <a:pt x="884" y="3236"/>
                  </a:cubicBezTo>
                  <a:cubicBezTo>
                    <a:pt x="714" y="3548"/>
                    <a:pt x="821" y="3949"/>
                    <a:pt x="946" y="4262"/>
                  </a:cubicBezTo>
                  <a:cubicBezTo>
                    <a:pt x="1044" y="4511"/>
                    <a:pt x="1178" y="4752"/>
                    <a:pt x="1321" y="4984"/>
                  </a:cubicBezTo>
                  <a:cubicBezTo>
                    <a:pt x="1419" y="5127"/>
                    <a:pt x="1508" y="5261"/>
                    <a:pt x="1615" y="5394"/>
                  </a:cubicBezTo>
                  <a:cubicBezTo>
                    <a:pt x="1704" y="5519"/>
                    <a:pt x="1803" y="5644"/>
                    <a:pt x="1883" y="5787"/>
                  </a:cubicBezTo>
                  <a:cubicBezTo>
                    <a:pt x="2115" y="6233"/>
                    <a:pt x="2115" y="6768"/>
                    <a:pt x="1927" y="7232"/>
                  </a:cubicBezTo>
                  <a:cubicBezTo>
                    <a:pt x="1767" y="7607"/>
                    <a:pt x="1615" y="7973"/>
                    <a:pt x="1455" y="8347"/>
                  </a:cubicBezTo>
                  <a:cubicBezTo>
                    <a:pt x="1178" y="9007"/>
                    <a:pt x="902" y="9677"/>
                    <a:pt x="625" y="10346"/>
                  </a:cubicBezTo>
                  <a:cubicBezTo>
                    <a:pt x="429" y="10801"/>
                    <a:pt x="232" y="11264"/>
                    <a:pt x="45" y="11719"/>
                  </a:cubicBezTo>
                  <a:cubicBezTo>
                    <a:pt x="36" y="11746"/>
                    <a:pt x="27" y="11764"/>
                    <a:pt x="18" y="11791"/>
                  </a:cubicBezTo>
                  <a:cubicBezTo>
                    <a:pt x="0" y="11827"/>
                    <a:pt x="27" y="11898"/>
                    <a:pt x="63" y="11916"/>
                  </a:cubicBezTo>
                  <a:lnTo>
                    <a:pt x="545" y="12130"/>
                  </a:lnTo>
                  <a:cubicBezTo>
                    <a:pt x="928" y="12299"/>
                    <a:pt x="1312" y="12469"/>
                    <a:pt x="1695" y="12647"/>
                  </a:cubicBezTo>
                  <a:cubicBezTo>
                    <a:pt x="2159" y="12852"/>
                    <a:pt x="2614" y="13058"/>
                    <a:pt x="3078" y="13263"/>
                  </a:cubicBezTo>
                  <a:cubicBezTo>
                    <a:pt x="3480" y="13450"/>
                    <a:pt x="3881" y="13629"/>
                    <a:pt x="4283" y="13807"/>
                  </a:cubicBezTo>
                  <a:cubicBezTo>
                    <a:pt x="4468" y="13895"/>
                    <a:pt x="4663" y="13984"/>
                    <a:pt x="4857" y="14063"/>
                  </a:cubicBezTo>
                  <a:lnTo>
                    <a:pt x="4857" y="14063"/>
                  </a:lnTo>
                  <a:cubicBezTo>
                    <a:pt x="4861" y="14067"/>
                    <a:pt x="4866" y="14071"/>
                    <a:pt x="4871" y="14075"/>
                  </a:cubicBezTo>
                  <a:cubicBezTo>
                    <a:pt x="4885" y="14083"/>
                    <a:pt x="4902" y="14087"/>
                    <a:pt x="4920" y="14087"/>
                  </a:cubicBezTo>
                  <a:cubicBezTo>
                    <a:pt x="4961" y="14087"/>
                    <a:pt x="5005" y="14067"/>
                    <a:pt x="5023" y="14030"/>
                  </a:cubicBezTo>
                  <a:cubicBezTo>
                    <a:pt x="5026" y="14024"/>
                    <a:pt x="5029" y="14018"/>
                    <a:pt x="5031" y="14012"/>
                  </a:cubicBezTo>
                  <a:lnTo>
                    <a:pt x="5031" y="14012"/>
                  </a:lnTo>
                  <a:cubicBezTo>
                    <a:pt x="5269" y="13491"/>
                    <a:pt x="5508" y="12971"/>
                    <a:pt x="5746" y="12451"/>
                  </a:cubicBezTo>
                  <a:cubicBezTo>
                    <a:pt x="5951" y="12005"/>
                    <a:pt x="6147" y="11559"/>
                    <a:pt x="6379" y="11131"/>
                  </a:cubicBezTo>
                  <a:cubicBezTo>
                    <a:pt x="6825" y="10283"/>
                    <a:pt x="7369" y="9480"/>
                    <a:pt x="8128" y="8883"/>
                  </a:cubicBezTo>
                  <a:cubicBezTo>
                    <a:pt x="8823" y="8329"/>
                    <a:pt x="9626" y="7946"/>
                    <a:pt x="10385" y="7482"/>
                  </a:cubicBezTo>
                  <a:cubicBezTo>
                    <a:pt x="11161" y="7009"/>
                    <a:pt x="11892" y="6438"/>
                    <a:pt x="12347" y="5635"/>
                  </a:cubicBezTo>
                  <a:cubicBezTo>
                    <a:pt x="12463" y="5421"/>
                    <a:pt x="12570" y="5189"/>
                    <a:pt x="12651" y="4948"/>
                  </a:cubicBezTo>
                  <a:cubicBezTo>
                    <a:pt x="12731" y="4708"/>
                    <a:pt x="12811" y="4458"/>
                    <a:pt x="12820" y="4199"/>
                  </a:cubicBezTo>
                  <a:cubicBezTo>
                    <a:pt x="12829" y="3967"/>
                    <a:pt x="12740" y="3717"/>
                    <a:pt x="12508" y="3628"/>
                  </a:cubicBezTo>
                  <a:cubicBezTo>
                    <a:pt x="12463" y="3610"/>
                    <a:pt x="12418" y="3603"/>
                    <a:pt x="12374" y="3603"/>
                  </a:cubicBezTo>
                  <a:cubicBezTo>
                    <a:pt x="12264" y="3603"/>
                    <a:pt x="12158" y="3652"/>
                    <a:pt x="12061" y="3718"/>
                  </a:cubicBezTo>
                  <a:lnTo>
                    <a:pt x="12061" y="3718"/>
                  </a:lnTo>
                  <a:cubicBezTo>
                    <a:pt x="12200" y="3401"/>
                    <a:pt x="12306" y="3076"/>
                    <a:pt x="12338" y="2736"/>
                  </a:cubicBezTo>
                  <a:cubicBezTo>
                    <a:pt x="12383" y="2308"/>
                    <a:pt x="12276" y="1906"/>
                    <a:pt x="11999" y="1576"/>
                  </a:cubicBezTo>
                  <a:cubicBezTo>
                    <a:pt x="11892" y="1442"/>
                    <a:pt x="11741" y="1318"/>
                    <a:pt x="11562" y="1300"/>
                  </a:cubicBezTo>
                  <a:cubicBezTo>
                    <a:pt x="11554" y="1299"/>
                    <a:pt x="11545" y="1299"/>
                    <a:pt x="11537" y="1299"/>
                  </a:cubicBezTo>
                  <a:cubicBezTo>
                    <a:pt x="11413" y="1299"/>
                    <a:pt x="11298" y="1359"/>
                    <a:pt x="11214" y="1442"/>
                  </a:cubicBezTo>
                  <a:cubicBezTo>
                    <a:pt x="11205" y="1451"/>
                    <a:pt x="11197" y="1461"/>
                    <a:pt x="11188" y="1470"/>
                  </a:cubicBezTo>
                  <a:lnTo>
                    <a:pt x="11188" y="1470"/>
                  </a:lnTo>
                  <a:cubicBezTo>
                    <a:pt x="11196" y="1145"/>
                    <a:pt x="11185" y="795"/>
                    <a:pt x="11054" y="488"/>
                  </a:cubicBezTo>
                  <a:cubicBezTo>
                    <a:pt x="10944" y="230"/>
                    <a:pt x="10712" y="0"/>
                    <a:pt x="10429"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19" name="Google Shape;3919;p42"/>
            <p:cNvSpPr/>
            <p:nvPr/>
          </p:nvSpPr>
          <p:spPr>
            <a:xfrm>
              <a:off x="1931325" y="3820825"/>
              <a:ext cx="65825" cy="58475"/>
            </a:xfrm>
            <a:custGeom>
              <a:avLst/>
              <a:gdLst/>
              <a:ahLst/>
              <a:cxnLst/>
              <a:rect l="l" t="t" r="r" b="b"/>
              <a:pathLst>
                <a:path w="2633" h="2339" fill="none" extrusionOk="0">
                  <a:moveTo>
                    <a:pt x="2632" y="1"/>
                  </a:moveTo>
                  <a:cubicBezTo>
                    <a:pt x="2632" y="1"/>
                    <a:pt x="1696" y="1392"/>
                    <a:pt x="1" y="2338"/>
                  </a:cubicBezTo>
                </a:path>
              </a:pathLst>
            </a:custGeom>
            <a:noFill/>
            <a:ln w="5575" cap="rnd" cmpd="sng">
              <a:solidFill>
                <a:srgbClr val="00328E"/>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20" name="Google Shape;3920;p42"/>
            <p:cNvSpPr/>
            <p:nvPr/>
          </p:nvSpPr>
          <p:spPr>
            <a:xfrm>
              <a:off x="1914825" y="3765525"/>
              <a:ext cx="66250" cy="86775"/>
            </a:xfrm>
            <a:custGeom>
              <a:avLst/>
              <a:gdLst/>
              <a:ahLst/>
              <a:cxnLst/>
              <a:rect l="l" t="t" r="r" b="b"/>
              <a:pathLst>
                <a:path w="2650" h="3471" fill="none" extrusionOk="0">
                  <a:moveTo>
                    <a:pt x="2650" y="0"/>
                  </a:moveTo>
                  <a:cubicBezTo>
                    <a:pt x="2650" y="0"/>
                    <a:pt x="1963" y="2382"/>
                    <a:pt x="0" y="3471"/>
                  </a:cubicBezTo>
                </a:path>
              </a:pathLst>
            </a:custGeom>
            <a:noFill/>
            <a:ln w="5575" cap="rnd" cmpd="sng">
              <a:solidFill>
                <a:srgbClr val="00328E"/>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21" name="Google Shape;3921;p42"/>
            <p:cNvSpPr/>
            <p:nvPr/>
          </p:nvSpPr>
          <p:spPr>
            <a:xfrm>
              <a:off x="1888050" y="3770200"/>
              <a:ext cx="50450" cy="60925"/>
            </a:xfrm>
            <a:custGeom>
              <a:avLst/>
              <a:gdLst/>
              <a:ahLst/>
              <a:cxnLst/>
              <a:rect l="l" t="t" r="r" b="b"/>
              <a:pathLst>
                <a:path w="2018" h="2437" fill="none" extrusionOk="0">
                  <a:moveTo>
                    <a:pt x="2017" y="1"/>
                  </a:moveTo>
                  <a:cubicBezTo>
                    <a:pt x="2017" y="1"/>
                    <a:pt x="1232" y="1562"/>
                    <a:pt x="1" y="2436"/>
                  </a:cubicBezTo>
                </a:path>
              </a:pathLst>
            </a:custGeom>
            <a:noFill/>
            <a:ln w="5575" cap="rnd" cmpd="sng">
              <a:solidFill>
                <a:srgbClr val="00328E"/>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22" name="Google Shape;3922;p42"/>
            <p:cNvSpPr/>
            <p:nvPr/>
          </p:nvSpPr>
          <p:spPr>
            <a:xfrm>
              <a:off x="1787425" y="3853375"/>
              <a:ext cx="104975" cy="27725"/>
            </a:xfrm>
            <a:custGeom>
              <a:avLst/>
              <a:gdLst/>
              <a:ahLst/>
              <a:cxnLst/>
              <a:rect l="l" t="t" r="r" b="b"/>
              <a:pathLst>
                <a:path w="4199" h="1109" extrusionOk="0">
                  <a:moveTo>
                    <a:pt x="2037" y="1"/>
                  </a:moveTo>
                  <a:cubicBezTo>
                    <a:pt x="1651" y="1"/>
                    <a:pt x="1266" y="80"/>
                    <a:pt x="912" y="233"/>
                  </a:cubicBezTo>
                  <a:cubicBezTo>
                    <a:pt x="600" y="367"/>
                    <a:pt x="324" y="554"/>
                    <a:pt x="83" y="777"/>
                  </a:cubicBezTo>
                  <a:cubicBezTo>
                    <a:pt x="0" y="860"/>
                    <a:pt x="77" y="970"/>
                    <a:pt x="162" y="970"/>
                  </a:cubicBezTo>
                  <a:cubicBezTo>
                    <a:pt x="187" y="970"/>
                    <a:pt x="212" y="960"/>
                    <a:pt x="234" y="938"/>
                  </a:cubicBezTo>
                  <a:cubicBezTo>
                    <a:pt x="636" y="563"/>
                    <a:pt x="1144" y="322"/>
                    <a:pt x="1689" y="242"/>
                  </a:cubicBezTo>
                  <a:cubicBezTo>
                    <a:pt x="1803" y="227"/>
                    <a:pt x="1917" y="219"/>
                    <a:pt x="2032" y="219"/>
                  </a:cubicBezTo>
                  <a:cubicBezTo>
                    <a:pt x="2456" y="219"/>
                    <a:pt x="2878" y="322"/>
                    <a:pt x="3250" y="519"/>
                  </a:cubicBezTo>
                  <a:cubicBezTo>
                    <a:pt x="3526" y="661"/>
                    <a:pt x="3767" y="849"/>
                    <a:pt x="3972" y="1072"/>
                  </a:cubicBezTo>
                  <a:cubicBezTo>
                    <a:pt x="3996" y="1098"/>
                    <a:pt x="4023" y="1108"/>
                    <a:pt x="4048" y="1108"/>
                  </a:cubicBezTo>
                  <a:cubicBezTo>
                    <a:pt x="4129" y="1108"/>
                    <a:pt x="4199" y="1001"/>
                    <a:pt x="4124" y="920"/>
                  </a:cubicBezTo>
                  <a:cubicBezTo>
                    <a:pt x="3732" y="483"/>
                    <a:pt x="3196" y="180"/>
                    <a:pt x="2625" y="64"/>
                  </a:cubicBezTo>
                  <a:cubicBezTo>
                    <a:pt x="2432" y="21"/>
                    <a:pt x="2234" y="1"/>
                    <a:pt x="2037"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3" name="Google Shape;3923;p42"/>
            <p:cNvSpPr/>
            <p:nvPr/>
          </p:nvSpPr>
          <p:spPr>
            <a:xfrm>
              <a:off x="1297500" y="3853175"/>
              <a:ext cx="613325" cy="609100"/>
            </a:xfrm>
            <a:custGeom>
              <a:avLst/>
              <a:gdLst/>
              <a:ahLst/>
              <a:cxnLst/>
              <a:rect l="l" t="t" r="r" b="b"/>
              <a:pathLst>
                <a:path w="24533" h="24364" extrusionOk="0">
                  <a:moveTo>
                    <a:pt x="3006" y="0"/>
                  </a:moveTo>
                  <a:cubicBezTo>
                    <a:pt x="3006" y="0"/>
                    <a:pt x="0" y="20189"/>
                    <a:pt x="8591" y="23917"/>
                  </a:cubicBezTo>
                  <a:cubicBezTo>
                    <a:pt x="9293" y="24223"/>
                    <a:pt x="9987" y="24364"/>
                    <a:pt x="10670" y="24364"/>
                  </a:cubicBezTo>
                  <a:cubicBezTo>
                    <a:pt x="18328" y="24364"/>
                    <a:pt x="24533" y="6682"/>
                    <a:pt x="24533" y="6682"/>
                  </a:cubicBezTo>
                  <a:lnTo>
                    <a:pt x="15728" y="2320"/>
                  </a:lnTo>
                  <a:lnTo>
                    <a:pt x="11544" y="11598"/>
                  </a:lnTo>
                  <a:cubicBezTo>
                    <a:pt x="8841" y="1365"/>
                    <a:pt x="5576" y="607"/>
                    <a:pt x="3006" y="0"/>
                  </a:cubicBezTo>
                  <a:close/>
                </a:path>
              </a:pathLst>
            </a:custGeom>
            <a:solidFill>
              <a:schemeClr val="accent5"/>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4" name="Google Shape;3924;p42"/>
            <p:cNvSpPr/>
            <p:nvPr/>
          </p:nvSpPr>
          <p:spPr>
            <a:xfrm>
              <a:off x="1357025" y="3850400"/>
              <a:ext cx="556700" cy="614600"/>
            </a:xfrm>
            <a:custGeom>
              <a:avLst/>
              <a:gdLst/>
              <a:ahLst/>
              <a:cxnLst/>
              <a:rect l="l" t="t" r="r" b="b"/>
              <a:pathLst>
                <a:path w="22268" h="24584" extrusionOk="0">
                  <a:moveTo>
                    <a:pt x="13445" y="2484"/>
                  </a:moveTo>
                  <a:cubicBezTo>
                    <a:pt x="13444" y="2484"/>
                    <a:pt x="13443" y="2485"/>
                    <a:pt x="13441" y="2485"/>
                  </a:cubicBezTo>
                  <a:lnTo>
                    <a:pt x="13441" y="2485"/>
                  </a:lnTo>
                  <a:cubicBezTo>
                    <a:pt x="13442" y="2484"/>
                    <a:pt x="13444" y="2484"/>
                    <a:pt x="13445" y="2484"/>
                  </a:cubicBezTo>
                  <a:close/>
                  <a:moveTo>
                    <a:pt x="22087" y="6885"/>
                  </a:moveTo>
                  <a:cubicBezTo>
                    <a:pt x="22088" y="6886"/>
                    <a:pt x="22089" y="6888"/>
                    <a:pt x="22089" y="6891"/>
                  </a:cubicBezTo>
                  <a:cubicBezTo>
                    <a:pt x="22089" y="6889"/>
                    <a:pt x="22088" y="6887"/>
                    <a:pt x="22087" y="6885"/>
                  </a:cubicBezTo>
                  <a:close/>
                  <a:moveTo>
                    <a:pt x="719" y="247"/>
                  </a:moveTo>
                  <a:cubicBezTo>
                    <a:pt x="1205" y="363"/>
                    <a:pt x="1691" y="482"/>
                    <a:pt x="2169" y="655"/>
                  </a:cubicBezTo>
                  <a:cubicBezTo>
                    <a:pt x="2749" y="870"/>
                    <a:pt x="3311" y="1164"/>
                    <a:pt x="3819" y="1539"/>
                  </a:cubicBezTo>
                  <a:cubicBezTo>
                    <a:pt x="4470" y="2020"/>
                    <a:pt x="5032" y="2618"/>
                    <a:pt x="5514" y="3278"/>
                  </a:cubicBezTo>
                  <a:cubicBezTo>
                    <a:pt x="6210" y="4206"/>
                    <a:pt x="6754" y="5241"/>
                    <a:pt x="7218" y="6294"/>
                  </a:cubicBezTo>
                  <a:cubicBezTo>
                    <a:pt x="7896" y="7819"/>
                    <a:pt x="8413" y="9416"/>
                    <a:pt x="8859" y="11022"/>
                  </a:cubicBezTo>
                  <a:cubicBezTo>
                    <a:pt x="8931" y="11263"/>
                    <a:pt x="8993" y="11494"/>
                    <a:pt x="9056" y="11735"/>
                  </a:cubicBezTo>
                  <a:cubicBezTo>
                    <a:pt x="9066" y="11787"/>
                    <a:pt x="9117" y="11817"/>
                    <a:pt x="9168" y="11817"/>
                  </a:cubicBezTo>
                  <a:cubicBezTo>
                    <a:pt x="9205" y="11817"/>
                    <a:pt x="9242" y="11800"/>
                    <a:pt x="9261" y="11762"/>
                  </a:cubicBezTo>
                  <a:cubicBezTo>
                    <a:pt x="9395" y="11450"/>
                    <a:pt x="9537" y="11147"/>
                    <a:pt x="9671" y="10834"/>
                  </a:cubicBezTo>
                  <a:cubicBezTo>
                    <a:pt x="10010" y="10094"/>
                    <a:pt x="10340" y="9362"/>
                    <a:pt x="10670" y="8622"/>
                  </a:cubicBezTo>
                  <a:cubicBezTo>
                    <a:pt x="11072" y="7730"/>
                    <a:pt x="11473" y="6838"/>
                    <a:pt x="11875" y="5946"/>
                  </a:cubicBezTo>
                  <a:cubicBezTo>
                    <a:pt x="12232" y="5169"/>
                    <a:pt x="12580" y="4402"/>
                    <a:pt x="12927" y="3626"/>
                  </a:cubicBezTo>
                  <a:cubicBezTo>
                    <a:pt x="13043" y="3367"/>
                    <a:pt x="13151" y="3118"/>
                    <a:pt x="13266" y="2868"/>
                  </a:cubicBezTo>
                  <a:cubicBezTo>
                    <a:pt x="13308" y="2778"/>
                    <a:pt x="13366" y="2677"/>
                    <a:pt x="13406" y="2582"/>
                  </a:cubicBezTo>
                  <a:lnTo>
                    <a:pt x="13406" y="2582"/>
                  </a:lnTo>
                  <a:cubicBezTo>
                    <a:pt x="13660" y="2711"/>
                    <a:pt x="13914" y="2834"/>
                    <a:pt x="14168" y="2957"/>
                  </a:cubicBezTo>
                  <a:cubicBezTo>
                    <a:pt x="14863" y="3305"/>
                    <a:pt x="15568" y="3653"/>
                    <a:pt x="16273" y="4001"/>
                  </a:cubicBezTo>
                  <a:lnTo>
                    <a:pt x="18806" y="5259"/>
                  </a:lnTo>
                  <a:cubicBezTo>
                    <a:pt x="19538" y="5624"/>
                    <a:pt x="20270" y="5981"/>
                    <a:pt x="21001" y="6347"/>
                  </a:cubicBezTo>
                  <a:cubicBezTo>
                    <a:pt x="21251" y="6472"/>
                    <a:pt x="21492" y="6588"/>
                    <a:pt x="21733" y="6713"/>
                  </a:cubicBezTo>
                  <a:cubicBezTo>
                    <a:pt x="21818" y="6756"/>
                    <a:pt x="21916" y="6816"/>
                    <a:pt x="22011" y="6856"/>
                  </a:cubicBezTo>
                  <a:lnTo>
                    <a:pt x="22011" y="6856"/>
                  </a:lnTo>
                  <a:cubicBezTo>
                    <a:pt x="21957" y="7006"/>
                    <a:pt x="21900" y="7146"/>
                    <a:pt x="21849" y="7293"/>
                  </a:cubicBezTo>
                  <a:cubicBezTo>
                    <a:pt x="21661" y="7783"/>
                    <a:pt x="21474" y="8265"/>
                    <a:pt x="21278" y="8747"/>
                  </a:cubicBezTo>
                  <a:cubicBezTo>
                    <a:pt x="20992" y="9452"/>
                    <a:pt x="20689" y="10156"/>
                    <a:pt x="20377" y="10852"/>
                  </a:cubicBezTo>
                  <a:cubicBezTo>
                    <a:pt x="19984" y="11709"/>
                    <a:pt x="19583" y="12565"/>
                    <a:pt x="19154" y="13404"/>
                  </a:cubicBezTo>
                  <a:cubicBezTo>
                    <a:pt x="18690" y="14331"/>
                    <a:pt x="18191" y="15250"/>
                    <a:pt x="17665" y="16151"/>
                  </a:cubicBezTo>
                  <a:cubicBezTo>
                    <a:pt x="17120" y="17070"/>
                    <a:pt x="16549" y="17971"/>
                    <a:pt x="15934" y="18836"/>
                  </a:cubicBezTo>
                  <a:cubicBezTo>
                    <a:pt x="15336" y="19675"/>
                    <a:pt x="14694" y="20487"/>
                    <a:pt x="13989" y="21236"/>
                  </a:cubicBezTo>
                  <a:cubicBezTo>
                    <a:pt x="13347" y="21923"/>
                    <a:pt x="12642" y="22565"/>
                    <a:pt x="11866" y="23101"/>
                  </a:cubicBezTo>
                  <a:cubicBezTo>
                    <a:pt x="11179" y="23574"/>
                    <a:pt x="10421" y="23966"/>
                    <a:pt x="9609" y="24189"/>
                  </a:cubicBezTo>
                  <a:cubicBezTo>
                    <a:pt x="9175" y="24304"/>
                    <a:pt x="8732" y="24363"/>
                    <a:pt x="8289" y="24363"/>
                  </a:cubicBezTo>
                  <a:cubicBezTo>
                    <a:pt x="7940" y="24363"/>
                    <a:pt x="7591" y="24326"/>
                    <a:pt x="7245" y="24252"/>
                  </a:cubicBezTo>
                  <a:cubicBezTo>
                    <a:pt x="6379" y="24064"/>
                    <a:pt x="5568" y="23645"/>
                    <a:pt x="4863" y="23110"/>
                  </a:cubicBezTo>
                  <a:cubicBezTo>
                    <a:pt x="4140" y="22557"/>
                    <a:pt x="3525" y="21852"/>
                    <a:pt x="3025" y="21085"/>
                  </a:cubicBezTo>
                  <a:cubicBezTo>
                    <a:pt x="2481" y="20264"/>
                    <a:pt x="2062" y="19363"/>
                    <a:pt x="1723" y="18435"/>
                  </a:cubicBezTo>
                  <a:cubicBezTo>
                    <a:pt x="1357" y="17436"/>
                    <a:pt x="1089" y="16401"/>
                    <a:pt x="884" y="15357"/>
                  </a:cubicBezTo>
                  <a:cubicBezTo>
                    <a:pt x="670" y="14278"/>
                    <a:pt x="518" y="13189"/>
                    <a:pt x="411" y="12092"/>
                  </a:cubicBezTo>
                  <a:cubicBezTo>
                    <a:pt x="313" y="11013"/>
                    <a:pt x="260" y="9933"/>
                    <a:pt x="242" y="8845"/>
                  </a:cubicBezTo>
                  <a:cubicBezTo>
                    <a:pt x="215" y="7837"/>
                    <a:pt x="224" y="6829"/>
                    <a:pt x="260" y="5821"/>
                  </a:cubicBezTo>
                  <a:cubicBezTo>
                    <a:pt x="295" y="4955"/>
                    <a:pt x="340" y="4099"/>
                    <a:pt x="411" y="3243"/>
                  </a:cubicBezTo>
                  <a:cubicBezTo>
                    <a:pt x="456" y="2591"/>
                    <a:pt x="518" y="1949"/>
                    <a:pt x="590" y="1316"/>
                  </a:cubicBezTo>
                  <a:cubicBezTo>
                    <a:pt x="616" y="1093"/>
                    <a:pt x="634" y="878"/>
                    <a:pt x="661" y="655"/>
                  </a:cubicBezTo>
                  <a:cubicBezTo>
                    <a:pt x="679" y="584"/>
                    <a:pt x="688" y="504"/>
                    <a:pt x="697" y="424"/>
                  </a:cubicBezTo>
                  <a:cubicBezTo>
                    <a:pt x="697" y="406"/>
                    <a:pt x="697" y="388"/>
                    <a:pt x="706" y="370"/>
                  </a:cubicBezTo>
                  <a:cubicBezTo>
                    <a:pt x="706" y="367"/>
                    <a:pt x="706" y="359"/>
                    <a:pt x="706" y="352"/>
                  </a:cubicBezTo>
                  <a:cubicBezTo>
                    <a:pt x="706" y="325"/>
                    <a:pt x="715" y="299"/>
                    <a:pt x="715" y="272"/>
                  </a:cubicBezTo>
                  <a:cubicBezTo>
                    <a:pt x="716" y="264"/>
                    <a:pt x="718" y="255"/>
                    <a:pt x="719" y="247"/>
                  </a:cubicBezTo>
                  <a:close/>
                  <a:moveTo>
                    <a:pt x="623" y="0"/>
                  </a:moveTo>
                  <a:cubicBezTo>
                    <a:pt x="613" y="0"/>
                    <a:pt x="604" y="2"/>
                    <a:pt x="596" y="4"/>
                  </a:cubicBezTo>
                  <a:lnTo>
                    <a:pt x="596" y="4"/>
                  </a:lnTo>
                  <a:cubicBezTo>
                    <a:pt x="558" y="8"/>
                    <a:pt x="525" y="33"/>
                    <a:pt x="518" y="85"/>
                  </a:cubicBezTo>
                  <a:cubicBezTo>
                    <a:pt x="492" y="281"/>
                    <a:pt x="465" y="477"/>
                    <a:pt x="438" y="673"/>
                  </a:cubicBezTo>
                  <a:cubicBezTo>
                    <a:pt x="376" y="1182"/>
                    <a:pt x="322" y="1699"/>
                    <a:pt x="277" y="2217"/>
                  </a:cubicBezTo>
                  <a:cubicBezTo>
                    <a:pt x="197" y="2984"/>
                    <a:pt x="144" y="3760"/>
                    <a:pt x="99" y="4536"/>
                  </a:cubicBezTo>
                  <a:cubicBezTo>
                    <a:pt x="45" y="5491"/>
                    <a:pt x="10" y="6445"/>
                    <a:pt x="10" y="7400"/>
                  </a:cubicBezTo>
                  <a:cubicBezTo>
                    <a:pt x="1" y="8470"/>
                    <a:pt x="19" y="9532"/>
                    <a:pt x="81" y="10602"/>
                  </a:cubicBezTo>
                  <a:cubicBezTo>
                    <a:pt x="144" y="11709"/>
                    <a:pt x="251" y="12815"/>
                    <a:pt x="411" y="13912"/>
                  </a:cubicBezTo>
                  <a:cubicBezTo>
                    <a:pt x="563" y="15000"/>
                    <a:pt x="777" y="16080"/>
                    <a:pt x="1080" y="17141"/>
                  </a:cubicBezTo>
                  <a:cubicBezTo>
                    <a:pt x="1357" y="18141"/>
                    <a:pt x="1705" y="19113"/>
                    <a:pt x="2169" y="20041"/>
                  </a:cubicBezTo>
                  <a:cubicBezTo>
                    <a:pt x="2597" y="20897"/>
                    <a:pt x="3132" y="21718"/>
                    <a:pt x="3783" y="22423"/>
                  </a:cubicBezTo>
                  <a:cubicBezTo>
                    <a:pt x="4408" y="23092"/>
                    <a:pt x="5148" y="23663"/>
                    <a:pt x="5987" y="24046"/>
                  </a:cubicBezTo>
                  <a:cubicBezTo>
                    <a:pt x="6708" y="24390"/>
                    <a:pt x="7499" y="24584"/>
                    <a:pt x="8303" y="24584"/>
                  </a:cubicBezTo>
                  <a:cubicBezTo>
                    <a:pt x="8355" y="24584"/>
                    <a:pt x="8406" y="24583"/>
                    <a:pt x="8458" y="24582"/>
                  </a:cubicBezTo>
                  <a:cubicBezTo>
                    <a:pt x="9288" y="24555"/>
                    <a:pt x="10091" y="24323"/>
                    <a:pt x="10831" y="23966"/>
                  </a:cubicBezTo>
                  <a:cubicBezTo>
                    <a:pt x="11643" y="23574"/>
                    <a:pt x="12383" y="23038"/>
                    <a:pt x="13061" y="22441"/>
                  </a:cubicBezTo>
                  <a:cubicBezTo>
                    <a:pt x="13820" y="21789"/>
                    <a:pt x="14498" y="21049"/>
                    <a:pt x="15122" y="20273"/>
                  </a:cubicBezTo>
                  <a:cubicBezTo>
                    <a:pt x="15800" y="19443"/>
                    <a:pt x="16416" y="18569"/>
                    <a:pt x="16995" y="17668"/>
                  </a:cubicBezTo>
                  <a:cubicBezTo>
                    <a:pt x="17575" y="16767"/>
                    <a:pt x="18111" y="15839"/>
                    <a:pt x="18628" y="14902"/>
                  </a:cubicBezTo>
                  <a:cubicBezTo>
                    <a:pt x="19110" y="14010"/>
                    <a:pt x="19565" y="13109"/>
                    <a:pt x="19993" y="12199"/>
                  </a:cubicBezTo>
                  <a:cubicBezTo>
                    <a:pt x="20368" y="11414"/>
                    <a:pt x="20724" y="10620"/>
                    <a:pt x="21063" y="9817"/>
                  </a:cubicBezTo>
                  <a:cubicBezTo>
                    <a:pt x="21331" y="9211"/>
                    <a:pt x="21581" y="8595"/>
                    <a:pt x="21822" y="7971"/>
                  </a:cubicBezTo>
                  <a:cubicBezTo>
                    <a:pt x="21956" y="7632"/>
                    <a:pt x="22080" y="7293"/>
                    <a:pt x="22205" y="6954"/>
                  </a:cubicBezTo>
                  <a:cubicBezTo>
                    <a:pt x="22223" y="6909"/>
                    <a:pt x="22241" y="6864"/>
                    <a:pt x="22259" y="6820"/>
                  </a:cubicBezTo>
                  <a:cubicBezTo>
                    <a:pt x="22268" y="6775"/>
                    <a:pt x="22250" y="6713"/>
                    <a:pt x="22205" y="6695"/>
                  </a:cubicBezTo>
                  <a:cubicBezTo>
                    <a:pt x="21911" y="6552"/>
                    <a:pt x="21617" y="6401"/>
                    <a:pt x="21331" y="6258"/>
                  </a:cubicBezTo>
                  <a:cubicBezTo>
                    <a:pt x="20626" y="5910"/>
                    <a:pt x="19922" y="5562"/>
                    <a:pt x="19226" y="5214"/>
                  </a:cubicBezTo>
                  <a:lnTo>
                    <a:pt x="16692" y="3956"/>
                  </a:lnTo>
                  <a:cubicBezTo>
                    <a:pt x="15952" y="3599"/>
                    <a:pt x="15220" y="3234"/>
                    <a:pt x="14489" y="2868"/>
                  </a:cubicBezTo>
                  <a:cubicBezTo>
                    <a:pt x="14132" y="2689"/>
                    <a:pt x="13784" y="2502"/>
                    <a:pt x="13418" y="2342"/>
                  </a:cubicBezTo>
                  <a:cubicBezTo>
                    <a:pt x="13409" y="2333"/>
                    <a:pt x="13409" y="2333"/>
                    <a:pt x="13400" y="2333"/>
                  </a:cubicBezTo>
                  <a:cubicBezTo>
                    <a:pt x="13384" y="2323"/>
                    <a:pt x="13364" y="2318"/>
                    <a:pt x="13343" y="2318"/>
                  </a:cubicBezTo>
                  <a:cubicBezTo>
                    <a:pt x="13305" y="2318"/>
                    <a:pt x="13266" y="2334"/>
                    <a:pt x="13249" y="2368"/>
                  </a:cubicBezTo>
                  <a:cubicBezTo>
                    <a:pt x="13106" y="2681"/>
                    <a:pt x="12972" y="2984"/>
                    <a:pt x="12829" y="3296"/>
                  </a:cubicBezTo>
                  <a:cubicBezTo>
                    <a:pt x="12499" y="4037"/>
                    <a:pt x="12169" y="4768"/>
                    <a:pt x="11830" y="5508"/>
                  </a:cubicBezTo>
                  <a:cubicBezTo>
                    <a:pt x="11429" y="6401"/>
                    <a:pt x="11027" y="7293"/>
                    <a:pt x="10626" y="8185"/>
                  </a:cubicBezTo>
                  <a:cubicBezTo>
                    <a:pt x="10278" y="8961"/>
                    <a:pt x="9930" y="9737"/>
                    <a:pt x="9582" y="10504"/>
                  </a:cubicBezTo>
                  <a:cubicBezTo>
                    <a:pt x="9466" y="10763"/>
                    <a:pt x="9350" y="11013"/>
                    <a:pt x="9234" y="11271"/>
                  </a:cubicBezTo>
                  <a:cubicBezTo>
                    <a:pt x="9220" y="11302"/>
                    <a:pt x="9204" y="11333"/>
                    <a:pt x="9188" y="11365"/>
                  </a:cubicBezTo>
                  <a:lnTo>
                    <a:pt x="9188" y="11365"/>
                  </a:lnTo>
                  <a:cubicBezTo>
                    <a:pt x="8759" y="9774"/>
                    <a:pt x="8256" y="8193"/>
                    <a:pt x="7619" y="6668"/>
                  </a:cubicBezTo>
                  <a:cubicBezTo>
                    <a:pt x="7147" y="5544"/>
                    <a:pt x="6602" y="4438"/>
                    <a:pt x="5898" y="3430"/>
                  </a:cubicBezTo>
                  <a:cubicBezTo>
                    <a:pt x="5407" y="2725"/>
                    <a:pt x="4845" y="2065"/>
                    <a:pt x="4167" y="1521"/>
                  </a:cubicBezTo>
                  <a:cubicBezTo>
                    <a:pt x="3641" y="1110"/>
                    <a:pt x="3061" y="771"/>
                    <a:pt x="2445" y="531"/>
                  </a:cubicBezTo>
                  <a:cubicBezTo>
                    <a:pt x="1928" y="316"/>
                    <a:pt x="1384" y="174"/>
                    <a:pt x="848" y="49"/>
                  </a:cubicBezTo>
                  <a:cubicBezTo>
                    <a:pt x="786" y="31"/>
                    <a:pt x="723" y="22"/>
                    <a:pt x="652" y="4"/>
                  </a:cubicBezTo>
                  <a:cubicBezTo>
                    <a:pt x="642" y="2"/>
                    <a:pt x="632" y="0"/>
                    <a:pt x="623"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5" name="Google Shape;3925;p42"/>
            <p:cNvSpPr/>
            <p:nvPr/>
          </p:nvSpPr>
          <p:spPr>
            <a:xfrm>
              <a:off x="1540350" y="4147250"/>
              <a:ext cx="43075" cy="149550"/>
            </a:xfrm>
            <a:custGeom>
              <a:avLst/>
              <a:gdLst/>
              <a:ahLst/>
              <a:cxnLst/>
              <a:rect l="l" t="t" r="r" b="b"/>
              <a:pathLst>
                <a:path w="1723" h="5982" extrusionOk="0">
                  <a:moveTo>
                    <a:pt x="1597" y="0"/>
                  </a:moveTo>
                  <a:cubicBezTo>
                    <a:pt x="1546" y="0"/>
                    <a:pt x="1505" y="39"/>
                    <a:pt x="1482" y="84"/>
                  </a:cubicBezTo>
                  <a:cubicBezTo>
                    <a:pt x="902" y="1530"/>
                    <a:pt x="474" y="3037"/>
                    <a:pt x="197" y="4572"/>
                  </a:cubicBezTo>
                  <a:cubicBezTo>
                    <a:pt x="126" y="5000"/>
                    <a:pt x="63" y="5437"/>
                    <a:pt x="10" y="5874"/>
                  </a:cubicBezTo>
                  <a:cubicBezTo>
                    <a:pt x="1" y="5928"/>
                    <a:pt x="63" y="5981"/>
                    <a:pt x="117" y="5981"/>
                  </a:cubicBezTo>
                  <a:cubicBezTo>
                    <a:pt x="188" y="5981"/>
                    <a:pt x="224" y="5928"/>
                    <a:pt x="233" y="5874"/>
                  </a:cubicBezTo>
                  <a:cubicBezTo>
                    <a:pt x="411" y="4340"/>
                    <a:pt x="759" y="2832"/>
                    <a:pt x="1250" y="1378"/>
                  </a:cubicBezTo>
                  <a:cubicBezTo>
                    <a:pt x="1384" y="959"/>
                    <a:pt x="1535" y="548"/>
                    <a:pt x="1705" y="147"/>
                  </a:cubicBezTo>
                  <a:cubicBezTo>
                    <a:pt x="1723" y="84"/>
                    <a:pt x="1678" y="22"/>
                    <a:pt x="1625" y="4"/>
                  </a:cubicBezTo>
                  <a:cubicBezTo>
                    <a:pt x="1615" y="1"/>
                    <a:pt x="1606" y="0"/>
                    <a:pt x="1597"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6" name="Google Shape;3926;p42"/>
            <p:cNvSpPr/>
            <p:nvPr/>
          </p:nvSpPr>
          <p:spPr>
            <a:xfrm>
              <a:off x="1520300" y="4159700"/>
              <a:ext cx="47125" cy="77475"/>
            </a:xfrm>
            <a:custGeom>
              <a:avLst/>
              <a:gdLst/>
              <a:ahLst/>
              <a:cxnLst/>
              <a:rect l="l" t="t" r="r" b="b"/>
              <a:pathLst>
                <a:path w="1885" h="3099" extrusionOk="0">
                  <a:moveTo>
                    <a:pt x="1726" y="1"/>
                  </a:moveTo>
                  <a:cubicBezTo>
                    <a:pt x="1692" y="1"/>
                    <a:pt x="1657" y="15"/>
                    <a:pt x="1633" y="50"/>
                  </a:cubicBezTo>
                  <a:cubicBezTo>
                    <a:pt x="1026" y="969"/>
                    <a:pt x="482" y="1933"/>
                    <a:pt x="18" y="2932"/>
                  </a:cubicBezTo>
                  <a:cubicBezTo>
                    <a:pt x="0" y="2985"/>
                    <a:pt x="9" y="3057"/>
                    <a:pt x="63" y="3083"/>
                  </a:cubicBezTo>
                  <a:cubicBezTo>
                    <a:pt x="79" y="3093"/>
                    <a:pt x="99" y="3098"/>
                    <a:pt x="120" y="3098"/>
                  </a:cubicBezTo>
                  <a:cubicBezTo>
                    <a:pt x="158" y="3098"/>
                    <a:pt x="197" y="3082"/>
                    <a:pt x="214" y="3048"/>
                  </a:cubicBezTo>
                  <a:cubicBezTo>
                    <a:pt x="678" y="2049"/>
                    <a:pt x="1213" y="1076"/>
                    <a:pt x="1829" y="166"/>
                  </a:cubicBezTo>
                  <a:cubicBezTo>
                    <a:pt x="1885" y="79"/>
                    <a:pt x="1806" y="1"/>
                    <a:pt x="1726"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7" name="Google Shape;3927;p42"/>
            <p:cNvSpPr/>
            <p:nvPr/>
          </p:nvSpPr>
          <p:spPr>
            <a:xfrm>
              <a:off x="1645400" y="3999600"/>
              <a:ext cx="232700" cy="113875"/>
            </a:xfrm>
            <a:custGeom>
              <a:avLst/>
              <a:gdLst/>
              <a:ahLst/>
              <a:cxnLst/>
              <a:rect l="l" t="t" r="r" b="b"/>
              <a:pathLst>
                <a:path w="9308" h="4555" extrusionOk="0">
                  <a:moveTo>
                    <a:pt x="170" y="1"/>
                  </a:moveTo>
                  <a:cubicBezTo>
                    <a:pt x="65" y="1"/>
                    <a:pt x="0" y="147"/>
                    <a:pt x="108" y="201"/>
                  </a:cubicBezTo>
                  <a:cubicBezTo>
                    <a:pt x="554" y="415"/>
                    <a:pt x="991" y="629"/>
                    <a:pt x="1437" y="843"/>
                  </a:cubicBezTo>
                  <a:cubicBezTo>
                    <a:pt x="2079" y="1155"/>
                    <a:pt x="2731" y="1467"/>
                    <a:pt x="3382" y="1789"/>
                  </a:cubicBezTo>
                  <a:cubicBezTo>
                    <a:pt x="4104" y="2137"/>
                    <a:pt x="4827" y="2484"/>
                    <a:pt x="5550" y="2832"/>
                  </a:cubicBezTo>
                  <a:cubicBezTo>
                    <a:pt x="6219" y="3153"/>
                    <a:pt x="6879" y="3475"/>
                    <a:pt x="7548" y="3796"/>
                  </a:cubicBezTo>
                  <a:cubicBezTo>
                    <a:pt x="8021" y="4028"/>
                    <a:pt x="8494" y="4260"/>
                    <a:pt x="8966" y="4483"/>
                  </a:cubicBezTo>
                  <a:lnTo>
                    <a:pt x="9082" y="4545"/>
                  </a:lnTo>
                  <a:cubicBezTo>
                    <a:pt x="9098" y="4552"/>
                    <a:pt x="9113" y="4555"/>
                    <a:pt x="9127" y="4555"/>
                  </a:cubicBezTo>
                  <a:cubicBezTo>
                    <a:pt x="9232" y="4555"/>
                    <a:pt x="9308" y="4404"/>
                    <a:pt x="9198" y="4349"/>
                  </a:cubicBezTo>
                  <a:cubicBezTo>
                    <a:pt x="8752" y="4135"/>
                    <a:pt x="8315" y="3921"/>
                    <a:pt x="7869" y="3707"/>
                  </a:cubicBezTo>
                  <a:cubicBezTo>
                    <a:pt x="7218" y="3394"/>
                    <a:pt x="6576" y="3082"/>
                    <a:pt x="5924" y="2770"/>
                  </a:cubicBezTo>
                  <a:cubicBezTo>
                    <a:pt x="5202" y="2413"/>
                    <a:pt x="4479" y="2065"/>
                    <a:pt x="3757" y="1717"/>
                  </a:cubicBezTo>
                  <a:cubicBezTo>
                    <a:pt x="3087" y="1396"/>
                    <a:pt x="2427" y="1075"/>
                    <a:pt x="1758" y="754"/>
                  </a:cubicBezTo>
                  <a:cubicBezTo>
                    <a:pt x="1285" y="522"/>
                    <a:pt x="813" y="290"/>
                    <a:pt x="340" y="67"/>
                  </a:cubicBezTo>
                  <a:cubicBezTo>
                    <a:pt x="295" y="49"/>
                    <a:pt x="260" y="31"/>
                    <a:pt x="224" y="13"/>
                  </a:cubicBezTo>
                  <a:cubicBezTo>
                    <a:pt x="205" y="5"/>
                    <a:pt x="187" y="1"/>
                    <a:pt x="170"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8" name="Google Shape;3928;p42"/>
            <p:cNvSpPr/>
            <p:nvPr/>
          </p:nvSpPr>
          <p:spPr>
            <a:xfrm>
              <a:off x="1661475" y="3970625"/>
              <a:ext cx="229725" cy="112375"/>
            </a:xfrm>
            <a:custGeom>
              <a:avLst/>
              <a:gdLst/>
              <a:ahLst/>
              <a:cxnLst/>
              <a:rect l="l" t="t" r="r" b="b"/>
              <a:pathLst>
                <a:path w="9189" h="4495" extrusionOk="0">
                  <a:moveTo>
                    <a:pt x="172" y="0"/>
                  </a:moveTo>
                  <a:cubicBezTo>
                    <a:pt x="71" y="0"/>
                    <a:pt x="1" y="146"/>
                    <a:pt x="116" y="200"/>
                  </a:cubicBezTo>
                  <a:cubicBezTo>
                    <a:pt x="553" y="414"/>
                    <a:pt x="990" y="628"/>
                    <a:pt x="1427" y="842"/>
                  </a:cubicBezTo>
                  <a:cubicBezTo>
                    <a:pt x="2070" y="1146"/>
                    <a:pt x="2703" y="1458"/>
                    <a:pt x="3346" y="1761"/>
                  </a:cubicBezTo>
                  <a:cubicBezTo>
                    <a:pt x="4059" y="2109"/>
                    <a:pt x="4764" y="2448"/>
                    <a:pt x="5478" y="2796"/>
                  </a:cubicBezTo>
                  <a:cubicBezTo>
                    <a:pt x="6129" y="3108"/>
                    <a:pt x="6780" y="3429"/>
                    <a:pt x="7440" y="3742"/>
                  </a:cubicBezTo>
                  <a:cubicBezTo>
                    <a:pt x="7904" y="3974"/>
                    <a:pt x="8377" y="4197"/>
                    <a:pt x="8841" y="4420"/>
                  </a:cubicBezTo>
                  <a:cubicBezTo>
                    <a:pt x="8885" y="4437"/>
                    <a:pt x="8921" y="4464"/>
                    <a:pt x="8957" y="4482"/>
                  </a:cubicBezTo>
                  <a:cubicBezTo>
                    <a:pt x="8975" y="4490"/>
                    <a:pt x="8992" y="4494"/>
                    <a:pt x="9009" y="4494"/>
                  </a:cubicBezTo>
                  <a:cubicBezTo>
                    <a:pt x="9117" y="4494"/>
                    <a:pt x="9189" y="4340"/>
                    <a:pt x="9073" y="4286"/>
                  </a:cubicBezTo>
                  <a:cubicBezTo>
                    <a:pt x="8636" y="4072"/>
                    <a:pt x="8199" y="3866"/>
                    <a:pt x="7761" y="3652"/>
                  </a:cubicBezTo>
                  <a:cubicBezTo>
                    <a:pt x="7119" y="3340"/>
                    <a:pt x="6486" y="3037"/>
                    <a:pt x="5843" y="2725"/>
                  </a:cubicBezTo>
                  <a:cubicBezTo>
                    <a:pt x="5130" y="2386"/>
                    <a:pt x="4425" y="2038"/>
                    <a:pt x="3711" y="1690"/>
                  </a:cubicBezTo>
                  <a:cubicBezTo>
                    <a:pt x="3060" y="1377"/>
                    <a:pt x="2400" y="1065"/>
                    <a:pt x="1749" y="744"/>
                  </a:cubicBezTo>
                  <a:cubicBezTo>
                    <a:pt x="1285" y="521"/>
                    <a:pt x="812" y="289"/>
                    <a:pt x="348" y="66"/>
                  </a:cubicBezTo>
                  <a:cubicBezTo>
                    <a:pt x="303" y="48"/>
                    <a:pt x="268" y="30"/>
                    <a:pt x="223" y="13"/>
                  </a:cubicBezTo>
                  <a:cubicBezTo>
                    <a:pt x="206" y="4"/>
                    <a:pt x="188" y="0"/>
                    <a:pt x="17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29" name="Google Shape;3929;p42"/>
            <p:cNvSpPr/>
            <p:nvPr/>
          </p:nvSpPr>
          <p:spPr>
            <a:xfrm>
              <a:off x="1671725" y="3940300"/>
              <a:ext cx="232675" cy="110575"/>
            </a:xfrm>
            <a:custGeom>
              <a:avLst/>
              <a:gdLst/>
              <a:ahLst/>
              <a:cxnLst/>
              <a:rect l="l" t="t" r="r" b="b"/>
              <a:pathLst>
                <a:path w="9307" h="4423" extrusionOk="0">
                  <a:moveTo>
                    <a:pt x="174" y="0"/>
                  </a:moveTo>
                  <a:cubicBezTo>
                    <a:pt x="72" y="0"/>
                    <a:pt x="1" y="155"/>
                    <a:pt x="116" y="209"/>
                  </a:cubicBezTo>
                  <a:cubicBezTo>
                    <a:pt x="554" y="414"/>
                    <a:pt x="1000" y="628"/>
                    <a:pt x="1437" y="833"/>
                  </a:cubicBezTo>
                  <a:cubicBezTo>
                    <a:pt x="2088" y="1136"/>
                    <a:pt x="2739" y="1440"/>
                    <a:pt x="3390" y="1743"/>
                  </a:cubicBezTo>
                  <a:cubicBezTo>
                    <a:pt x="4113" y="2082"/>
                    <a:pt x="4836" y="2412"/>
                    <a:pt x="5549" y="2751"/>
                  </a:cubicBezTo>
                  <a:cubicBezTo>
                    <a:pt x="6218" y="3063"/>
                    <a:pt x="6879" y="3367"/>
                    <a:pt x="7539" y="3679"/>
                  </a:cubicBezTo>
                  <a:cubicBezTo>
                    <a:pt x="8021" y="3902"/>
                    <a:pt x="8493" y="4125"/>
                    <a:pt x="8966" y="4357"/>
                  </a:cubicBezTo>
                  <a:cubicBezTo>
                    <a:pt x="9011" y="4375"/>
                    <a:pt x="9046" y="4393"/>
                    <a:pt x="9082" y="4410"/>
                  </a:cubicBezTo>
                  <a:cubicBezTo>
                    <a:pt x="9100" y="4419"/>
                    <a:pt x="9118" y="4422"/>
                    <a:pt x="9134" y="4422"/>
                  </a:cubicBezTo>
                  <a:cubicBezTo>
                    <a:pt x="9241" y="4422"/>
                    <a:pt x="9306" y="4268"/>
                    <a:pt x="9198" y="4214"/>
                  </a:cubicBezTo>
                  <a:cubicBezTo>
                    <a:pt x="8752" y="4000"/>
                    <a:pt x="8315" y="3795"/>
                    <a:pt x="7869" y="3590"/>
                  </a:cubicBezTo>
                  <a:cubicBezTo>
                    <a:pt x="7218" y="3286"/>
                    <a:pt x="6566" y="2983"/>
                    <a:pt x="5924" y="2680"/>
                  </a:cubicBezTo>
                  <a:cubicBezTo>
                    <a:pt x="5201" y="2341"/>
                    <a:pt x="4479" y="2002"/>
                    <a:pt x="3756" y="1672"/>
                  </a:cubicBezTo>
                  <a:cubicBezTo>
                    <a:pt x="3096" y="1359"/>
                    <a:pt x="2427" y="1047"/>
                    <a:pt x="1767" y="744"/>
                  </a:cubicBezTo>
                  <a:cubicBezTo>
                    <a:pt x="1294" y="521"/>
                    <a:pt x="812" y="298"/>
                    <a:pt x="339" y="66"/>
                  </a:cubicBezTo>
                  <a:cubicBezTo>
                    <a:pt x="304" y="48"/>
                    <a:pt x="268" y="30"/>
                    <a:pt x="224" y="12"/>
                  </a:cubicBezTo>
                  <a:cubicBezTo>
                    <a:pt x="207" y="4"/>
                    <a:pt x="190" y="0"/>
                    <a:pt x="174"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0" name="Google Shape;3930;p42"/>
            <p:cNvSpPr/>
            <p:nvPr/>
          </p:nvSpPr>
          <p:spPr>
            <a:xfrm>
              <a:off x="935750" y="3725150"/>
              <a:ext cx="422200" cy="260075"/>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chemeClr val="accent4">
                <a:lumMod val="20000"/>
                <a:lumOff val="80000"/>
              </a:schemeClr>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1" name="Google Shape;3931;p42"/>
            <p:cNvSpPr/>
            <p:nvPr/>
          </p:nvSpPr>
          <p:spPr>
            <a:xfrm>
              <a:off x="932400" y="3722250"/>
              <a:ext cx="428900" cy="265700"/>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2" name="Google Shape;3932;p42"/>
            <p:cNvSpPr/>
            <p:nvPr/>
          </p:nvSpPr>
          <p:spPr>
            <a:xfrm>
              <a:off x="736575" y="3264150"/>
              <a:ext cx="713050" cy="474625"/>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chemeClr val="accent4">
                <a:lumMod val="20000"/>
                <a:lumOff val="80000"/>
              </a:schemeClr>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3" name="Google Shape;3933;p42"/>
            <p:cNvSpPr/>
            <p:nvPr/>
          </p:nvSpPr>
          <p:spPr>
            <a:xfrm>
              <a:off x="754875" y="3261475"/>
              <a:ext cx="694750" cy="480075"/>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4" name="Google Shape;3934;p42"/>
            <p:cNvSpPr/>
            <p:nvPr/>
          </p:nvSpPr>
          <p:spPr>
            <a:xfrm>
              <a:off x="786975" y="3486575"/>
              <a:ext cx="82900" cy="62975"/>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5" name="Google Shape;3935;p42"/>
            <p:cNvSpPr/>
            <p:nvPr/>
          </p:nvSpPr>
          <p:spPr>
            <a:xfrm>
              <a:off x="818650" y="3489425"/>
              <a:ext cx="41025" cy="6720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6" name="Google Shape;3936;p42"/>
            <p:cNvSpPr/>
            <p:nvPr/>
          </p:nvSpPr>
          <p:spPr>
            <a:xfrm>
              <a:off x="821200" y="3565600"/>
              <a:ext cx="64375" cy="15650"/>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7" name="Google Shape;3937;p42"/>
            <p:cNvSpPr/>
            <p:nvPr/>
          </p:nvSpPr>
          <p:spPr>
            <a:xfrm>
              <a:off x="1195000" y="3410575"/>
              <a:ext cx="57900" cy="135300"/>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8" name="Google Shape;3938;p42"/>
            <p:cNvSpPr/>
            <p:nvPr/>
          </p:nvSpPr>
          <p:spPr>
            <a:xfrm>
              <a:off x="1320675" y="3412475"/>
              <a:ext cx="47975" cy="78975"/>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39" name="Google Shape;3939;p42"/>
            <p:cNvSpPr/>
            <p:nvPr/>
          </p:nvSpPr>
          <p:spPr>
            <a:xfrm>
              <a:off x="1059750" y="3414700"/>
              <a:ext cx="47975" cy="78750"/>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0" name="Google Shape;3940;p42"/>
            <p:cNvSpPr/>
            <p:nvPr/>
          </p:nvSpPr>
          <p:spPr>
            <a:xfrm>
              <a:off x="1320680" y="3529875"/>
              <a:ext cx="116445" cy="126300"/>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chemeClr val="accent3"/>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1" name="Google Shape;3941;p42"/>
            <p:cNvSpPr/>
            <p:nvPr/>
          </p:nvSpPr>
          <p:spPr>
            <a:xfrm>
              <a:off x="958475" y="3532675"/>
              <a:ext cx="126725" cy="126050"/>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chemeClr val="accent3"/>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2" name="Google Shape;3942;p42"/>
            <p:cNvSpPr/>
            <p:nvPr/>
          </p:nvSpPr>
          <p:spPr>
            <a:xfrm>
              <a:off x="1315775" y="3384950"/>
              <a:ext cx="59000" cy="15300"/>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3" name="Google Shape;3943;p42"/>
            <p:cNvSpPr/>
            <p:nvPr/>
          </p:nvSpPr>
          <p:spPr>
            <a:xfrm>
              <a:off x="1051625" y="3386850"/>
              <a:ext cx="59225" cy="15700"/>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4" name="Google Shape;3944;p42"/>
            <p:cNvSpPr/>
            <p:nvPr/>
          </p:nvSpPr>
          <p:spPr>
            <a:xfrm>
              <a:off x="1126875" y="3569700"/>
              <a:ext cx="171725" cy="91925"/>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5" name="Google Shape;3945;p42"/>
            <p:cNvSpPr/>
            <p:nvPr/>
          </p:nvSpPr>
          <p:spPr>
            <a:xfrm>
              <a:off x="1164088" y="3602843"/>
              <a:ext cx="104983" cy="60922"/>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chemeClr val="accent3"/>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6" name="Google Shape;3946;p42"/>
            <p:cNvSpPr/>
            <p:nvPr/>
          </p:nvSpPr>
          <p:spPr>
            <a:xfrm>
              <a:off x="1124200" y="3566800"/>
              <a:ext cx="176650" cy="9760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7" name="Google Shape;3947;p42"/>
            <p:cNvSpPr/>
            <p:nvPr/>
          </p:nvSpPr>
          <p:spPr>
            <a:xfrm>
              <a:off x="754875" y="3261475"/>
              <a:ext cx="694750" cy="480075"/>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48" name="Google Shape;3948;p42"/>
            <p:cNvSpPr/>
            <p:nvPr/>
          </p:nvSpPr>
          <p:spPr>
            <a:xfrm>
              <a:off x="789200" y="2959300"/>
              <a:ext cx="757325" cy="543975"/>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tx1"/>
            </a:solidFill>
            <a:ln>
              <a:noFill/>
            </a:ln>
          </p:spPr>
          <p:txBody>
            <a:bodyPr spcFirstLastPara="1" wrap="square" lIns="146280" tIns="146280" rIns="146280" bIns="146280" anchor="ctr" anchorCtr="0">
              <a:noAutofit/>
            </a:bodyPr>
            <a:lstStyle/>
            <a:p>
              <a:pPr>
                <a:spcBef>
                  <a:spcPts val="0"/>
                </a:spcBef>
                <a:spcAft>
                  <a:spcPts val="0"/>
                </a:spcAft>
              </a:pPr>
              <a:endParaRPr dirty="0"/>
            </a:p>
          </p:txBody>
        </p:sp>
        <p:sp>
          <p:nvSpPr>
            <p:cNvPr id="3949" name="Google Shape;3949;p42"/>
            <p:cNvSpPr/>
            <p:nvPr/>
          </p:nvSpPr>
          <p:spPr>
            <a:xfrm>
              <a:off x="895375" y="3847375"/>
              <a:ext cx="538850" cy="631625"/>
            </a:xfrm>
            <a:custGeom>
              <a:avLst/>
              <a:gdLst/>
              <a:ahLst/>
              <a:cxnLst/>
              <a:rect l="l" t="t" r="r" b="b"/>
              <a:pathLst>
                <a:path w="21554" h="25265" extrusionOk="0">
                  <a:moveTo>
                    <a:pt x="15193" y="0"/>
                  </a:moveTo>
                  <a:cubicBezTo>
                    <a:pt x="14183" y="1779"/>
                    <a:pt x="12103" y="2814"/>
                    <a:pt x="10053" y="2814"/>
                  </a:cubicBezTo>
                  <a:cubicBezTo>
                    <a:pt x="9985" y="2814"/>
                    <a:pt x="9917" y="2813"/>
                    <a:pt x="9849" y="2810"/>
                  </a:cubicBezTo>
                  <a:cubicBezTo>
                    <a:pt x="7735" y="2739"/>
                    <a:pt x="5728" y="1677"/>
                    <a:pt x="4247" y="161"/>
                  </a:cubicBezTo>
                  <a:lnTo>
                    <a:pt x="0" y="3230"/>
                  </a:lnTo>
                  <a:lnTo>
                    <a:pt x="161" y="25265"/>
                  </a:lnTo>
                  <a:lnTo>
                    <a:pt x="21554" y="25113"/>
                  </a:lnTo>
                  <a:lnTo>
                    <a:pt x="19921" y="1758"/>
                  </a:lnTo>
                  <a:lnTo>
                    <a:pt x="15193" y="0"/>
                  </a:lnTo>
                  <a:close/>
                </a:path>
              </a:pathLst>
            </a:custGeom>
            <a:solidFill>
              <a:schemeClr val="lt1"/>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0" name="Google Shape;3950;p42"/>
            <p:cNvSpPr/>
            <p:nvPr/>
          </p:nvSpPr>
          <p:spPr>
            <a:xfrm>
              <a:off x="892250" y="3844550"/>
              <a:ext cx="544875" cy="637350"/>
            </a:xfrm>
            <a:custGeom>
              <a:avLst/>
              <a:gdLst/>
              <a:ahLst/>
              <a:cxnLst/>
              <a:rect l="l" t="t" r="r" b="b"/>
              <a:pathLst>
                <a:path w="21795" h="25494" extrusionOk="0">
                  <a:moveTo>
                    <a:pt x="15368" y="249"/>
                  </a:moveTo>
                  <a:cubicBezTo>
                    <a:pt x="15877" y="436"/>
                    <a:pt x="16378" y="622"/>
                    <a:pt x="16888" y="809"/>
                  </a:cubicBezTo>
                  <a:cubicBezTo>
                    <a:pt x="17735" y="1130"/>
                    <a:pt x="18583" y="1443"/>
                    <a:pt x="19430" y="1755"/>
                  </a:cubicBezTo>
                  <a:lnTo>
                    <a:pt x="19945" y="1950"/>
                  </a:lnTo>
                  <a:lnTo>
                    <a:pt x="19945" y="1950"/>
                  </a:lnTo>
                  <a:cubicBezTo>
                    <a:pt x="19959" y="2129"/>
                    <a:pt x="19968" y="2309"/>
                    <a:pt x="19984" y="2495"/>
                  </a:cubicBezTo>
                  <a:cubicBezTo>
                    <a:pt x="20019" y="3057"/>
                    <a:pt x="20064" y="3628"/>
                    <a:pt x="20100" y="4190"/>
                  </a:cubicBezTo>
                  <a:cubicBezTo>
                    <a:pt x="20162" y="5029"/>
                    <a:pt x="20216" y="5867"/>
                    <a:pt x="20278" y="6706"/>
                  </a:cubicBezTo>
                  <a:cubicBezTo>
                    <a:pt x="20349" y="7723"/>
                    <a:pt x="20421" y="8749"/>
                    <a:pt x="20492" y="9775"/>
                  </a:cubicBezTo>
                  <a:cubicBezTo>
                    <a:pt x="20572" y="10890"/>
                    <a:pt x="20644" y="12014"/>
                    <a:pt x="20724" y="13129"/>
                  </a:cubicBezTo>
                  <a:cubicBezTo>
                    <a:pt x="20804" y="14253"/>
                    <a:pt x="20885" y="15386"/>
                    <a:pt x="20965" y="16510"/>
                  </a:cubicBezTo>
                  <a:cubicBezTo>
                    <a:pt x="21036" y="17572"/>
                    <a:pt x="21108" y="18624"/>
                    <a:pt x="21179" y="19686"/>
                  </a:cubicBezTo>
                  <a:cubicBezTo>
                    <a:pt x="21241" y="20569"/>
                    <a:pt x="21304" y="21461"/>
                    <a:pt x="21366" y="22353"/>
                  </a:cubicBezTo>
                  <a:cubicBezTo>
                    <a:pt x="21411" y="22987"/>
                    <a:pt x="21456" y="23629"/>
                    <a:pt x="21500" y="24271"/>
                  </a:cubicBezTo>
                  <a:cubicBezTo>
                    <a:pt x="21518" y="24468"/>
                    <a:pt x="21527" y="24673"/>
                    <a:pt x="21545" y="24869"/>
                  </a:cubicBezTo>
                  <a:cubicBezTo>
                    <a:pt x="21552" y="24951"/>
                    <a:pt x="21548" y="25032"/>
                    <a:pt x="21554" y="25110"/>
                  </a:cubicBezTo>
                  <a:lnTo>
                    <a:pt x="21554" y="25110"/>
                  </a:lnTo>
                  <a:cubicBezTo>
                    <a:pt x="21405" y="25110"/>
                    <a:pt x="21254" y="25112"/>
                    <a:pt x="21108" y="25119"/>
                  </a:cubicBezTo>
                  <a:lnTo>
                    <a:pt x="19555" y="25128"/>
                  </a:lnTo>
                  <a:cubicBezTo>
                    <a:pt x="18788" y="25128"/>
                    <a:pt x="18021" y="25137"/>
                    <a:pt x="17254" y="25146"/>
                  </a:cubicBezTo>
                  <a:cubicBezTo>
                    <a:pt x="16317" y="25146"/>
                    <a:pt x="15371" y="25155"/>
                    <a:pt x="14435" y="25164"/>
                  </a:cubicBezTo>
                  <a:cubicBezTo>
                    <a:pt x="13409" y="25172"/>
                    <a:pt x="12383" y="25181"/>
                    <a:pt x="11357" y="25190"/>
                  </a:cubicBezTo>
                  <a:lnTo>
                    <a:pt x="8261" y="25208"/>
                  </a:lnTo>
                  <a:cubicBezTo>
                    <a:pt x="7289" y="25217"/>
                    <a:pt x="6325" y="25226"/>
                    <a:pt x="5362" y="25226"/>
                  </a:cubicBezTo>
                  <a:cubicBezTo>
                    <a:pt x="4550" y="25235"/>
                    <a:pt x="3729" y="25244"/>
                    <a:pt x="2918" y="25244"/>
                  </a:cubicBezTo>
                  <a:cubicBezTo>
                    <a:pt x="2329" y="25253"/>
                    <a:pt x="1740" y="25253"/>
                    <a:pt x="1160" y="25262"/>
                  </a:cubicBezTo>
                  <a:lnTo>
                    <a:pt x="607" y="25262"/>
                  </a:lnTo>
                  <a:cubicBezTo>
                    <a:pt x="558" y="25262"/>
                    <a:pt x="509" y="25259"/>
                    <a:pt x="461" y="25259"/>
                  </a:cubicBezTo>
                  <a:cubicBezTo>
                    <a:pt x="438" y="25259"/>
                    <a:pt x="415" y="25260"/>
                    <a:pt x="393" y="25261"/>
                  </a:cubicBezTo>
                  <a:lnTo>
                    <a:pt x="393" y="25261"/>
                  </a:lnTo>
                  <a:cubicBezTo>
                    <a:pt x="393" y="25104"/>
                    <a:pt x="393" y="24946"/>
                    <a:pt x="393" y="24789"/>
                  </a:cubicBezTo>
                  <a:cubicBezTo>
                    <a:pt x="384" y="24254"/>
                    <a:pt x="384" y="23718"/>
                    <a:pt x="384" y="23183"/>
                  </a:cubicBezTo>
                  <a:lnTo>
                    <a:pt x="366" y="20810"/>
                  </a:lnTo>
                  <a:cubicBezTo>
                    <a:pt x="357" y="19847"/>
                    <a:pt x="348" y="18883"/>
                    <a:pt x="339" y="17929"/>
                  </a:cubicBezTo>
                  <a:cubicBezTo>
                    <a:pt x="331" y="16867"/>
                    <a:pt x="331" y="15805"/>
                    <a:pt x="322" y="14753"/>
                  </a:cubicBezTo>
                  <a:cubicBezTo>
                    <a:pt x="313" y="13682"/>
                    <a:pt x="304" y="12612"/>
                    <a:pt x="295" y="11541"/>
                  </a:cubicBezTo>
                  <a:cubicBezTo>
                    <a:pt x="286" y="10551"/>
                    <a:pt x="277" y="9561"/>
                    <a:pt x="277" y="8570"/>
                  </a:cubicBezTo>
                  <a:lnTo>
                    <a:pt x="259" y="6055"/>
                  </a:lnTo>
                  <a:cubicBezTo>
                    <a:pt x="250" y="5448"/>
                    <a:pt x="241" y="4841"/>
                    <a:pt x="241" y="4235"/>
                  </a:cubicBezTo>
                  <a:cubicBezTo>
                    <a:pt x="241" y="3954"/>
                    <a:pt x="259" y="3665"/>
                    <a:pt x="234" y="3392"/>
                  </a:cubicBezTo>
                  <a:lnTo>
                    <a:pt x="234" y="3392"/>
                  </a:lnTo>
                  <a:lnTo>
                    <a:pt x="1615" y="2397"/>
                  </a:lnTo>
                  <a:cubicBezTo>
                    <a:pt x="2373" y="1853"/>
                    <a:pt x="3141" y="1300"/>
                    <a:pt x="3899" y="756"/>
                  </a:cubicBezTo>
                  <a:cubicBezTo>
                    <a:pt x="4054" y="639"/>
                    <a:pt x="4203" y="529"/>
                    <a:pt x="4357" y="420"/>
                  </a:cubicBezTo>
                  <a:lnTo>
                    <a:pt x="4357" y="420"/>
                  </a:lnTo>
                  <a:cubicBezTo>
                    <a:pt x="5578" y="1637"/>
                    <a:pt x="7123" y="2573"/>
                    <a:pt x="8832" y="2906"/>
                  </a:cubicBezTo>
                  <a:cubicBezTo>
                    <a:pt x="9264" y="2989"/>
                    <a:pt x="9703" y="3031"/>
                    <a:pt x="10140" y="3031"/>
                  </a:cubicBezTo>
                  <a:cubicBezTo>
                    <a:pt x="11338" y="3031"/>
                    <a:pt x="12528" y="2716"/>
                    <a:pt x="13560" y="2076"/>
                  </a:cubicBezTo>
                  <a:cubicBezTo>
                    <a:pt x="14292" y="1611"/>
                    <a:pt x="14924" y="997"/>
                    <a:pt x="15368" y="249"/>
                  </a:cubicBezTo>
                  <a:close/>
                  <a:moveTo>
                    <a:pt x="15319" y="1"/>
                  </a:moveTo>
                  <a:cubicBezTo>
                    <a:pt x="15278" y="1"/>
                    <a:pt x="15241" y="23"/>
                    <a:pt x="15220" y="51"/>
                  </a:cubicBezTo>
                  <a:cubicBezTo>
                    <a:pt x="14444" y="1416"/>
                    <a:pt x="13052" y="2317"/>
                    <a:pt x="11544" y="2656"/>
                  </a:cubicBezTo>
                  <a:cubicBezTo>
                    <a:pt x="11090" y="2760"/>
                    <a:pt x="10632" y="2809"/>
                    <a:pt x="10175" y="2809"/>
                  </a:cubicBezTo>
                  <a:cubicBezTo>
                    <a:pt x="8987" y="2809"/>
                    <a:pt x="7810" y="2478"/>
                    <a:pt x="6754" y="1924"/>
                  </a:cubicBezTo>
                  <a:cubicBezTo>
                    <a:pt x="5897" y="1469"/>
                    <a:pt x="5121" y="881"/>
                    <a:pt x="4452" y="194"/>
                  </a:cubicBezTo>
                  <a:cubicBezTo>
                    <a:pt x="4437" y="180"/>
                    <a:pt x="4421" y="171"/>
                    <a:pt x="4404" y="166"/>
                  </a:cubicBezTo>
                  <a:lnTo>
                    <a:pt x="4404" y="166"/>
                  </a:lnTo>
                  <a:cubicBezTo>
                    <a:pt x="4392" y="160"/>
                    <a:pt x="4379" y="157"/>
                    <a:pt x="4365" y="157"/>
                  </a:cubicBezTo>
                  <a:cubicBezTo>
                    <a:pt x="4347" y="157"/>
                    <a:pt x="4328" y="163"/>
                    <a:pt x="4309" y="176"/>
                  </a:cubicBezTo>
                  <a:cubicBezTo>
                    <a:pt x="3578" y="702"/>
                    <a:pt x="2846" y="1237"/>
                    <a:pt x="2115" y="1764"/>
                  </a:cubicBezTo>
                  <a:cubicBezTo>
                    <a:pt x="1633" y="2112"/>
                    <a:pt x="1142" y="2468"/>
                    <a:pt x="661" y="2816"/>
                  </a:cubicBezTo>
                  <a:cubicBezTo>
                    <a:pt x="509" y="2923"/>
                    <a:pt x="357" y="3039"/>
                    <a:pt x="197" y="3146"/>
                  </a:cubicBezTo>
                  <a:cubicBezTo>
                    <a:pt x="134" y="3191"/>
                    <a:pt x="18" y="3245"/>
                    <a:pt x="9" y="3343"/>
                  </a:cubicBezTo>
                  <a:cubicBezTo>
                    <a:pt x="0" y="3414"/>
                    <a:pt x="9" y="3503"/>
                    <a:pt x="9" y="3584"/>
                  </a:cubicBezTo>
                  <a:cubicBezTo>
                    <a:pt x="18" y="3807"/>
                    <a:pt x="18" y="4030"/>
                    <a:pt x="18" y="4253"/>
                  </a:cubicBezTo>
                  <a:lnTo>
                    <a:pt x="36" y="6626"/>
                  </a:lnTo>
                  <a:cubicBezTo>
                    <a:pt x="45" y="7759"/>
                    <a:pt x="54" y="8883"/>
                    <a:pt x="63" y="10007"/>
                  </a:cubicBezTo>
                  <a:cubicBezTo>
                    <a:pt x="72" y="11300"/>
                    <a:pt x="81" y="12594"/>
                    <a:pt x="90" y="13887"/>
                  </a:cubicBezTo>
                  <a:cubicBezTo>
                    <a:pt x="99" y="15208"/>
                    <a:pt x="107" y="16528"/>
                    <a:pt x="116" y="17848"/>
                  </a:cubicBezTo>
                  <a:cubicBezTo>
                    <a:pt x="125" y="19026"/>
                    <a:pt x="134" y="20203"/>
                    <a:pt x="143" y="21381"/>
                  </a:cubicBezTo>
                  <a:lnTo>
                    <a:pt x="161" y="24031"/>
                  </a:lnTo>
                  <a:cubicBezTo>
                    <a:pt x="170" y="24459"/>
                    <a:pt x="170" y="24896"/>
                    <a:pt x="170" y="25324"/>
                  </a:cubicBezTo>
                  <a:cubicBezTo>
                    <a:pt x="170" y="25342"/>
                    <a:pt x="170" y="25360"/>
                    <a:pt x="170" y="25378"/>
                  </a:cubicBezTo>
                  <a:cubicBezTo>
                    <a:pt x="170" y="25440"/>
                    <a:pt x="223" y="25494"/>
                    <a:pt x="286" y="25494"/>
                  </a:cubicBezTo>
                  <a:cubicBezTo>
                    <a:pt x="473" y="25485"/>
                    <a:pt x="670" y="25485"/>
                    <a:pt x="857" y="25485"/>
                  </a:cubicBezTo>
                  <a:lnTo>
                    <a:pt x="2409" y="25476"/>
                  </a:lnTo>
                  <a:cubicBezTo>
                    <a:pt x="3176" y="25467"/>
                    <a:pt x="3944" y="25467"/>
                    <a:pt x="4711" y="25458"/>
                  </a:cubicBezTo>
                  <a:cubicBezTo>
                    <a:pt x="5647" y="25449"/>
                    <a:pt x="6593" y="25440"/>
                    <a:pt x="7530" y="25440"/>
                  </a:cubicBezTo>
                  <a:cubicBezTo>
                    <a:pt x="8556" y="25431"/>
                    <a:pt x="9582" y="25422"/>
                    <a:pt x="10608" y="25413"/>
                  </a:cubicBezTo>
                  <a:lnTo>
                    <a:pt x="13703" y="25395"/>
                  </a:lnTo>
                  <a:cubicBezTo>
                    <a:pt x="14676" y="25387"/>
                    <a:pt x="15639" y="25378"/>
                    <a:pt x="16602" y="25369"/>
                  </a:cubicBezTo>
                  <a:cubicBezTo>
                    <a:pt x="17414" y="25369"/>
                    <a:pt x="18235" y="25360"/>
                    <a:pt x="19047" y="25351"/>
                  </a:cubicBezTo>
                  <a:cubicBezTo>
                    <a:pt x="19636" y="25351"/>
                    <a:pt x="20224" y="25342"/>
                    <a:pt x="20804" y="25342"/>
                  </a:cubicBezTo>
                  <a:cubicBezTo>
                    <a:pt x="21090" y="25342"/>
                    <a:pt x="21366" y="25342"/>
                    <a:pt x="21643" y="25333"/>
                  </a:cubicBezTo>
                  <a:lnTo>
                    <a:pt x="21679" y="25333"/>
                  </a:lnTo>
                  <a:cubicBezTo>
                    <a:pt x="21741" y="25333"/>
                    <a:pt x="21795" y="25279"/>
                    <a:pt x="21795" y="25226"/>
                  </a:cubicBezTo>
                  <a:cubicBezTo>
                    <a:pt x="21777" y="25012"/>
                    <a:pt x="21759" y="24807"/>
                    <a:pt x="21750" y="24593"/>
                  </a:cubicBezTo>
                  <a:cubicBezTo>
                    <a:pt x="21705" y="24031"/>
                    <a:pt x="21670" y="23460"/>
                    <a:pt x="21625" y="22898"/>
                  </a:cubicBezTo>
                  <a:cubicBezTo>
                    <a:pt x="21572" y="22059"/>
                    <a:pt x="21509" y="21220"/>
                    <a:pt x="21456" y="20391"/>
                  </a:cubicBezTo>
                  <a:cubicBezTo>
                    <a:pt x="21384" y="19365"/>
                    <a:pt x="21313" y="18339"/>
                    <a:pt x="21241" y="17313"/>
                  </a:cubicBezTo>
                  <a:cubicBezTo>
                    <a:pt x="21161" y="16198"/>
                    <a:pt x="21081" y="15083"/>
                    <a:pt x="21009" y="13959"/>
                  </a:cubicBezTo>
                  <a:cubicBezTo>
                    <a:pt x="20929" y="12835"/>
                    <a:pt x="20849" y="11702"/>
                    <a:pt x="20769" y="10578"/>
                  </a:cubicBezTo>
                  <a:cubicBezTo>
                    <a:pt x="20697" y="9516"/>
                    <a:pt x="20626" y="8463"/>
                    <a:pt x="20546" y="7411"/>
                  </a:cubicBezTo>
                  <a:cubicBezTo>
                    <a:pt x="20483" y="6519"/>
                    <a:pt x="20421" y="5627"/>
                    <a:pt x="20358" y="4734"/>
                  </a:cubicBezTo>
                  <a:cubicBezTo>
                    <a:pt x="20314" y="4101"/>
                    <a:pt x="20269" y="3459"/>
                    <a:pt x="20224" y="2816"/>
                  </a:cubicBezTo>
                  <a:cubicBezTo>
                    <a:pt x="20207" y="2513"/>
                    <a:pt x="20189" y="2210"/>
                    <a:pt x="20162" y="1906"/>
                  </a:cubicBezTo>
                  <a:cubicBezTo>
                    <a:pt x="20162" y="1898"/>
                    <a:pt x="20162" y="1880"/>
                    <a:pt x="20162" y="1871"/>
                  </a:cubicBezTo>
                  <a:cubicBezTo>
                    <a:pt x="20162" y="1817"/>
                    <a:pt x="20126" y="1782"/>
                    <a:pt x="20082" y="1764"/>
                  </a:cubicBezTo>
                  <a:cubicBezTo>
                    <a:pt x="19546" y="1559"/>
                    <a:pt x="19011" y="1362"/>
                    <a:pt x="18485" y="1166"/>
                  </a:cubicBezTo>
                  <a:cubicBezTo>
                    <a:pt x="17637" y="854"/>
                    <a:pt x="16781" y="533"/>
                    <a:pt x="15933" y="220"/>
                  </a:cubicBezTo>
                  <a:lnTo>
                    <a:pt x="15354" y="6"/>
                  </a:lnTo>
                  <a:cubicBezTo>
                    <a:pt x="15342" y="2"/>
                    <a:pt x="15330" y="1"/>
                    <a:pt x="15319"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1" name="Google Shape;3951;p42"/>
            <p:cNvSpPr/>
            <p:nvPr/>
          </p:nvSpPr>
          <p:spPr>
            <a:xfrm>
              <a:off x="868375" y="4390200"/>
              <a:ext cx="521925" cy="9200"/>
            </a:xfrm>
            <a:custGeom>
              <a:avLst/>
              <a:gdLst/>
              <a:ahLst/>
              <a:cxnLst/>
              <a:rect l="l" t="t" r="r" b="b"/>
              <a:pathLst>
                <a:path w="20877" h="368" extrusionOk="0">
                  <a:moveTo>
                    <a:pt x="20742" y="1"/>
                  </a:moveTo>
                  <a:cubicBezTo>
                    <a:pt x="20739" y="1"/>
                    <a:pt x="20736" y="1"/>
                    <a:pt x="20733" y="1"/>
                  </a:cubicBezTo>
                  <a:cubicBezTo>
                    <a:pt x="18048" y="19"/>
                    <a:pt x="15363" y="37"/>
                    <a:pt x="12678" y="55"/>
                  </a:cubicBezTo>
                  <a:cubicBezTo>
                    <a:pt x="10001" y="72"/>
                    <a:pt x="7334" y="99"/>
                    <a:pt x="4658" y="117"/>
                  </a:cubicBezTo>
                  <a:cubicBezTo>
                    <a:pt x="3159" y="126"/>
                    <a:pt x="1651" y="135"/>
                    <a:pt x="144" y="144"/>
                  </a:cubicBezTo>
                  <a:cubicBezTo>
                    <a:pt x="4" y="153"/>
                    <a:pt x="1" y="367"/>
                    <a:pt x="135" y="367"/>
                  </a:cubicBezTo>
                  <a:cubicBezTo>
                    <a:pt x="138" y="367"/>
                    <a:pt x="141" y="367"/>
                    <a:pt x="144" y="367"/>
                  </a:cubicBezTo>
                  <a:cubicBezTo>
                    <a:pt x="2829" y="349"/>
                    <a:pt x="5514" y="331"/>
                    <a:pt x="8199" y="313"/>
                  </a:cubicBezTo>
                  <a:cubicBezTo>
                    <a:pt x="10867" y="295"/>
                    <a:pt x="13534" y="269"/>
                    <a:pt x="16210" y="251"/>
                  </a:cubicBezTo>
                  <a:cubicBezTo>
                    <a:pt x="17718" y="242"/>
                    <a:pt x="19226" y="233"/>
                    <a:pt x="20733" y="224"/>
                  </a:cubicBezTo>
                  <a:cubicBezTo>
                    <a:pt x="20873" y="215"/>
                    <a:pt x="20876" y="1"/>
                    <a:pt x="20742" y="1"/>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2" name="Google Shape;3952;p42"/>
            <p:cNvSpPr/>
            <p:nvPr/>
          </p:nvSpPr>
          <p:spPr>
            <a:xfrm>
              <a:off x="867950" y="4332900"/>
              <a:ext cx="521900" cy="9400"/>
            </a:xfrm>
            <a:custGeom>
              <a:avLst/>
              <a:gdLst/>
              <a:ahLst/>
              <a:cxnLst/>
              <a:rect l="l" t="t" r="r" b="b"/>
              <a:pathLst>
                <a:path w="20876" h="376" extrusionOk="0">
                  <a:moveTo>
                    <a:pt x="20733" y="0"/>
                  </a:moveTo>
                  <a:cubicBezTo>
                    <a:pt x="18047" y="18"/>
                    <a:pt x="15362" y="36"/>
                    <a:pt x="12677" y="54"/>
                  </a:cubicBezTo>
                  <a:cubicBezTo>
                    <a:pt x="10001" y="81"/>
                    <a:pt x="7333" y="98"/>
                    <a:pt x="4666" y="116"/>
                  </a:cubicBezTo>
                  <a:cubicBezTo>
                    <a:pt x="3158" y="125"/>
                    <a:pt x="1650" y="134"/>
                    <a:pt x="143" y="152"/>
                  </a:cubicBezTo>
                  <a:cubicBezTo>
                    <a:pt x="0" y="152"/>
                    <a:pt x="0" y="375"/>
                    <a:pt x="143" y="375"/>
                  </a:cubicBezTo>
                  <a:cubicBezTo>
                    <a:pt x="2828" y="348"/>
                    <a:pt x="5513" y="330"/>
                    <a:pt x="8198" y="313"/>
                  </a:cubicBezTo>
                  <a:cubicBezTo>
                    <a:pt x="10866" y="295"/>
                    <a:pt x="13542" y="277"/>
                    <a:pt x="16210" y="250"/>
                  </a:cubicBezTo>
                  <a:cubicBezTo>
                    <a:pt x="17717" y="241"/>
                    <a:pt x="19225" y="232"/>
                    <a:pt x="20733" y="223"/>
                  </a:cubicBezTo>
                  <a:cubicBezTo>
                    <a:pt x="20875" y="223"/>
                    <a:pt x="20875" y="0"/>
                    <a:pt x="20733" y="0"/>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3" name="Google Shape;3953;p42"/>
            <p:cNvSpPr/>
            <p:nvPr/>
          </p:nvSpPr>
          <p:spPr>
            <a:xfrm>
              <a:off x="867500" y="4275575"/>
              <a:ext cx="521900" cy="9400"/>
            </a:xfrm>
            <a:custGeom>
              <a:avLst/>
              <a:gdLst/>
              <a:ahLst/>
              <a:cxnLst/>
              <a:rect l="l" t="t" r="r" b="b"/>
              <a:pathLst>
                <a:path w="20876" h="376" extrusionOk="0">
                  <a:moveTo>
                    <a:pt x="20733" y="1"/>
                  </a:moveTo>
                  <a:cubicBezTo>
                    <a:pt x="18047" y="19"/>
                    <a:pt x="15362" y="36"/>
                    <a:pt x="12677" y="54"/>
                  </a:cubicBezTo>
                  <a:cubicBezTo>
                    <a:pt x="10010" y="81"/>
                    <a:pt x="7333" y="99"/>
                    <a:pt x="4666" y="117"/>
                  </a:cubicBezTo>
                  <a:cubicBezTo>
                    <a:pt x="3158" y="126"/>
                    <a:pt x="1651" y="143"/>
                    <a:pt x="143" y="152"/>
                  </a:cubicBezTo>
                  <a:cubicBezTo>
                    <a:pt x="0" y="152"/>
                    <a:pt x="0" y="375"/>
                    <a:pt x="143" y="375"/>
                  </a:cubicBezTo>
                  <a:cubicBezTo>
                    <a:pt x="2828" y="357"/>
                    <a:pt x="5513" y="331"/>
                    <a:pt x="8199" y="313"/>
                  </a:cubicBezTo>
                  <a:cubicBezTo>
                    <a:pt x="10866" y="295"/>
                    <a:pt x="13542" y="277"/>
                    <a:pt x="16210" y="259"/>
                  </a:cubicBezTo>
                  <a:cubicBezTo>
                    <a:pt x="17717" y="242"/>
                    <a:pt x="19225" y="233"/>
                    <a:pt x="20733" y="224"/>
                  </a:cubicBezTo>
                  <a:cubicBezTo>
                    <a:pt x="20875" y="224"/>
                    <a:pt x="20875" y="1"/>
                    <a:pt x="20733" y="1"/>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4" name="Google Shape;3954;p42"/>
            <p:cNvSpPr/>
            <p:nvPr/>
          </p:nvSpPr>
          <p:spPr>
            <a:xfrm>
              <a:off x="867050" y="4218250"/>
              <a:ext cx="521900" cy="9400"/>
            </a:xfrm>
            <a:custGeom>
              <a:avLst/>
              <a:gdLst/>
              <a:ahLst/>
              <a:cxnLst/>
              <a:rect l="l" t="t" r="r" b="b"/>
              <a:pathLst>
                <a:path w="20876" h="376" extrusionOk="0">
                  <a:moveTo>
                    <a:pt x="20733" y="1"/>
                  </a:moveTo>
                  <a:cubicBezTo>
                    <a:pt x="18048" y="19"/>
                    <a:pt x="15362" y="37"/>
                    <a:pt x="12677" y="63"/>
                  </a:cubicBezTo>
                  <a:cubicBezTo>
                    <a:pt x="10010" y="81"/>
                    <a:pt x="7333" y="99"/>
                    <a:pt x="4666" y="117"/>
                  </a:cubicBezTo>
                  <a:cubicBezTo>
                    <a:pt x="3158" y="126"/>
                    <a:pt x="1651" y="144"/>
                    <a:pt x="143" y="153"/>
                  </a:cubicBezTo>
                  <a:cubicBezTo>
                    <a:pt x="0" y="153"/>
                    <a:pt x="0" y="376"/>
                    <a:pt x="143" y="376"/>
                  </a:cubicBezTo>
                  <a:cubicBezTo>
                    <a:pt x="2828" y="358"/>
                    <a:pt x="5514" y="340"/>
                    <a:pt x="8199" y="313"/>
                  </a:cubicBezTo>
                  <a:cubicBezTo>
                    <a:pt x="10866" y="295"/>
                    <a:pt x="13542" y="278"/>
                    <a:pt x="16210" y="260"/>
                  </a:cubicBezTo>
                  <a:cubicBezTo>
                    <a:pt x="17718" y="242"/>
                    <a:pt x="19225" y="233"/>
                    <a:pt x="20733" y="224"/>
                  </a:cubicBezTo>
                  <a:cubicBezTo>
                    <a:pt x="20876" y="224"/>
                    <a:pt x="20876" y="1"/>
                    <a:pt x="20733" y="1"/>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5" name="Google Shape;3955;p42"/>
            <p:cNvSpPr/>
            <p:nvPr/>
          </p:nvSpPr>
          <p:spPr>
            <a:xfrm>
              <a:off x="866600" y="4160950"/>
              <a:ext cx="521900" cy="9375"/>
            </a:xfrm>
            <a:custGeom>
              <a:avLst/>
              <a:gdLst/>
              <a:ahLst/>
              <a:cxnLst/>
              <a:rect l="l" t="t" r="r" b="b"/>
              <a:pathLst>
                <a:path w="20876" h="375" extrusionOk="0">
                  <a:moveTo>
                    <a:pt x="20733" y="0"/>
                  </a:moveTo>
                  <a:cubicBezTo>
                    <a:pt x="18048" y="18"/>
                    <a:pt x="15363" y="45"/>
                    <a:pt x="12677" y="63"/>
                  </a:cubicBezTo>
                  <a:cubicBezTo>
                    <a:pt x="10010" y="81"/>
                    <a:pt x="7334" y="98"/>
                    <a:pt x="4666" y="116"/>
                  </a:cubicBezTo>
                  <a:cubicBezTo>
                    <a:pt x="3159" y="134"/>
                    <a:pt x="1651" y="143"/>
                    <a:pt x="143" y="152"/>
                  </a:cubicBezTo>
                  <a:cubicBezTo>
                    <a:pt x="1" y="152"/>
                    <a:pt x="1" y="375"/>
                    <a:pt x="143" y="375"/>
                  </a:cubicBezTo>
                  <a:cubicBezTo>
                    <a:pt x="2828" y="357"/>
                    <a:pt x="5514" y="339"/>
                    <a:pt x="8199" y="313"/>
                  </a:cubicBezTo>
                  <a:cubicBezTo>
                    <a:pt x="10875" y="295"/>
                    <a:pt x="13543" y="277"/>
                    <a:pt x="16210" y="259"/>
                  </a:cubicBezTo>
                  <a:cubicBezTo>
                    <a:pt x="17718" y="250"/>
                    <a:pt x="19225" y="232"/>
                    <a:pt x="20733" y="223"/>
                  </a:cubicBezTo>
                  <a:cubicBezTo>
                    <a:pt x="20876" y="223"/>
                    <a:pt x="20876" y="0"/>
                    <a:pt x="20733" y="0"/>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6" name="Google Shape;3956;p42"/>
            <p:cNvSpPr/>
            <p:nvPr/>
          </p:nvSpPr>
          <p:spPr>
            <a:xfrm>
              <a:off x="866150" y="4103625"/>
              <a:ext cx="521900" cy="9400"/>
            </a:xfrm>
            <a:custGeom>
              <a:avLst/>
              <a:gdLst/>
              <a:ahLst/>
              <a:cxnLst/>
              <a:rect l="l" t="t" r="r" b="b"/>
              <a:pathLst>
                <a:path w="20876" h="376" extrusionOk="0">
                  <a:moveTo>
                    <a:pt x="20733" y="1"/>
                  </a:moveTo>
                  <a:cubicBezTo>
                    <a:pt x="18048" y="18"/>
                    <a:pt x="15363" y="45"/>
                    <a:pt x="12677" y="63"/>
                  </a:cubicBezTo>
                  <a:cubicBezTo>
                    <a:pt x="10010" y="81"/>
                    <a:pt x="7334" y="99"/>
                    <a:pt x="4666" y="117"/>
                  </a:cubicBezTo>
                  <a:cubicBezTo>
                    <a:pt x="3159" y="134"/>
                    <a:pt x="1651" y="143"/>
                    <a:pt x="143" y="152"/>
                  </a:cubicBezTo>
                  <a:cubicBezTo>
                    <a:pt x="1" y="152"/>
                    <a:pt x="1" y="375"/>
                    <a:pt x="143" y="375"/>
                  </a:cubicBezTo>
                  <a:cubicBezTo>
                    <a:pt x="2829" y="357"/>
                    <a:pt x="5514" y="340"/>
                    <a:pt x="8199" y="322"/>
                  </a:cubicBezTo>
                  <a:cubicBezTo>
                    <a:pt x="10875" y="295"/>
                    <a:pt x="13543" y="277"/>
                    <a:pt x="16210" y="259"/>
                  </a:cubicBezTo>
                  <a:cubicBezTo>
                    <a:pt x="17718" y="250"/>
                    <a:pt x="19226" y="241"/>
                    <a:pt x="20733" y="224"/>
                  </a:cubicBezTo>
                  <a:cubicBezTo>
                    <a:pt x="20876" y="224"/>
                    <a:pt x="20876" y="1"/>
                    <a:pt x="20733" y="1"/>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7" name="Google Shape;3957;p42"/>
            <p:cNvSpPr/>
            <p:nvPr/>
          </p:nvSpPr>
          <p:spPr>
            <a:xfrm>
              <a:off x="865700" y="4046300"/>
              <a:ext cx="521925" cy="9400"/>
            </a:xfrm>
            <a:custGeom>
              <a:avLst/>
              <a:gdLst/>
              <a:ahLst/>
              <a:cxnLst/>
              <a:rect l="l" t="t" r="r" b="b"/>
              <a:pathLst>
                <a:path w="20877" h="376" extrusionOk="0">
                  <a:moveTo>
                    <a:pt x="20733" y="1"/>
                  </a:moveTo>
                  <a:cubicBezTo>
                    <a:pt x="18048" y="28"/>
                    <a:pt x="15363" y="45"/>
                    <a:pt x="12678" y="63"/>
                  </a:cubicBezTo>
                  <a:cubicBezTo>
                    <a:pt x="10010" y="81"/>
                    <a:pt x="7343" y="99"/>
                    <a:pt x="4667" y="126"/>
                  </a:cubicBezTo>
                  <a:cubicBezTo>
                    <a:pt x="3159" y="135"/>
                    <a:pt x="1651" y="144"/>
                    <a:pt x="144" y="153"/>
                  </a:cubicBezTo>
                  <a:cubicBezTo>
                    <a:pt x="1" y="153"/>
                    <a:pt x="1" y="376"/>
                    <a:pt x="144" y="376"/>
                  </a:cubicBezTo>
                  <a:cubicBezTo>
                    <a:pt x="2829" y="358"/>
                    <a:pt x="5514" y="340"/>
                    <a:pt x="8199" y="322"/>
                  </a:cubicBezTo>
                  <a:cubicBezTo>
                    <a:pt x="10876" y="304"/>
                    <a:pt x="13543" y="277"/>
                    <a:pt x="16219" y="260"/>
                  </a:cubicBezTo>
                  <a:cubicBezTo>
                    <a:pt x="17727" y="251"/>
                    <a:pt x="19226" y="242"/>
                    <a:pt x="20733" y="224"/>
                  </a:cubicBezTo>
                  <a:cubicBezTo>
                    <a:pt x="20876" y="224"/>
                    <a:pt x="20876" y="1"/>
                    <a:pt x="20733" y="1"/>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8" name="Google Shape;3958;p42"/>
            <p:cNvSpPr/>
            <p:nvPr/>
          </p:nvSpPr>
          <p:spPr>
            <a:xfrm>
              <a:off x="865275" y="3989200"/>
              <a:ext cx="522125" cy="9200"/>
            </a:xfrm>
            <a:custGeom>
              <a:avLst/>
              <a:gdLst/>
              <a:ahLst/>
              <a:cxnLst/>
              <a:rect l="l" t="t" r="r" b="b"/>
              <a:pathLst>
                <a:path w="20885" h="368" extrusionOk="0">
                  <a:moveTo>
                    <a:pt x="20741" y="1"/>
                  </a:moveTo>
                  <a:cubicBezTo>
                    <a:pt x="20738" y="1"/>
                    <a:pt x="20735" y="1"/>
                    <a:pt x="20732" y="1"/>
                  </a:cubicBezTo>
                  <a:cubicBezTo>
                    <a:pt x="18047" y="19"/>
                    <a:pt x="15371" y="37"/>
                    <a:pt x="12686" y="55"/>
                  </a:cubicBezTo>
                  <a:cubicBezTo>
                    <a:pt x="10009" y="72"/>
                    <a:pt x="7342" y="99"/>
                    <a:pt x="4666" y="117"/>
                  </a:cubicBezTo>
                  <a:cubicBezTo>
                    <a:pt x="3158" y="126"/>
                    <a:pt x="1650" y="135"/>
                    <a:pt x="152" y="144"/>
                  </a:cubicBezTo>
                  <a:cubicBezTo>
                    <a:pt x="3" y="153"/>
                    <a:pt x="0" y="367"/>
                    <a:pt x="143" y="367"/>
                  </a:cubicBezTo>
                  <a:cubicBezTo>
                    <a:pt x="146" y="367"/>
                    <a:pt x="149" y="367"/>
                    <a:pt x="152" y="367"/>
                  </a:cubicBezTo>
                  <a:cubicBezTo>
                    <a:pt x="2837" y="349"/>
                    <a:pt x="5513" y="331"/>
                    <a:pt x="8198" y="313"/>
                  </a:cubicBezTo>
                  <a:cubicBezTo>
                    <a:pt x="10875" y="295"/>
                    <a:pt x="13542" y="269"/>
                    <a:pt x="16218" y="251"/>
                  </a:cubicBezTo>
                  <a:cubicBezTo>
                    <a:pt x="17726" y="242"/>
                    <a:pt x="19234" y="233"/>
                    <a:pt x="20732" y="224"/>
                  </a:cubicBezTo>
                  <a:cubicBezTo>
                    <a:pt x="20881" y="215"/>
                    <a:pt x="20884" y="1"/>
                    <a:pt x="20741" y="1"/>
                  </a:cubicBez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59" name="Google Shape;3959;p42"/>
            <p:cNvSpPr/>
            <p:nvPr/>
          </p:nvSpPr>
          <p:spPr>
            <a:xfrm>
              <a:off x="983700" y="3864550"/>
              <a:ext cx="328300" cy="88550"/>
            </a:xfrm>
            <a:custGeom>
              <a:avLst/>
              <a:gdLst/>
              <a:ahLst/>
              <a:cxnLst/>
              <a:rect l="l" t="t" r="r" b="b"/>
              <a:pathLst>
                <a:path w="13132" h="3542" fill="none" extrusionOk="0">
                  <a:moveTo>
                    <a:pt x="13105" y="0"/>
                  </a:moveTo>
                  <a:cubicBezTo>
                    <a:pt x="13132" y="89"/>
                    <a:pt x="10928" y="3479"/>
                    <a:pt x="6557" y="3506"/>
                  </a:cubicBezTo>
                  <a:cubicBezTo>
                    <a:pt x="2186" y="3542"/>
                    <a:pt x="0" y="527"/>
                    <a:pt x="0" y="527"/>
                  </a:cubicBezTo>
                </a:path>
              </a:pathLst>
            </a:custGeom>
            <a:no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60" name="Google Shape;3960;p42"/>
            <p:cNvSpPr/>
            <p:nvPr/>
          </p:nvSpPr>
          <p:spPr>
            <a:xfrm>
              <a:off x="663650" y="4448200"/>
              <a:ext cx="833700" cy="1464175"/>
            </a:xfrm>
            <a:custGeom>
              <a:avLst/>
              <a:gdLst/>
              <a:ahLst/>
              <a:cxnLst/>
              <a:rect l="l" t="t" r="r" b="b"/>
              <a:pathLst>
                <a:path w="33348" h="58567" extrusionOk="0">
                  <a:moveTo>
                    <a:pt x="29966" y="1"/>
                  </a:moveTo>
                  <a:cubicBezTo>
                    <a:pt x="23338" y="54"/>
                    <a:pt x="16709" y="99"/>
                    <a:pt x="10081" y="143"/>
                  </a:cubicBezTo>
                  <a:lnTo>
                    <a:pt x="0" y="58567"/>
                  </a:lnTo>
                  <a:lnTo>
                    <a:pt x="0" y="58567"/>
                  </a:lnTo>
                  <a:lnTo>
                    <a:pt x="11571" y="58487"/>
                  </a:lnTo>
                  <a:lnTo>
                    <a:pt x="19350" y="15318"/>
                  </a:lnTo>
                  <a:lnTo>
                    <a:pt x="22660" y="58067"/>
                  </a:lnTo>
                  <a:lnTo>
                    <a:pt x="33347" y="57987"/>
                  </a:lnTo>
                  <a:cubicBezTo>
                    <a:pt x="32857" y="40600"/>
                    <a:pt x="29966" y="1"/>
                    <a:pt x="29966" y="1"/>
                  </a:cubicBezTo>
                  <a:close/>
                </a:path>
              </a:pathLst>
            </a:custGeom>
            <a:solidFill>
              <a:schemeClr val="accent4"/>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1" name="Google Shape;3961;p42"/>
            <p:cNvSpPr/>
            <p:nvPr/>
          </p:nvSpPr>
          <p:spPr>
            <a:xfrm>
              <a:off x="660525" y="4445525"/>
              <a:ext cx="839725" cy="1469750"/>
            </a:xfrm>
            <a:custGeom>
              <a:avLst/>
              <a:gdLst/>
              <a:ahLst/>
              <a:cxnLst/>
              <a:rect l="l" t="t" r="r" b="b"/>
              <a:pathLst>
                <a:path w="33589" h="58790" extrusionOk="0">
                  <a:moveTo>
                    <a:pt x="29984" y="224"/>
                  </a:moveTo>
                  <a:lnTo>
                    <a:pt x="29984" y="224"/>
                  </a:lnTo>
                  <a:cubicBezTo>
                    <a:pt x="30008" y="553"/>
                    <a:pt x="30032" y="887"/>
                    <a:pt x="30055" y="1214"/>
                  </a:cubicBezTo>
                  <a:cubicBezTo>
                    <a:pt x="30127" y="2231"/>
                    <a:pt x="30198" y="3248"/>
                    <a:pt x="30270" y="4274"/>
                  </a:cubicBezTo>
                  <a:cubicBezTo>
                    <a:pt x="30377" y="5835"/>
                    <a:pt x="30484" y="7396"/>
                    <a:pt x="30591" y="8957"/>
                  </a:cubicBezTo>
                  <a:cubicBezTo>
                    <a:pt x="30725" y="10920"/>
                    <a:pt x="30858" y="12891"/>
                    <a:pt x="30983" y="14863"/>
                  </a:cubicBezTo>
                  <a:cubicBezTo>
                    <a:pt x="31135" y="17138"/>
                    <a:pt x="31287" y="19421"/>
                    <a:pt x="31429" y="21696"/>
                  </a:cubicBezTo>
                  <a:cubicBezTo>
                    <a:pt x="31590" y="24159"/>
                    <a:pt x="31742" y="26621"/>
                    <a:pt x="31893" y="29074"/>
                  </a:cubicBezTo>
                  <a:cubicBezTo>
                    <a:pt x="32045" y="31590"/>
                    <a:pt x="32197" y="34097"/>
                    <a:pt x="32339" y="36603"/>
                  </a:cubicBezTo>
                  <a:cubicBezTo>
                    <a:pt x="32482" y="39065"/>
                    <a:pt x="32616" y="41528"/>
                    <a:pt x="32750" y="43999"/>
                  </a:cubicBezTo>
                  <a:cubicBezTo>
                    <a:pt x="32866" y="46283"/>
                    <a:pt x="32982" y="48566"/>
                    <a:pt x="33089" y="50859"/>
                  </a:cubicBezTo>
                  <a:cubicBezTo>
                    <a:pt x="33178" y="52840"/>
                    <a:pt x="33258" y="54820"/>
                    <a:pt x="33321" y="56809"/>
                  </a:cubicBezTo>
                  <a:cubicBezTo>
                    <a:pt x="33337" y="57202"/>
                    <a:pt x="33346" y="57595"/>
                    <a:pt x="33361" y="57988"/>
                  </a:cubicBezTo>
                  <a:lnTo>
                    <a:pt x="33361" y="57988"/>
                  </a:lnTo>
                  <a:cubicBezTo>
                    <a:pt x="32194" y="57996"/>
                    <a:pt x="31026" y="58005"/>
                    <a:pt x="29859" y="58014"/>
                  </a:cubicBezTo>
                  <a:cubicBezTo>
                    <a:pt x="27941" y="58023"/>
                    <a:pt x="26032" y="58040"/>
                    <a:pt x="24123" y="58049"/>
                  </a:cubicBezTo>
                  <a:cubicBezTo>
                    <a:pt x="23712" y="58058"/>
                    <a:pt x="23301" y="58058"/>
                    <a:pt x="22890" y="58058"/>
                  </a:cubicBezTo>
                  <a:lnTo>
                    <a:pt x="22890" y="58058"/>
                  </a:lnTo>
                  <a:cubicBezTo>
                    <a:pt x="22860" y="57713"/>
                    <a:pt x="22836" y="57368"/>
                    <a:pt x="22812" y="57023"/>
                  </a:cubicBezTo>
                  <a:cubicBezTo>
                    <a:pt x="22731" y="55989"/>
                    <a:pt x="22651" y="54954"/>
                    <a:pt x="22571" y="53928"/>
                  </a:cubicBezTo>
                  <a:cubicBezTo>
                    <a:pt x="22446" y="52385"/>
                    <a:pt x="22330" y="50850"/>
                    <a:pt x="22214" y="49316"/>
                  </a:cubicBezTo>
                  <a:cubicBezTo>
                    <a:pt x="22071" y="47451"/>
                    <a:pt x="21919" y="45587"/>
                    <a:pt x="21777" y="43713"/>
                  </a:cubicBezTo>
                  <a:cubicBezTo>
                    <a:pt x="21616" y="41662"/>
                    <a:pt x="21456" y="39610"/>
                    <a:pt x="21304" y="37558"/>
                  </a:cubicBezTo>
                  <a:cubicBezTo>
                    <a:pt x="21143" y="35497"/>
                    <a:pt x="20983" y="33436"/>
                    <a:pt x="20822" y="31367"/>
                  </a:cubicBezTo>
                  <a:cubicBezTo>
                    <a:pt x="20671" y="29440"/>
                    <a:pt x="20519" y="27504"/>
                    <a:pt x="20376" y="25568"/>
                  </a:cubicBezTo>
                  <a:cubicBezTo>
                    <a:pt x="20242" y="23944"/>
                    <a:pt x="20117" y="22321"/>
                    <a:pt x="19993" y="20688"/>
                  </a:cubicBezTo>
                  <a:cubicBezTo>
                    <a:pt x="19903" y="19520"/>
                    <a:pt x="19814" y="18342"/>
                    <a:pt x="19725" y="17164"/>
                  </a:cubicBezTo>
                  <a:cubicBezTo>
                    <a:pt x="19680" y="16611"/>
                    <a:pt x="19654" y="16049"/>
                    <a:pt x="19591" y="15496"/>
                  </a:cubicBezTo>
                  <a:cubicBezTo>
                    <a:pt x="19591" y="15469"/>
                    <a:pt x="19591" y="15452"/>
                    <a:pt x="19582" y="15425"/>
                  </a:cubicBezTo>
                  <a:cubicBezTo>
                    <a:pt x="19577" y="15359"/>
                    <a:pt x="19517" y="15316"/>
                    <a:pt x="19461" y="15316"/>
                  </a:cubicBezTo>
                  <a:cubicBezTo>
                    <a:pt x="19419" y="15316"/>
                    <a:pt x="19380" y="15340"/>
                    <a:pt x="19368" y="15398"/>
                  </a:cubicBezTo>
                  <a:cubicBezTo>
                    <a:pt x="19366" y="15407"/>
                    <a:pt x="19365" y="15416"/>
                    <a:pt x="19363" y="15425"/>
                  </a:cubicBezTo>
                  <a:lnTo>
                    <a:pt x="19363" y="15425"/>
                  </a:lnTo>
                  <a:cubicBezTo>
                    <a:pt x="19362" y="15425"/>
                    <a:pt x="19360" y="15425"/>
                    <a:pt x="19359" y="15425"/>
                  </a:cubicBezTo>
                  <a:lnTo>
                    <a:pt x="19359" y="15425"/>
                  </a:lnTo>
                  <a:cubicBezTo>
                    <a:pt x="19360" y="15430"/>
                    <a:pt x="19360" y="15434"/>
                    <a:pt x="19360" y="15439"/>
                  </a:cubicBezTo>
                  <a:lnTo>
                    <a:pt x="19360" y="15439"/>
                  </a:lnTo>
                  <a:cubicBezTo>
                    <a:pt x="19292" y="15809"/>
                    <a:pt x="19223" y="16179"/>
                    <a:pt x="19154" y="16558"/>
                  </a:cubicBezTo>
                  <a:cubicBezTo>
                    <a:pt x="18967" y="17602"/>
                    <a:pt x="18779" y="18645"/>
                    <a:pt x="18592" y="19689"/>
                  </a:cubicBezTo>
                  <a:cubicBezTo>
                    <a:pt x="18315" y="21232"/>
                    <a:pt x="18039" y="22785"/>
                    <a:pt x="17762" y="24328"/>
                  </a:cubicBezTo>
                  <a:cubicBezTo>
                    <a:pt x="17414" y="26219"/>
                    <a:pt x="17075" y="28111"/>
                    <a:pt x="16736" y="30011"/>
                  </a:cubicBezTo>
                  <a:cubicBezTo>
                    <a:pt x="16362" y="32071"/>
                    <a:pt x="15987" y="34132"/>
                    <a:pt x="15621" y="36202"/>
                  </a:cubicBezTo>
                  <a:cubicBezTo>
                    <a:pt x="15247" y="38298"/>
                    <a:pt x="14863" y="40386"/>
                    <a:pt x="14488" y="42482"/>
                  </a:cubicBezTo>
                  <a:cubicBezTo>
                    <a:pt x="14140" y="44427"/>
                    <a:pt x="13783" y="46372"/>
                    <a:pt x="13436" y="48317"/>
                  </a:cubicBezTo>
                  <a:cubicBezTo>
                    <a:pt x="13141" y="49967"/>
                    <a:pt x="12847" y="51608"/>
                    <a:pt x="12543" y="53259"/>
                  </a:cubicBezTo>
                  <a:cubicBezTo>
                    <a:pt x="12329" y="54445"/>
                    <a:pt x="12124" y="55623"/>
                    <a:pt x="11910" y="56800"/>
                  </a:cubicBezTo>
                  <a:cubicBezTo>
                    <a:pt x="11839" y="57175"/>
                    <a:pt x="11776" y="57541"/>
                    <a:pt x="11705" y="57916"/>
                  </a:cubicBezTo>
                  <a:cubicBezTo>
                    <a:pt x="11679" y="58091"/>
                    <a:pt x="11609" y="58293"/>
                    <a:pt x="11607" y="58478"/>
                  </a:cubicBezTo>
                  <a:lnTo>
                    <a:pt x="11607" y="58478"/>
                  </a:lnTo>
                  <a:cubicBezTo>
                    <a:pt x="10334" y="58487"/>
                    <a:pt x="9061" y="58496"/>
                    <a:pt x="7780" y="58504"/>
                  </a:cubicBezTo>
                  <a:cubicBezTo>
                    <a:pt x="5710" y="58522"/>
                    <a:pt x="3631" y="58540"/>
                    <a:pt x="1562" y="58549"/>
                  </a:cubicBezTo>
                  <a:cubicBezTo>
                    <a:pt x="1124" y="58557"/>
                    <a:pt x="687" y="58558"/>
                    <a:pt x="256" y="58565"/>
                  </a:cubicBezTo>
                  <a:lnTo>
                    <a:pt x="256" y="58565"/>
                  </a:lnTo>
                  <a:cubicBezTo>
                    <a:pt x="337" y="58091"/>
                    <a:pt x="419" y="57612"/>
                    <a:pt x="500" y="57139"/>
                  </a:cubicBezTo>
                  <a:cubicBezTo>
                    <a:pt x="741" y="55721"/>
                    <a:pt x="991" y="54294"/>
                    <a:pt x="1232" y="52875"/>
                  </a:cubicBezTo>
                  <a:cubicBezTo>
                    <a:pt x="1597" y="50788"/>
                    <a:pt x="1954" y="48691"/>
                    <a:pt x="2320" y="46604"/>
                  </a:cubicBezTo>
                  <a:cubicBezTo>
                    <a:pt x="2757" y="44052"/>
                    <a:pt x="3194" y="41501"/>
                    <a:pt x="3640" y="38950"/>
                  </a:cubicBezTo>
                  <a:cubicBezTo>
                    <a:pt x="4122" y="36139"/>
                    <a:pt x="4604" y="33338"/>
                    <a:pt x="5094" y="30528"/>
                  </a:cubicBezTo>
                  <a:cubicBezTo>
                    <a:pt x="5576" y="27700"/>
                    <a:pt x="6067" y="24872"/>
                    <a:pt x="6557" y="22035"/>
                  </a:cubicBezTo>
                  <a:lnTo>
                    <a:pt x="7922" y="14149"/>
                  </a:lnTo>
                  <a:cubicBezTo>
                    <a:pt x="8306" y="11919"/>
                    <a:pt x="8690" y="9689"/>
                    <a:pt x="9073" y="7458"/>
                  </a:cubicBezTo>
                  <a:cubicBezTo>
                    <a:pt x="9350" y="5853"/>
                    <a:pt x="9626" y="4247"/>
                    <a:pt x="9903" y="2650"/>
                  </a:cubicBezTo>
                  <a:cubicBezTo>
                    <a:pt x="10037" y="1892"/>
                    <a:pt x="10170" y="1133"/>
                    <a:pt x="10295" y="384"/>
                  </a:cubicBezTo>
                  <a:cubicBezTo>
                    <a:pt x="10295" y="378"/>
                    <a:pt x="10296" y="372"/>
                    <a:pt x="10296" y="366"/>
                  </a:cubicBezTo>
                  <a:lnTo>
                    <a:pt x="10296" y="366"/>
                  </a:lnTo>
                  <a:cubicBezTo>
                    <a:pt x="15431" y="330"/>
                    <a:pt x="20567" y="286"/>
                    <a:pt x="25702" y="250"/>
                  </a:cubicBezTo>
                  <a:cubicBezTo>
                    <a:pt x="27129" y="242"/>
                    <a:pt x="28556" y="233"/>
                    <a:pt x="29984" y="224"/>
                  </a:cubicBezTo>
                  <a:close/>
                  <a:moveTo>
                    <a:pt x="30091" y="0"/>
                  </a:moveTo>
                  <a:cubicBezTo>
                    <a:pt x="24926" y="36"/>
                    <a:pt x="19752" y="72"/>
                    <a:pt x="14586" y="108"/>
                  </a:cubicBezTo>
                  <a:cubicBezTo>
                    <a:pt x="13123" y="116"/>
                    <a:pt x="11660" y="134"/>
                    <a:pt x="10206" y="143"/>
                  </a:cubicBezTo>
                  <a:cubicBezTo>
                    <a:pt x="10204" y="143"/>
                    <a:pt x="10201" y="143"/>
                    <a:pt x="10199" y="143"/>
                  </a:cubicBezTo>
                  <a:lnTo>
                    <a:pt x="10199" y="143"/>
                  </a:lnTo>
                  <a:cubicBezTo>
                    <a:pt x="10194" y="143"/>
                    <a:pt x="10190" y="143"/>
                    <a:pt x="10186" y="143"/>
                  </a:cubicBezTo>
                  <a:cubicBezTo>
                    <a:pt x="10144" y="143"/>
                    <a:pt x="10106" y="167"/>
                    <a:pt x="10099" y="223"/>
                  </a:cubicBezTo>
                  <a:cubicBezTo>
                    <a:pt x="10001" y="750"/>
                    <a:pt x="9912" y="1267"/>
                    <a:pt x="9823" y="1794"/>
                  </a:cubicBezTo>
                  <a:cubicBezTo>
                    <a:pt x="9582" y="3212"/>
                    <a:pt x="9332" y="4630"/>
                    <a:pt x="9091" y="6049"/>
                  </a:cubicBezTo>
                  <a:cubicBezTo>
                    <a:pt x="8725" y="8145"/>
                    <a:pt x="8368" y="10233"/>
                    <a:pt x="8003" y="12329"/>
                  </a:cubicBezTo>
                  <a:cubicBezTo>
                    <a:pt x="7566" y="14881"/>
                    <a:pt x="7128" y="17432"/>
                    <a:pt x="6682" y="19983"/>
                  </a:cubicBezTo>
                  <a:cubicBezTo>
                    <a:pt x="6201" y="22785"/>
                    <a:pt x="5719" y="25595"/>
                    <a:pt x="5237" y="28396"/>
                  </a:cubicBezTo>
                  <a:cubicBezTo>
                    <a:pt x="4746" y="31224"/>
                    <a:pt x="4256" y="34061"/>
                    <a:pt x="3765" y="36889"/>
                  </a:cubicBezTo>
                  <a:cubicBezTo>
                    <a:pt x="3310" y="39520"/>
                    <a:pt x="2864" y="42152"/>
                    <a:pt x="2409" y="44784"/>
                  </a:cubicBezTo>
                  <a:cubicBezTo>
                    <a:pt x="2026" y="47014"/>
                    <a:pt x="1633" y="49244"/>
                    <a:pt x="1249" y="51475"/>
                  </a:cubicBezTo>
                  <a:cubicBezTo>
                    <a:pt x="973" y="53071"/>
                    <a:pt x="696" y="54677"/>
                    <a:pt x="420" y="56283"/>
                  </a:cubicBezTo>
                  <a:cubicBezTo>
                    <a:pt x="295" y="57032"/>
                    <a:pt x="161" y="57791"/>
                    <a:pt x="27" y="58549"/>
                  </a:cubicBezTo>
                  <a:cubicBezTo>
                    <a:pt x="27" y="58576"/>
                    <a:pt x="18" y="58611"/>
                    <a:pt x="18" y="58647"/>
                  </a:cubicBezTo>
                  <a:cubicBezTo>
                    <a:pt x="0" y="58718"/>
                    <a:pt x="45" y="58790"/>
                    <a:pt x="125" y="58790"/>
                  </a:cubicBezTo>
                  <a:cubicBezTo>
                    <a:pt x="1428" y="58772"/>
                    <a:pt x="2730" y="58763"/>
                    <a:pt x="4042" y="58754"/>
                  </a:cubicBezTo>
                  <a:cubicBezTo>
                    <a:pt x="6111" y="58745"/>
                    <a:pt x="8190" y="58727"/>
                    <a:pt x="10260" y="58710"/>
                  </a:cubicBezTo>
                  <a:cubicBezTo>
                    <a:pt x="10741" y="58710"/>
                    <a:pt x="11223" y="58701"/>
                    <a:pt x="11696" y="58701"/>
                  </a:cubicBezTo>
                  <a:cubicBezTo>
                    <a:pt x="11741" y="58701"/>
                    <a:pt x="11794" y="58665"/>
                    <a:pt x="11803" y="58620"/>
                  </a:cubicBezTo>
                  <a:cubicBezTo>
                    <a:pt x="11874" y="58237"/>
                    <a:pt x="11946" y="57844"/>
                    <a:pt x="12017" y="57461"/>
                  </a:cubicBezTo>
                  <a:cubicBezTo>
                    <a:pt x="12204" y="56417"/>
                    <a:pt x="12392" y="55373"/>
                    <a:pt x="12579" y="54320"/>
                  </a:cubicBezTo>
                  <a:cubicBezTo>
                    <a:pt x="12856" y="52777"/>
                    <a:pt x="13141" y="51234"/>
                    <a:pt x="13418" y="49690"/>
                  </a:cubicBezTo>
                  <a:cubicBezTo>
                    <a:pt x="13757" y="47799"/>
                    <a:pt x="14096" y="45899"/>
                    <a:pt x="14435" y="44008"/>
                  </a:cubicBezTo>
                  <a:cubicBezTo>
                    <a:pt x="14809" y="41947"/>
                    <a:pt x="15184" y="39877"/>
                    <a:pt x="15550" y="37817"/>
                  </a:cubicBezTo>
                  <a:cubicBezTo>
                    <a:pt x="15933" y="35720"/>
                    <a:pt x="16308" y="33624"/>
                    <a:pt x="16683" y="31536"/>
                  </a:cubicBezTo>
                  <a:cubicBezTo>
                    <a:pt x="17040" y="29591"/>
                    <a:pt x="17388" y="27647"/>
                    <a:pt x="17735" y="25702"/>
                  </a:cubicBezTo>
                  <a:cubicBezTo>
                    <a:pt x="18030" y="24051"/>
                    <a:pt x="18333" y="22401"/>
                    <a:pt x="18628" y="20751"/>
                  </a:cubicBezTo>
                  <a:cubicBezTo>
                    <a:pt x="18842" y="19573"/>
                    <a:pt x="19056" y="18396"/>
                    <a:pt x="19270" y="17209"/>
                  </a:cubicBezTo>
                  <a:cubicBezTo>
                    <a:pt x="19321" y="16908"/>
                    <a:pt x="19373" y="16602"/>
                    <a:pt x="19429" y="16299"/>
                  </a:cubicBezTo>
                  <a:lnTo>
                    <a:pt x="19429" y="16299"/>
                  </a:lnTo>
                  <a:cubicBezTo>
                    <a:pt x="19435" y="16391"/>
                    <a:pt x="19442" y="16483"/>
                    <a:pt x="19448" y="16576"/>
                  </a:cubicBezTo>
                  <a:cubicBezTo>
                    <a:pt x="19529" y="17611"/>
                    <a:pt x="19609" y="18645"/>
                    <a:pt x="19689" y="19680"/>
                  </a:cubicBezTo>
                  <a:cubicBezTo>
                    <a:pt x="19814" y="21215"/>
                    <a:pt x="19930" y="22749"/>
                    <a:pt x="20046" y="24283"/>
                  </a:cubicBezTo>
                  <a:cubicBezTo>
                    <a:pt x="20198" y="26148"/>
                    <a:pt x="20340" y="28012"/>
                    <a:pt x="20483" y="29886"/>
                  </a:cubicBezTo>
                  <a:cubicBezTo>
                    <a:pt x="20644" y="31938"/>
                    <a:pt x="20804" y="33989"/>
                    <a:pt x="20956" y="36041"/>
                  </a:cubicBezTo>
                  <a:cubicBezTo>
                    <a:pt x="21117" y="38102"/>
                    <a:pt x="21277" y="40172"/>
                    <a:pt x="21438" y="42232"/>
                  </a:cubicBezTo>
                  <a:cubicBezTo>
                    <a:pt x="21589" y="44159"/>
                    <a:pt x="21741" y="46095"/>
                    <a:pt x="21893" y="48031"/>
                  </a:cubicBezTo>
                  <a:cubicBezTo>
                    <a:pt x="22018" y="49655"/>
                    <a:pt x="22142" y="51278"/>
                    <a:pt x="22267" y="52911"/>
                  </a:cubicBezTo>
                  <a:cubicBezTo>
                    <a:pt x="22357" y="54080"/>
                    <a:pt x="22446" y="55257"/>
                    <a:pt x="22544" y="56435"/>
                  </a:cubicBezTo>
                  <a:cubicBezTo>
                    <a:pt x="22580" y="56988"/>
                    <a:pt x="22606" y="57550"/>
                    <a:pt x="22669" y="58103"/>
                  </a:cubicBezTo>
                  <a:cubicBezTo>
                    <a:pt x="22669" y="58130"/>
                    <a:pt x="22678" y="58148"/>
                    <a:pt x="22678" y="58174"/>
                  </a:cubicBezTo>
                  <a:cubicBezTo>
                    <a:pt x="22678" y="58237"/>
                    <a:pt x="22722" y="58281"/>
                    <a:pt x="22785" y="58281"/>
                  </a:cubicBezTo>
                  <a:cubicBezTo>
                    <a:pt x="23989" y="58272"/>
                    <a:pt x="25193" y="58263"/>
                    <a:pt x="26407" y="58255"/>
                  </a:cubicBezTo>
                  <a:cubicBezTo>
                    <a:pt x="28316" y="58246"/>
                    <a:pt x="30225" y="58228"/>
                    <a:pt x="32143" y="58219"/>
                  </a:cubicBezTo>
                  <a:cubicBezTo>
                    <a:pt x="32580" y="58210"/>
                    <a:pt x="33026" y="58210"/>
                    <a:pt x="33472" y="58210"/>
                  </a:cubicBezTo>
                  <a:cubicBezTo>
                    <a:pt x="33535" y="58210"/>
                    <a:pt x="33588" y="58156"/>
                    <a:pt x="33588" y="58094"/>
                  </a:cubicBezTo>
                  <a:cubicBezTo>
                    <a:pt x="33535" y="56194"/>
                    <a:pt x="33454" y="54294"/>
                    <a:pt x="33374" y="52385"/>
                  </a:cubicBezTo>
                  <a:cubicBezTo>
                    <a:pt x="33285" y="50172"/>
                    <a:pt x="33178" y="47960"/>
                    <a:pt x="33062" y="45738"/>
                  </a:cubicBezTo>
                  <a:cubicBezTo>
                    <a:pt x="32937" y="43312"/>
                    <a:pt x="32803" y="40876"/>
                    <a:pt x="32669" y="38450"/>
                  </a:cubicBezTo>
                  <a:cubicBezTo>
                    <a:pt x="32527" y="35943"/>
                    <a:pt x="32375" y="33436"/>
                    <a:pt x="32223" y="30930"/>
                  </a:cubicBezTo>
                  <a:cubicBezTo>
                    <a:pt x="32081" y="28441"/>
                    <a:pt x="31920" y="25961"/>
                    <a:pt x="31768" y="23472"/>
                  </a:cubicBezTo>
                  <a:cubicBezTo>
                    <a:pt x="31617" y="21134"/>
                    <a:pt x="31465" y="18806"/>
                    <a:pt x="31313" y="16469"/>
                  </a:cubicBezTo>
                  <a:cubicBezTo>
                    <a:pt x="31180" y="14417"/>
                    <a:pt x="31046" y="12365"/>
                    <a:pt x="30903" y="10304"/>
                  </a:cubicBezTo>
                  <a:cubicBezTo>
                    <a:pt x="30787" y="8636"/>
                    <a:pt x="30680" y="6959"/>
                    <a:pt x="30564" y="5282"/>
                  </a:cubicBezTo>
                  <a:cubicBezTo>
                    <a:pt x="30484" y="4113"/>
                    <a:pt x="30403" y="2953"/>
                    <a:pt x="30314" y="1785"/>
                  </a:cubicBezTo>
                  <a:cubicBezTo>
                    <a:pt x="30278" y="1249"/>
                    <a:pt x="30261" y="714"/>
                    <a:pt x="30207" y="179"/>
                  </a:cubicBezTo>
                  <a:cubicBezTo>
                    <a:pt x="30198" y="152"/>
                    <a:pt x="30198" y="134"/>
                    <a:pt x="30198" y="108"/>
                  </a:cubicBezTo>
                  <a:cubicBezTo>
                    <a:pt x="30198" y="45"/>
                    <a:pt x="30154" y="0"/>
                    <a:pt x="30091"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2" name="Google Shape;3962;p42"/>
            <p:cNvSpPr/>
            <p:nvPr/>
          </p:nvSpPr>
          <p:spPr>
            <a:xfrm>
              <a:off x="879325" y="4492125"/>
              <a:ext cx="519875" cy="9400"/>
            </a:xfrm>
            <a:custGeom>
              <a:avLst/>
              <a:gdLst/>
              <a:ahLst/>
              <a:cxnLst/>
              <a:rect l="l" t="t" r="r" b="b"/>
              <a:pathLst>
                <a:path w="20795" h="376" extrusionOk="0">
                  <a:moveTo>
                    <a:pt x="20652" y="1"/>
                  </a:moveTo>
                  <a:cubicBezTo>
                    <a:pt x="17976" y="19"/>
                    <a:pt x="15300" y="46"/>
                    <a:pt x="12623" y="63"/>
                  </a:cubicBezTo>
                  <a:lnTo>
                    <a:pt x="4648" y="117"/>
                  </a:lnTo>
                  <a:cubicBezTo>
                    <a:pt x="3140" y="135"/>
                    <a:pt x="1641" y="144"/>
                    <a:pt x="143" y="153"/>
                  </a:cubicBezTo>
                  <a:cubicBezTo>
                    <a:pt x="0" y="153"/>
                    <a:pt x="0" y="376"/>
                    <a:pt x="143" y="376"/>
                  </a:cubicBezTo>
                  <a:cubicBezTo>
                    <a:pt x="2819" y="358"/>
                    <a:pt x="5486" y="340"/>
                    <a:pt x="8163" y="313"/>
                  </a:cubicBezTo>
                  <a:lnTo>
                    <a:pt x="16147" y="260"/>
                  </a:lnTo>
                  <a:cubicBezTo>
                    <a:pt x="17646" y="251"/>
                    <a:pt x="19145" y="233"/>
                    <a:pt x="20652" y="224"/>
                  </a:cubicBezTo>
                  <a:cubicBezTo>
                    <a:pt x="20795" y="224"/>
                    <a:pt x="20795" y="1"/>
                    <a:pt x="20652"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3" name="Google Shape;3963;p42"/>
            <p:cNvSpPr/>
            <p:nvPr/>
          </p:nvSpPr>
          <p:spPr>
            <a:xfrm>
              <a:off x="1141600" y="4498150"/>
              <a:ext cx="8050" cy="335675"/>
            </a:xfrm>
            <a:custGeom>
              <a:avLst/>
              <a:gdLst/>
              <a:ahLst/>
              <a:cxnLst/>
              <a:rect l="l" t="t" r="r" b="b"/>
              <a:pathLst>
                <a:path w="322" h="13427" extrusionOk="0">
                  <a:moveTo>
                    <a:pt x="112" y="1"/>
                  </a:moveTo>
                  <a:cubicBezTo>
                    <a:pt x="56" y="1"/>
                    <a:pt x="0" y="36"/>
                    <a:pt x="0" y="108"/>
                  </a:cubicBezTo>
                  <a:cubicBezTo>
                    <a:pt x="9" y="1018"/>
                    <a:pt x="9" y="1919"/>
                    <a:pt x="18" y="2829"/>
                  </a:cubicBezTo>
                  <a:lnTo>
                    <a:pt x="36" y="5344"/>
                  </a:lnTo>
                  <a:cubicBezTo>
                    <a:pt x="45" y="6156"/>
                    <a:pt x="45" y="6977"/>
                    <a:pt x="54" y="7789"/>
                  </a:cubicBezTo>
                  <a:cubicBezTo>
                    <a:pt x="63" y="8627"/>
                    <a:pt x="63" y="9457"/>
                    <a:pt x="72" y="10296"/>
                  </a:cubicBezTo>
                  <a:cubicBezTo>
                    <a:pt x="80" y="11179"/>
                    <a:pt x="89" y="12071"/>
                    <a:pt x="89" y="12963"/>
                  </a:cubicBezTo>
                  <a:lnTo>
                    <a:pt x="98" y="13320"/>
                  </a:lnTo>
                  <a:cubicBezTo>
                    <a:pt x="98" y="13391"/>
                    <a:pt x="154" y="13427"/>
                    <a:pt x="210" y="13427"/>
                  </a:cubicBezTo>
                  <a:cubicBezTo>
                    <a:pt x="266" y="13427"/>
                    <a:pt x="321" y="13391"/>
                    <a:pt x="321" y="13320"/>
                  </a:cubicBezTo>
                  <a:cubicBezTo>
                    <a:pt x="312" y="12419"/>
                    <a:pt x="303" y="11509"/>
                    <a:pt x="295" y="10608"/>
                  </a:cubicBezTo>
                  <a:lnTo>
                    <a:pt x="277" y="8092"/>
                  </a:lnTo>
                  <a:cubicBezTo>
                    <a:pt x="277" y="7271"/>
                    <a:pt x="268" y="6460"/>
                    <a:pt x="259" y="5639"/>
                  </a:cubicBezTo>
                  <a:cubicBezTo>
                    <a:pt x="259" y="4809"/>
                    <a:pt x="250" y="3971"/>
                    <a:pt x="241" y="3141"/>
                  </a:cubicBezTo>
                  <a:cubicBezTo>
                    <a:pt x="241" y="2249"/>
                    <a:pt x="232" y="1357"/>
                    <a:pt x="223" y="474"/>
                  </a:cubicBezTo>
                  <a:cubicBezTo>
                    <a:pt x="223" y="349"/>
                    <a:pt x="223" y="233"/>
                    <a:pt x="223" y="108"/>
                  </a:cubicBezTo>
                  <a:cubicBezTo>
                    <a:pt x="223" y="36"/>
                    <a:pt x="167" y="1"/>
                    <a:pt x="112"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4" name="Google Shape;3964;p42"/>
            <p:cNvSpPr/>
            <p:nvPr/>
          </p:nvSpPr>
          <p:spPr>
            <a:xfrm>
              <a:off x="1142250" y="4494375"/>
              <a:ext cx="63375" cy="215225"/>
            </a:xfrm>
            <a:custGeom>
              <a:avLst/>
              <a:gdLst/>
              <a:ahLst/>
              <a:cxnLst/>
              <a:rect l="l" t="t" r="r" b="b"/>
              <a:pathLst>
                <a:path w="2535" h="8609" extrusionOk="0">
                  <a:moveTo>
                    <a:pt x="2369" y="0"/>
                  </a:moveTo>
                  <a:cubicBezTo>
                    <a:pt x="2314" y="0"/>
                    <a:pt x="2258" y="36"/>
                    <a:pt x="2258" y="107"/>
                  </a:cubicBezTo>
                  <a:cubicBezTo>
                    <a:pt x="2258" y="455"/>
                    <a:pt x="2267" y="812"/>
                    <a:pt x="2267" y="1169"/>
                  </a:cubicBezTo>
                  <a:cubicBezTo>
                    <a:pt x="2267" y="1936"/>
                    <a:pt x="2276" y="2703"/>
                    <a:pt x="2285" y="3479"/>
                  </a:cubicBezTo>
                  <a:cubicBezTo>
                    <a:pt x="2285" y="4247"/>
                    <a:pt x="2294" y="5023"/>
                    <a:pt x="2303" y="5790"/>
                  </a:cubicBezTo>
                  <a:cubicBezTo>
                    <a:pt x="2303" y="6138"/>
                    <a:pt x="2303" y="6495"/>
                    <a:pt x="2311" y="6851"/>
                  </a:cubicBezTo>
                  <a:cubicBezTo>
                    <a:pt x="2311" y="7396"/>
                    <a:pt x="2017" y="7913"/>
                    <a:pt x="1535" y="8190"/>
                  </a:cubicBezTo>
                  <a:cubicBezTo>
                    <a:pt x="1303" y="8315"/>
                    <a:pt x="1054" y="8377"/>
                    <a:pt x="795" y="8377"/>
                  </a:cubicBezTo>
                  <a:cubicBezTo>
                    <a:pt x="625" y="8386"/>
                    <a:pt x="465" y="8386"/>
                    <a:pt x="295" y="8386"/>
                  </a:cubicBezTo>
                  <a:lnTo>
                    <a:pt x="144" y="8386"/>
                  </a:lnTo>
                  <a:cubicBezTo>
                    <a:pt x="1" y="8386"/>
                    <a:pt x="1" y="8609"/>
                    <a:pt x="144" y="8609"/>
                  </a:cubicBezTo>
                  <a:lnTo>
                    <a:pt x="608" y="8609"/>
                  </a:lnTo>
                  <a:cubicBezTo>
                    <a:pt x="813" y="8600"/>
                    <a:pt x="1009" y="8600"/>
                    <a:pt x="1205" y="8555"/>
                  </a:cubicBezTo>
                  <a:cubicBezTo>
                    <a:pt x="1776" y="8413"/>
                    <a:pt x="2240" y="7984"/>
                    <a:pt x="2436" y="7440"/>
                  </a:cubicBezTo>
                  <a:cubicBezTo>
                    <a:pt x="2517" y="7199"/>
                    <a:pt x="2534" y="6959"/>
                    <a:pt x="2526" y="6709"/>
                  </a:cubicBezTo>
                  <a:lnTo>
                    <a:pt x="2526" y="6075"/>
                  </a:lnTo>
                  <a:cubicBezTo>
                    <a:pt x="2517" y="5335"/>
                    <a:pt x="2517" y="4594"/>
                    <a:pt x="2508" y="3854"/>
                  </a:cubicBezTo>
                  <a:lnTo>
                    <a:pt x="2490" y="1428"/>
                  </a:lnTo>
                  <a:cubicBezTo>
                    <a:pt x="2490" y="990"/>
                    <a:pt x="2490" y="562"/>
                    <a:pt x="2481" y="125"/>
                  </a:cubicBezTo>
                  <a:cubicBezTo>
                    <a:pt x="2481" y="116"/>
                    <a:pt x="2481" y="116"/>
                    <a:pt x="2481" y="107"/>
                  </a:cubicBezTo>
                  <a:cubicBezTo>
                    <a:pt x="2481" y="36"/>
                    <a:pt x="2425" y="0"/>
                    <a:pt x="2369"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5" name="Google Shape;3965;p42"/>
            <p:cNvSpPr/>
            <p:nvPr/>
          </p:nvSpPr>
          <p:spPr>
            <a:xfrm>
              <a:off x="572200" y="3826850"/>
              <a:ext cx="527475" cy="1398175"/>
            </a:xfrm>
            <a:custGeom>
              <a:avLst/>
              <a:gdLst/>
              <a:ahLst/>
              <a:cxnLst/>
              <a:rect l="l" t="t" r="r" b="b"/>
              <a:pathLst>
                <a:path w="21099" h="55927" extrusionOk="0">
                  <a:moveTo>
                    <a:pt x="18467" y="1"/>
                  </a:moveTo>
                  <a:cubicBezTo>
                    <a:pt x="18467" y="1"/>
                    <a:pt x="12606" y="1196"/>
                    <a:pt x="9992" y="2267"/>
                  </a:cubicBezTo>
                  <a:cubicBezTo>
                    <a:pt x="7378" y="3328"/>
                    <a:pt x="3123" y="8761"/>
                    <a:pt x="1" y="18369"/>
                  </a:cubicBezTo>
                  <a:lnTo>
                    <a:pt x="9091" y="18298"/>
                  </a:lnTo>
                  <a:lnTo>
                    <a:pt x="9091" y="18298"/>
                  </a:lnTo>
                  <a:cubicBezTo>
                    <a:pt x="9091" y="18298"/>
                    <a:pt x="6513" y="44481"/>
                    <a:pt x="4381" y="54508"/>
                  </a:cubicBezTo>
                  <a:cubicBezTo>
                    <a:pt x="4381" y="54508"/>
                    <a:pt x="7385" y="55927"/>
                    <a:pt x="12256" y="55927"/>
                  </a:cubicBezTo>
                  <a:cubicBezTo>
                    <a:pt x="12316" y="55927"/>
                    <a:pt x="12376" y="55927"/>
                    <a:pt x="12437" y="55926"/>
                  </a:cubicBezTo>
                  <a:cubicBezTo>
                    <a:pt x="17406" y="55891"/>
                    <a:pt x="21099" y="54802"/>
                    <a:pt x="21099" y="54802"/>
                  </a:cubicBezTo>
                  <a:cubicBezTo>
                    <a:pt x="21063" y="49735"/>
                    <a:pt x="18503" y="5068"/>
                    <a:pt x="18467" y="1"/>
                  </a:cubicBezTo>
                  <a:close/>
                </a:path>
              </a:pathLst>
            </a:custGeom>
            <a:solidFill>
              <a:schemeClr val="accent5"/>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6" name="Google Shape;3966;p42"/>
            <p:cNvSpPr/>
            <p:nvPr/>
          </p:nvSpPr>
          <p:spPr>
            <a:xfrm>
              <a:off x="568850" y="3824150"/>
              <a:ext cx="533725" cy="1403900"/>
            </a:xfrm>
            <a:custGeom>
              <a:avLst/>
              <a:gdLst/>
              <a:ahLst/>
              <a:cxnLst/>
              <a:rect l="l" t="t" r="r" b="b"/>
              <a:pathLst>
                <a:path w="21349" h="56156" extrusionOk="0">
                  <a:moveTo>
                    <a:pt x="18487" y="245"/>
                  </a:moveTo>
                  <a:cubicBezTo>
                    <a:pt x="18498" y="1048"/>
                    <a:pt x="18532" y="1858"/>
                    <a:pt x="18566" y="2660"/>
                  </a:cubicBezTo>
                  <a:cubicBezTo>
                    <a:pt x="18619" y="4114"/>
                    <a:pt x="18691" y="5568"/>
                    <a:pt x="18762" y="7013"/>
                  </a:cubicBezTo>
                  <a:cubicBezTo>
                    <a:pt x="18851" y="8940"/>
                    <a:pt x="18949" y="10858"/>
                    <a:pt x="19047" y="12776"/>
                  </a:cubicBezTo>
                  <a:cubicBezTo>
                    <a:pt x="19154" y="14998"/>
                    <a:pt x="19270" y="17219"/>
                    <a:pt x="19386" y="19449"/>
                  </a:cubicBezTo>
                  <a:cubicBezTo>
                    <a:pt x="19511" y="21831"/>
                    <a:pt x="19636" y="24222"/>
                    <a:pt x="19761" y="26613"/>
                  </a:cubicBezTo>
                  <a:cubicBezTo>
                    <a:pt x="19886" y="29022"/>
                    <a:pt x="20011" y="31439"/>
                    <a:pt x="20136" y="33857"/>
                  </a:cubicBezTo>
                  <a:cubicBezTo>
                    <a:pt x="20252" y="36132"/>
                    <a:pt x="20377" y="38406"/>
                    <a:pt x="20493" y="40690"/>
                  </a:cubicBezTo>
                  <a:cubicBezTo>
                    <a:pt x="20591" y="42697"/>
                    <a:pt x="20689" y="44705"/>
                    <a:pt x="20787" y="46712"/>
                  </a:cubicBezTo>
                  <a:cubicBezTo>
                    <a:pt x="20867" y="48291"/>
                    <a:pt x="20939" y="49870"/>
                    <a:pt x="21010" y="51449"/>
                  </a:cubicBezTo>
                  <a:cubicBezTo>
                    <a:pt x="21055" y="52457"/>
                    <a:pt x="21099" y="53474"/>
                    <a:pt x="21117" y="54482"/>
                  </a:cubicBezTo>
                  <a:cubicBezTo>
                    <a:pt x="21117" y="54597"/>
                    <a:pt x="21123" y="54712"/>
                    <a:pt x="21125" y="54827"/>
                  </a:cubicBezTo>
                  <a:lnTo>
                    <a:pt x="21125" y="54827"/>
                  </a:lnTo>
                  <a:cubicBezTo>
                    <a:pt x="19312" y="55346"/>
                    <a:pt x="17405" y="55609"/>
                    <a:pt x="15532" y="55776"/>
                  </a:cubicBezTo>
                  <a:cubicBezTo>
                    <a:pt x="14535" y="55864"/>
                    <a:pt x="13531" y="55915"/>
                    <a:pt x="12527" y="55915"/>
                  </a:cubicBezTo>
                  <a:cubicBezTo>
                    <a:pt x="10400" y="55915"/>
                    <a:pt x="8277" y="55686"/>
                    <a:pt x="6228" y="55098"/>
                  </a:cubicBezTo>
                  <a:cubicBezTo>
                    <a:pt x="5692" y="54944"/>
                    <a:pt x="5147" y="54783"/>
                    <a:pt x="4641" y="54552"/>
                  </a:cubicBezTo>
                  <a:lnTo>
                    <a:pt x="4641" y="54552"/>
                  </a:lnTo>
                  <a:cubicBezTo>
                    <a:pt x="5149" y="52128"/>
                    <a:pt x="5536" y="49679"/>
                    <a:pt x="5898" y="47229"/>
                  </a:cubicBezTo>
                  <a:cubicBezTo>
                    <a:pt x="6353" y="44178"/>
                    <a:pt x="6754" y="41110"/>
                    <a:pt x="7138" y="38050"/>
                  </a:cubicBezTo>
                  <a:cubicBezTo>
                    <a:pt x="7521" y="35008"/>
                    <a:pt x="7878" y="31957"/>
                    <a:pt x="8217" y="28906"/>
                  </a:cubicBezTo>
                  <a:cubicBezTo>
                    <a:pt x="8485" y="26524"/>
                    <a:pt x="8744" y="24133"/>
                    <a:pt x="8993" y="21742"/>
                  </a:cubicBezTo>
                  <a:cubicBezTo>
                    <a:pt x="9074" y="20993"/>
                    <a:pt x="9145" y="20243"/>
                    <a:pt x="9225" y="19494"/>
                  </a:cubicBezTo>
                  <a:cubicBezTo>
                    <a:pt x="9261" y="19164"/>
                    <a:pt x="9341" y="18789"/>
                    <a:pt x="9332" y="18450"/>
                  </a:cubicBezTo>
                  <a:cubicBezTo>
                    <a:pt x="9323" y="18441"/>
                    <a:pt x="9332" y="18423"/>
                    <a:pt x="9332" y="18406"/>
                  </a:cubicBezTo>
                  <a:cubicBezTo>
                    <a:pt x="9341" y="18352"/>
                    <a:pt x="9279" y="18299"/>
                    <a:pt x="9225" y="18299"/>
                  </a:cubicBezTo>
                  <a:cubicBezTo>
                    <a:pt x="6567" y="18316"/>
                    <a:pt x="3917" y="18334"/>
                    <a:pt x="1268" y="18352"/>
                  </a:cubicBezTo>
                  <a:cubicBezTo>
                    <a:pt x="944" y="18360"/>
                    <a:pt x="614" y="18361"/>
                    <a:pt x="289" y="18361"/>
                  </a:cubicBezTo>
                  <a:lnTo>
                    <a:pt x="289" y="18361"/>
                  </a:lnTo>
                  <a:cubicBezTo>
                    <a:pt x="1135" y="15787"/>
                    <a:pt x="2129" y="13258"/>
                    <a:pt x="3364" y="10841"/>
                  </a:cubicBezTo>
                  <a:cubicBezTo>
                    <a:pt x="4292" y="9012"/>
                    <a:pt x="5345" y="7219"/>
                    <a:pt x="6620" y="5604"/>
                  </a:cubicBezTo>
                  <a:cubicBezTo>
                    <a:pt x="7450" y="4560"/>
                    <a:pt x="8387" y="3499"/>
                    <a:pt x="9546" y="2794"/>
                  </a:cubicBezTo>
                  <a:cubicBezTo>
                    <a:pt x="10117" y="2446"/>
                    <a:pt x="10760" y="2241"/>
                    <a:pt x="11384" y="2036"/>
                  </a:cubicBezTo>
                  <a:cubicBezTo>
                    <a:pt x="12348" y="1732"/>
                    <a:pt x="13329" y="1465"/>
                    <a:pt x="14310" y="1215"/>
                  </a:cubicBezTo>
                  <a:cubicBezTo>
                    <a:pt x="15691" y="861"/>
                    <a:pt x="17089" y="532"/>
                    <a:pt x="18487" y="245"/>
                  </a:cubicBezTo>
                  <a:close/>
                  <a:moveTo>
                    <a:pt x="18584" y="0"/>
                  </a:moveTo>
                  <a:cubicBezTo>
                    <a:pt x="18578" y="0"/>
                    <a:pt x="18572" y="1"/>
                    <a:pt x="18566" y="2"/>
                  </a:cubicBezTo>
                  <a:cubicBezTo>
                    <a:pt x="17317" y="260"/>
                    <a:pt x="16077" y="546"/>
                    <a:pt x="14837" y="849"/>
                  </a:cubicBezTo>
                  <a:cubicBezTo>
                    <a:pt x="13837" y="1099"/>
                    <a:pt x="12829" y="1366"/>
                    <a:pt x="11839" y="1661"/>
                  </a:cubicBezTo>
                  <a:cubicBezTo>
                    <a:pt x="11117" y="1884"/>
                    <a:pt x="10367" y="2098"/>
                    <a:pt x="9698" y="2455"/>
                  </a:cubicBezTo>
                  <a:cubicBezTo>
                    <a:pt x="8565" y="3053"/>
                    <a:pt x="7628" y="4043"/>
                    <a:pt x="6808" y="5024"/>
                  </a:cubicBezTo>
                  <a:cubicBezTo>
                    <a:pt x="5541" y="6550"/>
                    <a:pt x="4479" y="8245"/>
                    <a:pt x="3551" y="9993"/>
                  </a:cubicBezTo>
                  <a:cubicBezTo>
                    <a:pt x="2115" y="12696"/>
                    <a:pt x="973" y="15542"/>
                    <a:pt x="28" y="18441"/>
                  </a:cubicBezTo>
                  <a:cubicBezTo>
                    <a:pt x="1" y="18513"/>
                    <a:pt x="63" y="18584"/>
                    <a:pt x="135" y="18584"/>
                  </a:cubicBezTo>
                  <a:cubicBezTo>
                    <a:pt x="2784" y="18566"/>
                    <a:pt x="5434" y="18548"/>
                    <a:pt x="8083" y="18530"/>
                  </a:cubicBezTo>
                  <a:cubicBezTo>
                    <a:pt x="8417" y="18523"/>
                    <a:pt x="8757" y="18522"/>
                    <a:pt x="9098" y="18522"/>
                  </a:cubicBezTo>
                  <a:lnTo>
                    <a:pt x="9098" y="18522"/>
                  </a:lnTo>
                  <a:cubicBezTo>
                    <a:pt x="9012" y="19383"/>
                    <a:pt x="8927" y="20237"/>
                    <a:pt x="8833" y="21091"/>
                  </a:cubicBezTo>
                  <a:cubicBezTo>
                    <a:pt x="8601" y="23339"/>
                    <a:pt x="8369" y="25578"/>
                    <a:pt x="8119" y="27826"/>
                  </a:cubicBezTo>
                  <a:cubicBezTo>
                    <a:pt x="7780" y="30824"/>
                    <a:pt x="7441" y="33821"/>
                    <a:pt x="7075" y="36810"/>
                  </a:cubicBezTo>
                  <a:cubicBezTo>
                    <a:pt x="6692" y="39923"/>
                    <a:pt x="6290" y="43028"/>
                    <a:pt x="5835" y="46123"/>
                  </a:cubicBezTo>
                  <a:cubicBezTo>
                    <a:pt x="5461" y="48701"/>
                    <a:pt x="5068" y="51279"/>
                    <a:pt x="4560" y="53831"/>
                  </a:cubicBezTo>
                  <a:cubicBezTo>
                    <a:pt x="4507" y="54084"/>
                    <a:pt x="4463" y="54329"/>
                    <a:pt x="4411" y="54573"/>
                  </a:cubicBezTo>
                  <a:lnTo>
                    <a:pt x="4411" y="54573"/>
                  </a:lnTo>
                  <a:cubicBezTo>
                    <a:pt x="4386" y="54621"/>
                    <a:pt x="4392" y="54684"/>
                    <a:pt x="4453" y="54714"/>
                  </a:cubicBezTo>
                  <a:cubicBezTo>
                    <a:pt x="4872" y="54910"/>
                    <a:pt x="5327" y="55062"/>
                    <a:pt x="5764" y="55196"/>
                  </a:cubicBezTo>
                  <a:cubicBezTo>
                    <a:pt x="6941" y="55562"/>
                    <a:pt x="8155" y="55811"/>
                    <a:pt x="9377" y="55963"/>
                  </a:cubicBezTo>
                  <a:cubicBezTo>
                    <a:pt x="10451" y="56095"/>
                    <a:pt x="11536" y="56155"/>
                    <a:pt x="12622" y="56155"/>
                  </a:cubicBezTo>
                  <a:cubicBezTo>
                    <a:pt x="14848" y="56155"/>
                    <a:pt x="17083" y="55901"/>
                    <a:pt x="19253" y="55481"/>
                  </a:cubicBezTo>
                  <a:cubicBezTo>
                    <a:pt x="19931" y="55347"/>
                    <a:pt x="20609" y="55214"/>
                    <a:pt x="21269" y="55017"/>
                  </a:cubicBezTo>
                  <a:cubicBezTo>
                    <a:pt x="21313" y="55000"/>
                    <a:pt x="21349" y="54955"/>
                    <a:pt x="21349" y="54910"/>
                  </a:cubicBezTo>
                  <a:cubicBezTo>
                    <a:pt x="21340" y="54063"/>
                    <a:pt x="21304" y="53206"/>
                    <a:pt x="21269" y="52359"/>
                  </a:cubicBezTo>
                  <a:cubicBezTo>
                    <a:pt x="21215" y="50905"/>
                    <a:pt x="21144" y="49451"/>
                    <a:pt x="21072" y="48005"/>
                  </a:cubicBezTo>
                  <a:cubicBezTo>
                    <a:pt x="20983" y="46079"/>
                    <a:pt x="20885" y="44160"/>
                    <a:pt x="20787" y="42242"/>
                  </a:cubicBezTo>
                  <a:cubicBezTo>
                    <a:pt x="20680" y="40021"/>
                    <a:pt x="20564" y="37800"/>
                    <a:pt x="20448" y="35570"/>
                  </a:cubicBezTo>
                  <a:cubicBezTo>
                    <a:pt x="20323" y="33188"/>
                    <a:pt x="20198" y="30797"/>
                    <a:pt x="20073" y="28406"/>
                  </a:cubicBezTo>
                  <a:cubicBezTo>
                    <a:pt x="19948" y="25997"/>
                    <a:pt x="19823" y="23580"/>
                    <a:pt x="19699" y="21162"/>
                  </a:cubicBezTo>
                  <a:cubicBezTo>
                    <a:pt x="19583" y="18887"/>
                    <a:pt x="19458" y="16612"/>
                    <a:pt x="19342" y="14329"/>
                  </a:cubicBezTo>
                  <a:cubicBezTo>
                    <a:pt x="19244" y="12321"/>
                    <a:pt x="19145" y="10314"/>
                    <a:pt x="19047" y="8307"/>
                  </a:cubicBezTo>
                  <a:cubicBezTo>
                    <a:pt x="18967" y="6728"/>
                    <a:pt x="18896" y="5149"/>
                    <a:pt x="18824" y="3570"/>
                  </a:cubicBezTo>
                  <a:cubicBezTo>
                    <a:pt x="18780" y="2562"/>
                    <a:pt x="18735" y="1545"/>
                    <a:pt x="18717" y="537"/>
                  </a:cubicBezTo>
                  <a:cubicBezTo>
                    <a:pt x="18717" y="394"/>
                    <a:pt x="18708" y="251"/>
                    <a:pt x="18708" y="109"/>
                  </a:cubicBezTo>
                  <a:cubicBezTo>
                    <a:pt x="18708" y="43"/>
                    <a:pt x="18649" y="0"/>
                    <a:pt x="18584"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7" name="Google Shape;3967;p42"/>
            <p:cNvSpPr/>
            <p:nvPr/>
          </p:nvSpPr>
          <p:spPr>
            <a:xfrm>
              <a:off x="802150" y="4881225"/>
              <a:ext cx="208750" cy="242675"/>
            </a:xfrm>
            <a:custGeom>
              <a:avLst/>
              <a:gdLst/>
              <a:ahLst/>
              <a:cxnLst/>
              <a:rect l="l" t="t" r="r" b="b"/>
              <a:pathLst>
                <a:path w="8350" h="9707" extrusionOk="0">
                  <a:moveTo>
                    <a:pt x="229" y="249"/>
                  </a:moveTo>
                  <a:cubicBezTo>
                    <a:pt x="1225" y="455"/>
                    <a:pt x="2236" y="597"/>
                    <a:pt x="3248" y="682"/>
                  </a:cubicBezTo>
                  <a:cubicBezTo>
                    <a:pt x="3901" y="732"/>
                    <a:pt x="4555" y="757"/>
                    <a:pt x="5209" y="757"/>
                  </a:cubicBezTo>
                  <a:cubicBezTo>
                    <a:pt x="5617" y="757"/>
                    <a:pt x="6025" y="747"/>
                    <a:pt x="6432" y="727"/>
                  </a:cubicBezTo>
                  <a:cubicBezTo>
                    <a:pt x="6998" y="702"/>
                    <a:pt x="7557" y="653"/>
                    <a:pt x="8114" y="589"/>
                  </a:cubicBezTo>
                  <a:lnTo>
                    <a:pt x="8114" y="589"/>
                  </a:lnTo>
                  <a:cubicBezTo>
                    <a:pt x="8107" y="831"/>
                    <a:pt x="8099" y="1073"/>
                    <a:pt x="8092" y="1315"/>
                  </a:cubicBezTo>
                  <a:cubicBezTo>
                    <a:pt x="8056" y="1993"/>
                    <a:pt x="8029" y="2671"/>
                    <a:pt x="8003" y="3349"/>
                  </a:cubicBezTo>
                  <a:cubicBezTo>
                    <a:pt x="7976" y="4170"/>
                    <a:pt x="7940" y="4991"/>
                    <a:pt x="7904" y="5821"/>
                  </a:cubicBezTo>
                  <a:cubicBezTo>
                    <a:pt x="7878" y="6525"/>
                    <a:pt x="7851" y="7230"/>
                    <a:pt x="7815" y="7944"/>
                  </a:cubicBezTo>
                  <a:cubicBezTo>
                    <a:pt x="7806" y="8176"/>
                    <a:pt x="7797" y="8417"/>
                    <a:pt x="7788" y="8649"/>
                  </a:cubicBezTo>
                  <a:cubicBezTo>
                    <a:pt x="7788" y="8735"/>
                    <a:pt x="7777" y="8827"/>
                    <a:pt x="7777" y="8915"/>
                  </a:cubicBezTo>
                  <a:lnTo>
                    <a:pt x="7777" y="8915"/>
                  </a:lnTo>
                  <a:cubicBezTo>
                    <a:pt x="7642" y="8955"/>
                    <a:pt x="7502" y="8986"/>
                    <a:pt x="7369" y="9023"/>
                  </a:cubicBezTo>
                  <a:cubicBezTo>
                    <a:pt x="6941" y="9130"/>
                    <a:pt x="6522" y="9219"/>
                    <a:pt x="6093" y="9291"/>
                  </a:cubicBezTo>
                  <a:cubicBezTo>
                    <a:pt x="5505" y="9389"/>
                    <a:pt x="4916" y="9451"/>
                    <a:pt x="4318" y="9478"/>
                  </a:cubicBezTo>
                  <a:cubicBezTo>
                    <a:pt x="4162" y="9484"/>
                    <a:pt x="4006" y="9488"/>
                    <a:pt x="3851" y="9488"/>
                  </a:cubicBezTo>
                  <a:cubicBezTo>
                    <a:pt x="3346" y="9488"/>
                    <a:pt x="2842" y="9453"/>
                    <a:pt x="2338" y="9371"/>
                  </a:cubicBezTo>
                  <a:cubicBezTo>
                    <a:pt x="1686" y="9273"/>
                    <a:pt x="1035" y="9086"/>
                    <a:pt x="446" y="8773"/>
                  </a:cubicBezTo>
                  <a:cubicBezTo>
                    <a:pt x="393" y="8747"/>
                    <a:pt x="339" y="8715"/>
                    <a:pt x="286" y="8682"/>
                  </a:cubicBezTo>
                  <a:lnTo>
                    <a:pt x="286" y="8682"/>
                  </a:lnTo>
                  <a:cubicBezTo>
                    <a:pt x="286" y="8418"/>
                    <a:pt x="286" y="8153"/>
                    <a:pt x="286" y="7881"/>
                  </a:cubicBezTo>
                  <a:cubicBezTo>
                    <a:pt x="277" y="7203"/>
                    <a:pt x="277" y="6516"/>
                    <a:pt x="268" y="5829"/>
                  </a:cubicBezTo>
                  <a:lnTo>
                    <a:pt x="250" y="3323"/>
                  </a:lnTo>
                  <a:cubicBezTo>
                    <a:pt x="241" y="2609"/>
                    <a:pt x="241" y="1886"/>
                    <a:pt x="232" y="1173"/>
                  </a:cubicBezTo>
                  <a:cubicBezTo>
                    <a:pt x="232" y="868"/>
                    <a:pt x="239" y="556"/>
                    <a:pt x="229" y="249"/>
                  </a:cubicBezTo>
                  <a:close/>
                  <a:moveTo>
                    <a:pt x="112" y="0"/>
                  </a:moveTo>
                  <a:cubicBezTo>
                    <a:pt x="88" y="0"/>
                    <a:pt x="68" y="7"/>
                    <a:pt x="51" y="20"/>
                  </a:cubicBezTo>
                  <a:lnTo>
                    <a:pt x="51" y="20"/>
                  </a:lnTo>
                  <a:cubicBezTo>
                    <a:pt x="22" y="36"/>
                    <a:pt x="0" y="67"/>
                    <a:pt x="0" y="111"/>
                  </a:cubicBezTo>
                  <a:cubicBezTo>
                    <a:pt x="0" y="298"/>
                    <a:pt x="9" y="486"/>
                    <a:pt x="9" y="673"/>
                  </a:cubicBezTo>
                  <a:cubicBezTo>
                    <a:pt x="9" y="1146"/>
                    <a:pt x="18" y="1628"/>
                    <a:pt x="18" y="2101"/>
                  </a:cubicBezTo>
                  <a:cubicBezTo>
                    <a:pt x="18" y="2743"/>
                    <a:pt x="27" y="3376"/>
                    <a:pt x="27" y="4010"/>
                  </a:cubicBezTo>
                  <a:cubicBezTo>
                    <a:pt x="36" y="4670"/>
                    <a:pt x="45" y="5339"/>
                    <a:pt x="45" y="5999"/>
                  </a:cubicBezTo>
                  <a:cubicBezTo>
                    <a:pt x="54" y="6561"/>
                    <a:pt x="54" y="7114"/>
                    <a:pt x="54" y="7676"/>
                  </a:cubicBezTo>
                  <a:cubicBezTo>
                    <a:pt x="63" y="7997"/>
                    <a:pt x="63" y="8318"/>
                    <a:pt x="63" y="8649"/>
                  </a:cubicBezTo>
                  <a:cubicBezTo>
                    <a:pt x="63" y="8675"/>
                    <a:pt x="63" y="8702"/>
                    <a:pt x="63" y="8729"/>
                  </a:cubicBezTo>
                  <a:cubicBezTo>
                    <a:pt x="63" y="8738"/>
                    <a:pt x="63" y="8747"/>
                    <a:pt x="63" y="8747"/>
                  </a:cubicBezTo>
                  <a:cubicBezTo>
                    <a:pt x="72" y="8845"/>
                    <a:pt x="188" y="8880"/>
                    <a:pt x="259" y="8925"/>
                  </a:cubicBezTo>
                  <a:cubicBezTo>
                    <a:pt x="660" y="9148"/>
                    <a:pt x="1089" y="9309"/>
                    <a:pt x="1535" y="9434"/>
                  </a:cubicBezTo>
                  <a:cubicBezTo>
                    <a:pt x="2286" y="9633"/>
                    <a:pt x="3076" y="9707"/>
                    <a:pt x="3861" y="9707"/>
                  </a:cubicBezTo>
                  <a:cubicBezTo>
                    <a:pt x="3990" y="9707"/>
                    <a:pt x="4118" y="9705"/>
                    <a:pt x="4247" y="9701"/>
                  </a:cubicBezTo>
                  <a:cubicBezTo>
                    <a:pt x="5041" y="9674"/>
                    <a:pt x="5826" y="9576"/>
                    <a:pt x="6602" y="9425"/>
                  </a:cubicBezTo>
                  <a:cubicBezTo>
                    <a:pt x="7030" y="9335"/>
                    <a:pt x="7449" y="9246"/>
                    <a:pt x="7860" y="9121"/>
                  </a:cubicBezTo>
                  <a:cubicBezTo>
                    <a:pt x="7878" y="9112"/>
                    <a:pt x="7895" y="9112"/>
                    <a:pt x="7913" y="9103"/>
                  </a:cubicBezTo>
                  <a:cubicBezTo>
                    <a:pt x="7967" y="9086"/>
                    <a:pt x="7994" y="9050"/>
                    <a:pt x="8003" y="8996"/>
                  </a:cubicBezTo>
                  <a:cubicBezTo>
                    <a:pt x="8011" y="8711"/>
                    <a:pt x="8020" y="8426"/>
                    <a:pt x="8029" y="8140"/>
                  </a:cubicBezTo>
                  <a:cubicBezTo>
                    <a:pt x="8065" y="7471"/>
                    <a:pt x="8092" y="6793"/>
                    <a:pt x="8118" y="6115"/>
                  </a:cubicBezTo>
                  <a:cubicBezTo>
                    <a:pt x="8145" y="5285"/>
                    <a:pt x="8181" y="4465"/>
                    <a:pt x="8217" y="3644"/>
                  </a:cubicBezTo>
                  <a:cubicBezTo>
                    <a:pt x="8243" y="2930"/>
                    <a:pt x="8270" y="2225"/>
                    <a:pt x="8306" y="1521"/>
                  </a:cubicBezTo>
                  <a:cubicBezTo>
                    <a:pt x="8315" y="1173"/>
                    <a:pt x="8342" y="825"/>
                    <a:pt x="8342" y="477"/>
                  </a:cubicBezTo>
                  <a:cubicBezTo>
                    <a:pt x="8342" y="468"/>
                    <a:pt x="8342" y="468"/>
                    <a:pt x="8342" y="459"/>
                  </a:cubicBezTo>
                  <a:cubicBezTo>
                    <a:pt x="8350" y="409"/>
                    <a:pt x="8296" y="351"/>
                    <a:pt x="8245" y="351"/>
                  </a:cubicBezTo>
                  <a:cubicBezTo>
                    <a:pt x="8241" y="351"/>
                    <a:pt x="8238" y="351"/>
                    <a:pt x="8234" y="352"/>
                  </a:cubicBezTo>
                  <a:cubicBezTo>
                    <a:pt x="7248" y="469"/>
                    <a:pt x="6253" y="531"/>
                    <a:pt x="5258" y="531"/>
                  </a:cubicBezTo>
                  <a:cubicBezTo>
                    <a:pt x="5192" y="531"/>
                    <a:pt x="5125" y="531"/>
                    <a:pt x="5059" y="530"/>
                  </a:cubicBezTo>
                  <a:cubicBezTo>
                    <a:pt x="4006" y="530"/>
                    <a:pt x="2953" y="450"/>
                    <a:pt x="1909" y="307"/>
                  </a:cubicBezTo>
                  <a:cubicBezTo>
                    <a:pt x="1321" y="227"/>
                    <a:pt x="732" y="129"/>
                    <a:pt x="143" y="4"/>
                  </a:cubicBezTo>
                  <a:cubicBezTo>
                    <a:pt x="132" y="1"/>
                    <a:pt x="122" y="0"/>
                    <a:pt x="11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8" name="Google Shape;3968;p42"/>
            <p:cNvSpPr/>
            <p:nvPr/>
          </p:nvSpPr>
          <p:spPr>
            <a:xfrm>
              <a:off x="914325" y="3824175"/>
              <a:ext cx="144000" cy="527375"/>
            </a:xfrm>
            <a:custGeom>
              <a:avLst/>
              <a:gdLst/>
              <a:ahLst/>
              <a:cxnLst/>
              <a:rect l="l" t="t" r="r" b="b"/>
              <a:pathLst>
                <a:path w="5760" h="21095" extrusionOk="0">
                  <a:moveTo>
                    <a:pt x="4773" y="0"/>
                  </a:moveTo>
                  <a:cubicBezTo>
                    <a:pt x="4740" y="0"/>
                    <a:pt x="4706" y="16"/>
                    <a:pt x="4684" y="54"/>
                  </a:cubicBezTo>
                  <a:cubicBezTo>
                    <a:pt x="4274" y="687"/>
                    <a:pt x="3872" y="1330"/>
                    <a:pt x="3471" y="1972"/>
                  </a:cubicBezTo>
                  <a:cubicBezTo>
                    <a:pt x="2686" y="3230"/>
                    <a:pt x="1901" y="4497"/>
                    <a:pt x="1143" y="5772"/>
                  </a:cubicBezTo>
                  <a:cubicBezTo>
                    <a:pt x="759" y="6415"/>
                    <a:pt x="384" y="7048"/>
                    <a:pt x="27" y="7699"/>
                  </a:cubicBezTo>
                  <a:cubicBezTo>
                    <a:pt x="1" y="7744"/>
                    <a:pt x="10" y="7798"/>
                    <a:pt x="45" y="7833"/>
                  </a:cubicBezTo>
                  <a:cubicBezTo>
                    <a:pt x="384" y="8181"/>
                    <a:pt x="723" y="8529"/>
                    <a:pt x="1053" y="8877"/>
                  </a:cubicBezTo>
                  <a:cubicBezTo>
                    <a:pt x="1597" y="9430"/>
                    <a:pt x="2133" y="9983"/>
                    <a:pt x="2668" y="10536"/>
                  </a:cubicBezTo>
                  <a:cubicBezTo>
                    <a:pt x="2776" y="10645"/>
                    <a:pt x="2885" y="10760"/>
                    <a:pt x="2993" y="10870"/>
                  </a:cubicBezTo>
                  <a:lnTo>
                    <a:pt x="2993" y="10870"/>
                  </a:lnTo>
                  <a:cubicBezTo>
                    <a:pt x="2751" y="11466"/>
                    <a:pt x="2509" y="12054"/>
                    <a:pt x="2267" y="12651"/>
                  </a:cubicBezTo>
                  <a:cubicBezTo>
                    <a:pt x="1874" y="13632"/>
                    <a:pt x="1473" y="14604"/>
                    <a:pt x="1080" y="15577"/>
                  </a:cubicBezTo>
                  <a:cubicBezTo>
                    <a:pt x="991" y="15800"/>
                    <a:pt x="902" y="16023"/>
                    <a:pt x="804" y="16255"/>
                  </a:cubicBezTo>
                  <a:cubicBezTo>
                    <a:pt x="795" y="16290"/>
                    <a:pt x="812" y="16335"/>
                    <a:pt x="839" y="16362"/>
                  </a:cubicBezTo>
                  <a:cubicBezTo>
                    <a:pt x="1366" y="16888"/>
                    <a:pt x="1901" y="17423"/>
                    <a:pt x="2427" y="17959"/>
                  </a:cubicBezTo>
                  <a:cubicBezTo>
                    <a:pt x="3266" y="18797"/>
                    <a:pt x="4104" y="19636"/>
                    <a:pt x="4943" y="20483"/>
                  </a:cubicBezTo>
                  <a:cubicBezTo>
                    <a:pt x="5139" y="20679"/>
                    <a:pt x="5335" y="20867"/>
                    <a:pt x="5523" y="21063"/>
                  </a:cubicBezTo>
                  <a:cubicBezTo>
                    <a:pt x="5547" y="21085"/>
                    <a:pt x="5574" y="21095"/>
                    <a:pt x="5599" y="21095"/>
                  </a:cubicBezTo>
                  <a:cubicBezTo>
                    <a:pt x="5686" y="21095"/>
                    <a:pt x="5759" y="20985"/>
                    <a:pt x="5683" y="20902"/>
                  </a:cubicBezTo>
                  <a:cubicBezTo>
                    <a:pt x="5157" y="20376"/>
                    <a:pt x="4622" y="19841"/>
                    <a:pt x="4095" y="19306"/>
                  </a:cubicBezTo>
                  <a:cubicBezTo>
                    <a:pt x="3248" y="18467"/>
                    <a:pt x="2409" y="17628"/>
                    <a:pt x="1571" y="16781"/>
                  </a:cubicBezTo>
                  <a:cubicBezTo>
                    <a:pt x="1401" y="16612"/>
                    <a:pt x="1225" y="16435"/>
                    <a:pt x="1047" y="16257"/>
                  </a:cubicBezTo>
                  <a:lnTo>
                    <a:pt x="1047" y="16257"/>
                  </a:lnTo>
                  <a:cubicBezTo>
                    <a:pt x="1290" y="15659"/>
                    <a:pt x="1524" y="15060"/>
                    <a:pt x="1767" y="14461"/>
                  </a:cubicBezTo>
                  <a:cubicBezTo>
                    <a:pt x="2168" y="13489"/>
                    <a:pt x="2561" y="12517"/>
                    <a:pt x="2953" y="11544"/>
                  </a:cubicBezTo>
                  <a:cubicBezTo>
                    <a:pt x="3043" y="11321"/>
                    <a:pt x="3141" y="11089"/>
                    <a:pt x="3230" y="10866"/>
                  </a:cubicBezTo>
                  <a:cubicBezTo>
                    <a:pt x="3239" y="10831"/>
                    <a:pt x="3221" y="10786"/>
                    <a:pt x="3203" y="10759"/>
                  </a:cubicBezTo>
                  <a:cubicBezTo>
                    <a:pt x="2864" y="10411"/>
                    <a:pt x="2525" y="10063"/>
                    <a:pt x="2186" y="9716"/>
                  </a:cubicBezTo>
                  <a:cubicBezTo>
                    <a:pt x="1651" y="9162"/>
                    <a:pt x="1107" y="8609"/>
                    <a:pt x="572" y="8056"/>
                  </a:cubicBezTo>
                  <a:cubicBezTo>
                    <a:pt x="467" y="7952"/>
                    <a:pt x="363" y="7847"/>
                    <a:pt x="258" y="7737"/>
                  </a:cubicBezTo>
                  <a:lnTo>
                    <a:pt x="258" y="7737"/>
                  </a:lnTo>
                  <a:cubicBezTo>
                    <a:pt x="932" y="6525"/>
                    <a:pt x="1649" y="5346"/>
                    <a:pt x="2374" y="4167"/>
                  </a:cubicBezTo>
                  <a:cubicBezTo>
                    <a:pt x="3061" y="3052"/>
                    <a:pt x="3747" y="1945"/>
                    <a:pt x="4452" y="839"/>
                  </a:cubicBezTo>
                  <a:cubicBezTo>
                    <a:pt x="4586" y="616"/>
                    <a:pt x="4729" y="393"/>
                    <a:pt x="4872" y="161"/>
                  </a:cubicBezTo>
                  <a:cubicBezTo>
                    <a:pt x="4927" y="81"/>
                    <a:pt x="4850" y="0"/>
                    <a:pt x="4773"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69" name="Google Shape;3969;p42"/>
            <p:cNvSpPr/>
            <p:nvPr/>
          </p:nvSpPr>
          <p:spPr>
            <a:xfrm>
              <a:off x="689150" y="5132725"/>
              <a:ext cx="413225" cy="39675"/>
            </a:xfrm>
            <a:custGeom>
              <a:avLst/>
              <a:gdLst/>
              <a:ahLst/>
              <a:cxnLst/>
              <a:rect l="l" t="t" r="r" b="b"/>
              <a:pathLst>
                <a:path w="16529" h="1587" extrusionOk="0">
                  <a:moveTo>
                    <a:pt x="149" y="1"/>
                  </a:moveTo>
                  <a:cubicBezTo>
                    <a:pt x="41" y="1"/>
                    <a:pt x="1" y="181"/>
                    <a:pt x="122" y="221"/>
                  </a:cubicBezTo>
                  <a:cubicBezTo>
                    <a:pt x="836" y="471"/>
                    <a:pt x="1559" y="694"/>
                    <a:pt x="2290" y="872"/>
                  </a:cubicBezTo>
                  <a:cubicBezTo>
                    <a:pt x="3138" y="1086"/>
                    <a:pt x="4003" y="1256"/>
                    <a:pt x="4877" y="1372"/>
                  </a:cubicBezTo>
                  <a:cubicBezTo>
                    <a:pt x="5894" y="1506"/>
                    <a:pt x="6911" y="1577"/>
                    <a:pt x="7937" y="1586"/>
                  </a:cubicBezTo>
                  <a:cubicBezTo>
                    <a:pt x="8005" y="1586"/>
                    <a:pt x="8073" y="1587"/>
                    <a:pt x="8141" y="1587"/>
                  </a:cubicBezTo>
                  <a:cubicBezTo>
                    <a:pt x="9286" y="1587"/>
                    <a:pt x="10431" y="1516"/>
                    <a:pt x="11568" y="1390"/>
                  </a:cubicBezTo>
                  <a:cubicBezTo>
                    <a:pt x="13004" y="1229"/>
                    <a:pt x="14423" y="979"/>
                    <a:pt x="15832" y="658"/>
                  </a:cubicBezTo>
                  <a:cubicBezTo>
                    <a:pt x="16020" y="614"/>
                    <a:pt x="16207" y="569"/>
                    <a:pt x="16394" y="524"/>
                  </a:cubicBezTo>
                  <a:cubicBezTo>
                    <a:pt x="16529" y="499"/>
                    <a:pt x="16481" y="308"/>
                    <a:pt x="16363" y="308"/>
                  </a:cubicBezTo>
                  <a:cubicBezTo>
                    <a:pt x="16356" y="308"/>
                    <a:pt x="16349" y="309"/>
                    <a:pt x="16341" y="310"/>
                  </a:cubicBezTo>
                  <a:cubicBezTo>
                    <a:pt x="14913" y="649"/>
                    <a:pt x="13468" y="926"/>
                    <a:pt x="12023" y="1113"/>
                  </a:cubicBezTo>
                  <a:cubicBezTo>
                    <a:pt x="10801" y="1265"/>
                    <a:pt x="9570" y="1354"/>
                    <a:pt x="8330" y="1363"/>
                  </a:cubicBezTo>
                  <a:cubicBezTo>
                    <a:pt x="7295" y="1363"/>
                    <a:pt x="6260" y="1309"/>
                    <a:pt x="5225" y="1193"/>
                  </a:cubicBezTo>
                  <a:cubicBezTo>
                    <a:pt x="4351" y="1086"/>
                    <a:pt x="3477" y="926"/>
                    <a:pt x="2620" y="721"/>
                  </a:cubicBezTo>
                  <a:cubicBezTo>
                    <a:pt x="1880" y="551"/>
                    <a:pt x="1148" y="337"/>
                    <a:pt x="426" y="96"/>
                  </a:cubicBezTo>
                  <a:cubicBezTo>
                    <a:pt x="345" y="69"/>
                    <a:pt x="265" y="34"/>
                    <a:pt x="185" y="7"/>
                  </a:cubicBezTo>
                  <a:cubicBezTo>
                    <a:pt x="172" y="3"/>
                    <a:pt x="160" y="1"/>
                    <a:pt x="149"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0" name="Google Shape;3970;p42"/>
            <p:cNvSpPr/>
            <p:nvPr/>
          </p:nvSpPr>
          <p:spPr>
            <a:xfrm>
              <a:off x="684975" y="5160550"/>
              <a:ext cx="417575" cy="37700"/>
            </a:xfrm>
            <a:custGeom>
              <a:avLst/>
              <a:gdLst/>
              <a:ahLst/>
              <a:cxnLst/>
              <a:rect l="l" t="t" r="r" b="b"/>
              <a:pathLst>
                <a:path w="16703" h="1508" extrusionOk="0">
                  <a:moveTo>
                    <a:pt x="140" y="1"/>
                  </a:moveTo>
                  <a:cubicBezTo>
                    <a:pt x="30" y="1"/>
                    <a:pt x="0" y="183"/>
                    <a:pt x="120" y="223"/>
                  </a:cubicBezTo>
                  <a:cubicBezTo>
                    <a:pt x="833" y="464"/>
                    <a:pt x="1565" y="678"/>
                    <a:pt x="2296" y="857"/>
                  </a:cubicBezTo>
                  <a:cubicBezTo>
                    <a:pt x="3171" y="1062"/>
                    <a:pt x="4045" y="1222"/>
                    <a:pt x="4928" y="1329"/>
                  </a:cubicBezTo>
                  <a:cubicBezTo>
                    <a:pt x="5963" y="1454"/>
                    <a:pt x="6998" y="1508"/>
                    <a:pt x="8042" y="1508"/>
                  </a:cubicBezTo>
                  <a:cubicBezTo>
                    <a:pt x="9264" y="1508"/>
                    <a:pt x="10495" y="1428"/>
                    <a:pt x="11708" y="1285"/>
                  </a:cubicBezTo>
                  <a:cubicBezTo>
                    <a:pt x="13153" y="1115"/>
                    <a:pt x="14590" y="866"/>
                    <a:pt x="15999" y="544"/>
                  </a:cubicBezTo>
                  <a:cubicBezTo>
                    <a:pt x="16195" y="500"/>
                    <a:pt x="16383" y="455"/>
                    <a:pt x="16570" y="411"/>
                  </a:cubicBezTo>
                  <a:cubicBezTo>
                    <a:pt x="16702" y="386"/>
                    <a:pt x="16659" y="193"/>
                    <a:pt x="16538" y="193"/>
                  </a:cubicBezTo>
                  <a:cubicBezTo>
                    <a:pt x="16528" y="193"/>
                    <a:pt x="16518" y="194"/>
                    <a:pt x="16508" y="196"/>
                  </a:cubicBezTo>
                  <a:cubicBezTo>
                    <a:pt x="15071" y="535"/>
                    <a:pt x="13626" y="821"/>
                    <a:pt x="12163" y="1008"/>
                  </a:cubicBezTo>
                  <a:cubicBezTo>
                    <a:pt x="10932" y="1169"/>
                    <a:pt x="9692" y="1267"/>
                    <a:pt x="8452" y="1285"/>
                  </a:cubicBezTo>
                  <a:cubicBezTo>
                    <a:pt x="8351" y="1286"/>
                    <a:pt x="8249" y="1286"/>
                    <a:pt x="8148" y="1286"/>
                  </a:cubicBezTo>
                  <a:cubicBezTo>
                    <a:pt x="7195" y="1286"/>
                    <a:pt x="6236" y="1247"/>
                    <a:pt x="5285" y="1142"/>
                  </a:cubicBezTo>
                  <a:cubicBezTo>
                    <a:pt x="4393" y="1053"/>
                    <a:pt x="3510" y="901"/>
                    <a:pt x="2635" y="705"/>
                  </a:cubicBezTo>
                  <a:cubicBezTo>
                    <a:pt x="1886" y="535"/>
                    <a:pt x="1155" y="330"/>
                    <a:pt x="423" y="89"/>
                  </a:cubicBezTo>
                  <a:cubicBezTo>
                    <a:pt x="343" y="63"/>
                    <a:pt x="262" y="36"/>
                    <a:pt x="182" y="9"/>
                  </a:cubicBezTo>
                  <a:cubicBezTo>
                    <a:pt x="167" y="3"/>
                    <a:pt x="153" y="1"/>
                    <a:pt x="140"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1" name="Google Shape;3971;p42"/>
            <p:cNvSpPr/>
            <p:nvPr/>
          </p:nvSpPr>
          <p:spPr>
            <a:xfrm>
              <a:off x="974675" y="4234100"/>
              <a:ext cx="82025" cy="85100"/>
            </a:xfrm>
            <a:custGeom>
              <a:avLst/>
              <a:gdLst/>
              <a:ahLst/>
              <a:cxnLst/>
              <a:rect l="l" t="t" r="r" b="b"/>
              <a:pathLst>
                <a:path w="3281" h="3404" extrusionOk="0">
                  <a:moveTo>
                    <a:pt x="158" y="1"/>
                  </a:moveTo>
                  <a:cubicBezTo>
                    <a:pt x="72" y="1"/>
                    <a:pt x="0" y="112"/>
                    <a:pt x="76" y="188"/>
                  </a:cubicBezTo>
                  <a:cubicBezTo>
                    <a:pt x="870" y="1000"/>
                    <a:pt x="1646" y="1820"/>
                    <a:pt x="2413" y="2650"/>
                  </a:cubicBezTo>
                  <a:cubicBezTo>
                    <a:pt x="2627" y="2891"/>
                    <a:pt x="2841" y="3132"/>
                    <a:pt x="3055" y="3364"/>
                  </a:cubicBezTo>
                  <a:cubicBezTo>
                    <a:pt x="3077" y="3392"/>
                    <a:pt x="3103" y="3404"/>
                    <a:pt x="3129" y="3404"/>
                  </a:cubicBezTo>
                  <a:cubicBezTo>
                    <a:pt x="3208" y="3404"/>
                    <a:pt x="3281" y="3293"/>
                    <a:pt x="3207" y="3212"/>
                  </a:cubicBezTo>
                  <a:cubicBezTo>
                    <a:pt x="2458" y="2364"/>
                    <a:pt x="1690" y="1535"/>
                    <a:pt x="905" y="723"/>
                  </a:cubicBezTo>
                  <a:cubicBezTo>
                    <a:pt x="682" y="491"/>
                    <a:pt x="459" y="259"/>
                    <a:pt x="236" y="36"/>
                  </a:cubicBezTo>
                  <a:cubicBezTo>
                    <a:pt x="211" y="11"/>
                    <a:pt x="184" y="1"/>
                    <a:pt x="158"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2" name="Google Shape;3972;p42"/>
            <p:cNvSpPr/>
            <p:nvPr/>
          </p:nvSpPr>
          <p:spPr>
            <a:xfrm>
              <a:off x="939875" y="4008850"/>
              <a:ext cx="63350" cy="62900"/>
            </a:xfrm>
            <a:custGeom>
              <a:avLst/>
              <a:gdLst/>
              <a:ahLst/>
              <a:cxnLst/>
              <a:rect l="l" t="t" r="r" b="b"/>
              <a:pathLst>
                <a:path w="2534" h="2516" extrusionOk="0">
                  <a:moveTo>
                    <a:pt x="162" y="0"/>
                  </a:moveTo>
                  <a:cubicBezTo>
                    <a:pt x="77" y="0"/>
                    <a:pt x="1" y="112"/>
                    <a:pt x="76" y="187"/>
                  </a:cubicBezTo>
                  <a:cubicBezTo>
                    <a:pt x="807" y="964"/>
                    <a:pt x="1548" y="1731"/>
                    <a:pt x="2297" y="2480"/>
                  </a:cubicBezTo>
                  <a:cubicBezTo>
                    <a:pt x="2320" y="2505"/>
                    <a:pt x="2347" y="2516"/>
                    <a:pt x="2372" y="2516"/>
                  </a:cubicBezTo>
                  <a:cubicBezTo>
                    <a:pt x="2456" y="2516"/>
                    <a:pt x="2533" y="2404"/>
                    <a:pt x="2458" y="2329"/>
                  </a:cubicBezTo>
                  <a:cubicBezTo>
                    <a:pt x="1700" y="1570"/>
                    <a:pt x="959" y="812"/>
                    <a:pt x="236" y="36"/>
                  </a:cubicBezTo>
                  <a:cubicBezTo>
                    <a:pt x="214" y="11"/>
                    <a:pt x="187" y="0"/>
                    <a:pt x="16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3" name="Google Shape;3973;p42"/>
            <p:cNvSpPr/>
            <p:nvPr/>
          </p:nvSpPr>
          <p:spPr>
            <a:xfrm>
              <a:off x="1027300" y="4348500"/>
              <a:ext cx="50425" cy="782850"/>
            </a:xfrm>
            <a:custGeom>
              <a:avLst/>
              <a:gdLst/>
              <a:ahLst/>
              <a:cxnLst/>
              <a:rect l="l" t="t" r="r" b="b"/>
              <a:pathLst>
                <a:path w="2017" h="31314" extrusionOk="0">
                  <a:moveTo>
                    <a:pt x="109" y="1"/>
                  </a:moveTo>
                  <a:cubicBezTo>
                    <a:pt x="54" y="1"/>
                    <a:pt x="0" y="37"/>
                    <a:pt x="5" y="108"/>
                  </a:cubicBezTo>
                  <a:cubicBezTo>
                    <a:pt x="22" y="393"/>
                    <a:pt x="31" y="670"/>
                    <a:pt x="49" y="946"/>
                  </a:cubicBezTo>
                  <a:cubicBezTo>
                    <a:pt x="94" y="1705"/>
                    <a:pt x="138" y="2463"/>
                    <a:pt x="183" y="3212"/>
                  </a:cubicBezTo>
                  <a:cubicBezTo>
                    <a:pt x="245" y="4328"/>
                    <a:pt x="308" y="5434"/>
                    <a:pt x="370" y="6549"/>
                  </a:cubicBezTo>
                  <a:cubicBezTo>
                    <a:pt x="451" y="7914"/>
                    <a:pt x="531" y="9270"/>
                    <a:pt x="602" y="10635"/>
                  </a:cubicBezTo>
                  <a:cubicBezTo>
                    <a:pt x="692" y="12133"/>
                    <a:pt x="781" y="13623"/>
                    <a:pt x="861" y="15113"/>
                  </a:cubicBezTo>
                  <a:cubicBezTo>
                    <a:pt x="950" y="16621"/>
                    <a:pt x="1039" y="18119"/>
                    <a:pt x="1120" y="19627"/>
                  </a:cubicBezTo>
                  <a:lnTo>
                    <a:pt x="1361" y="23829"/>
                  </a:lnTo>
                  <a:cubicBezTo>
                    <a:pt x="1432" y="25015"/>
                    <a:pt x="1503" y="26202"/>
                    <a:pt x="1566" y="27388"/>
                  </a:cubicBezTo>
                  <a:cubicBezTo>
                    <a:pt x="1619" y="28236"/>
                    <a:pt x="1664" y="29092"/>
                    <a:pt x="1717" y="29940"/>
                  </a:cubicBezTo>
                  <a:cubicBezTo>
                    <a:pt x="1735" y="30341"/>
                    <a:pt x="1753" y="30751"/>
                    <a:pt x="1780" y="31153"/>
                  </a:cubicBezTo>
                  <a:cubicBezTo>
                    <a:pt x="1789" y="31171"/>
                    <a:pt x="1789" y="31189"/>
                    <a:pt x="1789" y="31206"/>
                  </a:cubicBezTo>
                  <a:cubicBezTo>
                    <a:pt x="1793" y="31278"/>
                    <a:pt x="1851" y="31314"/>
                    <a:pt x="1907" y="31314"/>
                  </a:cubicBezTo>
                  <a:cubicBezTo>
                    <a:pt x="1963" y="31314"/>
                    <a:pt x="2016" y="31278"/>
                    <a:pt x="2012" y="31206"/>
                  </a:cubicBezTo>
                  <a:cubicBezTo>
                    <a:pt x="1994" y="30930"/>
                    <a:pt x="1976" y="30653"/>
                    <a:pt x="1958" y="30368"/>
                  </a:cubicBezTo>
                  <a:cubicBezTo>
                    <a:pt x="1923" y="29619"/>
                    <a:pt x="1878" y="28860"/>
                    <a:pt x="1833" y="28102"/>
                  </a:cubicBezTo>
                  <a:cubicBezTo>
                    <a:pt x="1771" y="26996"/>
                    <a:pt x="1709" y="25881"/>
                    <a:pt x="1637" y="24774"/>
                  </a:cubicBezTo>
                  <a:cubicBezTo>
                    <a:pt x="1566" y="23410"/>
                    <a:pt x="1485" y="22045"/>
                    <a:pt x="1405" y="20680"/>
                  </a:cubicBezTo>
                  <a:cubicBezTo>
                    <a:pt x="1325" y="19190"/>
                    <a:pt x="1236" y="17691"/>
                    <a:pt x="1146" y="16201"/>
                  </a:cubicBezTo>
                  <a:cubicBezTo>
                    <a:pt x="1066" y="14703"/>
                    <a:pt x="977" y="13195"/>
                    <a:pt x="888" y="11696"/>
                  </a:cubicBezTo>
                  <a:lnTo>
                    <a:pt x="647" y="7494"/>
                  </a:lnTo>
                  <a:cubicBezTo>
                    <a:pt x="584" y="6308"/>
                    <a:pt x="513" y="5113"/>
                    <a:pt x="442" y="3926"/>
                  </a:cubicBezTo>
                  <a:cubicBezTo>
                    <a:pt x="397" y="3079"/>
                    <a:pt x="344" y="2231"/>
                    <a:pt x="299" y="1375"/>
                  </a:cubicBezTo>
                  <a:cubicBezTo>
                    <a:pt x="272" y="973"/>
                    <a:pt x="254" y="572"/>
                    <a:pt x="228" y="161"/>
                  </a:cubicBezTo>
                  <a:cubicBezTo>
                    <a:pt x="228" y="144"/>
                    <a:pt x="228" y="126"/>
                    <a:pt x="228" y="108"/>
                  </a:cubicBezTo>
                  <a:cubicBezTo>
                    <a:pt x="223" y="37"/>
                    <a:pt x="165" y="1"/>
                    <a:pt x="109"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4" name="Google Shape;3974;p42"/>
            <p:cNvSpPr/>
            <p:nvPr/>
          </p:nvSpPr>
          <p:spPr>
            <a:xfrm>
              <a:off x="424550" y="3987225"/>
              <a:ext cx="553150" cy="609150"/>
            </a:xfrm>
            <a:custGeom>
              <a:avLst/>
              <a:gdLst/>
              <a:ahLst/>
              <a:cxnLst/>
              <a:rect l="l" t="t" r="r" b="b"/>
              <a:pathLst>
                <a:path w="22126" h="24366" extrusionOk="0">
                  <a:moveTo>
                    <a:pt x="15406" y="0"/>
                  </a:moveTo>
                  <a:cubicBezTo>
                    <a:pt x="15347" y="0"/>
                    <a:pt x="15288" y="6"/>
                    <a:pt x="15229" y="18"/>
                  </a:cubicBezTo>
                  <a:lnTo>
                    <a:pt x="795" y="3158"/>
                  </a:lnTo>
                  <a:cubicBezTo>
                    <a:pt x="304" y="3265"/>
                    <a:pt x="1" y="3773"/>
                    <a:pt x="144" y="4255"/>
                  </a:cubicBezTo>
                  <a:lnTo>
                    <a:pt x="5889" y="23739"/>
                  </a:lnTo>
                  <a:cubicBezTo>
                    <a:pt x="5996" y="24115"/>
                    <a:pt x="6342" y="24365"/>
                    <a:pt x="6720" y="24365"/>
                  </a:cubicBezTo>
                  <a:cubicBezTo>
                    <a:pt x="6782" y="24365"/>
                    <a:pt x="6844" y="24359"/>
                    <a:pt x="6906" y="24345"/>
                  </a:cubicBezTo>
                  <a:lnTo>
                    <a:pt x="21331" y="21205"/>
                  </a:lnTo>
                  <a:cubicBezTo>
                    <a:pt x="21831" y="21098"/>
                    <a:pt x="22125" y="20589"/>
                    <a:pt x="21982" y="20108"/>
                  </a:cubicBezTo>
                  <a:lnTo>
                    <a:pt x="16246" y="624"/>
                  </a:lnTo>
                  <a:cubicBezTo>
                    <a:pt x="16138" y="245"/>
                    <a:pt x="15788" y="0"/>
                    <a:pt x="15406" y="0"/>
                  </a:cubicBezTo>
                  <a:close/>
                </a:path>
              </a:pathLst>
            </a:custGeom>
            <a:solidFill>
              <a:schemeClr val="accent6"/>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5" name="Google Shape;3975;p42"/>
            <p:cNvSpPr/>
            <p:nvPr/>
          </p:nvSpPr>
          <p:spPr>
            <a:xfrm>
              <a:off x="421675" y="3984600"/>
              <a:ext cx="558775" cy="614425"/>
            </a:xfrm>
            <a:custGeom>
              <a:avLst/>
              <a:gdLst/>
              <a:ahLst/>
              <a:cxnLst/>
              <a:rect l="l" t="t" r="r" b="b"/>
              <a:pathLst>
                <a:path w="22351" h="24577" extrusionOk="0">
                  <a:moveTo>
                    <a:pt x="15517" y="222"/>
                  </a:moveTo>
                  <a:cubicBezTo>
                    <a:pt x="15848" y="222"/>
                    <a:pt x="16147" y="427"/>
                    <a:pt x="16254" y="765"/>
                  </a:cubicBezTo>
                  <a:cubicBezTo>
                    <a:pt x="16263" y="801"/>
                    <a:pt x="16281" y="836"/>
                    <a:pt x="16290" y="881"/>
                  </a:cubicBezTo>
                  <a:cubicBezTo>
                    <a:pt x="16370" y="1149"/>
                    <a:pt x="16450" y="1416"/>
                    <a:pt x="16531" y="1693"/>
                  </a:cubicBezTo>
                  <a:cubicBezTo>
                    <a:pt x="16673" y="2183"/>
                    <a:pt x="16816" y="2674"/>
                    <a:pt x="16959" y="3165"/>
                  </a:cubicBezTo>
                  <a:cubicBezTo>
                    <a:pt x="17155" y="3816"/>
                    <a:pt x="17351" y="4476"/>
                    <a:pt x="17539" y="5127"/>
                  </a:cubicBezTo>
                  <a:cubicBezTo>
                    <a:pt x="17771" y="5895"/>
                    <a:pt x="17994" y="6671"/>
                    <a:pt x="18217" y="7438"/>
                  </a:cubicBezTo>
                  <a:lnTo>
                    <a:pt x="18957" y="9927"/>
                  </a:lnTo>
                  <a:cubicBezTo>
                    <a:pt x="19207" y="10774"/>
                    <a:pt x="19457" y="11622"/>
                    <a:pt x="19707" y="12469"/>
                  </a:cubicBezTo>
                  <a:cubicBezTo>
                    <a:pt x="19939" y="13272"/>
                    <a:pt x="20179" y="14075"/>
                    <a:pt x="20411" y="14878"/>
                  </a:cubicBezTo>
                  <a:cubicBezTo>
                    <a:pt x="20625" y="15592"/>
                    <a:pt x="20831" y="16305"/>
                    <a:pt x="21045" y="17019"/>
                  </a:cubicBezTo>
                  <a:cubicBezTo>
                    <a:pt x="21214" y="17581"/>
                    <a:pt x="21375" y="18152"/>
                    <a:pt x="21544" y="18723"/>
                  </a:cubicBezTo>
                  <a:cubicBezTo>
                    <a:pt x="21660" y="19098"/>
                    <a:pt x="21767" y="19481"/>
                    <a:pt x="21874" y="19856"/>
                  </a:cubicBezTo>
                  <a:lnTo>
                    <a:pt x="21990" y="20239"/>
                  </a:lnTo>
                  <a:cubicBezTo>
                    <a:pt x="22115" y="20677"/>
                    <a:pt x="21848" y="21105"/>
                    <a:pt x="21411" y="21203"/>
                  </a:cubicBezTo>
                  <a:cubicBezTo>
                    <a:pt x="21330" y="21221"/>
                    <a:pt x="21250" y="21239"/>
                    <a:pt x="21170" y="21256"/>
                  </a:cubicBezTo>
                  <a:cubicBezTo>
                    <a:pt x="20759" y="21346"/>
                    <a:pt x="20358" y="21435"/>
                    <a:pt x="19947" y="21524"/>
                  </a:cubicBezTo>
                  <a:cubicBezTo>
                    <a:pt x="19287" y="21667"/>
                    <a:pt x="18636" y="21810"/>
                    <a:pt x="17976" y="21952"/>
                  </a:cubicBezTo>
                  <a:cubicBezTo>
                    <a:pt x="17164" y="22131"/>
                    <a:pt x="16361" y="22300"/>
                    <a:pt x="15549" y="22479"/>
                  </a:cubicBezTo>
                  <a:cubicBezTo>
                    <a:pt x="14693" y="22666"/>
                    <a:pt x="13837" y="22853"/>
                    <a:pt x="12980" y="23041"/>
                  </a:cubicBezTo>
                  <a:cubicBezTo>
                    <a:pt x="12159" y="23219"/>
                    <a:pt x="11348" y="23398"/>
                    <a:pt x="10527" y="23567"/>
                  </a:cubicBezTo>
                  <a:cubicBezTo>
                    <a:pt x="9867" y="23719"/>
                    <a:pt x="9198" y="23861"/>
                    <a:pt x="8537" y="24004"/>
                  </a:cubicBezTo>
                  <a:lnTo>
                    <a:pt x="7280" y="24281"/>
                  </a:lnTo>
                  <a:cubicBezTo>
                    <a:pt x="7190" y="24299"/>
                    <a:pt x="7101" y="24316"/>
                    <a:pt x="7012" y="24334"/>
                  </a:cubicBezTo>
                  <a:cubicBezTo>
                    <a:pt x="6954" y="24347"/>
                    <a:pt x="6896" y="24354"/>
                    <a:pt x="6838" y="24354"/>
                  </a:cubicBezTo>
                  <a:cubicBezTo>
                    <a:pt x="6509" y="24354"/>
                    <a:pt x="6210" y="24144"/>
                    <a:pt x="6111" y="23817"/>
                  </a:cubicBezTo>
                  <a:cubicBezTo>
                    <a:pt x="6066" y="23674"/>
                    <a:pt x="6022" y="23540"/>
                    <a:pt x="5986" y="23398"/>
                  </a:cubicBezTo>
                  <a:cubicBezTo>
                    <a:pt x="5870" y="23014"/>
                    <a:pt x="5754" y="22630"/>
                    <a:pt x="5647" y="22247"/>
                  </a:cubicBezTo>
                  <a:cubicBezTo>
                    <a:pt x="5478" y="21667"/>
                    <a:pt x="5308" y="21096"/>
                    <a:pt x="5139" y="20516"/>
                  </a:cubicBezTo>
                  <a:cubicBezTo>
                    <a:pt x="4924" y="19802"/>
                    <a:pt x="4710" y="19089"/>
                    <a:pt x="4505" y="18366"/>
                  </a:cubicBezTo>
                  <a:cubicBezTo>
                    <a:pt x="4264" y="17563"/>
                    <a:pt x="4032" y="16760"/>
                    <a:pt x="3791" y="15948"/>
                  </a:cubicBezTo>
                  <a:cubicBezTo>
                    <a:pt x="3542" y="15101"/>
                    <a:pt x="3292" y="14254"/>
                    <a:pt x="3042" y="13406"/>
                  </a:cubicBezTo>
                  <a:cubicBezTo>
                    <a:pt x="2801" y="12576"/>
                    <a:pt x="2551" y="11747"/>
                    <a:pt x="2311" y="10917"/>
                  </a:cubicBezTo>
                  <a:cubicBezTo>
                    <a:pt x="2088" y="10150"/>
                    <a:pt x="1856" y="9392"/>
                    <a:pt x="1633" y="8624"/>
                  </a:cubicBezTo>
                  <a:lnTo>
                    <a:pt x="1062" y="6671"/>
                  </a:lnTo>
                  <a:cubicBezTo>
                    <a:pt x="919" y="6189"/>
                    <a:pt x="776" y="5707"/>
                    <a:pt x="633" y="5225"/>
                  </a:cubicBezTo>
                  <a:cubicBezTo>
                    <a:pt x="553" y="4958"/>
                    <a:pt x="473" y="4699"/>
                    <a:pt x="401" y="4431"/>
                  </a:cubicBezTo>
                  <a:cubicBezTo>
                    <a:pt x="384" y="4378"/>
                    <a:pt x="366" y="4324"/>
                    <a:pt x="357" y="4271"/>
                  </a:cubicBezTo>
                  <a:cubicBezTo>
                    <a:pt x="268" y="3843"/>
                    <a:pt x="553" y="3459"/>
                    <a:pt x="963" y="3370"/>
                  </a:cubicBezTo>
                  <a:cubicBezTo>
                    <a:pt x="1213" y="3316"/>
                    <a:pt x="1463" y="3263"/>
                    <a:pt x="1713" y="3209"/>
                  </a:cubicBezTo>
                  <a:cubicBezTo>
                    <a:pt x="2266" y="3084"/>
                    <a:pt x="2810" y="2968"/>
                    <a:pt x="3363" y="2844"/>
                  </a:cubicBezTo>
                  <a:lnTo>
                    <a:pt x="5602" y="2362"/>
                  </a:lnTo>
                  <a:cubicBezTo>
                    <a:pt x="6450" y="2174"/>
                    <a:pt x="7297" y="1987"/>
                    <a:pt x="8145" y="1809"/>
                  </a:cubicBezTo>
                  <a:cubicBezTo>
                    <a:pt x="8992" y="1621"/>
                    <a:pt x="9840" y="1434"/>
                    <a:pt x="10687" y="1256"/>
                  </a:cubicBezTo>
                  <a:cubicBezTo>
                    <a:pt x="11437" y="1095"/>
                    <a:pt x="12186" y="926"/>
                    <a:pt x="12927" y="765"/>
                  </a:cubicBezTo>
                  <a:cubicBezTo>
                    <a:pt x="13480" y="649"/>
                    <a:pt x="14033" y="524"/>
                    <a:pt x="14586" y="408"/>
                  </a:cubicBezTo>
                  <a:cubicBezTo>
                    <a:pt x="14845" y="346"/>
                    <a:pt x="15094" y="292"/>
                    <a:pt x="15353" y="239"/>
                  </a:cubicBezTo>
                  <a:cubicBezTo>
                    <a:pt x="15408" y="227"/>
                    <a:pt x="15463" y="222"/>
                    <a:pt x="15517" y="222"/>
                  </a:cubicBezTo>
                  <a:close/>
                  <a:moveTo>
                    <a:pt x="15510" y="0"/>
                  </a:moveTo>
                  <a:cubicBezTo>
                    <a:pt x="15436" y="0"/>
                    <a:pt x="15359" y="8"/>
                    <a:pt x="15282" y="25"/>
                  </a:cubicBezTo>
                  <a:cubicBezTo>
                    <a:pt x="14996" y="87"/>
                    <a:pt x="14720" y="149"/>
                    <a:pt x="14443" y="212"/>
                  </a:cubicBezTo>
                  <a:cubicBezTo>
                    <a:pt x="13872" y="337"/>
                    <a:pt x="13292" y="462"/>
                    <a:pt x="12721" y="578"/>
                  </a:cubicBezTo>
                  <a:cubicBezTo>
                    <a:pt x="11954" y="747"/>
                    <a:pt x="11178" y="917"/>
                    <a:pt x="10411" y="1086"/>
                  </a:cubicBezTo>
                  <a:cubicBezTo>
                    <a:pt x="9554" y="1273"/>
                    <a:pt x="8698" y="1461"/>
                    <a:pt x="7833" y="1648"/>
                  </a:cubicBezTo>
                  <a:cubicBezTo>
                    <a:pt x="6985" y="1827"/>
                    <a:pt x="6129" y="2014"/>
                    <a:pt x="5281" y="2201"/>
                  </a:cubicBezTo>
                  <a:cubicBezTo>
                    <a:pt x="4541" y="2362"/>
                    <a:pt x="3809" y="2522"/>
                    <a:pt x="3069" y="2683"/>
                  </a:cubicBezTo>
                  <a:cubicBezTo>
                    <a:pt x="2543" y="2799"/>
                    <a:pt x="2025" y="2906"/>
                    <a:pt x="1499" y="3022"/>
                  </a:cubicBezTo>
                  <a:cubicBezTo>
                    <a:pt x="1294" y="3067"/>
                    <a:pt x="1088" y="3111"/>
                    <a:pt x="883" y="3156"/>
                  </a:cubicBezTo>
                  <a:cubicBezTo>
                    <a:pt x="330" y="3290"/>
                    <a:pt x="0" y="3852"/>
                    <a:pt x="152" y="4396"/>
                  </a:cubicBezTo>
                  <a:cubicBezTo>
                    <a:pt x="170" y="4431"/>
                    <a:pt x="178" y="4476"/>
                    <a:pt x="187" y="4512"/>
                  </a:cubicBezTo>
                  <a:cubicBezTo>
                    <a:pt x="268" y="4788"/>
                    <a:pt x="357" y="5065"/>
                    <a:pt x="437" y="5341"/>
                  </a:cubicBezTo>
                  <a:cubicBezTo>
                    <a:pt x="580" y="5841"/>
                    <a:pt x="732" y="6341"/>
                    <a:pt x="874" y="6840"/>
                  </a:cubicBezTo>
                  <a:cubicBezTo>
                    <a:pt x="1071" y="7500"/>
                    <a:pt x="1267" y="8169"/>
                    <a:pt x="1463" y="8838"/>
                  </a:cubicBezTo>
                  <a:cubicBezTo>
                    <a:pt x="1695" y="9624"/>
                    <a:pt x="1927" y="10409"/>
                    <a:pt x="2159" y="11194"/>
                  </a:cubicBezTo>
                  <a:cubicBezTo>
                    <a:pt x="2400" y="12032"/>
                    <a:pt x="2650" y="12871"/>
                    <a:pt x="2899" y="13709"/>
                  </a:cubicBezTo>
                  <a:cubicBezTo>
                    <a:pt x="3149" y="14566"/>
                    <a:pt x="3399" y="15422"/>
                    <a:pt x="3658" y="16279"/>
                  </a:cubicBezTo>
                  <a:cubicBezTo>
                    <a:pt x="3890" y="17081"/>
                    <a:pt x="4130" y="17884"/>
                    <a:pt x="4362" y="18687"/>
                  </a:cubicBezTo>
                  <a:cubicBezTo>
                    <a:pt x="4577" y="19401"/>
                    <a:pt x="4782" y="20115"/>
                    <a:pt x="4996" y="20828"/>
                  </a:cubicBezTo>
                  <a:cubicBezTo>
                    <a:pt x="5156" y="21381"/>
                    <a:pt x="5326" y="21943"/>
                    <a:pt x="5486" y="22505"/>
                  </a:cubicBezTo>
                  <a:cubicBezTo>
                    <a:pt x="5594" y="22862"/>
                    <a:pt x="5701" y="23210"/>
                    <a:pt x="5799" y="23567"/>
                  </a:cubicBezTo>
                  <a:cubicBezTo>
                    <a:pt x="5888" y="23861"/>
                    <a:pt x="5959" y="24147"/>
                    <a:pt x="6209" y="24352"/>
                  </a:cubicBezTo>
                  <a:cubicBezTo>
                    <a:pt x="6393" y="24503"/>
                    <a:pt x="6610" y="24577"/>
                    <a:pt x="6840" y="24577"/>
                  </a:cubicBezTo>
                  <a:cubicBezTo>
                    <a:pt x="6923" y="24577"/>
                    <a:pt x="7007" y="24567"/>
                    <a:pt x="7092" y="24548"/>
                  </a:cubicBezTo>
                  <a:cubicBezTo>
                    <a:pt x="7190" y="24530"/>
                    <a:pt x="7289" y="24504"/>
                    <a:pt x="7387" y="24486"/>
                  </a:cubicBezTo>
                  <a:cubicBezTo>
                    <a:pt x="7833" y="24388"/>
                    <a:pt x="8279" y="24290"/>
                    <a:pt x="8716" y="24191"/>
                  </a:cubicBezTo>
                  <a:cubicBezTo>
                    <a:pt x="9403" y="24040"/>
                    <a:pt x="10090" y="23897"/>
                    <a:pt x="10777" y="23745"/>
                  </a:cubicBezTo>
                  <a:cubicBezTo>
                    <a:pt x="11606" y="23567"/>
                    <a:pt x="12436" y="23380"/>
                    <a:pt x="13275" y="23201"/>
                  </a:cubicBezTo>
                  <a:lnTo>
                    <a:pt x="15879" y="22630"/>
                  </a:lnTo>
                  <a:cubicBezTo>
                    <a:pt x="16682" y="22461"/>
                    <a:pt x="17485" y="22282"/>
                    <a:pt x="18288" y="22113"/>
                  </a:cubicBezTo>
                  <a:cubicBezTo>
                    <a:pt x="18930" y="21970"/>
                    <a:pt x="19573" y="21827"/>
                    <a:pt x="20206" y="21694"/>
                  </a:cubicBezTo>
                  <a:cubicBezTo>
                    <a:pt x="20581" y="21613"/>
                    <a:pt x="20947" y="21533"/>
                    <a:pt x="21321" y="21453"/>
                  </a:cubicBezTo>
                  <a:cubicBezTo>
                    <a:pt x="21375" y="21435"/>
                    <a:pt x="21428" y="21426"/>
                    <a:pt x="21482" y="21417"/>
                  </a:cubicBezTo>
                  <a:cubicBezTo>
                    <a:pt x="22022" y="21293"/>
                    <a:pt x="22351" y="20730"/>
                    <a:pt x="22208" y="20199"/>
                  </a:cubicBezTo>
                  <a:lnTo>
                    <a:pt x="22208" y="20199"/>
                  </a:lnTo>
                  <a:cubicBezTo>
                    <a:pt x="22207" y="20195"/>
                    <a:pt x="22206" y="20190"/>
                    <a:pt x="22205" y="20186"/>
                  </a:cubicBezTo>
                  <a:lnTo>
                    <a:pt x="22205" y="20186"/>
                  </a:lnTo>
                  <a:cubicBezTo>
                    <a:pt x="22205" y="20186"/>
                    <a:pt x="22205" y="20186"/>
                    <a:pt x="22205" y="20186"/>
                  </a:cubicBezTo>
                  <a:cubicBezTo>
                    <a:pt x="22169" y="20043"/>
                    <a:pt x="22124" y="19901"/>
                    <a:pt x="22080" y="19758"/>
                  </a:cubicBezTo>
                  <a:cubicBezTo>
                    <a:pt x="21964" y="19365"/>
                    <a:pt x="21857" y="18973"/>
                    <a:pt x="21741" y="18580"/>
                  </a:cubicBezTo>
                  <a:cubicBezTo>
                    <a:pt x="21562" y="18000"/>
                    <a:pt x="21393" y="17412"/>
                    <a:pt x="21214" y="16823"/>
                  </a:cubicBezTo>
                  <a:lnTo>
                    <a:pt x="20572" y="14637"/>
                  </a:lnTo>
                  <a:cubicBezTo>
                    <a:pt x="20331" y="13825"/>
                    <a:pt x="20090" y="13005"/>
                    <a:pt x="19849" y="12184"/>
                  </a:cubicBezTo>
                  <a:lnTo>
                    <a:pt x="19091" y="9615"/>
                  </a:lnTo>
                  <a:cubicBezTo>
                    <a:pt x="18850" y="8776"/>
                    <a:pt x="18600" y="7946"/>
                    <a:pt x="18360" y="7108"/>
                  </a:cubicBezTo>
                  <a:cubicBezTo>
                    <a:pt x="18128" y="6341"/>
                    <a:pt x="17905" y="5573"/>
                    <a:pt x="17682" y="4806"/>
                  </a:cubicBezTo>
                  <a:cubicBezTo>
                    <a:pt x="17485" y="4164"/>
                    <a:pt x="17298" y="3522"/>
                    <a:pt x="17111" y="2879"/>
                  </a:cubicBezTo>
                  <a:cubicBezTo>
                    <a:pt x="16977" y="2406"/>
                    <a:pt x="16834" y="1943"/>
                    <a:pt x="16700" y="1470"/>
                  </a:cubicBezTo>
                  <a:cubicBezTo>
                    <a:pt x="16629" y="1238"/>
                    <a:pt x="16557" y="997"/>
                    <a:pt x="16486" y="756"/>
                  </a:cubicBezTo>
                  <a:cubicBezTo>
                    <a:pt x="16348" y="296"/>
                    <a:pt x="15966" y="0"/>
                    <a:pt x="15510"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6" name="Google Shape;3976;p42"/>
            <p:cNvSpPr/>
            <p:nvPr/>
          </p:nvSpPr>
          <p:spPr>
            <a:xfrm>
              <a:off x="534525" y="3974525"/>
              <a:ext cx="167725" cy="104775"/>
            </a:xfrm>
            <a:custGeom>
              <a:avLst/>
              <a:gdLst/>
              <a:ahLst/>
              <a:cxnLst/>
              <a:rect l="l" t="t" r="r" b="b"/>
              <a:pathLst>
                <a:path w="6709" h="4191" extrusionOk="0">
                  <a:moveTo>
                    <a:pt x="5265" y="1"/>
                  </a:moveTo>
                  <a:cubicBezTo>
                    <a:pt x="5194" y="1"/>
                    <a:pt x="5122" y="9"/>
                    <a:pt x="5049" y="26"/>
                  </a:cubicBezTo>
                  <a:lnTo>
                    <a:pt x="856" y="972"/>
                  </a:lnTo>
                  <a:cubicBezTo>
                    <a:pt x="321" y="1088"/>
                    <a:pt x="0" y="1632"/>
                    <a:pt x="152" y="2158"/>
                  </a:cubicBezTo>
                  <a:lnTo>
                    <a:pt x="535" y="3505"/>
                  </a:lnTo>
                  <a:cubicBezTo>
                    <a:pt x="657" y="3916"/>
                    <a:pt x="1032" y="4191"/>
                    <a:pt x="1444" y="4191"/>
                  </a:cubicBezTo>
                  <a:cubicBezTo>
                    <a:pt x="1515" y="4191"/>
                    <a:pt x="1587" y="4182"/>
                    <a:pt x="1659" y="4165"/>
                  </a:cubicBezTo>
                  <a:lnTo>
                    <a:pt x="5852" y="3220"/>
                  </a:lnTo>
                  <a:cubicBezTo>
                    <a:pt x="6388" y="3104"/>
                    <a:pt x="6709" y="2560"/>
                    <a:pt x="6557" y="2033"/>
                  </a:cubicBezTo>
                  <a:lnTo>
                    <a:pt x="6173" y="686"/>
                  </a:lnTo>
                  <a:cubicBezTo>
                    <a:pt x="6052" y="275"/>
                    <a:pt x="5677" y="1"/>
                    <a:pt x="5265" y="1"/>
                  </a:cubicBezTo>
                  <a:close/>
                </a:path>
              </a:pathLst>
            </a:custGeom>
            <a:solidFill>
              <a:schemeClr val="accent1"/>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77" name="Google Shape;3977;p42"/>
            <p:cNvSpPr/>
            <p:nvPr/>
          </p:nvSpPr>
          <p:spPr>
            <a:xfrm>
              <a:off x="1249525" y="3344900"/>
              <a:ext cx="192050" cy="192050"/>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78" name="Google Shape;3978;p42"/>
            <p:cNvSpPr/>
            <p:nvPr/>
          </p:nvSpPr>
          <p:spPr>
            <a:xfrm>
              <a:off x="984575" y="3343775"/>
              <a:ext cx="198300" cy="198300"/>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79" name="Google Shape;3979;p42"/>
            <p:cNvSpPr/>
            <p:nvPr/>
          </p:nvSpPr>
          <p:spPr>
            <a:xfrm>
              <a:off x="1171250" y="3420050"/>
              <a:ext cx="87000" cy="22100"/>
            </a:xfrm>
            <a:custGeom>
              <a:avLst/>
              <a:gdLst/>
              <a:ahLst/>
              <a:cxnLst/>
              <a:rect l="l" t="t" r="r" b="b"/>
              <a:pathLst>
                <a:path w="3480" h="884" fill="none" extrusionOk="0">
                  <a:moveTo>
                    <a:pt x="3480" y="857"/>
                  </a:moveTo>
                  <a:cubicBezTo>
                    <a:pt x="3480" y="857"/>
                    <a:pt x="1633" y="1"/>
                    <a:pt x="1" y="884"/>
                  </a:cubicBezTo>
                </a:path>
              </a:pathLst>
            </a:custGeom>
            <a:noFill/>
            <a:ln w="5575" cap="rnd"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80" name="Google Shape;3980;p42"/>
            <p:cNvSpPr/>
            <p:nvPr/>
          </p:nvSpPr>
          <p:spPr>
            <a:xfrm>
              <a:off x="870625" y="3443475"/>
              <a:ext cx="125800" cy="20550"/>
            </a:xfrm>
            <a:custGeom>
              <a:avLst/>
              <a:gdLst/>
              <a:ahLst/>
              <a:cxnLst/>
              <a:rect l="l" t="t" r="r" b="b"/>
              <a:pathLst>
                <a:path w="5032" h="822" fill="none" extrusionOk="0">
                  <a:moveTo>
                    <a:pt x="5032" y="0"/>
                  </a:moveTo>
                  <a:lnTo>
                    <a:pt x="0" y="821"/>
                  </a:lnTo>
                </a:path>
              </a:pathLst>
            </a:custGeom>
            <a:noFill/>
            <a:ln w="5575" cap="rnd" cmpd="sng">
              <a:solidFill>
                <a:srgbClr val="FFFFFF"/>
              </a:solidFill>
              <a:prstDash val="solid"/>
              <a:round/>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81" name="Google Shape;3981;p42"/>
            <p:cNvSpPr/>
            <p:nvPr/>
          </p:nvSpPr>
          <p:spPr>
            <a:xfrm>
              <a:off x="1254900" y="3822850"/>
              <a:ext cx="373350" cy="1383900"/>
            </a:xfrm>
            <a:custGeom>
              <a:avLst/>
              <a:gdLst/>
              <a:ahLst/>
              <a:cxnLst/>
              <a:rect l="l" t="t" r="r" b="b"/>
              <a:pathLst>
                <a:path w="14934" h="55356" extrusionOk="0">
                  <a:moveTo>
                    <a:pt x="0" y="0"/>
                  </a:moveTo>
                  <a:lnTo>
                    <a:pt x="0" y="0"/>
                  </a:lnTo>
                  <a:cubicBezTo>
                    <a:pt x="36" y="4782"/>
                    <a:pt x="1115" y="50047"/>
                    <a:pt x="1151" y="54570"/>
                  </a:cubicBezTo>
                  <a:cubicBezTo>
                    <a:pt x="1151" y="54570"/>
                    <a:pt x="4691" y="55356"/>
                    <a:pt x="8681" y="55356"/>
                  </a:cubicBezTo>
                  <a:cubicBezTo>
                    <a:pt x="10792" y="55356"/>
                    <a:pt x="13029" y="55136"/>
                    <a:pt x="14934" y="54463"/>
                  </a:cubicBezTo>
                  <a:cubicBezTo>
                    <a:pt x="14934" y="54463"/>
                    <a:pt x="11794" y="27298"/>
                    <a:pt x="7324" y="8288"/>
                  </a:cubicBezTo>
                  <a:lnTo>
                    <a:pt x="5433" y="1383"/>
                  </a:lnTo>
                  <a:lnTo>
                    <a:pt x="0" y="0"/>
                  </a:lnTo>
                  <a:close/>
                </a:path>
              </a:pathLst>
            </a:custGeom>
            <a:solidFill>
              <a:schemeClr val="accent5"/>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2" name="Google Shape;3982;p42"/>
            <p:cNvSpPr/>
            <p:nvPr/>
          </p:nvSpPr>
          <p:spPr>
            <a:xfrm>
              <a:off x="1252200" y="3820075"/>
              <a:ext cx="378950" cy="1389550"/>
            </a:xfrm>
            <a:custGeom>
              <a:avLst/>
              <a:gdLst/>
              <a:ahLst/>
              <a:cxnLst/>
              <a:rect l="l" t="t" r="r" b="b"/>
              <a:pathLst>
                <a:path w="15158" h="55582" extrusionOk="0">
                  <a:moveTo>
                    <a:pt x="110" y="1"/>
                  </a:moveTo>
                  <a:cubicBezTo>
                    <a:pt x="55" y="1"/>
                    <a:pt x="1" y="49"/>
                    <a:pt x="1" y="111"/>
                  </a:cubicBezTo>
                  <a:cubicBezTo>
                    <a:pt x="1" y="941"/>
                    <a:pt x="19" y="1761"/>
                    <a:pt x="37" y="2591"/>
                  </a:cubicBezTo>
                  <a:cubicBezTo>
                    <a:pt x="63" y="4036"/>
                    <a:pt x="90" y="5490"/>
                    <a:pt x="126" y="6936"/>
                  </a:cubicBezTo>
                  <a:cubicBezTo>
                    <a:pt x="162" y="8854"/>
                    <a:pt x="206" y="10763"/>
                    <a:pt x="242" y="12681"/>
                  </a:cubicBezTo>
                  <a:cubicBezTo>
                    <a:pt x="295" y="14920"/>
                    <a:pt x="340" y="17150"/>
                    <a:pt x="394" y="19389"/>
                  </a:cubicBezTo>
                  <a:cubicBezTo>
                    <a:pt x="447" y="21798"/>
                    <a:pt x="501" y="24207"/>
                    <a:pt x="554" y="26624"/>
                  </a:cubicBezTo>
                  <a:cubicBezTo>
                    <a:pt x="608" y="29033"/>
                    <a:pt x="661" y="31433"/>
                    <a:pt x="715" y="33841"/>
                  </a:cubicBezTo>
                  <a:cubicBezTo>
                    <a:pt x="768" y="36134"/>
                    <a:pt x="822" y="38427"/>
                    <a:pt x="866" y="40719"/>
                  </a:cubicBezTo>
                  <a:cubicBezTo>
                    <a:pt x="911" y="42709"/>
                    <a:pt x="956" y="44698"/>
                    <a:pt x="1000" y="46688"/>
                  </a:cubicBezTo>
                  <a:cubicBezTo>
                    <a:pt x="1027" y="48249"/>
                    <a:pt x="1063" y="49819"/>
                    <a:pt x="1098" y="51380"/>
                  </a:cubicBezTo>
                  <a:cubicBezTo>
                    <a:pt x="1116" y="52352"/>
                    <a:pt x="1134" y="53316"/>
                    <a:pt x="1143" y="54288"/>
                  </a:cubicBezTo>
                  <a:cubicBezTo>
                    <a:pt x="1143" y="54422"/>
                    <a:pt x="1152" y="54547"/>
                    <a:pt x="1152" y="54681"/>
                  </a:cubicBezTo>
                  <a:cubicBezTo>
                    <a:pt x="1152" y="54725"/>
                    <a:pt x="1179" y="54779"/>
                    <a:pt x="1232" y="54788"/>
                  </a:cubicBezTo>
                  <a:cubicBezTo>
                    <a:pt x="2267" y="55020"/>
                    <a:pt x="3320" y="55163"/>
                    <a:pt x="4363" y="55296"/>
                  </a:cubicBezTo>
                  <a:cubicBezTo>
                    <a:pt x="5807" y="55474"/>
                    <a:pt x="7269" y="55582"/>
                    <a:pt x="8728" y="55582"/>
                  </a:cubicBezTo>
                  <a:cubicBezTo>
                    <a:pt x="9541" y="55582"/>
                    <a:pt x="10354" y="55548"/>
                    <a:pt x="11161" y="55475"/>
                  </a:cubicBezTo>
                  <a:cubicBezTo>
                    <a:pt x="12490" y="55359"/>
                    <a:pt x="13811" y="55127"/>
                    <a:pt x="15069" y="54690"/>
                  </a:cubicBezTo>
                  <a:cubicBezTo>
                    <a:pt x="15113" y="54672"/>
                    <a:pt x="15158" y="54627"/>
                    <a:pt x="15149" y="54583"/>
                  </a:cubicBezTo>
                  <a:cubicBezTo>
                    <a:pt x="15042" y="53628"/>
                    <a:pt x="14926" y="52674"/>
                    <a:pt x="14810" y="51728"/>
                  </a:cubicBezTo>
                  <a:cubicBezTo>
                    <a:pt x="14498" y="49239"/>
                    <a:pt x="14168" y="46750"/>
                    <a:pt x="13829" y="44261"/>
                  </a:cubicBezTo>
                  <a:cubicBezTo>
                    <a:pt x="13338" y="40737"/>
                    <a:pt x="12829" y="37222"/>
                    <a:pt x="12285" y="33716"/>
                  </a:cubicBezTo>
                  <a:cubicBezTo>
                    <a:pt x="11661" y="29693"/>
                    <a:pt x="11001" y="25679"/>
                    <a:pt x="10269" y="21682"/>
                  </a:cubicBezTo>
                  <a:cubicBezTo>
                    <a:pt x="9547" y="17685"/>
                    <a:pt x="8761" y="13698"/>
                    <a:pt x="7860" y="9737"/>
                  </a:cubicBezTo>
                  <a:cubicBezTo>
                    <a:pt x="7753" y="9282"/>
                    <a:pt x="7655" y="8827"/>
                    <a:pt x="7548" y="8372"/>
                  </a:cubicBezTo>
                  <a:cubicBezTo>
                    <a:pt x="7534" y="8315"/>
                    <a:pt x="7491" y="8291"/>
                    <a:pt x="7447" y="8291"/>
                  </a:cubicBezTo>
                  <a:cubicBezTo>
                    <a:pt x="7380" y="8291"/>
                    <a:pt x="7309" y="8345"/>
                    <a:pt x="7325" y="8425"/>
                  </a:cubicBezTo>
                  <a:cubicBezTo>
                    <a:pt x="8244" y="12351"/>
                    <a:pt x="9047" y="16294"/>
                    <a:pt x="9778" y="20246"/>
                  </a:cubicBezTo>
                  <a:cubicBezTo>
                    <a:pt x="10528" y="24251"/>
                    <a:pt x="11206" y="28257"/>
                    <a:pt x="11839" y="32280"/>
                  </a:cubicBezTo>
                  <a:cubicBezTo>
                    <a:pt x="12401" y="35884"/>
                    <a:pt x="12937" y="39488"/>
                    <a:pt x="13445" y="43101"/>
                  </a:cubicBezTo>
                  <a:cubicBezTo>
                    <a:pt x="13811" y="45742"/>
                    <a:pt x="14159" y="48383"/>
                    <a:pt x="14498" y="51032"/>
                  </a:cubicBezTo>
                  <a:cubicBezTo>
                    <a:pt x="14596" y="51835"/>
                    <a:pt x="14694" y="52638"/>
                    <a:pt x="14792" y="53441"/>
                  </a:cubicBezTo>
                  <a:cubicBezTo>
                    <a:pt x="14819" y="53682"/>
                    <a:pt x="14855" y="53922"/>
                    <a:pt x="14881" y="54163"/>
                  </a:cubicBezTo>
                  <a:cubicBezTo>
                    <a:pt x="14889" y="54252"/>
                    <a:pt x="14883" y="54407"/>
                    <a:pt x="14915" y="54502"/>
                  </a:cubicBezTo>
                  <a:lnTo>
                    <a:pt x="14915" y="54502"/>
                  </a:lnTo>
                  <a:cubicBezTo>
                    <a:pt x="13005" y="55156"/>
                    <a:pt x="10958" y="55357"/>
                    <a:pt x="8941" y="55357"/>
                  </a:cubicBezTo>
                  <a:cubicBezTo>
                    <a:pt x="8604" y="55357"/>
                    <a:pt x="8267" y="55351"/>
                    <a:pt x="7932" y="55341"/>
                  </a:cubicBezTo>
                  <a:cubicBezTo>
                    <a:pt x="6067" y="55296"/>
                    <a:pt x="4194" y="55091"/>
                    <a:pt x="2356" y="54779"/>
                  </a:cubicBezTo>
                  <a:cubicBezTo>
                    <a:pt x="2029" y="54722"/>
                    <a:pt x="1701" y="54664"/>
                    <a:pt x="1374" y="54593"/>
                  </a:cubicBezTo>
                  <a:lnTo>
                    <a:pt x="1374" y="54593"/>
                  </a:lnTo>
                  <a:cubicBezTo>
                    <a:pt x="1365" y="53819"/>
                    <a:pt x="1347" y="53045"/>
                    <a:pt x="1330" y="52263"/>
                  </a:cubicBezTo>
                  <a:cubicBezTo>
                    <a:pt x="1303" y="50836"/>
                    <a:pt x="1277" y="49408"/>
                    <a:pt x="1250" y="47981"/>
                  </a:cubicBezTo>
                  <a:cubicBezTo>
                    <a:pt x="1205" y="46072"/>
                    <a:pt x="1170" y="44172"/>
                    <a:pt x="1125" y="42272"/>
                  </a:cubicBezTo>
                  <a:cubicBezTo>
                    <a:pt x="1080" y="40041"/>
                    <a:pt x="1027" y="37820"/>
                    <a:pt x="973" y="35590"/>
                  </a:cubicBezTo>
                  <a:cubicBezTo>
                    <a:pt x="920" y="33181"/>
                    <a:pt x="866" y="30772"/>
                    <a:pt x="813" y="28364"/>
                  </a:cubicBezTo>
                  <a:cubicBezTo>
                    <a:pt x="759" y="25955"/>
                    <a:pt x="706" y="23546"/>
                    <a:pt x="652" y="21138"/>
                  </a:cubicBezTo>
                  <a:cubicBezTo>
                    <a:pt x="608" y="18836"/>
                    <a:pt x="554" y="16544"/>
                    <a:pt x="501" y="14242"/>
                  </a:cubicBezTo>
                  <a:cubicBezTo>
                    <a:pt x="456" y="12244"/>
                    <a:pt x="411" y="10236"/>
                    <a:pt x="376" y="8238"/>
                  </a:cubicBezTo>
                  <a:cubicBezTo>
                    <a:pt x="340" y="6659"/>
                    <a:pt x="304" y="5071"/>
                    <a:pt x="278" y="3492"/>
                  </a:cubicBezTo>
                  <a:cubicBezTo>
                    <a:pt x="260" y="2502"/>
                    <a:pt x="242" y="1512"/>
                    <a:pt x="224" y="512"/>
                  </a:cubicBezTo>
                  <a:cubicBezTo>
                    <a:pt x="224" y="426"/>
                    <a:pt x="224" y="341"/>
                    <a:pt x="224" y="255"/>
                  </a:cubicBezTo>
                  <a:lnTo>
                    <a:pt x="224" y="255"/>
                  </a:lnTo>
                  <a:lnTo>
                    <a:pt x="4836" y="1431"/>
                  </a:lnTo>
                  <a:cubicBezTo>
                    <a:pt x="5059" y="1494"/>
                    <a:pt x="5282" y="1547"/>
                    <a:pt x="5505" y="1601"/>
                  </a:cubicBezTo>
                  <a:cubicBezTo>
                    <a:pt x="5516" y="1604"/>
                    <a:pt x="5527" y="1605"/>
                    <a:pt x="5537" y="1605"/>
                  </a:cubicBezTo>
                  <a:cubicBezTo>
                    <a:pt x="5656" y="1605"/>
                    <a:pt x="5700" y="1420"/>
                    <a:pt x="5568" y="1387"/>
                  </a:cubicBezTo>
                  <a:lnTo>
                    <a:pt x="804" y="173"/>
                  </a:lnTo>
                  <a:cubicBezTo>
                    <a:pt x="581" y="120"/>
                    <a:pt x="358" y="58"/>
                    <a:pt x="135" y="4"/>
                  </a:cubicBezTo>
                  <a:cubicBezTo>
                    <a:pt x="127" y="2"/>
                    <a:pt x="118" y="1"/>
                    <a:pt x="110"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3" name="Google Shape;3983;p42"/>
            <p:cNvSpPr/>
            <p:nvPr/>
          </p:nvSpPr>
          <p:spPr>
            <a:xfrm>
              <a:off x="1351100" y="4850225"/>
              <a:ext cx="204900" cy="240075"/>
            </a:xfrm>
            <a:custGeom>
              <a:avLst/>
              <a:gdLst/>
              <a:ahLst/>
              <a:cxnLst/>
              <a:rect l="l" t="t" r="r" b="b"/>
              <a:pathLst>
                <a:path w="8196" h="9603" extrusionOk="0">
                  <a:moveTo>
                    <a:pt x="7331" y="251"/>
                  </a:moveTo>
                  <a:cubicBezTo>
                    <a:pt x="7348" y="490"/>
                    <a:pt x="7369" y="727"/>
                    <a:pt x="7384" y="959"/>
                  </a:cubicBezTo>
                  <a:cubicBezTo>
                    <a:pt x="7437" y="1637"/>
                    <a:pt x="7491" y="2315"/>
                    <a:pt x="7535" y="2993"/>
                  </a:cubicBezTo>
                  <a:cubicBezTo>
                    <a:pt x="7598" y="3813"/>
                    <a:pt x="7660" y="4625"/>
                    <a:pt x="7723" y="5446"/>
                  </a:cubicBezTo>
                  <a:cubicBezTo>
                    <a:pt x="7776" y="6160"/>
                    <a:pt x="7830" y="6873"/>
                    <a:pt x="7883" y="7578"/>
                  </a:cubicBezTo>
                  <a:lnTo>
                    <a:pt x="7937" y="8274"/>
                  </a:lnTo>
                  <a:cubicBezTo>
                    <a:pt x="7944" y="8368"/>
                    <a:pt x="7945" y="8456"/>
                    <a:pt x="7955" y="8549"/>
                  </a:cubicBezTo>
                  <a:lnTo>
                    <a:pt x="7955" y="8549"/>
                  </a:lnTo>
                  <a:cubicBezTo>
                    <a:pt x="7500" y="8719"/>
                    <a:pt x="7022" y="8852"/>
                    <a:pt x="6545" y="8970"/>
                  </a:cubicBezTo>
                  <a:cubicBezTo>
                    <a:pt x="5554" y="9213"/>
                    <a:pt x="4525" y="9376"/>
                    <a:pt x="3500" y="9376"/>
                  </a:cubicBezTo>
                  <a:cubicBezTo>
                    <a:pt x="3400" y="9376"/>
                    <a:pt x="3300" y="9374"/>
                    <a:pt x="3200" y="9371"/>
                  </a:cubicBezTo>
                  <a:cubicBezTo>
                    <a:pt x="2537" y="9354"/>
                    <a:pt x="1875" y="9262"/>
                    <a:pt x="1244" y="9063"/>
                  </a:cubicBezTo>
                  <a:lnTo>
                    <a:pt x="1244" y="9063"/>
                  </a:lnTo>
                  <a:cubicBezTo>
                    <a:pt x="1212" y="8806"/>
                    <a:pt x="1180" y="8549"/>
                    <a:pt x="1148" y="8292"/>
                  </a:cubicBezTo>
                  <a:cubicBezTo>
                    <a:pt x="1068" y="7614"/>
                    <a:pt x="987" y="6927"/>
                    <a:pt x="907" y="6249"/>
                  </a:cubicBezTo>
                  <a:cubicBezTo>
                    <a:pt x="809" y="5419"/>
                    <a:pt x="711" y="4589"/>
                    <a:pt x="613" y="3760"/>
                  </a:cubicBezTo>
                  <a:cubicBezTo>
                    <a:pt x="523" y="3046"/>
                    <a:pt x="443" y="2341"/>
                    <a:pt x="354" y="1628"/>
                  </a:cubicBezTo>
                  <a:cubicBezTo>
                    <a:pt x="314" y="1318"/>
                    <a:pt x="281" y="1008"/>
                    <a:pt x="243" y="697"/>
                  </a:cubicBezTo>
                  <a:lnTo>
                    <a:pt x="243" y="697"/>
                  </a:lnTo>
                  <a:cubicBezTo>
                    <a:pt x="1020" y="786"/>
                    <a:pt x="1802" y="829"/>
                    <a:pt x="2586" y="829"/>
                  </a:cubicBezTo>
                  <a:cubicBezTo>
                    <a:pt x="2722" y="829"/>
                    <a:pt x="2858" y="827"/>
                    <a:pt x="2994" y="825"/>
                  </a:cubicBezTo>
                  <a:cubicBezTo>
                    <a:pt x="3958" y="798"/>
                    <a:pt x="4913" y="709"/>
                    <a:pt x="5858" y="548"/>
                  </a:cubicBezTo>
                  <a:cubicBezTo>
                    <a:pt x="6357" y="466"/>
                    <a:pt x="6841" y="370"/>
                    <a:pt x="7331" y="251"/>
                  </a:cubicBezTo>
                  <a:close/>
                  <a:moveTo>
                    <a:pt x="7429" y="1"/>
                  </a:moveTo>
                  <a:cubicBezTo>
                    <a:pt x="7420" y="1"/>
                    <a:pt x="7411" y="2"/>
                    <a:pt x="7401" y="4"/>
                  </a:cubicBezTo>
                  <a:cubicBezTo>
                    <a:pt x="6474" y="236"/>
                    <a:pt x="5537" y="406"/>
                    <a:pt x="4582" y="504"/>
                  </a:cubicBezTo>
                  <a:cubicBezTo>
                    <a:pt x="3913" y="567"/>
                    <a:pt x="3239" y="603"/>
                    <a:pt x="2567" y="603"/>
                  </a:cubicBezTo>
                  <a:cubicBezTo>
                    <a:pt x="2290" y="603"/>
                    <a:pt x="2013" y="597"/>
                    <a:pt x="1737" y="584"/>
                  </a:cubicBezTo>
                  <a:cubicBezTo>
                    <a:pt x="1202" y="566"/>
                    <a:pt x="676" y="523"/>
                    <a:pt x="142" y="462"/>
                  </a:cubicBezTo>
                  <a:lnTo>
                    <a:pt x="142" y="462"/>
                  </a:lnTo>
                  <a:cubicBezTo>
                    <a:pt x="133" y="460"/>
                    <a:pt x="124" y="459"/>
                    <a:pt x="113" y="459"/>
                  </a:cubicBezTo>
                  <a:cubicBezTo>
                    <a:pt x="110" y="458"/>
                    <a:pt x="106" y="458"/>
                    <a:pt x="103" y="458"/>
                  </a:cubicBezTo>
                  <a:cubicBezTo>
                    <a:pt x="86" y="458"/>
                    <a:pt x="69" y="465"/>
                    <a:pt x="54" y="476"/>
                  </a:cubicBezTo>
                  <a:lnTo>
                    <a:pt x="54" y="476"/>
                  </a:lnTo>
                  <a:cubicBezTo>
                    <a:pt x="23" y="494"/>
                    <a:pt x="0" y="527"/>
                    <a:pt x="6" y="566"/>
                  </a:cubicBezTo>
                  <a:cubicBezTo>
                    <a:pt x="6" y="566"/>
                    <a:pt x="6" y="566"/>
                    <a:pt x="6" y="566"/>
                  </a:cubicBezTo>
                  <a:lnTo>
                    <a:pt x="6" y="566"/>
                  </a:lnTo>
                  <a:cubicBezTo>
                    <a:pt x="6" y="578"/>
                    <a:pt x="7" y="588"/>
                    <a:pt x="10" y="598"/>
                  </a:cubicBezTo>
                  <a:lnTo>
                    <a:pt x="10" y="598"/>
                  </a:lnTo>
                  <a:cubicBezTo>
                    <a:pt x="44" y="873"/>
                    <a:pt x="78" y="1148"/>
                    <a:pt x="104" y="1423"/>
                  </a:cubicBezTo>
                  <a:cubicBezTo>
                    <a:pt x="184" y="2109"/>
                    <a:pt x="274" y="2787"/>
                    <a:pt x="354" y="3465"/>
                  </a:cubicBezTo>
                  <a:cubicBezTo>
                    <a:pt x="452" y="4295"/>
                    <a:pt x="550" y="5125"/>
                    <a:pt x="648" y="5954"/>
                  </a:cubicBezTo>
                  <a:cubicBezTo>
                    <a:pt x="737" y="6668"/>
                    <a:pt x="818" y="7382"/>
                    <a:pt x="907" y="8086"/>
                  </a:cubicBezTo>
                  <a:cubicBezTo>
                    <a:pt x="943" y="8434"/>
                    <a:pt x="987" y="8782"/>
                    <a:pt x="1032" y="9130"/>
                  </a:cubicBezTo>
                  <a:cubicBezTo>
                    <a:pt x="1032" y="9139"/>
                    <a:pt x="1032" y="9139"/>
                    <a:pt x="1032" y="9148"/>
                  </a:cubicBezTo>
                  <a:cubicBezTo>
                    <a:pt x="1041" y="9202"/>
                    <a:pt x="1059" y="9237"/>
                    <a:pt x="1112" y="9255"/>
                  </a:cubicBezTo>
                  <a:cubicBezTo>
                    <a:pt x="1858" y="9504"/>
                    <a:pt x="2648" y="9602"/>
                    <a:pt x="3437" y="9602"/>
                  </a:cubicBezTo>
                  <a:cubicBezTo>
                    <a:pt x="3893" y="9602"/>
                    <a:pt x="4349" y="9569"/>
                    <a:pt x="4797" y="9514"/>
                  </a:cubicBezTo>
                  <a:cubicBezTo>
                    <a:pt x="5742" y="9407"/>
                    <a:pt x="6679" y="9193"/>
                    <a:pt x="7589" y="8907"/>
                  </a:cubicBezTo>
                  <a:cubicBezTo>
                    <a:pt x="7758" y="8854"/>
                    <a:pt x="7937" y="8800"/>
                    <a:pt x="8106" y="8729"/>
                  </a:cubicBezTo>
                  <a:cubicBezTo>
                    <a:pt x="8151" y="8711"/>
                    <a:pt x="8195" y="8675"/>
                    <a:pt x="8187" y="8622"/>
                  </a:cubicBezTo>
                  <a:cubicBezTo>
                    <a:pt x="8169" y="8336"/>
                    <a:pt x="8142" y="8060"/>
                    <a:pt x="8124" y="7774"/>
                  </a:cubicBezTo>
                  <a:cubicBezTo>
                    <a:pt x="8071" y="7096"/>
                    <a:pt x="8017" y="6418"/>
                    <a:pt x="7972" y="5740"/>
                  </a:cubicBezTo>
                  <a:cubicBezTo>
                    <a:pt x="7910" y="4920"/>
                    <a:pt x="7848" y="4108"/>
                    <a:pt x="7785" y="3287"/>
                  </a:cubicBezTo>
                  <a:cubicBezTo>
                    <a:pt x="7732" y="2573"/>
                    <a:pt x="7678" y="1869"/>
                    <a:pt x="7625" y="1155"/>
                  </a:cubicBezTo>
                  <a:cubicBezTo>
                    <a:pt x="7598" y="807"/>
                    <a:pt x="7571" y="468"/>
                    <a:pt x="7544" y="129"/>
                  </a:cubicBezTo>
                  <a:cubicBezTo>
                    <a:pt x="7544" y="120"/>
                    <a:pt x="7544" y="111"/>
                    <a:pt x="7544" y="111"/>
                  </a:cubicBezTo>
                  <a:cubicBezTo>
                    <a:pt x="7536" y="49"/>
                    <a:pt x="7488" y="1"/>
                    <a:pt x="7429"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4" name="Google Shape;3984;p42"/>
            <p:cNvSpPr/>
            <p:nvPr/>
          </p:nvSpPr>
          <p:spPr>
            <a:xfrm>
              <a:off x="1251200" y="3820025"/>
              <a:ext cx="125475" cy="514675"/>
            </a:xfrm>
            <a:custGeom>
              <a:avLst/>
              <a:gdLst/>
              <a:ahLst/>
              <a:cxnLst/>
              <a:rect l="l" t="t" r="r" b="b"/>
              <a:pathLst>
                <a:path w="5019" h="20587" extrusionOk="0">
                  <a:moveTo>
                    <a:pt x="154" y="1"/>
                  </a:moveTo>
                  <a:cubicBezTo>
                    <a:pt x="76" y="1"/>
                    <a:pt x="0" y="79"/>
                    <a:pt x="50" y="167"/>
                  </a:cubicBezTo>
                  <a:cubicBezTo>
                    <a:pt x="210" y="416"/>
                    <a:pt x="371" y="666"/>
                    <a:pt x="532" y="916"/>
                  </a:cubicBezTo>
                  <a:cubicBezTo>
                    <a:pt x="906" y="1514"/>
                    <a:pt x="1281" y="2111"/>
                    <a:pt x="1665" y="2709"/>
                  </a:cubicBezTo>
                  <a:cubicBezTo>
                    <a:pt x="2120" y="3423"/>
                    <a:pt x="2575" y="4145"/>
                    <a:pt x="3030" y="4868"/>
                  </a:cubicBezTo>
                  <a:cubicBezTo>
                    <a:pt x="3422" y="5492"/>
                    <a:pt x="3824" y="6117"/>
                    <a:pt x="4216" y="6741"/>
                  </a:cubicBezTo>
                  <a:cubicBezTo>
                    <a:pt x="4350" y="6947"/>
                    <a:pt x="4475" y="7152"/>
                    <a:pt x="4609" y="7357"/>
                  </a:cubicBezTo>
                  <a:cubicBezTo>
                    <a:pt x="4651" y="7428"/>
                    <a:pt x="4694" y="7516"/>
                    <a:pt x="4750" y="7594"/>
                  </a:cubicBezTo>
                  <a:lnTo>
                    <a:pt x="4750" y="7594"/>
                  </a:lnTo>
                  <a:lnTo>
                    <a:pt x="3815" y="8588"/>
                  </a:lnTo>
                  <a:cubicBezTo>
                    <a:pt x="3288" y="9150"/>
                    <a:pt x="2762" y="9703"/>
                    <a:pt x="2236" y="10265"/>
                  </a:cubicBezTo>
                  <a:cubicBezTo>
                    <a:pt x="2111" y="10390"/>
                    <a:pt x="1986" y="10524"/>
                    <a:pt x="1870" y="10649"/>
                  </a:cubicBezTo>
                  <a:cubicBezTo>
                    <a:pt x="1825" y="10693"/>
                    <a:pt x="1825" y="10738"/>
                    <a:pt x="1852" y="10791"/>
                  </a:cubicBezTo>
                  <a:cubicBezTo>
                    <a:pt x="2102" y="11398"/>
                    <a:pt x="2360" y="12005"/>
                    <a:pt x="2619" y="12620"/>
                  </a:cubicBezTo>
                  <a:cubicBezTo>
                    <a:pt x="3030" y="13584"/>
                    <a:pt x="3440" y="14556"/>
                    <a:pt x="3850" y="15529"/>
                  </a:cubicBezTo>
                  <a:cubicBezTo>
                    <a:pt x="3937" y="15726"/>
                    <a:pt x="4017" y="15924"/>
                    <a:pt x="4103" y="16122"/>
                  </a:cubicBezTo>
                  <a:lnTo>
                    <a:pt x="4103" y="16122"/>
                  </a:lnTo>
                  <a:cubicBezTo>
                    <a:pt x="3701" y="16585"/>
                    <a:pt x="3307" y="17056"/>
                    <a:pt x="2914" y="17527"/>
                  </a:cubicBezTo>
                  <a:cubicBezTo>
                    <a:pt x="2253" y="18303"/>
                    <a:pt x="1602" y="19079"/>
                    <a:pt x="942" y="19855"/>
                  </a:cubicBezTo>
                  <a:lnTo>
                    <a:pt x="487" y="20390"/>
                  </a:lnTo>
                  <a:cubicBezTo>
                    <a:pt x="419" y="20473"/>
                    <a:pt x="497" y="20586"/>
                    <a:pt x="578" y="20586"/>
                  </a:cubicBezTo>
                  <a:cubicBezTo>
                    <a:pt x="602" y="20586"/>
                    <a:pt x="627" y="20576"/>
                    <a:pt x="648" y="20551"/>
                  </a:cubicBezTo>
                  <a:cubicBezTo>
                    <a:pt x="1058" y="20060"/>
                    <a:pt x="1468" y="19579"/>
                    <a:pt x="1879" y="19088"/>
                  </a:cubicBezTo>
                  <a:cubicBezTo>
                    <a:pt x="2539" y="18312"/>
                    <a:pt x="3199" y="17536"/>
                    <a:pt x="3850" y="16760"/>
                  </a:cubicBezTo>
                  <a:lnTo>
                    <a:pt x="4305" y="16215"/>
                  </a:lnTo>
                  <a:cubicBezTo>
                    <a:pt x="4341" y="16180"/>
                    <a:pt x="4350" y="16135"/>
                    <a:pt x="4323" y="16082"/>
                  </a:cubicBezTo>
                  <a:cubicBezTo>
                    <a:pt x="4064" y="15475"/>
                    <a:pt x="3815" y="14868"/>
                    <a:pt x="3556" y="14253"/>
                  </a:cubicBezTo>
                  <a:cubicBezTo>
                    <a:pt x="3146" y="13280"/>
                    <a:pt x="2735" y="12317"/>
                    <a:pt x="2325" y="11345"/>
                  </a:cubicBezTo>
                  <a:cubicBezTo>
                    <a:pt x="2238" y="11148"/>
                    <a:pt x="2159" y="10951"/>
                    <a:pt x="2074" y="10754"/>
                  </a:cubicBezTo>
                  <a:lnTo>
                    <a:pt x="2074" y="10754"/>
                  </a:lnTo>
                  <a:lnTo>
                    <a:pt x="3021" y="9748"/>
                  </a:lnTo>
                  <a:cubicBezTo>
                    <a:pt x="3556" y="9195"/>
                    <a:pt x="4082" y="8633"/>
                    <a:pt x="4609" y="8071"/>
                  </a:cubicBezTo>
                  <a:cubicBezTo>
                    <a:pt x="4733" y="7946"/>
                    <a:pt x="4849" y="7812"/>
                    <a:pt x="4974" y="7687"/>
                  </a:cubicBezTo>
                  <a:cubicBezTo>
                    <a:pt x="5010" y="7651"/>
                    <a:pt x="5019" y="7589"/>
                    <a:pt x="4992" y="7553"/>
                  </a:cubicBezTo>
                  <a:cubicBezTo>
                    <a:pt x="4832" y="7303"/>
                    <a:pt x="4680" y="7054"/>
                    <a:pt x="4519" y="6804"/>
                  </a:cubicBezTo>
                  <a:cubicBezTo>
                    <a:pt x="4145" y="6206"/>
                    <a:pt x="3761" y="5608"/>
                    <a:pt x="3386" y="5011"/>
                  </a:cubicBezTo>
                  <a:cubicBezTo>
                    <a:pt x="2931" y="4288"/>
                    <a:pt x="2476" y="3565"/>
                    <a:pt x="2013" y="2852"/>
                  </a:cubicBezTo>
                  <a:cubicBezTo>
                    <a:pt x="1620" y="2227"/>
                    <a:pt x="1227" y="1603"/>
                    <a:pt x="835" y="978"/>
                  </a:cubicBezTo>
                  <a:cubicBezTo>
                    <a:pt x="639" y="675"/>
                    <a:pt x="451" y="363"/>
                    <a:pt x="255" y="68"/>
                  </a:cubicBezTo>
                  <a:cubicBezTo>
                    <a:pt x="255" y="60"/>
                    <a:pt x="246" y="60"/>
                    <a:pt x="246" y="51"/>
                  </a:cubicBezTo>
                  <a:cubicBezTo>
                    <a:pt x="222" y="16"/>
                    <a:pt x="188" y="1"/>
                    <a:pt x="154"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5" name="Google Shape;3985;p42"/>
            <p:cNvSpPr/>
            <p:nvPr/>
          </p:nvSpPr>
          <p:spPr>
            <a:xfrm>
              <a:off x="1282375" y="5129450"/>
              <a:ext cx="344725" cy="26975"/>
            </a:xfrm>
            <a:custGeom>
              <a:avLst/>
              <a:gdLst/>
              <a:ahLst/>
              <a:cxnLst/>
              <a:rect l="l" t="t" r="r" b="b"/>
              <a:pathLst>
                <a:path w="13789" h="1079" extrusionOk="0">
                  <a:moveTo>
                    <a:pt x="13632" y="0"/>
                  </a:moveTo>
                  <a:cubicBezTo>
                    <a:pt x="13623" y="0"/>
                    <a:pt x="13613" y="1"/>
                    <a:pt x="13603" y="4"/>
                  </a:cubicBezTo>
                  <a:cubicBezTo>
                    <a:pt x="12738" y="245"/>
                    <a:pt x="11854" y="432"/>
                    <a:pt x="10971" y="557"/>
                  </a:cubicBezTo>
                  <a:cubicBezTo>
                    <a:pt x="10052" y="700"/>
                    <a:pt x="9125" y="780"/>
                    <a:pt x="8197" y="825"/>
                  </a:cubicBezTo>
                  <a:cubicBezTo>
                    <a:pt x="7728" y="847"/>
                    <a:pt x="7262" y="858"/>
                    <a:pt x="6797" y="858"/>
                  </a:cubicBezTo>
                  <a:cubicBezTo>
                    <a:pt x="6332" y="858"/>
                    <a:pt x="5868" y="847"/>
                    <a:pt x="5404" y="825"/>
                  </a:cubicBezTo>
                  <a:cubicBezTo>
                    <a:pt x="4521" y="789"/>
                    <a:pt x="3638" y="718"/>
                    <a:pt x="2773" y="602"/>
                  </a:cubicBezTo>
                  <a:cubicBezTo>
                    <a:pt x="1988" y="495"/>
                    <a:pt x="1212" y="361"/>
                    <a:pt x="453" y="174"/>
                  </a:cubicBezTo>
                  <a:cubicBezTo>
                    <a:pt x="364" y="147"/>
                    <a:pt x="275" y="129"/>
                    <a:pt x="195" y="102"/>
                  </a:cubicBezTo>
                  <a:cubicBezTo>
                    <a:pt x="184" y="100"/>
                    <a:pt x="173" y="98"/>
                    <a:pt x="163" y="98"/>
                  </a:cubicBezTo>
                  <a:cubicBezTo>
                    <a:pt x="44" y="98"/>
                    <a:pt x="0" y="283"/>
                    <a:pt x="132" y="316"/>
                  </a:cubicBezTo>
                  <a:cubicBezTo>
                    <a:pt x="890" y="522"/>
                    <a:pt x="1658" y="664"/>
                    <a:pt x="2434" y="780"/>
                  </a:cubicBezTo>
                  <a:cubicBezTo>
                    <a:pt x="3299" y="905"/>
                    <a:pt x="4182" y="985"/>
                    <a:pt x="5065" y="1039"/>
                  </a:cubicBezTo>
                  <a:cubicBezTo>
                    <a:pt x="5601" y="1065"/>
                    <a:pt x="6142" y="1079"/>
                    <a:pt x="6684" y="1079"/>
                  </a:cubicBezTo>
                  <a:cubicBezTo>
                    <a:pt x="7073" y="1079"/>
                    <a:pt x="7462" y="1072"/>
                    <a:pt x="7849" y="1057"/>
                  </a:cubicBezTo>
                  <a:cubicBezTo>
                    <a:pt x="8786" y="1030"/>
                    <a:pt x="9731" y="950"/>
                    <a:pt x="10659" y="825"/>
                  </a:cubicBezTo>
                  <a:cubicBezTo>
                    <a:pt x="11569" y="709"/>
                    <a:pt x="12461" y="539"/>
                    <a:pt x="13344" y="307"/>
                  </a:cubicBezTo>
                  <a:cubicBezTo>
                    <a:pt x="13451" y="281"/>
                    <a:pt x="13558" y="245"/>
                    <a:pt x="13656" y="218"/>
                  </a:cubicBezTo>
                  <a:cubicBezTo>
                    <a:pt x="13788" y="185"/>
                    <a:pt x="13745" y="0"/>
                    <a:pt x="1363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6" name="Google Shape;3986;p42"/>
            <p:cNvSpPr/>
            <p:nvPr/>
          </p:nvSpPr>
          <p:spPr>
            <a:xfrm>
              <a:off x="1282650" y="5155975"/>
              <a:ext cx="344675" cy="27200"/>
            </a:xfrm>
            <a:custGeom>
              <a:avLst/>
              <a:gdLst/>
              <a:ahLst/>
              <a:cxnLst/>
              <a:rect l="l" t="t" r="r" b="b"/>
              <a:pathLst>
                <a:path w="13787" h="1088" extrusionOk="0">
                  <a:moveTo>
                    <a:pt x="13623" y="1"/>
                  </a:moveTo>
                  <a:cubicBezTo>
                    <a:pt x="13613" y="1"/>
                    <a:pt x="13603" y="2"/>
                    <a:pt x="13592" y="5"/>
                  </a:cubicBezTo>
                  <a:cubicBezTo>
                    <a:pt x="12736" y="255"/>
                    <a:pt x="11852" y="433"/>
                    <a:pt x="10969" y="567"/>
                  </a:cubicBezTo>
                  <a:cubicBezTo>
                    <a:pt x="10050" y="701"/>
                    <a:pt x="9122" y="781"/>
                    <a:pt x="8195" y="825"/>
                  </a:cubicBezTo>
                  <a:cubicBezTo>
                    <a:pt x="7700" y="849"/>
                    <a:pt x="7208" y="860"/>
                    <a:pt x="6716" y="860"/>
                  </a:cubicBezTo>
                  <a:cubicBezTo>
                    <a:pt x="6276" y="860"/>
                    <a:pt x="5836" y="851"/>
                    <a:pt x="5393" y="834"/>
                  </a:cubicBezTo>
                  <a:cubicBezTo>
                    <a:pt x="4519" y="799"/>
                    <a:pt x="3636" y="718"/>
                    <a:pt x="2762" y="602"/>
                  </a:cubicBezTo>
                  <a:cubicBezTo>
                    <a:pt x="1986" y="504"/>
                    <a:pt x="1210" y="362"/>
                    <a:pt x="451" y="174"/>
                  </a:cubicBezTo>
                  <a:cubicBezTo>
                    <a:pt x="362" y="156"/>
                    <a:pt x="273" y="130"/>
                    <a:pt x="184" y="112"/>
                  </a:cubicBezTo>
                  <a:cubicBezTo>
                    <a:pt x="172" y="108"/>
                    <a:pt x="160" y="106"/>
                    <a:pt x="149" y="106"/>
                  </a:cubicBezTo>
                  <a:cubicBezTo>
                    <a:pt x="40" y="106"/>
                    <a:pt x="0" y="293"/>
                    <a:pt x="130" y="326"/>
                  </a:cubicBezTo>
                  <a:cubicBezTo>
                    <a:pt x="888" y="522"/>
                    <a:pt x="1656" y="665"/>
                    <a:pt x="2423" y="781"/>
                  </a:cubicBezTo>
                  <a:cubicBezTo>
                    <a:pt x="3297" y="906"/>
                    <a:pt x="4180" y="995"/>
                    <a:pt x="5054" y="1040"/>
                  </a:cubicBezTo>
                  <a:cubicBezTo>
                    <a:pt x="5611" y="1072"/>
                    <a:pt x="6168" y="1088"/>
                    <a:pt x="6725" y="1088"/>
                  </a:cubicBezTo>
                  <a:cubicBezTo>
                    <a:pt x="7096" y="1088"/>
                    <a:pt x="7467" y="1081"/>
                    <a:pt x="7838" y="1066"/>
                  </a:cubicBezTo>
                  <a:cubicBezTo>
                    <a:pt x="8783" y="1031"/>
                    <a:pt x="9720" y="959"/>
                    <a:pt x="10657" y="834"/>
                  </a:cubicBezTo>
                  <a:cubicBezTo>
                    <a:pt x="11558" y="710"/>
                    <a:pt x="12459" y="540"/>
                    <a:pt x="13342" y="308"/>
                  </a:cubicBezTo>
                  <a:cubicBezTo>
                    <a:pt x="13449" y="281"/>
                    <a:pt x="13547" y="255"/>
                    <a:pt x="13654" y="228"/>
                  </a:cubicBezTo>
                  <a:cubicBezTo>
                    <a:pt x="13786" y="187"/>
                    <a:pt x="13743" y="1"/>
                    <a:pt x="13623"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7" name="Google Shape;3987;p42"/>
            <p:cNvSpPr/>
            <p:nvPr/>
          </p:nvSpPr>
          <p:spPr>
            <a:xfrm>
              <a:off x="1291025" y="4321525"/>
              <a:ext cx="21875" cy="804250"/>
            </a:xfrm>
            <a:custGeom>
              <a:avLst/>
              <a:gdLst/>
              <a:ahLst/>
              <a:cxnLst/>
              <a:rect l="l" t="t" r="r" b="b"/>
              <a:pathLst>
                <a:path w="875" h="32170" extrusionOk="0">
                  <a:moveTo>
                    <a:pt x="112" y="0"/>
                  </a:moveTo>
                  <a:cubicBezTo>
                    <a:pt x="56" y="0"/>
                    <a:pt x="0" y="36"/>
                    <a:pt x="0" y="107"/>
                  </a:cubicBezTo>
                  <a:cubicBezTo>
                    <a:pt x="9" y="393"/>
                    <a:pt x="9" y="678"/>
                    <a:pt x="18" y="973"/>
                  </a:cubicBezTo>
                  <a:cubicBezTo>
                    <a:pt x="36" y="1740"/>
                    <a:pt x="54" y="2516"/>
                    <a:pt x="63" y="3283"/>
                  </a:cubicBezTo>
                  <a:cubicBezTo>
                    <a:pt x="89" y="4434"/>
                    <a:pt x="116" y="5585"/>
                    <a:pt x="134" y="6736"/>
                  </a:cubicBezTo>
                  <a:cubicBezTo>
                    <a:pt x="161" y="8127"/>
                    <a:pt x="197" y="9519"/>
                    <a:pt x="223" y="10920"/>
                  </a:cubicBezTo>
                  <a:cubicBezTo>
                    <a:pt x="250" y="12454"/>
                    <a:pt x="286" y="13989"/>
                    <a:pt x="312" y="15523"/>
                  </a:cubicBezTo>
                  <a:cubicBezTo>
                    <a:pt x="348" y="17066"/>
                    <a:pt x="375" y="18610"/>
                    <a:pt x="411" y="20144"/>
                  </a:cubicBezTo>
                  <a:cubicBezTo>
                    <a:pt x="437" y="21598"/>
                    <a:pt x="464" y="23043"/>
                    <a:pt x="500" y="24489"/>
                  </a:cubicBezTo>
                  <a:cubicBezTo>
                    <a:pt x="518" y="25702"/>
                    <a:pt x="544" y="26915"/>
                    <a:pt x="571" y="28128"/>
                  </a:cubicBezTo>
                  <a:lnTo>
                    <a:pt x="625" y="30769"/>
                  </a:lnTo>
                  <a:cubicBezTo>
                    <a:pt x="634" y="31179"/>
                    <a:pt x="634" y="31590"/>
                    <a:pt x="651" y="32009"/>
                  </a:cubicBezTo>
                  <a:cubicBezTo>
                    <a:pt x="651" y="32027"/>
                    <a:pt x="651" y="32045"/>
                    <a:pt x="651" y="32062"/>
                  </a:cubicBezTo>
                  <a:cubicBezTo>
                    <a:pt x="651" y="32134"/>
                    <a:pt x="707" y="32169"/>
                    <a:pt x="763" y="32169"/>
                  </a:cubicBezTo>
                  <a:cubicBezTo>
                    <a:pt x="819" y="32169"/>
                    <a:pt x="875" y="32134"/>
                    <a:pt x="875" y="32062"/>
                  </a:cubicBezTo>
                  <a:cubicBezTo>
                    <a:pt x="866" y="31777"/>
                    <a:pt x="866" y="31491"/>
                    <a:pt x="857" y="31206"/>
                  </a:cubicBezTo>
                  <a:cubicBezTo>
                    <a:pt x="839" y="30430"/>
                    <a:pt x="821" y="29654"/>
                    <a:pt x="812" y="28887"/>
                  </a:cubicBezTo>
                  <a:cubicBezTo>
                    <a:pt x="785" y="27736"/>
                    <a:pt x="759" y="26585"/>
                    <a:pt x="741" y="25434"/>
                  </a:cubicBezTo>
                  <a:cubicBezTo>
                    <a:pt x="714" y="24042"/>
                    <a:pt x="678" y="22651"/>
                    <a:pt x="651" y="21250"/>
                  </a:cubicBezTo>
                  <a:cubicBezTo>
                    <a:pt x="625" y="19716"/>
                    <a:pt x="589" y="18181"/>
                    <a:pt x="562" y="16647"/>
                  </a:cubicBezTo>
                  <a:cubicBezTo>
                    <a:pt x="527" y="15104"/>
                    <a:pt x="500" y="13560"/>
                    <a:pt x="464" y="12026"/>
                  </a:cubicBezTo>
                  <a:cubicBezTo>
                    <a:pt x="437" y="10572"/>
                    <a:pt x="411" y="9127"/>
                    <a:pt x="375" y="7681"/>
                  </a:cubicBezTo>
                  <a:cubicBezTo>
                    <a:pt x="357" y="6468"/>
                    <a:pt x="330" y="5255"/>
                    <a:pt x="304" y="4042"/>
                  </a:cubicBezTo>
                  <a:lnTo>
                    <a:pt x="250" y="1401"/>
                  </a:lnTo>
                  <a:cubicBezTo>
                    <a:pt x="241" y="991"/>
                    <a:pt x="241" y="580"/>
                    <a:pt x="223" y="161"/>
                  </a:cubicBezTo>
                  <a:cubicBezTo>
                    <a:pt x="223" y="143"/>
                    <a:pt x="223" y="125"/>
                    <a:pt x="223" y="107"/>
                  </a:cubicBezTo>
                  <a:cubicBezTo>
                    <a:pt x="223" y="36"/>
                    <a:pt x="168" y="0"/>
                    <a:pt x="112"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8" name="Google Shape;3988;p42"/>
            <p:cNvSpPr/>
            <p:nvPr/>
          </p:nvSpPr>
          <p:spPr>
            <a:xfrm>
              <a:off x="1275400" y="4215825"/>
              <a:ext cx="53200" cy="57200"/>
            </a:xfrm>
            <a:custGeom>
              <a:avLst/>
              <a:gdLst/>
              <a:ahLst/>
              <a:cxnLst/>
              <a:rect l="l" t="t" r="r" b="b"/>
              <a:pathLst>
                <a:path w="2128" h="2288" extrusionOk="0">
                  <a:moveTo>
                    <a:pt x="1971" y="0"/>
                  </a:moveTo>
                  <a:cubicBezTo>
                    <a:pt x="1945" y="0"/>
                    <a:pt x="1917" y="11"/>
                    <a:pt x="1892" y="36"/>
                  </a:cubicBezTo>
                  <a:cubicBezTo>
                    <a:pt x="1250" y="696"/>
                    <a:pt x="625" y="1383"/>
                    <a:pt x="45" y="2096"/>
                  </a:cubicBezTo>
                  <a:cubicBezTo>
                    <a:pt x="1" y="2150"/>
                    <a:pt x="1" y="2212"/>
                    <a:pt x="45" y="2257"/>
                  </a:cubicBezTo>
                  <a:cubicBezTo>
                    <a:pt x="64" y="2276"/>
                    <a:pt x="95" y="2287"/>
                    <a:pt x="126" y="2287"/>
                  </a:cubicBezTo>
                  <a:cubicBezTo>
                    <a:pt x="153" y="2287"/>
                    <a:pt x="180" y="2278"/>
                    <a:pt x="197" y="2257"/>
                  </a:cubicBezTo>
                  <a:cubicBezTo>
                    <a:pt x="786" y="1543"/>
                    <a:pt x="1401" y="847"/>
                    <a:pt x="2053" y="187"/>
                  </a:cubicBezTo>
                  <a:cubicBezTo>
                    <a:pt x="2128" y="112"/>
                    <a:pt x="2056" y="0"/>
                    <a:pt x="1971"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89" name="Google Shape;3989;p42"/>
            <p:cNvSpPr/>
            <p:nvPr/>
          </p:nvSpPr>
          <p:spPr>
            <a:xfrm>
              <a:off x="1275300" y="3994575"/>
              <a:ext cx="76275" cy="76425"/>
            </a:xfrm>
            <a:custGeom>
              <a:avLst/>
              <a:gdLst/>
              <a:ahLst/>
              <a:cxnLst/>
              <a:rect l="l" t="t" r="r" b="b"/>
              <a:pathLst>
                <a:path w="3051" h="3057" extrusionOk="0">
                  <a:moveTo>
                    <a:pt x="2889" y="1"/>
                  </a:moveTo>
                  <a:cubicBezTo>
                    <a:pt x="2864" y="1"/>
                    <a:pt x="2838" y="11"/>
                    <a:pt x="2815" y="36"/>
                  </a:cubicBezTo>
                  <a:cubicBezTo>
                    <a:pt x="2101" y="767"/>
                    <a:pt x="1396" y="1499"/>
                    <a:pt x="683" y="2239"/>
                  </a:cubicBezTo>
                  <a:cubicBezTo>
                    <a:pt x="487" y="2445"/>
                    <a:pt x="281" y="2659"/>
                    <a:pt x="76" y="2864"/>
                  </a:cubicBezTo>
                  <a:cubicBezTo>
                    <a:pt x="0" y="2947"/>
                    <a:pt x="79" y="3056"/>
                    <a:pt x="164" y="3056"/>
                  </a:cubicBezTo>
                  <a:cubicBezTo>
                    <a:pt x="189" y="3056"/>
                    <a:pt x="214" y="3047"/>
                    <a:pt x="237" y="3024"/>
                  </a:cubicBezTo>
                  <a:cubicBezTo>
                    <a:pt x="950" y="2284"/>
                    <a:pt x="1655" y="1552"/>
                    <a:pt x="2369" y="821"/>
                  </a:cubicBezTo>
                  <a:cubicBezTo>
                    <a:pt x="2565" y="616"/>
                    <a:pt x="2770" y="402"/>
                    <a:pt x="2975" y="196"/>
                  </a:cubicBezTo>
                  <a:cubicBezTo>
                    <a:pt x="3051" y="114"/>
                    <a:pt x="2974" y="1"/>
                    <a:pt x="2889"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90" name="Google Shape;3990;p42"/>
            <p:cNvSpPr/>
            <p:nvPr/>
          </p:nvSpPr>
          <p:spPr>
            <a:xfrm>
              <a:off x="487225" y="4173925"/>
              <a:ext cx="244850" cy="271625"/>
            </a:xfrm>
            <a:custGeom>
              <a:avLst/>
              <a:gdLst/>
              <a:ahLst/>
              <a:cxnLst/>
              <a:rect l="l" t="t" r="r" b="b"/>
              <a:pathLst>
                <a:path w="9794" h="10865" extrusionOk="0">
                  <a:moveTo>
                    <a:pt x="6768" y="0"/>
                  </a:moveTo>
                  <a:cubicBezTo>
                    <a:pt x="5679" y="0"/>
                    <a:pt x="4256" y="5904"/>
                    <a:pt x="4256" y="5904"/>
                  </a:cubicBezTo>
                  <a:cubicBezTo>
                    <a:pt x="4256" y="5904"/>
                    <a:pt x="5229" y="953"/>
                    <a:pt x="4354" y="730"/>
                  </a:cubicBezTo>
                  <a:cubicBezTo>
                    <a:pt x="4335" y="725"/>
                    <a:pt x="4316" y="723"/>
                    <a:pt x="4296" y="723"/>
                  </a:cubicBezTo>
                  <a:cubicBezTo>
                    <a:pt x="3436" y="723"/>
                    <a:pt x="2650" y="5690"/>
                    <a:pt x="2650" y="5690"/>
                  </a:cubicBezTo>
                  <a:cubicBezTo>
                    <a:pt x="2650" y="5690"/>
                    <a:pt x="1718" y="3576"/>
                    <a:pt x="971" y="3576"/>
                  </a:cubicBezTo>
                  <a:cubicBezTo>
                    <a:pt x="905" y="3576"/>
                    <a:pt x="840" y="3593"/>
                    <a:pt x="777" y="3630"/>
                  </a:cubicBezTo>
                  <a:cubicBezTo>
                    <a:pt x="1" y="4076"/>
                    <a:pt x="1598" y="10044"/>
                    <a:pt x="1705" y="10401"/>
                  </a:cubicBezTo>
                  <a:lnTo>
                    <a:pt x="6763" y="10864"/>
                  </a:lnTo>
                  <a:cubicBezTo>
                    <a:pt x="7414" y="9134"/>
                    <a:pt x="9002" y="7403"/>
                    <a:pt x="9528" y="5637"/>
                  </a:cubicBezTo>
                  <a:cubicBezTo>
                    <a:pt x="9623" y="5300"/>
                    <a:pt x="9794" y="4671"/>
                    <a:pt x="9271" y="4671"/>
                  </a:cubicBezTo>
                  <a:cubicBezTo>
                    <a:pt x="9254" y="4671"/>
                    <a:pt x="9235" y="4672"/>
                    <a:pt x="9216" y="4673"/>
                  </a:cubicBezTo>
                  <a:cubicBezTo>
                    <a:pt x="9082" y="4682"/>
                    <a:pt x="8904" y="4816"/>
                    <a:pt x="8815" y="4905"/>
                  </a:cubicBezTo>
                  <a:cubicBezTo>
                    <a:pt x="8315" y="5378"/>
                    <a:pt x="7619" y="6279"/>
                    <a:pt x="7218" y="6841"/>
                  </a:cubicBezTo>
                  <a:cubicBezTo>
                    <a:pt x="7842" y="5610"/>
                    <a:pt x="8467" y="4361"/>
                    <a:pt x="8779" y="3014"/>
                  </a:cubicBezTo>
                  <a:cubicBezTo>
                    <a:pt x="8886" y="2559"/>
                    <a:pt x="8931" y="2024"/>
                    <a:pt x="8610" y="1685"/>
                  </a:cubicBezTo>
                  <a:cubicBezTo>
                    <a:pt x="8583" y="1649"/>
                    <a:pt x="8547" y="1613"/>
                    <a:pt x="8494" y="1613"/>
                  </a:cubicBezTo>
                  <a:cubicBezTo>
                    <a:pt x="8483" y="1612"/>
                    <a:pt x="8456" y="1588"/>
                    <a:pt x="8404" y="1588"/>
                  </a:cubicBezTo>
                  <a:cubicBezTo>
                    <a:pt x="8185" y="1588"/>
                    <a:pt x="7531" y="2008"/>
                    <a:pt x="5889" y="6243"/>
                  </a:cubicBezTo>
                  <a:cubicBezTo>
                    <a:pt x="5889" y="6243"/>
                    <a:pt x="7923" y="266"/>
                    <a:pt x="6834" y="8"/>
                  </a:cubicBezTo>
                  <a:cubicBezTo>
                    <a:pt x="6812" y="3"/>
                    <a:pt x="6790" y="0"/>
                    <a:pt x="6768" y="0"/>
                  </a:cubicBezTo>
                  <a:close/>
                </a:path>
              </a:pathLst>
            </a:custGeom>
            <a:solidFill>
              <a:schemeClr val="accent2"/>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91" name="Google Shape;3991;p42"/>
            <p:cNvSpPr/>
            <p:nvPr/>
          </p:nvSpPr>
          <p:spPr>
            <a:xfrm>
              <a:off x="498150" y="4171175"/>
              <a:ext cx="232875" cy="277150"/>
            </a:xfrm>
            <a:custGeom>
              <a:avLst/>
              <a:gdLst/>
              <a:ahLst/>
              <a:cxnLst/>
              <a:rect l="l" t="t" r="r" b="b"/>
              <a:pathLst>
                <a:path w="9315" h="11086" extrusionOk="0">
                  <a:moveTo>
                    <a:pt x="3864" y="938"/>
                  </a:moveTo>
                  <a:cubicBezTo>
                    <a:pt x="3864" y="938"/>
                    <a:pt x="3864" y="938"/>
                    <a:pt x="3864" y="938"/>
                  </a:cubicBezTo>
                  <a:lnTo>
                    <a:pt x="3864" y="938"/>
                  </a:lnTo>
                  <a:cubicBezTo>
                    <a:pt x="3862" y="938"/>
                    <a:pt x="3862" y="938"/>
                    <a:pt x="3864" y="938"/>
                  </a:cubicBezTo>
                  <a:close/>
                  <a:moveTo>
                    <a:pt x="8057" y="1612"/>
                  </a:moveTo>
                  <a:cubicBezTo>
                    <a:pt x="8059" y="1612"/>
                    <a:pt x="8063" y="1616"/>
                    <a:pt x="8074" y="1616"/>
                  </a:cubicBezTo>
                  <a:lnTo>
                    <a:pt x="8057" y="1616"/>
                  </a:lnTo>
                  <a:cubicBezTo>
                    <a:pt x="8057" y="1613"/>
                    <a:pt x="8057" y="1612"/>
                    <a:pt x="8057" y="1612"/>
                  </a:cubicBezTo>
                  <a:close/>
                  <a:moveTo>
                    <a:pt x="7984" y="1810"/>
                  </a:moveTo>
                  <a:cubicBezTo>
                    <a:pt x="7984" y="1810"/>
                    <a:pt x="7987" y="1811"/>
                    <a:pt x="7994" y="1813"/>
                  </a:cubicBezTo>
                  <a:cubicBezTo>
                    <a:pt x="7994" y="1813"/>
                    <a:pt x="7994" y="1813"/>
                    <a:pt x="7995" y="1813"/>
                  </a:cubicBezTo>
                  <a:lnTo>
                    <a:pt x="7995" y="1813"/>
                  </a:lnTo>
                  <a:cubicBezTo>
                    <a:pt x="7990" y="1812"/>
                    <a:pt x="7984" y="1810"/>
                    <a:pt x="7984" y="1810"/>
                  </a:cubicBezTo>
                  <a:close/>
                  <a:moveTo>
                    <a:pt x="7923" y="1822"/>
                  </a:moveTo>
                  <a:cubicBezTo>
                    <a:pt x="7922" y="1822"/>
                    <a:pt x="7921" y="1823"/>
                    <a:pt x="7920" y="1823"/>
                  </a:cubicBezTo>
                  <a:lnTo>
                    <a:pt x="7920" y="1823"/>
                  </a:lnTo>
                  <a:cubicBezTo>
                    <a:pt x="7921" y="1823"/>
                    <a:pt x="7923" y="1822"/>
                    <a:pt x="7925" y="1822"/>
                  </a:cubicBezTo>
                  <a:close/>
                  <a:moveTo>
                    <a:pt x="501" y="3798"/>
                  </a:moveTo>
                  <a:lnTo>
                    <a:pt x="501" y="3798"/>
                  </a:lnTo>
                  <a:cubicBezTo>
                    <a:pt x="498" y="3799"/>
                    <a:pt x="495" y="3800"/>
                    <a:pt x="492" y="3802"/>
                  </a:cubicBezTo>
                  <a:cubicBezTo>
                    <a:pt x="500" y="3799"/>
                    <a:pt x="502" y="3798"/>
                    <a:pt x="501" y="3798"/>
                  </a:cubicBezTo>
                  <a:close/>
                  <a:moveTo>
                    <a:pt x="6295" y="223"/>
                  </a:moveTo>
                  <a:lnTo>
                    <a:pt x="6295" y="223"/>
                  </a:lnTo>
                  <a:cubicBezTo>
                    <a:pt x="6296" y="224"/>
                    <a:pt x="6299" y="225"/>
                    <a:pt x="6308" y="225"/>
                  </a:cubicBezTo>
                  <a:lnTo>
                    <a:pt x="6344" y="225"/>
                  </a:lnTo>
                  <a:cubicBezTo>
                    <a:pt x="6353" y="225"/>
                    <a:pt x="6353" y="225"/>
                    <a:pt x="6362" y="234"/>
                  </a:cubicBezTo>
                  <a:cubicBezTo>
                    <a:pt x="6379" y="234"/>
                    <a:pt x="6388" y="234"/>
                    <a:pt x="6397" y="242"/>
                  </a:cubicBezTo>
                  <a:cubicBezTo>
                    <a:pt x="6406" y="242"/>
                    <a:pt x="6406" y="242"/>
                    <a:pt x="6415" y="251"/>
                  </a:cubicBezTo>
                  <a:cubicBezTo>
                    <a:pt x="6422" y="251"/>
                    <a:pt x="6439" y="266"/>
                    <a:pt x="6439" y="266"/>
                  </a:cubicBezTo>
                  <a:cubicBezTo>
                    <a:pt x="6439" y="266"/>
                    <a:pt x="6438" y="265"/>
                    <a:pt x="6433" y="261"/>
                  </a:cubicBezTo>
                  <a:lnTo>
                    <a:pt x="6433" y="261"/>
                  </a:lnTo>
                  <a:cubicBezTo>
                    <a:pt x="6439" y="266"/>
                    <a:pt x="6454" y="281"/>
                    <a:pt x="6460" y="287"/>
                  </a:cubicBezTo>
                  <a:cubicBezTo>
                    <a:pt x="6466" y="293"/>
                    <a:pt x="6480" y="312"/>
                    <a:pt x="6480" y="312"/>
                  </a:cubicBezTo>
                  <a:cubicBezTo>
                    <a:pt x="6480" y="312"/>
                    <a:pt x="6477" y="307"/>
                    <a:pt x="6469" y="296"/>
                  </a:cubicBezTo>
                  <a:lnTo>
                    <a:pt x="6469" y="296"/>
                  </a:lnTo>
                  <a:cubicBezTo>
                    <a:pt x="6478" y="305"/>
                    <a:pt x="6487" y="323"/>
                    <a:pt x="6495" y="332"/>
                  </a:cubicBezTo>
                  <a:cubicBezTo>
                    <a:pt x="6504" y="350"/>
                    <a:pt x="6513" y="358"/>
                    <a:pt x="6513" y="367"/>
                  </a:cubicBezTo>
                  <a:cubicBezTo>
                    <a:pt x="6522" y="376"/>
                    <a:pt x="6522" y="385"/>
                    <a:pt x="6522" y="394"/>
                  </a:cubicBezTo>
                  <a:cubicBezTo>
                    <a:pt x="6524" y="396"/>
                    <a:pt x="6525" y="397"/>
                    <a:pt x="6526" y="397"/>
                  </a:cubicBezTo>
                  <a:cubicBezTo>
                    <a:pt x="6528" y="397"/>
                    <a:pt x="6522" y="385"/>
                    <a:pt x="6522" y="385"/>
                  </a:cubicBezTo>
                  <a:lnTo>
                    <a:pt x="6522" y="385"/>
                  </a:lnTo>
                  <a:cubicBezTo>
                    <a:pt x="6522" y="385"/>
                    <a:pt x="6531" y="394"/>
                    <a:pt x="6531" y="394"/>
                  </a:cubicBezTo>
                  <a:cubicBezTo>
                    <a:pt x="6540" y="430"/>
                    <a:pt x="6549" y="466"/>
                    <a:pt x="6558" y="501"/>
                  </a:cubicBezTo>
                  <a:cubicBezTo>
                    <a:pt x="6567" y="537"/>
                    <a:pt x="6576" y="581"/>
                    <a:pt x="6585" y="617"/>
                  </a:cubicBezTo>
                  <a:cubicBezTo>
                    <a:pt x="6585" y="623"/>
                    <a:pt x="6589" y="642"/>
                    <a:pt x="6589" y="642"/>
                  </a:cubicBezTo>
                  <a:cubicBezTo>
                    <a:pt x="6589" y="642"/>
                    <a:pt x="6588" y="638"/>
                    <a:pt x="6585" y="626"/>
                  </a:cubicBezTo>
                  <a:cubicBezTo>
                    <a:pt x="6585" y="635"/>
                    <a:pt x="6585" y="644"/>
                    <a:pt x="6585" y="653"/>
                  </a:cubicBezTo>
                  <a:cubicBezTo>
                    <a:pt x="6594" y="680"/>
                    <a:pt x="6594" y="706"/>
                    <a:pt x="6594" y="724"/>
                  </a:cubicBezTo>
                  <a:cubicBezTo>
                    <a:pt x="6629" y="1206"/>
                    <a:pt x="6558" y="1688"/>
                    <a:pt x="6469" y="2152"/>
                  </a:cubicBezTo>
                  <a:cubicBezTo>
                    <a:pt x="6371" y="2740"/>
                    <a:pt x="6228" y="3320"/>
                    <a:pt x="6076" y="3900"/>
                  </a:cubicBezTo>
                  <a:cubicBezTo>
                    <a:pt x="5933" y="4418"/>
                    <a:pt x="5791" y="4935"/>
                    <a:pt x="5630" y="5443"/>
                  </a:cubicBezTo>
                  <a:cubicBezTo>
                    <a:pt x="5544" y="5719"/>
                    <a:pt x="5458" y="5986"/>
                    <a:pt x="5372" y="6261"/>
                  </a:cubicBezTo>
                  <a:lnTo>
                    <a:pt x="5372" y="6261"/>
                  </a:lnTo>
                  <a:cubicBezTo>
                    <a:pt x="5363" y="6283"/>
                    <a:pt x="5354" y="6305"/>
                    <a:pt x="5345" y="6327"/>
                  </a:cubicBezTo>
                  <a:cubicBezTo>
                    <a:pt x="5327" y="6380"/>
                    <a:pt x="5371" y="6452"/>
                    <a:pt x="5425" y="6460"/>
                  </a:cubicBezTo>
                  <a:cubicBezTo>
                    <a:pt x="5436" y="6464"/>
                    <a:pt x="5447" y="6465"/>
                    <a:pt x="5457" y="6465"/>
                  </a:cubicBezTo>
                  <a:cubicBezTo>
                    <a:pt x="5505" y="6465"/>
                    <a:pt x="5544" y="6433"/>
                    <a:pt x="5559" y="6389"/>
                  </a:cubicBezTo>
                  <a:cubicBezTo>
                    <a:pt x="5960" y="5345"/>
                    <a:pt x="6379" y="4319"/>
                    <a:pt x="6879" y="3320"/>
                  </a:cubicBezTo>
                  <a:cubicBezTo>
                    <a:pt x="7022" y="3044"/>
                    <a:pt x="7173" y="2767"/>
                    <a:pt x="7334" y="2500"/>
                  </a:cubicBezTo>
                  <a:cubicBezTo>
                    <a:pt x="7396" y="2410"/>
                    <a:pt x="7459" y="2321"/>
                    <a:pt x="7521" y="2232"/>
                  </a:cubicBezTo>
                  <a:cubicBezTo>
                    <a:pt x="7530" y="2214"/>
                    <a:pt x="7548" y="2196"/>
                    <a:pt x="7557" y="2169"/>
                  </a:cubicBezTo>
                  <a:cubicBezTo>
                    <a:pt x="7566" y="2169"/>
                    <a:pt x="7575" y="2161"/>
                    <a:pt x="7575" y="2152"/>
                  </a:cubicBezTo>
                  <a:cubicBezTo>
                    <a:pt x="7580" y="2147"/>
                    <a:pt x="7582" y="2144"/>
                    <a:pt x="7584" y="2143"/>
                  </a:cubicBezTo>
                  <a:lnTo>
                    <a:pt x="7584" y="2143"/>
                  </a:lnTo>
                  <a:cubicBezTo>
                    <a:pt x="7611" y="2107"/>
                    <a:pt x="7637" y="2080"/>
                    <a:pt x="7664" y="2045"/>
                  </a:cubicBezTo>
                  <a:cubicBezTo>
                    <a:pt x="7700" y="2000"/>
                    <a:pt x="7744" y="1955"/>
                    <a:pt x="7789" y="1911"/>
                  </a:cubicBezTo>
                  <a:cubicBezTo>
                    <a:pt x="7798" y="1902"/>
                    <a:pt x="7807" y="1902"/>
                    <a:pt x="7816" y="1893"/>
                  </a:cubicBezTo>
                  <a:cubicBezTo>
                    <a:pt x="7818" y="1890"/>
                    <a:pt x="7823" y="1886"/>
                    <a:pt x="7828" y="1882"/>
                  </a:cubicBezTo>
                  <a:lnTo>
                    <a:pt x="7828" y="1882"/>
                  </a:lnTo>
                  <a:cubicBezTo>
                    <a:pt x="7845" y="1873"/>
                    <a:pt x="7862" y="1857"/>
                    <a:pt x="7878" y="1848"/>
                  </a:cubicBezTo>
                  <a:cubicBezTo>
                    <a:pt x="7887" y="1840"/>
                    <a:pt x="7903" y="1832"/>
                    <a:pt x="7920" y="1823"/>
                  </a:cubicBezTo>
                  <a:lnTo>
                    <a:pt x="7920" y="1823"/>
                  </a:lnTo>
                  <a:cubicBezTo>
                    <a:pt x="7917" y="1824"/>
                    <a:pt x="7916" y="1824"/>
                    <a:pt x="7914" y="1824"/>
                  </a:cubicBezTo>
                  <a:cubicBezTo>
                    <a:pt x="7913" y="1824"/>
                    <a:pt x="7912" y="1823"/>
                    <a:pt x="7914" y="1822"/>
                  </a:cubicBezTo>
                  <a:lnTo>
                    <a:pt x="7923" y="1822"/>
                  </a:lnTo>
                  <a:cubicBezTo>
                    <a:pt x="7928" y="1820"/>
                    <a:pt x="7931" y="1819"/>
                    <a:pt x="7931" y="1819"/>
                  </a:cubicBezTo>
                  <a:cubicBezTo>
                    <a:pt x="7932" y="1819"/>
                    <a:pt x="7929" y="1820"/>
                    <a:pt x="7925" y="1822"/>
                  </a:cubicBezTo>
                  <a:lnTo>
                    <a:pt x="7932" y="1822"/>
                  </a:lnTo>
                  <a:cubicBezTo>
                    <a:pt x="7941" y="1813"/>
                    <a:pt x="7959" y="1813"/>
                    <a:pt x="7967" y="1813"/>
                  </a:cubicBezTo>
                  <a:cubicBezTo>
                    <a:pt x="7970" y="1816"/>
                    <a:pt x="7975" y="1817"/>
                    <a:pt x="7979" y="1817"/>
                  </a:cubicBezTo>
                  <a:cubicBezTo>
                    <a:pt x="7987" y="1817"/>
                    <a:pt x="7991" y="1813"/>
                    <a:pt x="7967" y="1813"/>
                  </a:cubicBezTo>
                  <a:lnTo>
                    <a:pt x="7985" y="1813"/>
                  </a:lnTo>
                  <a:cubicBezTo>
                    <a:pt x="7990" y="1814"/>
                    <a:pt x="7994" y="1814"/>
                    <a:pt x="7996" y="1815"/>
                  </a:cubicBezTo>
                  <a:lnTo>
                    <a:pt x="7996" y="1815"/>
                  </a:lnTo>
                  <a:cubicBezTo>
                    <a:pt x="8005" y="1823"/>
                    <a:pt x="8013" y="1830"/>
                    <a:pt x="8030" y="1830"/>
                  </a:cubicBezTo>
                  <a:cubicBezTo>
                    <a:pt x="8038" y="1835"/>
                    <a:pt x="8047" y="1837"/>
                    <a:pt x="8052" y="1837"/>
                  </a:cubicBezTo>
                  <a:lnTo>
                    <a:pt x="8052" y="1837"/>
                  </a:lnTo>
                  <a:cubicBezTo>
                    <a:pt x="8056" y="1842"/>
                    <a:pt x="8066" y="1848"/>
                    <a:pt x="8066" y="1848"/>
                  </a:cubicBezTo>
                  <a:cubicBezTo>
                    <a:pt x="8083" y="1857"/>
                    <a:pt x="8101" y="1875"/>
                    <a:pt x="8110" y="1884"/>
                  </a:cubicBezTo>
                  <a:cubicBezTo>
                    <a:pt x="8298" y="2089"/>
                    <a:pt x="8324" y="2384"/>
                    <a:pt x="8306" y="2651"/>
                  </a:cubicBezTo>
                  <a:cubicBezTo>
                    <a:pt x="8289" y="2963"/>
                    <a:pt x="8199" y="3267"/>
                    <a:pt x="8110" y="3570"/>
                  </a:cubicBezTo>
                  <a:cubicBezTo>
                    <a:pt x="8021" y="3900"/>
                    <a:pt x="7905" y="4221"/>
                    <a:pt x="7780" y="4542"/>
                  </a:cubicBezTo>
                  <a:cubicBezTo>
                    <a:pt x="7530" y="5185"/>
                    <a:pt x="7227" y="5818"/>
                    <a:pt x="6915" y="6434"/>
                  </a:cubicBezTo>
                  <a:cubicBezTo>
                    <a:pt x="6843" y="6594"/>
                    <a:pt x="6763" y="6746"/>
                    <a:pt x="6683" y="6898"/>
                  </a:cubicBezTo>
                  <a:cubicBezTo>
                    <a:pt x="6639" y="6985"/>
                    <a:pt x="6713" y="7063"/>
                    <a:pt x="6789" y="7063"/>
                  </a:cubicBezTo>
                  <a:cubicBezTo>
                    <a:pt x="6822" y="7063"/>
                    <a:pt x="6855" y="7049"/>
                    <a:pt x="6879" y="7014"/>
                  </a:cubicBezTo>
                  <a:cubicBezTo>
                    <a:pt x="7263" y="6469"/>
                    <a:pt x="7673" y="5934"/>
                    <a:pt x="8119" y="5443"/>
                  </a:cubicBezTo>
                  <a:cubicBezTo>
                    <a:pt x="8217" y="5336"/>
                    <a:pt x="8315" y="5229"/>
                    <a:pt x="8422" y="5131"/>
                  </a:cubicBezTo>
                  <a:cubicBezTo>
                    <a:pt x="8512" y="5042"/>
                    <a:pt x="8637" y="4917"/>
                    <a:pt x="8779" y="4899"/>
                  </a:cubicBezTo>
                  <a:cubicBezTo>
                    <a:pt x="8801" y="4896"/>
                    <a:pt x="8825" y="4893"/>
                    <a:pt x="8849" y="4893"/>
                  </a:cubicBezTo>
                  <a:cubicBezTo>
                    <a:pt x="8883" y="4893"/>
                    <a:pt x="8917" y="4898"/>
                    <a:pt x="8949" y="4908"/>
                  </a:cubicBezTo>
                  <a:cubicBezTo>
                    <a:pt x="8984" y="4926"/>
                    <a:pt x="9011" y="4944"/>
                    <a:pt x="9038" y="4971"/>
                  </a:cubicBezTo>
                  <a:cubicBezTo>
                    <a:pt x="9074" y="5015"/>
                    <a:pt x="9083" y="5113"/>
                    <a:pt x="9083" y="5203"/>
                  </a:cubicBezTo>
                  <a:cubicBezTo>
                    <a:pt x="9083" y="5426"/>
                    <a:pt x="9002" y="5649"/>
                    <a:pt x="8940" y="5863"/>
                  </a:cubicBezTo>
                  <a:cubicBezTo>
                    <a:pt x="8824" y="6202"/>
                    <a:pt x="8681" y="6523"/>
                    <a:pt x="8521" y="6844"/>
                  </a:cubicBezTo>
                  <a:cubicBezTo>
                    <a:pt x="8182" y="7513"/>
                    <a:pt x="7771" y="8138"/>
                    <a:pt x="7370" y="8771"/>
                  </a:cubicBezTo>
                  <a:cubicBezTo>
                    <a:pt x="6958" y="9440"/>
                    <a:pt x="6538" y="10118"/>
                    <a:pt x="6252" y="10851"/>
                  </a:cubicBezTo>
                  <a:lnTo>
                    <a:pt x="6252" y="10851"/>
                  </a:lnTo>
                  <a:cubicBezTo>
                    <a:pt x="6107" y="10838"/>
                    <a:pt x="5962" y="10829"/>
                    <a:pt x="5817" y="10814"/>
                  </a:cubicBezTo>
                  <a:cubicBezTo>
                    <a:pt x="5416" y="10778"/>
                    <a:pt x="5015" y="10743"/>
                    <a:pt x="4613" y="10707"/>
                  </a:cubicBezTo>
                  <a:cubicBezTo>
                    <a:pt x="4131" y="10662"/>
                    <a:pt x="3641" y="10618"/>
                    <a:pt x="3159" y="10573"/>
                  </a:cubicBezTo>
                  <a:cubicBezTo>
                    <a:pt x="2731" y="10537"/>
                    <a:pt x="2311" y="10493"/>
                    <a:pt x="1892" y="10457"/>
                  </a:cubicBezTo>
                  <a:cubicBezTo>
                    <a:pt x="1749" y="10448"/>
                    <a:pt x="1616" y="10430"/>
                    <a:pt x="1473" y="10421"/>
                  </a:cubicBezTo>
                  <a:cubicBezTo>
                    <a:pt x="1435" y="10416"/>
                    <a:pt x="1393" y="10410"/>
                    <a:pt x="1352" y="10407"/>
                  </a:cubicBezTo>
                  <a:lnTo>
                    <a:pt x="1352" y="10407"/>
                  </a:lnTo>
                  <a:cubicBezTo>
                    <a:pt x="1229" y="9977"/>
                    <a:pt x="1127" y="9539"/>
                    <a:pt x="1018" y="9110"/>
                  </a:cubicBezTo>
                  <a:cubicBezTo>
                    <a:pt x="813" y="8271"/>
                    <a:pt x="625" y="7424"/>
                    <a:pt x="474" y="6576"/>
                  </a:cubicBezTo>
                  <a:cubicBezTo>
                    <a:pt x="402" y="6166"/>
                    <a:pt x="331" y="5756"/>
                    <a:pt x="286" y="5345"/>
                  </a:cubicBezTo>
                  <a:cubicBezTo>
                    <a:pt x="251" y="5015"/>
                    <a:pt x="224" y="4676"/>
                    <a:pt x="242" y="4346"/>
                  </a:cubicBezTo>
                  <a:cubicBezTo>
                    <a:pt x="242" y="4310"/>
                    <a:pt x="251" y="4284"/>
                    <a:pt x="251" y="4248"/>
                  </a:cubicBezTo>
                  <a:cubicBezTo>
                    <a:pt x="251" y="4239"/>
                    <a:pt x="251" y="4221"/>
                    <a:pt x="251" y="4203"/>
                  </a:cubicBezTo>
                  <a:cubicBezTo>
                    <a:pt x="251" y="4195"/>
                    <a:pt x="260" y="4195"/>
                    <a:pt x="260" y="4186"/>
                  </a:cubicBezTo>
                  <a:cubicBezTo>
                    <a:pt x="260" y="4182"/>
                    <a:pt x="259" y="4179"/>
                    <a:pt x="259" y="4178"/>
                  </a:cubicBezTo>
                  <a:lnTo>
                    <a:pt x="259" y="4178"/>
                  </a:lnTo>
                  <a:cubicBezTo>
                    <a:pt x="259" y="4177"/>
                    <a:pt x="259" y="4177"/>
                    <a:pt x="260" y="4177"/>
                  </a:cubicBezTo>
                  <a:cubicBezTo>
                    <a:pt x="269" y="4123"/>
                    <a:pt x="277" y="4070"/>
                    <a:pt x="286" y="4025"/>
                  </a:cubicBezTo>
                  <a:cubicBezTo>
                    <a:pt x="295" y="3998"/>
                    <a:pt x="304" y="3980"/>
                    <a:pt x="304" y="3954"/>
                  </a:cubicBezTo>
                  <a:cubicBezTo>
                    <a:pt x="307" y="3951"/>
                    <a:pt x="311" y="3946"/>
                    <a:pt x="314" y="3941"/>
                  </a:cubicBezTo>
                  <a:lnTo>
                    <a:pt x="314" y="3941"/>
                  </a:lnTo>
                  <a:cubicBezTo>
                    <a:pt x="313" y="3942"/>
                    <a:pt x="313" y="3943"/>
                    <a:pt x="313" y="3945"/>
                  </a:cubicBezTo>
                  <a:cubicBezTo>
                    <a:pt x="319" y="3933"/>
                    <a:pt x="321" y="3929"/>
                    <a:pt x="321" y="3929"/>
                  </a:cubicBezTo>
                  <a:lnTo>
                    <a:pt x="321" y="3929"/>
                  </a:lnTo>
                  <a:cubicBezTo>
                    <a:pt x="321" y="3929"/>
                    <a:pt x="318" y="3935"/>
                    <a:pt x="314" y="3941"/>
                  </a:cubicBezTo>
                  <a:lnTo>
                    <a:pt x="314" y="3941"/>
                  </a:lnTo>
                  <a:cubicBezTo>
                    <a:pt x="316" y="3933"/>
                    <a:pt x="322" y="3926"/>
                    <a:pt x="322" y="3918"/>
                  </a:cubicBezTo>
                  <a:cubicBezTo>
                    <a:pt x="331" y="3900"/>
                    <a:pt x="349" y="3882"/>
                    <a:pt x="358" y="3873"/>
                  </a:cubicBezTo>
                  <a:cubicBezTo>
                    <a:pt x="360" y="3867"/>
                    <a:pt x="360" y="3864"/>
                    <a:pt x="359" y="3863"/>
                  </a:cubicBezTo>
                  <a:lnTo>
                    <a:pt x="359" y="3863"/>
                  </a:lnTo>
                  <a:cubicBezTo>
                    <a:pt x="362" y="3860"/>
                    <a:pt x="369" y="3853"/>
                    <a:pt x="376" y="3847"/>
                  </a:cubicBezTo>
                  <a:cubicBezTo>
                    <a:pt x="380" y="3843"/>
                    <a:pt x="384" y="3841"/>
                    <a:pt x="386" y="3839"/>
                  </a:cubicBezTo>
                  <a:lnTo>
                    <a:pt x="386" y="3839"/>
                  </a:lnTo>
                  <a:cubicBezTo>
                    <a:pt x="380" y="3842"/>
                    <a:pt x="376" y="3847"/>
                    <a:pt x="376" y="3847"/>
                  </a:cubicBezTo>
                  <a:lnTo>
                    <a:pt x="376" y="3847"/>
                  </a:lnTo>
                  <a:cubicBezTo>
                    <a:pt x="381" y="3841"/>
                    <a:pt x="389" y="3836"/>
                    <a:pt x="390" y="3836"/>
                  </a:cubicBezTo>
                  <a:cubicBezTo>
                    <a:pt x="390" y="3836"/>
                    <a:pt x="389" y="3837"/>
                    <a:pt x="386" y="3839"/>
                  </a:cubicBezTo>
                  <a:lnTo>
                    <a:pt x="386" y="3839"/>
                  </a:lnTo>
                  <a:cubicBezTo>
                    <a:pt x="388" y="3838"/>
                    <a:pt x="391" y="3838"/>
                    <a:pt x="393" y="3838"/>
                  </a:cubicBezTo>
                  <a:cubicBezTo>
                    <a:pt x="402" y="3829"/>
                    <a:pt x="420" y="3820"/>
                    <a:pt x="429" y="3811"/>
                  </a:cubicBezTo>
                  <a:lnTo>
                    <a:pt x="429" y="3811"/>
                  </a:lnTo>
                  <a:cubicBezTo>
                    <a:pt x="425" y="3815"/>
                    <a:pt x="424" y="3817"/>
                    <a:pt x="426" y="3817"/>
                  </a:cubicBezTo>
                  <a:cubicBezTo>
                    <a:pt x="432" y="3817"/>
                    <a:pt x="460" y="3802"/>
                    <a:pt x="474" y="3802"/>
                  </a:cubicBezTo>
                  <a:cubicBezTo>
                    <a:pt x="480" y="3802"/>
                    <a:pt x="498" y="3798"/>
                    <a:pt x="501" y="3798"/>
                  </a:cubicBezTo>
                  <a:cubicBezTo>
                    <a:pt x="501" y="3798"/>
                    <a:pt x="501" y="3798"/>
                    <a:pt x="501" y="3798"/>
                  </a:cubicBezTo>
                  <a:lnTo>
                    <a:pt x="501" y="3798"/>
                  </a:lnTo>
                  <a:cubicBezTo>
                    <a:pt x="515" y="3793"/>
                    <a:pt x="529" y="3793"/>
                    <a:pt x="536" y="3793"/>
                  </a:cubicBezTo>
                  <a:cubicBezTo>
                    <a:pt x="554" y="3793"/>
                    <a:pt x="572" y="3802"/>
                    <a:pt x="581" y="3802"/>
                  </a:cubicBezTo>
                  <a:cubicBezTo>
                    <a:pt x="573" y="3799"/>
                    <a:pt x="572" y="3798"/>
                    <a:pt x="575" y="3798"/>
                  </a:cubicBezTo>
                  <a:cubicBezTo>
                    <a:pt x="582" y="3798"/>
                    <a:pt x="610" y="3805"/>
                    <a:pt x="616" y="3811"/>
                  </a:cubicBezTo>
                  <a:cubicBezTo>
                    <a:pt x="688" y="3829"/>
                    <a:pt x="724" y="3847"/>
                    <a:pt x="795" y="3891"/>
                  </a:cubicBezTo>
                  <a:cubicBezTo>
                    <a:pt x="866" y="3936"/>
                    <a:pt x="920" y="3980"/>
                    <a:pt x="982" y="4043"/>
                  </a:cubicBezTo>
                  <a:cubicBezTo>
                    <a:pt x="1277" y="4328"/>
                    <a:pt x="1500" y="4676"/>
                    <a:pt x="1705" y="5033"/>
                  </a:cubicBezTo>
                  <a:cubicBezTo>
                    <a:pt x="1848" y="5283"/>
                    <a:pt x="1981" y="5542"/>
                    <a:pt x="2097" y="5809"/>
                  </a:cubicBezTo>
                  <a:cubicBezTo>
                    <a:pt x="2106" y="5827"/>
                    <a:pt x="2115" y="5836"/>
                    <a:pt x="2115" y="5854"/>
                  </a:cubicBezTo>
                  <a:cubicBezTo>
                    <a:pt x="2135" y="5889"/>
                    <a:pt x="2174" y="5905"/>
                    <a:pt x="2214" y="5905"/>
                  </a:cubicBezTo>
                  <a:cubicBezTo>
                    <a:pt x="2265" y="5905"/>
                    <a:pt x="2315" y="5877"/>
                    <a:pt x="2320" y="5827"/>
                  </a:cubicBezTo>
                  <a:cubicBezTo>
                    <a:pt x="2347" y="5666"/>
                    <a:pt x="2374" y="5506"/>
                    <a:pt x="2410" y="5336"/>
                  </a:cubicBezTo>
                  <a:cubicBezTo>
                    <a:pt x="2472" y="4953"/>
                    <a:pt x="2552" y="4560"/>
                    <a:pt x="2633" y="4168"/>
                  </a:cubicBezTo>
                  <a:cubicBezTo>
                    <a:pt x="2731" y="3695"/>
                    <a:pt x="2847" y="3222"/>
                    <a:pt x="2972" y="2749"/>
                  </a:cubicBezTo>
                  <a:cubicBezTo>
                    <a:pt x="3034" y="2526"/>
                    <a:pt x="3105" y="2303"/>
                    <a:pt x="3177" y="2080"/>
                  </a:cubicBezTo>
                  <a:cubicBezTo>
                    <a:pt x="3213" y="1982"/>
                    <a:pt x="3248" y="1875"/>
                    <a:pt x="3293" y="1777"/>
                  </a:cubicBezTo>
                  <a:cubicBezTo>
                    <a:pt x="3328" y="1679"/>
                    <a:pt x="3355" y="1616"/>
                    <a:pt x="3400" y="1518"/>
                  </a:cubicBezTo>
                  <a:cubicBezTo>
                    <a:pt x="3462" y="1375"/>
                    <a:pt x="3534" y="1233"/>
                    <a:pt x="3632" y="1108"/>
                  </a:cubicBezTo>
                  <a:cubicBezTo>
                    <a:pt x="3641" y="1099"/>
                    <a:pt x="3641" y="1090"/>
                    <a:pt x="3650" y="1090"/>
                  </a:cubicBezTo>
                  <a:cubicBezTo>
                    <a:pt x="3659" y="1072"/>
                    <a:pt x="3667" y="1063"/>
                    <a:pt x="3676" y="1054"/>
                  </a:cubicBezTo>
                  <a:cubicBezTo>
                    <a:pt x="3694" y="1036"/>
                    <a:pt x="3721" y="1010"/>
                    <a:pt x="3739" y="992"/>
                  </a:cubicBezTo>
                  <a:cubicBezTo>
                    <a:pt x="3740" y="991"/>
                    <a:pt x="3742" y="990"/>
                    <a:pt x="3743" y="989"/>
                  </a:cubicBezTo>
                  <a:lnTo>
                    <a:pt x="3743" y="989"/>
                  </a:lnTo>
                  <a:cubicBezTo>
                    <a:pt x="3743" y="989"/>
                    <a:pt x="3743" y="989"/>
                    <a:pt x="3743" y="989"/>
                  </a:cubicBezTo>
                  <a:cubicBezTo>
                    <a:pt x="3744" y="989"/>
                    <a:pt x="3750" y="985"/>
                    <a:pt x="3749" y="985"/>
                  </a:cubicBezTo>
                  <a:cubicBezTo>
                    <a:pt x="3749" y="985"/>
                    <a:pt x="3747" y="986"/>
                    <a:pt x="3743" y="989"/>
                  </a:cubicBezTo>
                  <a:lnTo>
                    <a:pt x="3743" y="989"/>
                  </a:lnTo>
                  <a:cubicBezTo>
                    <a:pt x="3742" y="989"/>
                    <a:pt x="3743" y="987"/>
                    <a:pt x="3748" y="983"/>
                  </a:cubicBezTo>
                  <a:cubicBezTo>
                    <a:pt x="3757" y="983"/>
                    <a:pt x="3775" y="974"/>
                    <a:pt x="3783" y="965"/>
                  </a:cubicBezTo>
                  <a:cubicBezTo>
                    <a:pt x="3789" y="959"/>
                    <a:pt x="3795" y="957"/>
                    <a:pt x="3801" y="954"/>
                  </a:cubicBezTo>
                  <a:lnTo>
                    <a:pt x="3801" y="954"/>
                  </a:lnTo>
                  <a:cubicBezTo>
                    <a:pt x="3798" y="957"/>
                    <a:pt x="3798" y="958"/>
                    <a:pt x="3800" y="958"/>
                  </a:cubicBezTo>
                  <a:cubicBezTo>
                    <a:pt x="3803" y="958"/>
                    <a:pt x="3814" y="952"/>
                    <a:pt x="3819" y="947"/>
                  </a:cubicBezTo>
                  <a:cubicBezTo>
                    <a:pt x="3825" y="947"/>
                    <a:pt x="3843" y="943"/>
                    <a:pt x="3846" y="943"/>
                  </a:cubicBezTo>
                  <a:cubicBezTo>
                    <a:pt x="3848" y="943"/>
                    <a:pt x="3846" y="944"/>
                    <a:pt x="3837" y="947"/>
                  </a:cubicBezTo>
                  <a:lnTo>
                    <a:pt x="3864" y="947"/>
                  </a:lnTo>
                  <a:cubicBezTo>
                    <a:pt x="3864" y="944"/>
                    <a:pt x="3865" y="943"/>
                    <a:pt x="3866" y="943"/>
                  </a:cubicBezTo>
                  <a:cubicBezTo>
                    <a:pt x="3869" y="943"/>
                    <a:pt x="3873" y="947"/>
                    <a:pt x="3873" y="947"/>
                  </a:cubicBezTo>
                  <a:cubicBezTo>
                    <a:pt x="3874" y="947"/>
                    <a:pt x="3875" y="946"/>
                    <a:pt x="3876" y="946"/>
                  </a:cubicBezTo>
                  <a:lnTo>
                    <a:pt x="3876" y="946"/>
                  </a:lnTo>
                  <a:cubicBezTo>
                    <a:pt x="3882" y="947"/>
                    <a:pt x="3889" y="947"/>
                    <a:pt x="3899" y="947"/>
                  </a:cubicBezTo>
                  <a:cubicBezTo>
                    <a:pt x="3901" y="948"/>
                    <a:pt x="3902" y="948"/>
                    <a:pt x="3903" y="948"/>
                  </a:cubicBezTo>
                  <a:lnTo>
                    <a:pt x="3903" y="948"/>
                  </a:lnTo>
                  <a:cubicBezTo>
                    <a:pt x="3903" y="949"/>
                    <a:pt x="3904" y="952"/>
                    <a:pt x="3908" y="956"/>
                  </a:cubicBezTo>
                  <a:cubicBezTo>
                    <a:pt x="3917" y="956"/>
                    <a:pt x="3926" y="965"/>
                    <a:pt x="3935" y="974"/>
                  </a:cubicBezTo>
                  <a:cubicBezTo>
                    <a:pt x="3939" y="975"/>
                    <a:pt x="3942" y="976"/>
                    <a:pt x="3943" y="976"/>
                  </a:cubicBezTo>
                  <a:cubicBezTo>
                    <a:pt x="3944" y="976"/>
                    <a:pt x="3945" y="976"/>
                    <a:pt x="3945" y="975"/>
                  </a:cubicBezTo>
                  <a:lnTo>
                    <a:pt x="3945" y="975"/>
                  </a:lnTo>
                  <a:cubicBezTo>
                    <a:pt x="3954" y="984"/>
                    <a:pt x="3962" y="992"/>
                    <a:pt x="3971" y="1001"/>
                  </a:cubicBezTo>
                  <a:cubicBezTo>
                    <a:pt x="3971" y="1010"/>
                    <a:pt x="3980" y="1010"/>
                    <a:pt x="3980" y="1019"/>
                  </a:cubicBezTo>
                  <a:cubicBezTo>
                    <a:pt x="3983" y="1022"/>
                    <a:pt x="3985" y="1024"/>
                    <a:pt x="3986" y="1024"/>
                  </a:cubicBezTo>
                  <a:cubicBezTo>
                    <a:pt x="3988" y="1024"/>
                    <a:pt x="3977" y="1008"/>
                    <a:pt x="3978" y="1008"/>
                  </a:cubicBezTo>
                  <a:cubicBezTo>
                    <a:pt x="3978" y="1008"/>
                    <a:pt x="3979" y="1009"/>
                    <a:pt x="3980" y="1010"/>
                  </a:cubicBezTo>
                  <a:cubicBezTo>
                    <a:pt x="3989" y="1028"/>
                    <a:pt x="3998" y="1036"/>
                    <a:pt x="4006" y="1045"/>
                  </a:cubicBezTo>
                  <a:cubicBezTo>
                    <a:pt x="4015" y="1072"/>
                    <a:pt x="4033" y="1099"/>
                    <a:pt x="4042" y="1126"/>
                  </a:cubicBezTo>
                  <a:cubicBezTo>
                    <a:pt x="4042" y="1135"/>
                    <a:pt x="4051" y="1135"/>
                    <a:pt x="4051" y="1144"/>
                  </a:cubicBezTo>
                  <a:cubicBezTo>
                    <a:pt x="4060" y="1161"/>
                    <a:pt x="4060" y="1179"/>
                    <a:pt x="4069" y="1197"/>
                  </a:cubicBezTo>
                  <a:cubicBezTo>
                    <a:pt x="4078" y="1233"/>
                    <a:pt x="4087" y="1268"/>
                    <a:pt x="4096" y="1304"/>
                  </a:cubicBezTo>
                  <a:cubicBezTo>
                    <a:pt x="4140" y="1483"/>
                    <a:pt x="4149" y="1616"/>
                    <a:pt x="4167" y="1804"/>
                  </a:cubicBezTo>
                  <a:cubicBezTo>
                    <a:pt x="4176" y="2018"/>
                    <a:pt x="4176" y="2241"/>
                    <a:pt x="4167" y="2455"/>
                  </a:cubicBezTo>
                  <a:cubicBezTo>
                    <a:pt x="4149" y="2954"/>
                    <a:pt x="4096" y="3445"/>
                    <a:pt x="4042" y="3936"/>
                  </a:cubicBezTo>
                  <a:cubicBezTo>
                    <a:pt x="3989" y="4364"/>
                    <a:pt x="3917" y="4801"/>
                    <a:pt x="3846" y="5238"/>
                  </a:cubicBezTo>
                  <a:cubicBezTo>
                    <a:pt x="3812" y="5470"/>
                    <a:pt x="3769" y="5693"/>
                    <a:pt x="3726" y="5924"/>
                  </a:cubicBezTo>
                  <a:lnTo>
                    <a:pt x="3726" y="5924"/>
                  </a:lnTo>
                  <a:cubicBezTo>
                    <a:pt x="3724" y="5930"/>
                    <a:pt x="3723" y="5937"/>
                    <a:pt x="3721" y="5943"/>
                  </a:cubicBezTo>
                  <a:cubicBezTo>
                    <a:pt x="3721" y="5961"/>
                    <a:pt x="3721" y="5970"/>
                    <a:pt x="3712" y="5988"/>
                  </a:cubicBezTo>
                  <a:cubicBezTo>
                    <a:pt x="3696" y="6073"/>
                    <a:pt x="3767" y="6127"/>
                    <a:pt x="3832" y="6127"/>
                  </a:cubicBezTo>
                  <a:cubicBezTo>
                    <a:pt x="3875" y="6127"/>
                    <a:pt x="3916" y="6103"/>
                    <a:pt x="3926" y="6050"/>
                  </a:cubicBezTo>
                  <a:cubicBezTo>
                    <a:pt x="3980" y="5845"/>
                    <a:pt x="4033" y="5649"/>
                    <a:pt x="4087" y="5443"/>
                  </a:cubicBezTo>
                  <a:cubicBezTo>
                    <a:pt x="4212" y="4962"/>
                    <a:pt x="4345" y="4489"/>
                    <a:pt x="4488" y="4016"/>
                  </a:cubicBezTo>
                  <a:cubicBezTo>
                    <a:pt x="4658" y="3436"/>
                    <a:pt x="4845" y="2856"/>
                    <a:pt x="5059" y="2294"/>
                  </a:cubicBezTo>
                  <a:cubicBezTo>
                    <a:pt x="5247" y="1795"/>
                    <a:pt x="5443" y="1295"/>
                    <a:pt x="5719" y="831"/>
                  </a:cubicBezTo>
                  <a:cubicBezTo>
                    <a:pt x="5773" y="742"/>
                    <a:pt x="5826" y="653"/>
                    <a:pt x="5889" y="573"/>
                  </a:cubicBezTo>
                  <a:cubicBezTo>
                    <a:pt x="5898" y="564"/>
                    <a:pt x="5898" y="555"/>
                    <a:pt x="5907" y="546"/>
                  </a:cubicBezTo>
                  <a:cubicBezTo>
                    <a:pt x="5913" y="540"/>
                    <a:pt x="5923" y="525"/>
                    <a:pt x="5923" y="525"/>
                  </a:cubicBezTo>
                  <a:lnTo>
                    <a:pt x="5923" y="525"/>
                  </a:lnTo>
                  <a:cubicBezTo>
                    <a:pt x="5923" y="525"/>
                    <a:pt x="5921" y="528"/>
                    <a:pt x="5916" y="537"/>
                  </a:cubicBezTo>
                  <a:cubicBezTo>
                    <a:pt x="5933" y="519"/>
                    <a:pt x="5942" y="501"/>
                    <a:pt x="5960" y="483"/>
                  </a:cubicBezTo>
                  <a:cubicBezTo>
                    <a:pt x="5987" y="448"/>
                    <a:pt x="6014" y="421"/>
                    <a:pt x="6040" y="385"/>
                  </a:cubicBezTo>
                  <a:cubicBezTo>
                    <a:pt x="6067" y="358"/>
                    <a:pt x="6094" y="341"/>
                    <a:pt x="6130" y="314"/>
                  </a:cubicBezTo>
                  <a:cubicBezTo>
                    <a:pt x="6134" y="310"/>
                    <a:pt x="6135" y="308"/>
                    <a:pt x="6135" y="308"/>
                  </a:cubicBezTo>
                  <a:lnTo>
                    <a:pt x="6135" y="308"/>
                  </a:lnTo>
                  <a:cubicBezTo>
                    <a:pt x="6139" y="301"/>
                    <a:pt x="6141" y="296"/>
                    <a:pt x="6148" y="296"/>
                  </a:cubicBezTo>
                  <a:cubicBezTo>
                    <a:pt x="6165" y="287"/>
                    <a:pt x="6174" y="278"/>
                    <a:pt x="6192" y="269"/>
                  </a:cubicBezTo>
                  <a:cubicBezTo>
                    <a:pt x="6201" y="260"/>
                    <a:pt x="6219" y="251"/>
                    <a:pt x="6228" y="251"/>
                  </a:cubicBezTo>
                  <a:cubicBezTo>
                    <a:pt x="6237" y="242"/>
                    <a:pt x="6246" y="242"/>
                    <a:pt x="6255" y="242"/>
                  </a:cubicBezTo>
                  <a:cubicBezTo>
                    <a:pt x="6264" y="234"/>
                    <a:pt x="6281" y="234"/>
                    <a:pt x="6290" y="225"/>
                  </a:cubicBezTo>
                  <a:cubicBezTo>
                    <a:pt x="6292" y="224"/>
                    <a:pt x="6294" y="224"/>
                    <a:pt x="6295" y="223"/>
                  </a:cubicBezTo>
                  <a:close/>
                  <a:moveTo>
                    <a:pt x="6330" y="0"/>
                  </a:moveTo>
                  <a:cubicBezTo>
                    <a:pt x="6088" y="0"/>
                    <a:pt x="5871" y="226"/>
                    <a:pt x="5728" y="412"/>
                  </a:cubicBezTo>
                  <a:cubicBezTo>
                    <a:pt x="5434" y="805"/>
                    <a:pt x="5229" y="1277"/>
                    <a:pt x="5041" y="1732"/>
                  </a:cubicBezTo>
                  <a:cubicBezTo>
                    <a:pt x="4809" y="2303"/>
                    <a:pt x="4604" y="2883"/>
                    <a:pt x="4426" y="3472"/>
                  </a:cubicBezTo>
                  <a:cubicBezTo>
                    <a:pt x="4366" y="3657"/>
                    <a:pt x="4308" y="3842"/>
                    <a:pt x="4251" y="4027"/>
                  </a:cubicBezTo>
                  <a:lnTo>
                    <a:pt x="4251" y="4027"/>
                  </a:lnTo>
                  <a:cubicBezTo>
                    <a:pt x="4302" y="3601"/>
                    <a:pt x="4350" y="3174"/>
                    <a:pt x="4372" y="2740"/>
                  </a:cubicBezTo>
                  <a:cubicBezTo>
                    <a:pt x="4399" y="2303"/>
                    <a:pt x="4417" y="1866"/>
                    <a:pt x="4345" y="1429"/>
                  </a:cubicBezTo>
                  <a:cubicBezTo>
                    <a:pt x="4310" y="1179"/>
                    <a:pt x="4230" y="822"/>
                    <a:pt x="3953" y="733"/>
                  </a:cubicBezTo>
                  <a:cubicBezTo>
                    <a:pt x="3920" y="723"/>
                    <a:pt x="3887" y="719"/>
                    <a:pt x="3856" y="719"/>
                  </a:cubicBezTo>
                  <a:cubicBezTo>
                    <a:pt x="3634" y="719"/>
                    <a:pt x="3457" y="946"/>
                    <a:pt x="3355" y="1126"/>
                  </a:cubicBezTo>
                  <a:cubicBezTo>
                    <a:pt x="3141" y="1474"/>
                    <a:pt x="3007" y="1875"/>
                    <a:pt x="2891" y="2259"/>
                  </a:cubicBezTo>
                  <a:cubicBezTo>
                    <a:pt x="2740" y="2731"/>
                    <a:pt x="2615" y="3213"/>
                    <a:pt x="2508" y="3695"/>
                  </a:cubicBezTo>
                  <a:cubicBezTo>
                    <a:pt x="2410" y="4132"/>
                    <a:pt x="2320" y="4569"/>
                    <a:pt x="2240" y="5006"/>
                  </a:cubicBezTo>
                  <a:cubicBezTo>
                    <a:pt x="2214" y="5145"/>
                    <a:pt x="2189" y="5284"/>
                    <a:pt x="2165" y="5423"/>
                  </a:cubicBezTo>
                  <a:lnTo>
                    <a:pt x="2165" y="5423"/>
                  </a:lnTo>
                  <a:cubicBezTo>
                    <a:pt x="2118" y="5328"/>
                    <a:pt x="2068" y="5234"/>
                    <a:pt x="2017" y="5140"/>
                  </a:cubicBezTo>
                  <a:cubicBezTo>
                    <a:pt x="1812" y="4765"/>
                    <a:pt x="1589" y="4391"/>
                    <a:pt x="1312" y="4070"/>
                  </a:cubicBezTo>
                  <a:cubicBezTo>
                    <a:pt x="1122" y="3847"/>
                    <a:pt x="853" y="3575"/>
                    <a:pt x="544" y="3575"/>
                  </a:cubicBezTo>
                  <a:cubicBezTo>
                    <a:pt x="507" y="3575"/>
                    <a:pt x="468" y="3579"/>
                    <a:pt x="429" y="3588"/>
                  </a:cubicBezTo>
                  <a:cubicBezTo>
                    <a:pt x="188" y="3632"/>
                    <a:pt x="90" y="3838"/>
                    <a:pt x="54" y="4052"/>
                  </a:cubicBezTo>
                  <a:cubicBezTo>
                    <a:pt x="1" y="4355"/>
                    <a:pt x="10" y="4667"/>
                    <a:pt x="28" y="4962"/>
                  </a:cubicBezTo>
                  <a:cubicBezTo>
                    <a:pt x="63" y="5381"/>
                    <a:pt x="117" y="5791"/>
                    <a:pt x="188" y="6202"/>
                  </a:cubicBezTo>
                  <a:cubicBezTo>
                    <a:pt x="331" y="7085"/>
                    <a:pt x="518" y="7968"/>
                    <a:pt x="724" y="8833"/>
                  </a:cubicBezTo>
                  <a:cubicBezTo>
                    <a:pt x="857" y="9387"/>
                    <a:pt x="991" y="9940"/>
                    <a:pt x="1143" y="10484"/>
                  </a:cubicBezTo>
                  <a:cubicBezTo>
                    <a:pt x="1152" y="10502"/>
                    <a:pt x="1152" y="10528"/>
                    <a:pt x="1161" y="10546"/>
                  </a:cubicBezTo>
                  <a:cubicBezTo>
                    <a:pt x="1170" y="10591"/>
                    <a:pt x="1214" y="10618"/>
                    <a:pt x="1268" y="10627"/>
                  </a:cubicBezTo>
                  <a:cubicBezTo>
                    <a:pt x="1437" y="10644"/>
                    <a:pt x="1607" y="10653"/>
                    <a:pt x="1767" y="10671"/>
                  </a:cubicBezTo>
                  <a:cubicBezTo>
                    <a:pt x="2169" y="10707"/>
                    <a:pt x="2579" y="10743"/>
                    <a:pt x="2981" y="10778"/>
                  </a:cubicBezTo>
                  <a:cubicBezTo>
                    <a:pt x="3462" y="10823"/>
                    <a:pt x="3944" y="10867"/>
                    <a:pt x="4435" y="10912"/>
                  </a:cubicBezTo>
                  <a:cubicBezTo>
                    <a:pt x="4854" y="10948"/>
                    <a:pt x="5282" y="10992"/>
                    <a:pt x="5701" y="11028"/>
                  </a:cubicBezTo>
                  <a:cubicBezTo>
                    <a:pt x="5898" y="11045"/>
                    <a:pt x="6094" y="11078"/>
                    <a:pt x="6290" y="11081"/>
                  </a:cubicBezTo>
                  <a:lnTo>
                    <a:pt x="6290" y="11081"/>
                  </a:lnTo>
                  <a:cubicBezTo>
                    <a:pt x="6290" y="11081"/>
                    <a:pt x="6290" y="11081"/>
                    <a:pt x="6290" y="11082"/>
                  </a:cubicBezTo>
                  <a:cubicBezTo>
                    <a:pt x="6300" y="11084"/>
                    <a:pt x="6309" y="11086"/>
                    <a:pt x="6318" y="11086"/>
                  </a:cubicBezTo>
                  <a:cubicBezTo>
                    <a:pt x="6327" y="11086"/>
                    <a:pt x="6335" y="11084"/>
                    <a:pt x="6344" y="11082"/>
                  </a:cubicBezTo>
                  <a:lnTo>
                    <a:pt x="6344" y="11082"/>
                  </a:lnTo>
                  <a:cubicBezTo>
                    <a:pt x="6381" y="11080"/>
                    <a:pt x="6411" y="11050"/>
                    <a:pt x="6424" y="11017"/>
                  </a:cubicBezTo>
                  <a:lnTo>
                    <a:pt x="6424" y="11017"/>
                  </a:lnTo>
                  <a:cubicBezTo>
                    <a:pt x="6428" y="11012"/>
                    <a:pt x="6430" y="11006"/>
                    <a:pt x="6433" y="11001"/>
                  </a:cubicBezTo>
                  <a:cubicBezTo>
                    <a:pt x="6701" y="10288"/>
                    <a:pt x="7102" y="9636"/>
                    <a:pt x="7504" y="8985"/>
                  </a:cubicBezTo>
                  <a:cubicBezTo>
                    <a:pt x="7914" y="8325"/>
                    <a:pt x="8342" y="7674"/>
                    <a:pt x="8699" y="6978"/>
                  </a:cubicBezTo>
                  <a:cubicBezTo>
                    <a:pt x="8868" y="6639"/>
                    <a:pt x="9029" y="6300"/>
                    <a:pt x="9145" y="5943"/>
                  </a:cubicBezTo>
                  <a:cubicBezTo>
                    <a:pt x="9225" y="5702"/>
                    <a:pt x="9297" y="5452"/>
                    <a:pt x="9306" y="5203"/>
                  </a:cubicBezTo>
                  <a:cubicBezTo>
                    <a:pt x="9315" y="4971"/>
                    <a:pt x="9216" y="4739"/>
                    <a:pt x="8967" y="4685"/>
                  </a:cubicBezTo>
                  <a:cubicBezTo>
                    <a:pt x="8925" y="4676"/>
                    <a:pt x="8884" y="4671"/>
                    <a:pt x="8844" y="4671"/>
                  </a:cubicBezTo>
                  <a:cubicBezTo>
                    <a:pt x="8728" y="4671"/>
                    <a:pt x="8617" y="4708"/>
                    <a:pt x="8512" y="4774"/>
                  </a:cubicBezTo>
                  <a:cubicBezTo>
                    <a:pt x="8369" y="4864"/>
                    <a:pt x="8262" y="4971"/>
                    <a:pt x="8146" y="5087"/>
                  </a:cubicBezTo>
                  <a:cubicBezTo>
                    <a:pt x="7893" y="5343"/>
                    <a:pt x="7656" y="5616"/>
                    <a:pt x="7429" y="5897"/>
                  </a:cubicBezTo>
                  <a:lnTo>
                    <a:pt x="7429" y="5897"/>
                  </a:lnTo>
                  <a:cubicBezTo>
                    <a:pt x="7564" y="5618"/>
                    <a:pt x="7694" y="5337"/>
                    <a:pt x="7816" y="5051"/>
                  </a:cubicBezTo>
                  <a:cubicBezTo>
                    <a:pt x="8083" y="4409"/>
                    <a:pt x="8333" y="3740"/>
                    <a:pt x="8476" y="3053"/>
                  </a:cubicBezTo>
                  <a:cubicBezTo>
                    <a:pt x="8529" y="2758"/>
                    <a:pt x="8565" y="2446"/>
                    <a:pt x="8494" y="2152"/>
                  </a:cubicBezTo>
                  <a:cubicBezTo>
                    <a:pt x="8458" y="2018"/>
                    <a:pt x="8396" y="1884"/>
                    <a:pt x="8298" y="1768"/>
                  </a:cubicBezTo>
                  <a:cubicBezTo>
                    <a:pt x="8262" y="1714"/>
                    <a:pt x="8208" y="1661"/>
                    <a:pt x="8137" y="1634"/>
                  </a:cubicBezTo>
                  <a:cubicBezTo>
                    <a:pt x="8119" y="1625"/>
                    <a:pt x="8110" y="1616"/>
                    <a:pt x="8092" y="1616"/>
                  </a:cubicBezTo>
                  <a:cubicBezTo>
                    <a:pt x="8066" y="1607"/>
                    <a:pt x="8048" y="1598"/>
                    <a:pt x="8030" y="1598"/>
                  </a:cubicBezTo>
                  <a:cubicBezTo>
                    <a:pt x="8010" y="1594"/>
                    <a:pt x="7990" y="1592"/>
                    <a:pt x="7970" y="1592"/>
                  </a:cubicBezTo>
                  <a:cubicBezTo>
                    <a:pt x="7823" y="1592"/>
                    <a:pt x="7687" y="1700"/>
                    <a:pt x="7593" y="1795"/>
                  </a:cubicBezTo>
                  <a:cubicBezTo>
                    <a:pt x="7468" y="1920"/>
                    <a:pt x="7361" y="2062"/>
                    <a:pt x="7263" y="2205"/>
                  </a:cubicBezTo>
                  <a:cubicBezTo>
                    <a:pt x="7102" y="2437"/>
                    <a:pt x="6968" y="2687"/>
                    <a:pt x="6834" y="2937"/>
                  </a:cubicBezTo>
                  <a:cubicBezTo>
                    <a:pt x="6616" y="3349"/>
                    <a:pt x="6414" y="3770"/>
                    <a:pt x="6223" y="4196"/>
                  </a:cubicBezTo>
                  <a:lnTo>
                    <a:pt x="6223" y="4196"/>
                  </a:lnTo>
                  <a:cubicBezTo>
                    <a:pt x="6372" y="3645"/>
                    <a:pt x="6512" y="3094"/>
                    <a:pt x="6629" y="2535"/>
                  </a:cubicBezTo>
                  <a:cubicBezTo>
                    <a:pt x="6727" y="2018"/>
                    <a:pt x="6826" y="1483"/>
                    <a:pt x="6826" y="947"/>
                  </a:cubicBezTo>
                  <a:cubicBezTo>
                    <a:pt x="6826" y="662"/>
                    <a:pt x="6817" y="207"/>
                    <a:pt x="6513" y="46"/>
                  </a:cubicBezTo>
                  <a:cubicBezTo>
                    <a:pt x="6451" y="14"/>
                    <a:pt x="6390" y="0"/>
                    <a:pt x="6330" y="0"/>
                  </a:cubicBezTo>
                  <a:close/>
                </a:path>
              </a:pathLst>
            </a:custGeom>
            <a:solidFill>
              <a:schemeClr val="bg2"/>
            </a:solidFill>
            <a:ln>
              <a:solidFill>
                <a:schemeClr val="accent1"/>
              </a:solidFill>
            </a:ln>
          </p:spPr>
          <p:txBody>
            <a:bodyPr spcFirstLastPara="1" wrap="square" lIns="146280" tIns="146280" rIns="146280" bIns="146280" anchor="ctr" anchorCtr="0">
              <a:noAutofit/>
            </a:bodyPr>
            <a:lstStyle/>
            <a:p>
              <a:pPr>
                <a:spcBef>
                  <a:spcPts val="0"/>
                </a:spcBef>
                <a:spcAft>
                  <a:spcPts val="0"/>
                </a:spcAft>
              </a:pPr>
              <a:endParaRPr dirty="0"/>
            </a:p>
          </p:txBody>
        </p:sp>
        <p:sp>
          <p:nvSpPr>
            <p:cNvPr id="3992" name="Google Shape;3992;p42"/>
            <p:cNvSpPr/>
            <p:nvPr/>
          </p:nvSpPr>
          <p:spPr>
            <a:xfrm>
              <a:off x="444850" y="4400700"/>
              <a:ext cx="279250" cy="353250"/>
            </a:xfrm>
            <a:custGeom>
              <a:avLst/>
              <a:gdLst/>
              <a:ahLst/>
              <a:cxnLst/>
              <a:rect l="l" t="t" r="r" b="b"/>
              <a:pathLst>
                <a:path w="11170" h="14130" extrusionOk="0">
                  <a:moveTo>
                    <a:pt x="1062" y="0"/>
                  </a:moveTo>
                  <a:cubicBezTo>
                    <a:pt x="518" y="2311"/>
                    <a:pt x="188" y="4666"/>
                    <a:pt x="90" y="7039"/>
                  </a:cubicBezTo>
                  <a:cubicBezTo>
                    <a:pt x="1" y="9046"/>
                    <a:pt x="152" y="11250"/>
                    <a:pt x="1517" y="12722"/>
                  </a:cubicBezTo>
                  <a:cubicBezTo>
                    <a:pt x="2367" y="13632"/>
                    <a:pt x="3617" y="14130"/>
                    <a:pt x="4860" y="14130"/>
                  </a:cubicBezTo>
                  <a:cubicBezTo>
                    <a:pt x="5091" y="14130"/>
                    <a:pt x="5322" y="14113"/>
                    <a:pt x="5550" y="14078"/>
                  </a:cubicBezTo>
                  <a:cubicBezTo>
                    <a:pt x="7013" y="13864"/>
                    <a:pt x="8342" y="12963"/>
                    <a:pt x="9163" y="11740"/>
                  </a:cubicBezTo>
                  <a:cubicBezTo>
                    <a:pt x="9707" y="10929"/>
                    <a:pt x="10037" y="10010"/>
                    <a:pt x="10296" y="9073"/>
                  </a:cubicBezTo>
                  <a:cubicBezTo>
                    <a:pt x="11027" y="6397"/>
                    <a:pt x="11170" y="3560"/>
                    <a:pt x="10697" y="830"/>
                  </a:cubicBezTo>
                  <a:lnTo>
                    <a:pt x="1062" y="0"/>
                  </a:lnTo>
                  <a:close/>
                </a:path>
              </a:pathLst>
            </a:custGeom>
            <a:solidFill>
              <a:schemeClr val="accent5"/>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93" name="Google Shape;3993;p42"/>
            <p:cNvSpPr/>
            <p:nvPr/>
          </p:nvSpPr>
          <p:spPr>
            <a:xfrm>
              <a:off x="443300" y="4397800"/>
              <a:ext cx="279475" cy="358875"/>
            </a:xfrm>
            <a:custGeom>
              <a:avLst/>
              <a:gdLst/>
              <a:ahLst/>
              <a:cxnLst/>
              <a:rect l="l" t="t" r="r" b="b"/>
              <a:pathLst>
                <a:path w="11179" h="14355" extrusionOk="0">
                  <a:moveTo>
                    <a:pt x="10750" y="1053"/>
                  </a:moveTo>
                  <a:lnTo>
                    <a:pt x="10750" y="1053"/>
                  </a:lnTo>
                  <a:cubicBezTo>
                    <a:pt x="10755" y="1054"/>
                    <a:pt x="10759" y="1056"/>
                    <a:pt x="10759" y="1062"/>
                  </a:cubicBezTo>
                  <a:cubicBezTo>
                    <a:pt x="10756" y="1059"/>
                    <a:pt x="10753" y="1056"/>
                    <a:pt x="10750" y="1053"/>
                  </a:cubicBezTo>
                  <a:close/>
                  <a:moveTo>
                    <a:pt x="1212" y="232"/>
                  </a:moveTo>
                  <a:cubicBezTo>
                    <a:pt x="1268" y="238"/>
                    <a:pt x="1324" y="244"/>
                    <a:pt x="1383" y="250"/>
                  </a:cubicBezTo>
                  <a:cubicBezTo>
                    <a:pt x="1615" y="268"/>
                    <a:pt x="1856" y="286"/>
                    <a:pt x="2088" y="313"/>
                  </a:cubicBezTo>
                  <a:cubicBezTo>
                    <a:pt x="2436" y="339"/>
                    <a:pt x="2775" y="366"/>
                    <a:pt x="3123" y="402"/>
                  </a:cubicBezTo>
                  <a:cubicBezTo>
                    <a:pt x="3542" y="437"/>
                    <a:pt x="3961" y="473"/>
                    <a:pt x="4390" y="509"/>
                  </a:cubicBezTo>
                  <a:cubicBezTo>
                    <a:pt x="4844" y="545"/>
                    <a:pt x="5308" y="589"/>
                    <a:pt x="5772" y="625"/>
                  </a:cubicBezTo>
                  <a:cubicBezTo>
                    <a:pt x="6236" y="669"/>
                    <a:pt x="6700" y="705"/>
                    <a:pt x="7173" y="750"/>
                  </a:cubicBezTo>
                  <a:cubicBezTo>
                    <a:pt x="7610" y="785"/>
                    <a:pt x="8038" y="821"/>
                    <a:pt x="8475" y="857"/>
                  </a:cubicBezTo>
                  <a:cubicBezTo>
                    <a:pt x="8841" y="892"/>
                    <a:pt x="9207" y="919"/>
                    <a:pt x="9573" y="955"/>
                  </a:cubicBezTo>
                  <a:cubicBezTo>
                    <a:pt x="9840" y="982"/>
                    <a:pt x="10099" y="1000"/>
                    <a:pt x="10367" y="1026"/>
                  </a:cubicBezTo>
                  <a:cubicBezTo>
                    <a:pt x="10466" y="1033"/>
                    <a:pt x="10566" y="1046"/>
                    <a:pt x="10665" y="1051"/>
                  </a:cubicBezTo>
                  <a:lnTo>
                    <a:pt x="10665" y="1051"/>
                  </a:lnTo>
                  <a:cubicBezTo>
                    <a:pt x="10852" y="2186"/>
                    <a:pt x="10937" y="3345"/>
                    <a:pt x="10920" y="4488"/>
                  </a:cubicBezTo>
                  <a:cubicBezTo>
                    <a:pt x="10902" y="5665"/>
                    <a:pt x="10768" y="6834"/>
                    <a:pt x="10527" y="7985"/>
                  </a:cubicBezTo>
                  <a:cubicBezTo>
                    <a:pt x="10304" y="9082"/>
                    <a:pt x="10010" y="10197"/>
                    <a:pt x="9483" y="11196"/>
                  </a:cubicBezTo>
                  <a:cubicBezTo>
                    <a:pt x="9020" y="12079"/>
                    <a:pt x="8350" y="12838"/>
                    <a:pt x="7503" y="13373"/>
                  </a:cubicBezTo>
                  <a:cubicBezTo>
                    <a:pt x="6737" y="13853"/>
                    <a:pt x="5851" y="14134"/>
                    <a:pt x="4944" y="14134"/>
                  </a:cubicBezTo>
                  <a:cubicBezTo>
                    <a:pt x="4890" y="14134"/>
                    <a:pt x="4836" y="14133"/>
                    <a:pt x="4782" y="14131"/>
                  </a:cubicBezTo>
                  <a:cubicBezTo>
                    <a:pt x="3836" y="14104"/>
                    <a:pt x="2882" y="13783"/>
                    <a:pt x="2141" y="13195"/>
                  </a:cubicBezTo>
                  <a:cubicBezTo>
                    <a:pt x="1383" y="12606"/>
                    <a:pt x="884" y="11776"/>
                    <a:pt x="607" y="10866"/>
                  </a:cubicBezTo>
                  <a:cubicBezTo>
                    <a:pt x="322" y="9947"/>
                    <a:pt x="241" y="8966"/>
                    <a:pt x="241" y="8002"/>
                  </a:cubicBezTo>
                  <a:cubicBezTo>
                    <a:pt x="241" y="6861"/>
                    <a:pt x="330" y="5719"/>
                    <a:pt x="464" y="4595"/>
                  </a:cubicBezTo>
                  <a:cubicBezTo>
                    <a:pt x="598" y="3390"/>
                    <a:pt x="785" y="2195"/>
                    <a:pt x="1035" y="1008"/>
                  </a:cubicBezTo>
                  <a:cubicBezTo>
                    <a:pt x="1091" y="753"/>
                    <a:pt x="1154" y="490"/>
                    <a:pt x="1212" y="232"/>
                  </a:cubicBezTo>
                  <a:close/>
                  <a:moveTo>
                    <a:pt x="1116" y="0"/>
                  </a:moveTo>
                  <a:cubicBezTo>
                    <a:pt x="1074" y="0"/>
                    <a:pt x="1046" y="21"/>
                    <a:pt x="1030" y="50"/>
                  </a:cubicBezTo>
                  <a:lnTo>
                    <a:pt x="1030" y="50"/>
                  </a:lnTo>
                  <a:cubicBezTo>
                    <a:pt x="1025" y="59"/>
                    <a:pt x="1020" y="69"/>
                    <a:pt x="1017" y="81"/>
                  </a:cubicBezTo>
                  <a:cubicBezTo>
                    <a:pt x="732" y="1285"/>
                    <a:pt x="509" y="2507"/>
                    <a:pt x="339" y="3729"/>
                  </a:cubicBezTo>
                  <a:cubicBezTo>
                    <a:pt x="179" y="4943"/>
                    <a:pt x="72" y="6156"/>
                    <a:pt x="27" y="7378"/>
                  </a:cubicBezTo>
                  <a:cubicBezTo>
                    <a:pt x="0" y="8368"/>
                    <a:pt x="27" y="9367"/>
                    <a:pt x="241" y="10349"/>
                  </a:cubicBezTo>
                  <a:cubicBezTo>
                    <a:pt x="446" y="11294"/>
                    <a:pt x="848" y="12213"/>
                    <a:pt x="1517" y="12936"/>
                  </a:cubicBezTo>
                  <a:cubicBezTo>
                    <a:pt x="2186" y="13649"/>
                    <a:pt x="3105" y="14113"/>
                    <a:pt x="4068" y="14283"/>
                  </a:cubicBezTo>
                  <a:cubicBezTo>
                    <a:pt x="4349" y="14331"/>
                    <a:pt x="4629" y="14355"/>
                    <a:pt x="4909" y="14355"/>
                  </a:cubicBezTo>
                  <a:cubicBezTo>
                    <a:pt x="5617" y="14355"/>
                    <a:pt x="6315" y="14202"/>
                    <a:pt x="6968" y="13908"/>
                  </a:cubicBezTo>
                  <a:cubicBezTo>
                    <a:pt x="7878" y="13498"/>
                    <a:pt x="8663" y="12838"/>
                    <a:pt x="9234" y="12035"/>
                  </a:cubicBezTo>
                  <a:cubicBezTo>
                    <a:pt x="9894" y="11116"/>
                    <a:pt x="10260" y="10019"/>
                    <a:pt x="10536" y="8939"/>
                  </a:cubicBezTo>
                  <a:cubicBezTo>
                    <a:pt x="10839" y="7771"/>
                    <a:pt x="11027" y="6584"/>
                    <a:pt x="11107" y="5380"/>
                  </a:cubicBezTo>
                  <a:cubicBezTo>
                    <a:pt x="11178" y="4184"/>
                    <a:pt x="11143" y="2980"/>
                    <a:pt x="11000" y="1785"/>
                  </a:cubicBezTo>
                  <a:cubicBezTo>
                    <a:pt x="10964" y="1499"/>
                    <a:pt x="10920" y="1205"/>
                    <a:pt x="10866" y="919"/>
                  </a:cubicBezTo>
                  <a:cubicBezTo>
                    <a:pt x="10857" y="866"/>
                    <a:pt x="10804" y="839"/>
                    <a:pt x="10759" y="830"/>
                  </a:cubicBezTo>
                  <a:cubicBezTo>
                    <a:pt x="10679" y="830"/>
                    <a:pt x="10590" y="821"/>
                    <a:pt x="10500" y="812"/>
                  </a:cubicBezTo>
                  <a:cubicBezTo>
                    <a:pt x="10268" y="794"/>
                    <a:pt x="10037" y="768"/>
                    <a:pt x="9805" y="750"/>
                  </a:cubicBezTo>
                  <a:cubicBezTo>
                    <a:pt x="9457" y="723"/>
                    <a:pt x="9109" y="687"/>
                    <a:pt x="8761" y="661"/>
                  </a:cubicBezTo>
                  <a:cubicBezTo>
                    <a:pt x="8342" y="625"/>
                    <a:pt x="7922" y="589"/>
                    <a:pt x="7503" y="553"/>
                  </a:cubicBezTo>
                  <a:cubicBezTo>
                    <a:pt x="7039" y="509"/>
                    <a:pt x="6584" y="473"/>
                    <a:pt x="6120" y="437"/>
                  </a:cubicBezTo>
                  <a:cubicBezTo>
                    <a:pt x="5647" y="393"/>
                    <a:pt x="5183" y="348"/>
                    <a:pt x="4711" y="313"/>
                  </a:cubicBezTo>
                  <a:cubicBezTo>
                    <a:pt x="4282" y="277"/>
                    <a:pt x="3845" y="241"/>
                    <a:pt x="3417" y="197"/>
                  </a:cubicBezTo>
                  <a:cubicBezTo>
                    <a:pt x="3042" y="170"/>
                    <a:pt x="2677" y="134"/>
                    <a:pt x="2311" y="107"/>
                  </a:cubicBezTo>
                  <a:cubicBezTo>
                    <a:pt x="2052" y="81"/>
                    <a:pt x="1785" y="63"/>
                    <a:pt x="1517" y="36"/>
                  </a:cubicBezTo>
                  <a:cubicBezTo>
                    <a:pt x="1392" y="27"/>
                    <a:pt x="1267" y="9"/>
                    <a:pt x="1142" y="0"/>
                  </a:cubicBezTo>
                  <a:lnTo>
                    <a:pt x="1124" y="0"/>
                  </a:lnTo>
                  <a:cubicBezTo>
                    <a:pt x="1122" y="0"/>
                    <a:pt x="1119" y="0"/>
                    <a:pt x="1116"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94" name="Google Shape;3994;p42"/>
            <p:cNvSpPr/>
            <p:nvPr/>
          </p:nvSpPr>
          <p:spPr>
            <a:xfrm>
              <a:off x="453325" y="4487650"/>
              <a:ext cx="268325" cy="31525"/>
            </a:xfrm>
            <a:custGeom>
              <a:avLst/>
              <a:gdLst/>
              <a:ahLst/>
              <a:cxnLst/>
              <a:rect l="l" t="t" r="r" b="b"/>
              <a:pathLst>
                <a:path w="10733" h="1261" extrusionOk="0">
                  <a:moveTo>
                    <a:pt x="105" y="1"/>
                  </a:moveTo>
                  <a:cubicBezTo>
                    <a:pt x="48" y="1"/>
                    <a:pt x="1" y="59"/>
                    <a:pt x="1" y="117"/>
                  </a:cubicBezTo>
                  <a:cubicBezTo>
                    <a:pt x="1" y="180"/>
                    <a:pt x="54" y="216"/>
                    <a:pt x="117" y="225"/>
                  </a:cubicBezTo>
                  <a:cubicBezTo>
                    <a:pt x="625" y="269"/>
                    <a:pt x="1134" y="323"/>
                    <a:pt x="1642" y="376"/>
                  </a:cubicBezTo>
                  <a:cubicBezTo>
                    <a:pt x="2401" y="448"/>
                    <a:pt x="3168" y="528"/>
                    <a:pt x="3935" y="599"/>
                  </a:cubicBezTo>
                  <a:cubicBezTo>
                    <a:pt x="4782" y="688"/>
                    <a:pt x="5639" y="769"/>
                    <a:pt x="6495" y="858"/>
                  </a:cubicBezTo>
                  <a:cubicBezTo>
                    <a:pt x="7280" y="929"/>
                    <a:pt x="8065" y="1010"/>
                    <a:pt x="8850" y="1090"/>
                  </a:cubicBezTo>
                  <a:cubicBezTo>
                    <a:pt x="9395" y="1143"/>
                    <a:pt x="9948" y="1197"/>
                    <a:pt x="10492" y="1250"/>
                  </a:cubicBezTo>
                  <a:cubicBezTo>
                    <a:pt x="10537" y="1250"/>
                    <a:pt x="10581" y="1259"/>
                    <a:pt x="10626" y="1259"/>
                  </a:cubicBezTo>
                  <a:cubicBezTo>
                    <a:pt x="10629" y="1260"/>
                    <a:pt x="10633" y="1260"/>
                    <a:pt x="10636" y="1260"/>
                  </a:cubicBezTo>
                  <a:cubicBezTo>
                    <a:pt x="10686" y="1260"/>
                    <a:pt x="10733" y="1202"/>
                    <a:pt x="10733" y="1152"/>
                  </a:cubicBezTo>
                  <a:cubicBezTo>
                    <a:pt x="10733" y="1081"/>
                    <a:pt x="10679" y="1045"/>
                    <a:pt x="10626" y="1036"/>
                  </a:cubicBezTo>
                  <a:cubicBezTo>
                    <a:pt x="10108" y="992"/>
                    <a:pt x="9600" y="938"/>
                    <a:pt x="9091" y="885"/>
                  </a:cubicBezTo>
                  <a:cubicBezTo>
                    <a:pt x="8333" y="813"/>
                    <a:pt x="7566" y="742"/>
                    <a:pt x="6808" y="662"/>
                  </a:cubicBezTo>
                  <a:cubicBezTo>
                    <a:pt x="5951" y="581"/>
                    <a:pt x="5095" y="492"/>
                    <a:pt x="4238" y="403"/>
                  </a:cubicBezTo>
                  <a:cubicBezTo>
                    <a:pt x="3453" y="332"/>
                    <a:pt x="2668" y="251"/>
                    <a:pt x="1883" y="171"/>
                  </a:cubicBezTo>
                  <a:cubicBezTo>
                    <a:pt x="1339" y="117"/>
                    <a:pt x="795" y="64"/>
                    <a:pt x="242" y="10"/>
                  </a:cubicBezTo>
                  <a:cubicBezTo>
                    <a:pt x="197" y="10"/>
                    <a:pt x="161" y="2"/>
                    <a:pt x="117" y="2"/>
                  </a:cubicBezTo>
                  <a:cubicBezTo>
                    <a:pt x="113" y="1"/>
                    <a:pt x="109" y="1"/>
                    <a:pt x="105"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95" name="Google Shape;3995;p42"/>
            <p:cNvSpPr/>
            <p:nvPr/>
          </p:nvSpPr>
          <p:spPr>
            <a:xfrm>
              <a:off x="458250" y="4457325"/>
              <a:ext cx="260725" cy="27500"/>
            </a:xfrm>
            <a:custGeom>
              <a:avLst/>
              <a:gdLst/>
              <a:ahLst/>
              <a:cxnLst/>
              <a:rect l="l" t="t" r="r" b="b"/>
              <a:pathLst>
                <a:path w="10429" h="1100" extrusionOk="0">
                  <a:moveTo>
                    <a:pt x="104" y="0"/>
                  </a:moveTo>
                  <a:cubicBezTo>
                    <a:pt x="47" y="0"/>
                    <a:pt x="0" y="58"/>
                    <a:pt x="0" y="108"/>
                  </a:cubicBezTo>
                  <a:cubicBezTo>
                    <a:pt x="0" y="171"/>
                    <a:pt x="54" y="215"/>
                    <a:pt x="116" y="224"/>
                  </a:cubicBezTo>
                  <a:cubicBezTo>
                    <a:pt x="1080" y="314"/>
                    <a:pt x="2052" y="385"/>
                    <a:pt x="3024" y="465"/>
                  </a:cubicBezTo>
                  <a:cubicBezTo>
                    <a:pt x="4505" y="590"/>
                    <a:pt x="5986" y="715"/>
                    <a:pt x="7458" y="849"/>
                  </a:cubicBezTo>
                  <a:cubicBezTo>
                    <a:pt x="8413" y="929"/>
                    <a:pt x="9367" y="1009"/>
                    <a:pt x="10313" y="1099"/>
                  </a:cubicBezTo>
                  <a:cubicBezTo>
                    <a:pt x="10317" y="1099"/>
                    <a:pt x="10321" y="1099"/>
                    <a:pt x="10325" y="1099"/>
                  </a:cubicBezTo>
                  <a:cubicBezTo>
                    <a:pt x="10382" y="1099"/>
                    <a:pt x="10429" y="1042"/>
                    <a:pt x="10429" y="992"/>
                  </a:cubicBezTo>
                  <a:cubicBezTo>
                    <a:pt x="10429" y="929"/>
                    <a:pt x="10375" y="884"/>
                    <a:pt x="10313" y="876"/>
                  </a:cubicBezTo>
                  <a:cubicBezTo>
                    <a:pt x="8662" y="724"/>
                    <a:pt x="7012" y="581"/>
                    <a:pt x="5353" y="438"/>
                  </a:cubicBezTo>
                  <a:cubicBezTo>
                    <a:pt x="4068" y="331"/>
                    <a:pt x="2783" y="224"/>
                    <a:pt x="1490" y="117"/>
                  </a:cubicBezTo>
                  <a:cubicBezTo>
                    <a:pt x="1035" y="82"/>
                    <a:pt x="571" y="37"/>
                    <a:pt x="116" y="1"/>
                  </a:cubicBezTo>
                  <a:cubicBezTo>
                    <a:pt x="112" y="1"/>
                    <a:pt x="108" y="0"/>
                    <a:pt x="104"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3996" name="Google Shape;3996;p42"/>
            <p:cNvSpPr/>
            <p:nvPr/>
          </p:nvSpPr>
          <p:spPr>
            <a:xfrm>
              <a:off x="466275" y="4425225"/>
              <a:ext cx="252250" cy="26150"/>
            </a:xfrm>
            <a:custGeom>
              <a:avLst/>
              <a:gdLst/>
              <a:ahLst/>
              <a:cxnLst/>
              <a:rect l="l" t="t" r="r" b="b"/>
              <a:pathLst>
                <a:path w="10090" h="1046" extrusionOk="0">
                  <a:moveTo>
                    <a:pt x="107" y="1"/>
                  </a:moveTo>
                  <a:cubicBezTo>
                    <a:pt x="45" y="1"/>
                    <a:pt x="0" y="54"/>
                    <a:pt x="0" y="117"/>
                  </a:cubicBezTo>
                  <a:cubicBezTo>
                    <a:pt x="0" y="179"/>
                    <a:pt x="45" y="224"/>
                    <a:pt x="107" y="224"/>
                  </a:cubicBezTo>
                  <a:cubicBezTo>
                    <a:pt x="598" y="268"/>
                    <a:pt x="1080" y="313"/>
                    <a:pt x="1570" y="349"/>
                  </a:cubicBezTo>
                  <a:cubicBezTo>
                    <a:pt x="2284" y="411"/>
                    <a:pt x="2998" y="473"/>
                    <a:pt x="3711" y="527"/>
                  </a:cubicBezTo>
                  <a:cubicBezTo>
                    <a:pt x="4505" y="589"/>
                    <a:pt x="5299" y="652"/>
                    <a:pt x="6093" y="723"/>
                  </a:cubicBezTo>
                  <a:cubicBezTo>
                    <a:pt x="6825" y="777"/>
                    <a:pt x="7556" y="839"/>
                    <a:pt x="8279" y="902"/>
                  </a:cubicBezTo>
                  <a:cubicBezTo>
                    <a:pt x="8805" y="937"/>
                    <a:pt x="9332" y="982"/>
                    <a:pt x="9849" y="1035"/>
                  </a:cubicBezTo>
                  <a:cubicBezTo>
                    <a:pt x="9894" y="1035"/>
                    <a:pt x="9938" y="1035"/>
                    <a:pt x="9983" y="1044"/>
                  </a:cubicBezTo>
                  <a:cubicBezTo>
                    <a:pt x="9987" y="1045"/>
                    <a:pt x="9991" y="1045"/>
                    <a:pt x="9995" y="1045"/>
                  </a:cubicBezTo>
                  <a:cubicBezTo>
                    <a:pt x="10051" y="1045"/>
                    <a:pt x="10090" y="987"/>
                    <a:pt x="10090" y="928"/>
                  </a:cubicBezTo>
                  <a:cubicBezTo>
                    <a:pt x="10090" y="866"/>
                    <a:pt x="10045" y="830"/>
                    <a:pt x="9983" y="821"/>
                  </a:cubicBezTo>
                  <a:cubicBezTo>
                    <a:pt x="9492" y="777"/>
                    <a:pt x="9010" y="732"/>
                    <a:pt x="8520" y="696"/>
                  </a:cubicBezTo>
                  <a:cubicBezTo>
                    <a:pt x="7806" y="634"/>
                    <a:pt x="7092" y="581"/>
                    <a:pt x="6379" y="518"/>
                  </a:cubicBezTo>
                  <a:cubicBezTo>
                    <a:pt x="5585" y="456"/>
                    <a:pt x="4791" y="393"/>
                    <a:pt x="3997" y="331"/>
                  </a:cubicBezTo>
                  <a:cubicBezTo>
                    <a:pt x="3265" y="268"/>
                    <a:pt x="2534" y="206"/>
                    <a:pt x="1811" y="152"/>
                  </a:cubicBezTo>
                  <a:cubicBezTo>
                    <a:pt x="1285" y="108"/>
                    <a:pt x="759" y="63"/>
                    <a:pt x="241" y="10"/>
                  </a:cubicBezTo>
                  <a:cubicBezTo>
                    <a:pt x="196" y="10"/>
                    <a:pt x="152" y="10"/>
                    <a:pt x="107"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grpSp>
      <p:sp>
        <p:nvSpPr>
          <p:cNvPr id="3997" name="Google Shape;3997;p42"/>
          <p:cNvSpPr/>
          <p:nvPr/>
        </p:nvSpPr>
        <p:spPr>
          <a:xfrm>
            <a:off x="10120281" y="1151341"/>
            <a:ext cx="521000" cy="517789"/>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3998" name="Google Shape;3998;p42"/>
          <p:cNvSpPr/>
          <p:nvPr/>
        </p:nvSpPr>
        <p:spPr>
          <a:xfrm>
            <a:off x="13864361" y="4644400"/>
            <a:ext cx="67640" cy="6768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146280" tIns="146280" rIns="146280" bIns="146280" anchor="ctr" anchorCtr="0">
            <a:noAutofit/>
          </a:bodyPr>
          <a:lstStyle/>
          <a:p>
            <a:pPr>
              <a:spcBef>
                <a:spcPts val="0"/>
              </a:spcBef>
              <a:spcAft>
                <a:spcPts val="0"/>
              </a:spcAft>
            </a:pPr>
            <a:endParaRPr/>
          </a:p>
        </p:txBody>
      </p:sp>
      <p:grpSp>
        <p:nvGrpSpPr>
          <p:cNvPr id="3999" name="Google Shape;3999;p42"/>
          <p:cNvGrpSpPr/>
          <p:nvPr/>
        </p:nvGrpSpPr>
        <p:grpSpPr>
          <a:xfrm rot="2053727">
            <a:off x="4280677" y="6040010"/>
            <a:ext cx="938162" cy="698402"/>
            <a:chOff x="5220750" y="1640250"/>
            <a:chExt cx="586350" cy="436500"/>
          </a:xfrm>
        </p:grpSpPr>
        <p:sp>
          <p:nvSpPr>
            <p:cNvPr id="4000" name="Google Shape;4000;p42"/>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01" name="Google Shape;4001;p42"/>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02" name="Google Shape;4002;p42"/>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rgbClr val="E5EBFB"/>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03" name="Google Shape;4003;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04" name="Google Shape;4004;p42"/>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rgbClr val="5BD2FC"/>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05" name="Google Shape;4005;p42"/>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06" name="Google Shape;4006;p42"/>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rgbClr val="5BD2FC"/>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07" name="Google Shape;4007;p42"/>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rgbClr val="5BD2FC"/>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08" name="Google Shape;4008;p42"/>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rgbClr val="5BD2FC"/>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09" name="Google Shape;4009;p42"/>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rgbClr val="E5EBFB"/>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0" name="Google Shape;4010;p42"/>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rgbClr val="E5EBFB"/>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1" name="Google Shape;4011;p42"/>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rgbClr val="E5EBFB"/>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2" name="Google Shape;4012;p42"/>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rgbClr val="E5EBFB"/>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3" name="Google Shape;4013;p42"/>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rgbClr val="E5EBFB"/>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4" name="Google Shape;4014;p42"/>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rgbClr val="E5EBFB"/>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5" name="Google Shape;4015;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16" name="Google Shape;4016;p42"/>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rgbClr val="00328E"/>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17" name="Google Shape;4017;p42"/>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18" name="Google Shape;4018;p42"/>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19" name="Google Shape;4019;p42"/>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20" name="Google Shape;4020;p42"/>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21" name="Google Shape;4021;p42"/>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sp>
          <p:nvSpPr>
            <p:cNvPr id="4022" name="Google Shape;4022;p42"/>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rgbClr val="00328E"/>
            </a:solidFill>
            <a:ln>
              <a:noFill/>
            </a:ln>
          </p:spPr>
          <p:txBody>
            <a:bodyPr spcFirstLastPara="1" wrap="square" lIns="146280" tIns="146280" rIns="146280" bIns="146280" anchor="ctr" anchorCtr="0">
              <a:noAutofit/>
            </a:bodyPr>
            <a:lstStyle/>
            <a:p>
              <a:pPr>
                <a:spcBef>
                  <a:spcPts val="0"/>
                </a:spcBef>
                <a:spcAft>
                  <a:spcPts val="0"/>
                </a:spcAft>
              </a:pPr>
              <a:endParaRPr/>
            </a:p>
          </p:txBody>
        </p:sp>
      </p:grpSp>
      <p:grpSp>
        <p:nvGrpSpPr>
          <p:cNvPr id="4023" name="Google Shape;4023;p42"/>
          <p:cNvGrpSpPr/>
          <p:nvPr/>
        </p:nvGrpSpPr>
        <p:grpSpPr>
          <a:xfrm rot="939488">
            <a:off x="5693195" y="6504903"/>
            <a:ext cx="903210" cy="1250774"/>
            <a:chOff x="1387600" y="2065725"/>
            <a:chExt cx="564500" cy="781725"/>
          </a:xfrm>
          <a:solidFill>
            <a:schemeClr val="bg1"/>
          </a:solidFill>
        </p:grpSpPr>
        <p:sp>
          <p:nvSpPr>
            <p:cNvPr id="4024" name="Google Shape;4024;p42"/>
            <p:cNvSpPr/>
            <p:nvPr/>
          </p:nvSpPr>
          <p:spPr>
            <a:xfrm>
              <a:off x="1531675" y="2202125"/>
              <a:ext cx="420425" cy="290800"/>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grpFill/>
            <a:ln w="5575" cap="flat" cmpd="sng">
              <a:solidFill>
                <a:schemeClr val="tx1"/>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25" name="Google Shape;4025;p42"/>
            <p:cNvSpPr/>
            <p:nvPr/>
          </p:nvSpPr>
          <p:spPr>
            <a:xfrm>
              <a:off x="1808225" y="2370500"/>
              <a:ext cx="108975" cy="90225"/>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26" name="Google Shape;4026;p42"/>
            <p:cNvSpPr/>
            <p:nvPr/>
          </p:nvSpPr>
          <p:spPr>
            <a:xfrm>
              <a:off x="1916825" y="2360750"/>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27" name="Google Shape;4027;p42"/>
            <p:cNvSpPr/>
            <p:nvPr/>
          </p:nvSpPr>
          <p:spPr>
            <a:xfrm>
              <a:off x="1583775" y="2404075"/>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28" name="Google Shape;4028;p42"/>
            <p:cNvSpPr/>
            <p:nvPr/>
          </p:nvSpPr>
          <p:spPr>
            <a:xfrm>
              <a:off x="1575825" y="2393375"/>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29" name="Google Shape;4029;p42"/>
            <p:cNvSpPr/>
            <p:nvPr/>
          </p:nvSpPr>
          <p:spPr>
            <a:xfrm>
              <a:off x="1507350" y="2065725"/>
              <a:ext cx="440950" cy="370050"/>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grpFill/>
            <a:ln w="5575" cap="flat" cmpd="sng">
              <a:solidFill>
                <a:schemeClr val="tx1"/>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30" name="Google Shape;4030;p42"/>
            <p:cNvSpPr/>
            <p:nvPr/>
          </p:nvSpPr>
          <p:spPr>
            <a:xfrm>
              <a:off x="1903000" y="2227550"/>
              <a:ext cx="14075" cy="60700"/>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1" name="Google Shape;4031;p42"/>
            <p:cNvSpPr/>
            <p:nvPr/>
          </p:nvSpPr>
          <p:spPr>
            <a:xfrm>
              <a:off x="1599475" y="2099900"/>
              <a:ext cx="55125"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2" name="Google Shape;4032;p42"/>
            <p:cNvSpPr/>
            <p:nvPr/>
          </p:nvSpPr>
          <p:spPr>
            <a:xfrm>
              <a:off x="1661025" y="2096175"/>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3" name="Google Shape;4033;p42"/>
            <p:cNvSpPr/>
            <p:nvPr/>
          </p:nvSpPr>
          <p:spPr>
            <a:xfrm>
              <a:off x="1739750" y="2413175"/>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4" name="Google Shape;4034;p42"/>
            <p:cNvSpPr/>
            <p:nvPr/>
          </p:nvSpPr>
          <p:spPr>
            <a:xfrm>
              <a:off x="1541800" y="2253625"/>
              <a:ext cx="58875" cy="117700"/>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5" name="Google Shape;4035;p42"/>
            <p:cNvSpPr/>
            <p:nvPr/>
          </p:nvSpPr>
          <p:spPr>
            <a:xfrm>
              <a:off x="1605700" y="2374800"/>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6" name="Google Shape;4036;p42"/>
            <p:cNvSpPr/>
            <p:nvPr/>
          </p:nvSpPr>
          <p:spPr>
            <a:xfrm>
              <a:off x="1787925" y="2084100"/>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7" name="Google Shape;4037;p42"/>
            <p:cNvSpPr/>
            <p:nvPr/>
          </p:nvSpPr>
          <p:spPr>
            <a:xfrm>
              <a:off x="1579850" y="2122000"/>
              <a:ext cx="304225" cy="255500"/>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grpFill/>
            <a:ln w="5575" cap="flat" cmpd="sng">
              <a:solidFill>
                <a:schemeClr val="tx1"/>
              </a:solidFill>
              <a:prstDash val="solid"/>
              <a:miter lim="8921"/>
              <a:headEnd type="none" w="sm" len="sm"/>
              <a:tailEnd type="none" w="sm" len="sm"/>
            </a:ln>
          </p:spPr>
          <p:txBody>
            <a:bodyPr spcFirstLastPara="1" wrap="square" lIns="146280" tIns="146280" rIns="146280" bIns="146280" anchor="ctr" anchorCtr="0">
              <a:noAutofit/>
            </a:bodyPr>
            <a:lstStyle/>
            <a:p>
              <a:pPr>
                <a:spcBef>
                  <a:spcPts val="0"/>
                </a:spcBef>
                <a:spcAft>
                  <a:spcPts val="0"/>
                </a:spcAft>
              </a:pPr>
              <a:endParaRPr/>
            </a:p>
          </p:txBody>
        </p:sp>
        <p:sp>
          <p:nvSpPr>
            <p:cNvPr id="4038" name="Google Shape;4038;p42"/>
            <p:cNvSpPr/>
            <p:nvPr/>
          </p:nvSpPr>
          <p:spPr>
            <a:xfrm>
              <a:off x="1794200" y="2196450"/>
              <a:ext cx="45275" cy="119900"/>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39" name="Google Shape;4039;p42"/>
            <p:cNvSpPr/>
            <p:nvPr/>
          </p:nvSpPr>
          <p:spPr>
            <a:xfrm>
              <a:off x="1764725" y="2325000"/>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0" name="Google Shape;4040;p42"/>
            <p:cNvSpPr/>
            <p:nvPr/>
          </p:nvSpPr>
          <p:spPr>
            <a:xfrm>
              <a:off x="1525200" y="2440775"/>
              <a:ext cx="143650" cy="186225"/>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1" name="Google Shape;4041;p42"/>
            <p:cNvSpPr/>
            <p:nvPr/>
          </p:nvSpPr>
          <p:spPr>
            <a:xfrm>
              <a:off x="1522075" y="2437950"/>
              <a:ext cx="149700" cy="191825"/>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2" name="Google Shape;4042;p42"/>
            <p:cNvSpPr/>
            <p:nvPr/>
          </p:nvSpPr>
          <p:spPr>
            <a:xfrm>
              <a:off x="1531125" y="2439950"/>
              <a:ext cx="113700" cy="158375"/>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3" name="Google Shape;4043;p42"/>
            <p:cNvSpPr/>
            <p:nvPr/>
          </p:nvSpPr>
          <p:spPr>
            <a:xfrm>
              <a:off x="1566325" y="2442300"/>
              <a:ext cx="89050" cy="145450"/>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4" name="Google Shape;4044;p42"/>
            <p:cNvSpPr/>
            <p:nvPr/>
          </p:nvSpPr>
          <p:spPr>
            <a:xfrm>
              <a:off x="1577850" y="2447400"/>
              <a:ext cx="87400" cy="167350"/>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5" name="Google Shape;4045;p42"/>
            <p:cNvSpPr/>
            <p:nvPr/>
          </p:nvSpPr>
          <p:spPr>
            <a:xfrm>
              <a:off x="1390700" y="2561825"/>
              <a:ext cx="229300" cy="282850"/>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6" name="Google Shape;4046;p42"/>
            <p:cNvSpPr/>
            <p:nvPr/>
          </p:nvSpPr>
          <p:spPr>
            <a:xfrm>
              <a:off x="1387600" y="2559175"/>
              <a:ext cx="235375" cy="288275"/>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7" name="Google Shape;4047;p42"/>
            <p:cNvSpPr/>
            <p:nvPr/>
          </p:nvSpPr>
          <p:spPr>
            <a:xfrm>
              <a:off x="1437100" y="2689400"/>
              <a:ext cx="113900" cy="73350"/>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8" name="Google Shape;4048;p42"/>
            <p:cNvSpPr/>
            <p:nvPr/>
          </p:nvSpPr>
          <p:spPr>
            <a:xfrm>
              <a:off x="1459625" y="2651950"/>
              <a:ext cx="113550" cy="70800"/>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49" name="Google Shape;4049;p42"/>
            <p:cNvSpPr/>
            <p:nvPr/>
          </p:nvSpPr>
          <p:spPr>
            <a:xfrm>
              <a:off x="1470775" y="2633225"/>
              <a:ext cx="113500" cy="69425"/>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sp>
          <p:nvSpPr>
            <p:cNvPr id="4050" name="Google Shape;4050;p42"/>
            <p:cNvSpPr/>
            <p:nvPr/>
          </p:nvSpPr>
          <p:spPr>
            <a:xfrm>
              <a:off x="1482150" y="2614700"/>
              <a:ext cx="111050" cy="70675"/>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grpFill/>
            <a:ln>
              <a:solidFill>
                <a:schemeClr val="tx1"/>
              </a:solidFill>
            </a:ln>
          </p:spPr>
          <p:txBody>
            <a:bodyPr spcFirstLastPara="1" wrap="square" lIns="146280" tIns="146280" rIns="146280" bIns="146280" anchor="ctr" anchorCtr="0">
              <a:noAutofit/>
            </a:bodyPr>
            <a:lstStyle/>
            <a:p>
              <a:pPr>
                <a:spcBef>
                  <a:spcPts val="0"/>
                </a:spcBef>
                <a:spcAft>
                  <a:spcPts val="0"/>
                </a:spcAft>
              </a:pPr>
              <a:endParaRPr/>
            </a:p>
          </p:txBody>
        </p:sp>
      </p:grpSp>
      <p:sp>
        <p:nvSpPr>
          <p:cNvPr id="2" name="Text Box 4">
            <a:extLst>
              <a:ext uri="{FF2B5EF4-FFF2-40B4-BE49-F238E27FC236}">
                <a16:creationId xmlns:a16="http://schemas.microsoft.com/office/drawing/2014/main" id="{87D9B729-C99F-C248-0603-189A16B5897E}"/>
              </a:ext>
            </a:extLst>
          </p:cNvPr>
          <p:cNvSpPr txBox="1">
            <a:spLocks noChangeArrowheads="1"/>
          </p:cNvSpPr>
          <p:nvPr/>
        </p:nvSpPr>
        <p:spPr bwMode="auto">
          <a:xfrm>
            <a:off x="2490664" y="1812742"/>
            <a:ext cx="10041035" cy="105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7363" tIns="108682" rIns="217363" bIns="108682">
            <a:spAutoFit/>
          </a:bodyPr>
          <a:lstStyle>
            <a:defPPr>
              <a:defRPr lang="vi-VN"/>
            </a:defPPr>
            <a:lvl1pPr algn="l" rtl="0" eaLnBrk="0" fontAlgn="base" hangingPunct="0">
              <a:spcBef>
                <a:spcPct val="20000"/>
              </a:spcBef>
              <a:spcAft>
                <a:spcPct val="0"/>
              </a:spcAft>
              <a:buChar char="•"/>
              <a:defRPr sz="4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42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3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3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3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3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3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3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3000"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FontTx/>
              <a:buNone/>
            </a:pPr>
            <a:r>
              <a:rPr lang="en-US" altLang="vi-VN" sz="5400" b="1" dirty="0">
                <a:solidFill>
                  <a:srgbClr val="0070C0"/>
                </a:solidFill>
              </a:rPr>
              <a:t>CHỦ ĐỀ 2: CÁC PHÉP ĐO</a:t>
            </a:r>
            <a:endParaRPr lang="vi-VN" altLang="vi-VN" sz="5400" b="1" dirty="0">
              <a:solidFill>
                <a:srgbClr val="0070C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2811402" y="232658"/>
            <a:ext cx="7141122" cy="77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7363" tIns="108682" rIns="217363" bIns="108682">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1463040" eaLnBrk="1" fontAlgn="auto" hangingPunct="1">
              <a:spcBef>
                <a:spcPct val="50000"/>
              </a:spcBef>
              <a:spcAft>
                <a:spcPts val="0"/>
              </a:spcAft>
              <a:buClr>
                <a:srgbClr val="000000"/>
              </a:buClr>
              <a:buNone/>
            </a:pPr>
            <a:r>
              <a:rPr lang="en-GB" altLang="vi-VN" sz="3600" b="1" kern="0" dirty="0" err="1">
                <a:solidFill>
                  <a:srgbClr val="0070C0"/>
                </a:solidFill>
                <a:sym typeface="Arial"/>
              </a:rPr>
              <a:t>Hoạt</a:t>
            </a:r>
            <a:r>
              <a:rPr lang="en-GB" altLang="vi-VN" sz="3600" b="1" kern="0" dirty="0">
                <a:solidFill>
                  <a:srgbClr val="0070C0"/>
                </a:solidFill>
                <a:sym typeface="Arial"/>
              </a:rPr>
              <a:t> </a:t>
            </a:r>
            <a:r>
              <a:rPr lang="en-GB" altLang="vi-VN" sz="3600" b="1" kern="0" dirty="0" err="1">
                <a:solidFill>
                  <a:srgbClr val="0070C0"/>
                </a:solidFill>
                <a:sym typeface="Arial"/>
              </a:rPr>
              <a:t>động</a:t>
            </a:r>
            <a:r>
              <a:rPr lang="en-GB" altLang="vi-VN" sz="3600" b="1" kern="0" dirty="0">
                <a:solidFill>
                  <a:srgbClr val="0070C0"/>
                </a:solidFill>
                <a:sym typeface="Arial"/>
              </a:rPr>
              <a:t> </a:t>
            </a:r>
            <a:r>
              <a:rPr lang="en-GB" altLang="vi-VN" sz="3600" b="1" kern="0" dirty="0" err="1">
                <a:solidFill>
                  <a:srgbClr val="0070C0"/>
                </a:solidFill>
                <a:sym typeface="Arial"/>
              </a:rPr>
              <a:t>cá</a:t>
            </a:r>
            <a:r>
              <a:rPr lang="en-GB" altLang="vi-VN" sz="3600" b="1" kern="0" dirty="0">
                <a:solidFill>
                  <a:srgbClr val="0070C0"/>
                </a:solidFill>
                <a:sym typeface="Arial"/>
              </a:rPr>
              <a:t> </a:t>
            </a:r>
            <a:r>
              <a:rPr lang="en-GB" altLang="vi-VN" sz="3600" b="1" kern="0" dirty="0" err="1">
                <a:solidFill>
                  <a:srgbClr val="0070C0"/>
                </a:solidFill>
                <a:sym typeface="Arial"/>
              </a:rPr>
              <a:t>nhân</a:t>
            </a:r>
            <a:endParaRPr lang="vi-VN" altLang="vi-VN" sz="3600" kern="0" dirty="0">
              <a:solidFill>
                <a:srgbClr val="0070C0"/>
              </a:solidFill>
              <a:sym typeface="Arial"/>
            </a:endParaRPr>
          </a:p>
        </p:txBody>
      </p:sp>
      <p:sp>
        <p:nvSpPr>
          <p:cNvPr id="17" name="Rectangle 16"/>
          <p:cNvSpPr/>
          <p:nvPr/>
        </p:nvSpPr>
        <p:spPr>
          <a:xfrm>
            <a:off x="1912486" y="1609907"/>
            <a:ext cx="7416361" cy="634020"/>
          </a:xfrm>
          <a:prstGeom prst="rect">
            <a:avLst/>
          </a:prstGeom>
        </p:spPr>
        <p:txBody>
          <a:bodyPr wrap="square">
            <a:spAutoFit/>
          </a:bodyPr>
          <a:lstStyle/>
          <a:p>
            <a:pPr algn="just" defTabSz="1463040" eaLnBrk="1" fontAlgn="auto" hangingPunct="1">
              <a:spcBef>
                <a:spcPct val="50000"/>
              </a:spcBef>
              <a:spcAft>
                <a:spcPts val="0"/>
              </a:spcAft>
              <a:buClr>
                <a:srgbClr val="000000"/>
              </a:buClr>
            </a:pPr>
            <a:r>
              <a:rPr lang="en-US" altLang="vi-VN" sz="3520" kern="0">
                <a:latin typeface="Arial"/>
                <a:cs typeface="Arial"/>
                <a:sym typeface="Arial"/>
              </a:rPr>
              <a:t>Đổi các đơn vị đo khối lượng sau:   </a:t>
            </a:r>
          </a:p>
        </p:txBody>
      </p:sp>
      <p:sp>
        <p:nvSpPr>
          <p:cNvPr id="18" name="Rectangle 17"/>
          <p:cNvSpPr/>
          <p:nvPr/>
        </p:nvSpPr>
        <p:spPr>
          <a:xfrm>
            <a:off x="2380306" y="2847691"/>
            <a:ext cx="6480720" cy="469667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731520" indent="-731520" defTabSz="1463040" eaLnBrk="1" fontAlgn="auto" hangingPunct="1">
              <a:spcBef>
                <a:spcPct val="50000"/>
              </a:spcBef>
              <a:spcAft>
                <a:spcPts val="0"/>
              </a:spcAft>
              <a:buClr>
                <a:srgbClr val="000000"/>
              </a:buClr>
              <a:buFont typeface="Arial"/>
              <a:buAutoNum type="alphaLcParenR"/>
            </a:pPr>
            <a:r>
              <a:rPr lang="en-US" altLang="vi-VN" sz="3520" kern="0">
                <a:solidFill>
                  <a:srgbClr val="000000"/>
                </a:solidFill>
                <a:latin typeface="Arial"/>
                <a:sym typeface="Arial"/>
              </a:rPr>
              <a:t>5 tấn = ……….. kg</a:t>
            </a:r>
          </a:p>
          <a:p>
            <a:pPr marL="731520" indent="-731520" defTabSz="1463040" eaLnBrk="1" fontAlgn="auto" hangingPunct="1">
              <a:spcBef>
                <a:spcPct val="50000"/>
              </a:spcBef>
              <a:spcAft>
                <a:spcPts val="0"/>
              </a:spcAft>
              <a:buClr>
                <a:srgbClr val="000000"/>
              </a:buClr>
              <a:buFont typeface="Arial"/>
              <a:buAutoNum type="alphaLcParenR"/>
            </a:pPr>
            <a:r>
              <a:rPr lang="en-GB" altLang="vi-VN" sz="3520" kern="0">
                <a:solidFill>
                  <a:srgbClr val="000000"/>
                </a:solidFill>
                <a:latin typeface="Arial"/>
                <a:sym typeface="Arial"/>
              </a:rPr>
              <a:t>20 tạ = ……….. kg</a:t>
            </a:r>
          </a:p>
          <a:p>
            <a:pPr marL="731520" indent="-731520" defTabSz="1463040" eaLnBrk="1" fontAlgn="auto" hangingPunct="1">
              <a:spcBef>
                <a:spcPct val="50000"/>
              </a:spcBef>
              <a:spcAft>
                <a:spcPts val="0"/>
              </a:spcAft>
              <a:buClr>
                <a:srgbClr val="000000"/>
              </a:buClr>
              <a:buFont typeface="Arial"/>
              <a:buAutoNum type="alphaLcParenR"/>
            </a:pPr>
            <a:r>
              <a:rPr lang="en-GB" altLang="vi-VN" sz="3520" kern="0">
                <a:solidFill>
                  <a:srgbClr val="000000"/>
                </a:solidFill>
                <a:latin typeface="Arial"/>
                <a:sym typeface="Arial"/>
              </a:rPr>
              <a:t>100 kg = …….. yến</a:t>
            </a:r>
          </a:p>
          <a:p>
            <a:pPr marL="731520" indent="-731520" defTabSz="1463040" eaLnBrk="1" fontAlgn="auto" hangingPunct="1">
              <a:spcBef>
                <a:spcPct val="50000"/>
              </a:spcBef>
              <a:spcAft>
                <a:spcPts val="0"/>
              </a:spcAft>
              <a:buClr>
                <a:srgbClr val="000000"/>
              </a:buClr>
              <a:buFont typeface="Arial"/>
              <a:buAutoNum type="alphaLcParenR"/>
            </a:pPr>
            <a:r>
              <a:rPr lang="en-GB" altLang="vi-VN" sz="3520" kern="0">
                <a:solidFill>
                  <a:srgbClr val="000000"/>
                </a:solidFill>
                <a:latin typeface="Arial"/>
                <a:sym typeface="Arial"/>
              </a:rPr>
              <a:t>6 tấn  = ……… yến</a:t>
            </a:r>
          </a:p>
          <a:p>
            <a:pPr marL="731520" indent="-731520" defTabSz="1463040" eaLnBrk="1" fontAlgn="auto" hangingPunct="1">
              <a:spcBef>
                <a:spcPct val="50000"/>
              </a:spcBef>
              <a:spcAft>
                <a:spcPts val="0"/>
              </a:spcAft>
              <a:buClr>
                <a:srgbClr val="000000"/>
              </a:buClr>
              <a:buFont typeface="Arial"/>
              <a:buAutoNum type="alphaLcParenR"/>
            </a:pPr>
            <a:r>
              <a:rPr lang="en-GB" altLang="vi-VN" sz="3520" kern="0">
                <a:solidFill>
                  <a:srgbClr val="000000"/>
                </a:solidFill>
                <a:latin typeface="Arial"/>
                <a:sym typeface="Arial"/>
              </a:rPr>
              <a:t>0,5 kg = ……… g</a:t>
            </a:r>
          </a:p>
          <a:p>
            <a:pPr marL="731520" indent="-731520" defTabSz="1463040" eaLnBrk="1" fontAlgn="auto" hangingPunct="1">
              <a:spcBef>
                <a:spcPct val="50000"/>
              </a:spcBef>
              <a:spcAft>
                <a:spcPts val="0"/>
              </a:spcAft>
              <a:buClr>
                <a:srgbClr val="000000"/>
              </a:buClr>
              <a:buFont typeface="Arial"/>
              <a:buAutoNum type="alphaLcParenR"/>
            </a:pPr>
            <a:r>
              <a:rPr lang="en-GB" altLang="vi-VN" sz="3520" kern="0">
                <a:solidFill>
                  <a:srgbClr val="000000"/>
                </a:solidFill>
                <a:latin typeface="Arial"/>
                <a:sym typeface="Arial"/>
              </a:rPr>
              <a:t>0,005 g = …….. mg</a:t>
            </a:r>
            <a:endParaRPr lang="en-US" altLang="vi-VN" sz="3520" kern="0">
              <a:solidFill>
                <a:srgbClr val="000000"/>
              </a:solidFill>
              <a:latin typeface="Arial"/>
              <a:sym typeface="Arial"/>
            </a:endParaRPr>
          </a:p>
        </p:txBody>
      </p:sp>
      <p:sp>
        <p:nvSpPr>
          <p:cNvPr id="19" name="Rectangle 18"/>
          <p:cNvSpPr/>
          <p:nvPr/>
        </p:nvSpPr>
        <p:spPr>
          <a:xfrm>
            <a:off x="5198733" y="2760179"/>
            <a:ext cx="1191352" cy="634020"/>
          </a:xfrm>
          <a:prstGeom prst="rect">
            <a:avLst/>
          </a:prstGeom>
        </p:spPr>
        <p:txBody>
          <a:bodyPr wrap="none">
            <a:spAutoFit/>
          </a:bodyPr>
          <a:lstStyle/>
          <a:p>
            <a:pPr algn="just" defTabSz="1463040" eaLnBrk="1" fontAlgn="auto" hangingPunct="1">
              <a:spcBef>
                <a:spcPct val="50000"/>
              </a:spcBef>
              <a:spcAft>
                <a:spcPts val="0"/>
              </a:spcAft>
              <a:buClr>
                <a:srgbClr val="000000"/>
              </a:buClr>
            </a:pPr>
            <a:r>
              <a:rPr lang="en-GB" altLang="vi-VN" sz="3520" b="1" kern="0">
                <a:solidFill>
                  <a:srgbClr val="FF0000"/>
                </a:solidFill>
                <a:latin typeface="Arial"/>
                <a:cs typeface="Arial"/>
                <a:sym typeface="Arial"/>
              </a:rPr>
              <a:t>5000</a:t>
            </a:r>
            <a:endParaRPr lang="en-US" altLang="vi-VN" sz="3520" b="1" kern="0">
              <a:solidFill>
                <a:srgbClr val="FF0000"/>
              </a:solidFill>
              <a:latin typeface="Arial"/>
              <a:cs typeface="Arial"/>
              <a:sym typeface="Arial"/>
            </a:endParaRPr>
          </a:p>
        </p:txBody>
      </p:sp>
      <p:sp>
        <p:nvSpPr>
          <p:cNvPr id="20" name="Rectangle 19"/>
          <p:cNvSpPr/>
          <p:nvPr/>
        </p:nvSpPr>
        <p:spPr>
          <a:xfrm>
            <a:off x="5198732" y="3588962"/>
            <a:ext cx="1191352" cy="634020"/>
          </a:xfrm>
          <a:prstGeom prst="rect">
            <a:avLst/>
          </a:prstGeom>
        </p:spPr>
        <p:txBody>
          <a:bodyPr wrap="none">
            <a:spAutoFit/>
          </a:bodyPr>
          <a:lstStyle/>
          <a:p>
            <a:pPr algn="just" defTabSz="1463040" eaLnBrk="1" fontAlgn="auto" hangingPunct="1">
              <a:spcBef>
                <a:spcPct val="50000"/>
              </a:spcBef>
              <a:spcAft>
                <a:spcPts val="0"/>
              </a:spcAft>
              <a:buClr>
                <a:srgbClr val="000000"/>
              </a:buClr>
            </a:pPr>
            <a:r>
              <a:rPr lang="en-GB" altLang="vi-VN" sz="3520" b="1" kern="0">
                <a:solidFill>
                  <a:srgbClr val="FF0000"/>
                </a:solidFill>
                <a:latin typeface="Arial"/>
                <a:cs typeface="Arial"/>
                <a:sym typeface="Arial"/>
              </a:rPr>
              <a:t>2000</a:t>
            </a:r>
            <a:endParaRPr lang="en-US" altLang="vi-VN" sz="3520" b="1" kern="0">
              <a:solidFill>
                <a:srgbClr val="FF0000"/>
              </a:solidFill>
              <a:latin typeface="Arial"/>
              <a:cs typeface="Arial"/>
              <a:sym typeface="Arial"/>
            </a:endParaRPr>
          </a:p>
        </p:txBody>
      </p:sp>
      <p:sp>
        <p:nvSpPr>
          <p:cNvPr id="21" name="Rectangle 20"/>
          <p:cNvSpPr/>
          <p:nvPr/>
        </p:nvSpPr>
        <p:spPr>
          <a:xfrm>
            <a:off x="5450401" y="4365893"/>
            <a:ext cx="688009" cy="634020"/>
          </a:xfrm>
          <a:prstGeom prst="rect">
            <a:avLst/>
          </a:prstGeom>
        </p:spPr>
        <p:txBody>
          <a:bodyPr wrap="none">
            <a:spAutoFit/>
          </a:bodyPr>
          <a:lstStyle/>
          <a:p>
            <a:pPr algn="just" defTabSz="1463040" eaLnBrk="1" fontAlgn="auto" hangingPunct="1">
              <a:spcBef>
                <a:spcPct val="50000"/>
              </a:spcBef>
              <a:spcAft>
                <a:spcPts val="0"/>
              </a:spcAft>
              <a:buClr>
                <a:srgbClr val="000000"/>
              </a:buClr>
            </a:pPr>
            <a:r>
              <a:rPr lang="en-GB" altLang="vi-VN" sz="3520" b="1" kern="0">
                <a:solidFill>
                  <a:srgbClr val="FF0000"/>
                </a:solidFill>
                <a:latin typeface="Arial"/>
                <a:cs typeface="Arial"/>
                <a:sym typeface="Arial"/>
              </a:rPr>
              <a:t>10</a:t>
            </a:r>
            <a:endParaRPr lang="en-US" altLang="vi-VN" sz="3520" b="1" kern="0">
              <a:solidFill>
                <a:srgbClr val="FF0000"/>
              </a:solidFill>
              <a:latin typeface="Arial"/>
              <a:cs typeface="Arial"/>
              <a:sym typeface="Arial"/>
            </a:endParaRPr>
          </a:p>
        </p:txBody>
      </p:sp>
      <p:sp>
        <p:nvSpPr>
          <p:cNvPr id="22" name="Rectangle 21"/>
          <p:cNvSpPr/>
          <p:nvPr/>
        </p:nvSpPr>
        <p:spPr>
          <a:xfrm>
            <a:off x="5370785" y="5167613"/>
            <a:ext cx="939681" cy="634020"/>
          </a:xfrm>
          <a:prstGeom prst="rect">
            <a:avLst/>
          </a:prstGeom>
        </p:spPr>
        <p:txBody>
          <a:bodyPr wrap="none">
            <a:spAutoFit/>
          </a:bodyPr>
          <a:lstStyle/>
          <a:p>
            <a:pPr algn="just" defTabSz="1463040" eaLnBrk="1" fontAlgn="auto" hangingPunct="1">
              <a:spcBef>
                <a:spcPct val="50000"/>
              </a:spcBef>
              <a:spcAft>
                <a:spcPts val="0"/>
              </a:spcAft>
              <a:buClr>
                <a:srgbClr val="000000"/>
              </a:buClr>
            </a:pPr>
            <a:r>
              <a:rPr lang="en-GB" altLang="vi-VN" sz="3520" b="1" kern="0">
                <a:solidFill>
                  <a:srgbClr val="FF0000"/>
                </a:solidFill>
                <a:latin typeface="Arial"/>
                <a:cs typeface="Arial"/>
                <a:sym typeface="Arial"/>
              </a:rPr>
              <a:t>600</a:t>
            </a:r>
            <a:endParaRPr lang="en-US" altLang="vi-VN" sz="3520" b="1" kern="0">
              <a:solidFill>
                <a:srgbClr val="FF0000"/>
              </a:solidFill>
              <a:latin typeface="Arial"/>
              <a:cs typeface="Arial"/>
              <a:sym typeface="Arial"/>
            </a:endParaRPr>
          </a:p>
        </p:txBody>
      </p:sp>
      <p:sp>
        <p:nvSpPr>
          <p:cNvPr id="23" name="Rectangle 22"/>
          <p:cNvSpPr/>
          <p:nvPr/>
        </p:nvSpPr>
        <p:spPr>
          <a:xfrm>
            <a:off x="5370783" y="5992141"/>
            <a:ext cx="939681" cy="634020"/>
          </a:xfrm>
          <a:prstGeom prst="rect">
            <a:avLst/>
          </a:prstGeom>
        </p:spPr>
        <p:txBody>
          <a:bodyPr wrap="none">
            <a:spAutoFit/>
          </a:bodyPr>
          <a:lstStyle/>
          <a:p>
            <a:pPr algn="just" defTabSz="1463040" eaLnBrk="1" fontAlgn="auto" hangingPunct="1">
              <a:spcBef>
                <a:spcPct val="50000"/>
              </a:spcBef>
              <a:spcAft>
                <a:spcPts val="0"/>
              </a:spcAft>
              <a:buClr>
                <a:srgbClr val="000000"/>
              </a:buClr>
            </a:pPr>
            <a:r>
              <a:rPr lang="en-GB" altLang="vi-VN" sz="3520" b="1" kern="0">
                <a:solidFill>
                  <a:srgbClr val="FF0000"/>
                </a:solidFill>
                <a:latin typeface="Arial"/>
                <a:cs typeface="Arial"/>
                <a:sym typeface="Arial"/>
              </a:rPr>
              <a:t>500</a:t>
            </a:r>
            <a:endParaRPr lang="en-US" altLang="vi-VN" sz="3520" b="1" kern="0">
              <a:solidFill>
                <a:srgbClr val="FF0000"/>
              </a:solidFill>
              <a:latin typeface="Arial"/>
              <a:cs typeface="Arial"/>
              <a:sym typeface="Arial"/>
            </a:endParaRPr>
          </a:p>
        </p:txBody>
      </p:sp>
      <p:sp>
        <p:nvSpPr>
          <p:cNvPr id="24" name="Rectangle 23"/>
          <p:cNvSpPr/>
          <p:nvPr/>
        </p:nvSpPr>
        <p:spPr>
          <a:xfrm>
            <a:off x="5620667" y="6835323"/>
            <a:ext cx="688009" cy="634020"/>
          </a:xfrm>
          <a:prstGeom prst="rect">
            <a:avLst/>
          </a:prstGeom>
        </p:spPr>
        <p:txBody>
          <a:bodyPr wrap="none">
            <a:spAutoFit/>
          </a:bodyPr>
          <a:lstStyle/>
          <a:p>
            <a:pPr algn="just" defTabSz="1463040" eaLnBrk="1" fontAlgn="auto" hangingPunct="1">
              <a:spcBef>
                <a:spcPct val="50000"/>
              </a:spcBef>
              <a:spcAft>
                <a:spcPts val="0"/>
              </a:spcAft>
              <a:buClr>
                <a:srgbClr val="000000"/>
              </a:buClr>
            </a:pPr>
            <a:r>
              <a:rPr lang="en-GB" altLang="vi-VN" sz="3520" b="1" kern="0">
                <a:solidFill>
                  <a:srgbClr val="FF0000"/>
                </a:solidFill>
                <a:latin typeface="Arial"/>
                <a:cs typeface="Arial"/>
                <a:sym typeface="Arial"/>
              </a:rPr>
              <a:t>50</a:t>
            </a:r>
            <a:endParaRPr lang="en-US" altLang="vi-VN" sz="3520" b="1" kern="0">
              <a:solidFill>
                <a:srgbClr val="FF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1000"/>
                                        <p:tgtEl>
                                          <p:spTgt spid="23">
                                            <p:txEl>
                                              <p:pRg st="0" end="0"/>
                                            </p:txEl>
                                          </p:spTgt>
                                        </p:tgtEl>
                                      </p:cBhvr>
                                    </p:animEffect>
                                    <p:anim calcmode="lin" valueType="num">
                                      <p:cBhvr>
                                        <p:cTn id="42"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p:bldP spid="2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6224" y="211482"/>
            <a:ext cx="5836355" cy="646331"/>
          </a:xfrm>
          <a:prstGeom prst="rect">
            <a:avLst/>
          </a:prstGeom>
          <a:noFill/>
        </p:spPr>
        <p:txBody>
          <a:bodyPr wrap="square" rtlCol="0">
            <a:spAutoFit/>
          </a:bodyPr>
          <a:lstStyle/>
          <a:p>
            <a:r>
              <a:rPr lang="en-GB" sz="3600" b="1" dirty="0">
                <a:solidFill>
                  <a:srgbClr val="FF0000"/>
                </a:solidFill>
              </a:rPr>
              <a:t>2. </a:t>
            </a:r>
            <a:r>
              <a:rPr lang="en-GB" sz="3600" b="1" dirty="0" err="1">
                <a:solidFill>
                  <a:srgbClr val="FF0000"/>
                </a:solidFill>
              </a:rPr>
              <a:t>Cách</a:t>
            </a:r>
            <a:r>
              <a:rPr lang="en-GB" sz="3600" b="1" dirty="0">
                <a:solidFill>
                  <a:srgbClr val="FF0000"/>
                </a:solidFill>
              </a:rPr>
              <a:t> </a:t>
            </a:r>
            <a:r>
              <a:rPr lang="en-GB" sz="3600" b="1" dirty="0" err="1">
                <a:solidFill>
                  <a:srgbClr val="FF0000"/>
                </a:solidFill>
              </a:rPr>
              <a:t>đo</a:t>
            </a:r>
            <a:r>
              <a:rPr lang="en-GB" sz="3600" b="1" dirty="0">
                <a:solidFill>
                  <a:srgbClr val="FF0000"/>
                </a:solidFill>
              </a:rPr>
              <a:t> </a:t>
            </a:r>
            <a:r>
              <a:rPr lang="en-GB" sz="3600" b="1" dirty="0" err="1">
                <a:solidFill>
                  <a:srgbClr val="FF0000"/>
                </a:solidFill>
              </a:rPr>
              <a:t>khối</a:t>
            </a:r>
            <a:r>
              <a:rPr lang="en-GB" sz="3600" b="1" dirty="0">
                <a:solidFill>
                  <a:srgbClr val="FF0000"/>
                </a:solidFill>
              </a:rPr>
              <a:t> </a:t>
            </a:r>
            <a:r>
              <a:rPr lang="en-GB" sz="3600" b="1" dirty="0" err="1">
                <a:solidFill>
                  <a:srgbClr val="FF0000"/>
                </a:solidFill>
              </a:rPr>
              <a:t>lượng</a:t>
            </a:r>
            <a:endParaRPr lang="en-US" sz="3600" b="1" dirty="0">
              <a:solidFill>
                <a:srgbClr val="FF0000"/>
              </a:solidFill>
            </a:endParaRPr>
          </a:p>
        </p:txBody>
      </p:sp>
      <p:grpSp>
        <p:nvGrpSpPr>
          <p:cNvPr id="3" name="Group 2"/>
          <p:cNvGrpSpPr/>
          <p:nvPr/>
        </p:nvGrpSpPr>
        <p:grpSpPr>
          <a:xfrm>
            <a:off x="1554560" y="1404479"/>
            <a:ext cx="8453373" cy="1094044"/>
            <a:chOff x="964482" y="1540521"/>
            <a:chExt cx="8453373" cy="1094044"/>
          </a:xfrm>
        </p:grpSpPr>
        <p:sp>
          <p:nvSpPr>
            <p:cNvPr id="7" name="Rectangle 6"/>
            <p:cNvSpPr/>
            <p:nvPr/>
          </p:nvSpPr>
          <p:spPr>
            <a:xfrm>
              <a:off x="1836934" y="1810544"/>
              <a:ext cx="7580921" cy="553998"/>
            </a:xfrm>
            <a:prstGeom prst="rect">
              <a:avLst/>
            </a:prstGeom>
          </p:spPr>
          <p:txBody>
            <a:bodyPr wrap="none">
              <a:spAutoFit/>
            </a:bodyPr>
            <a:lstStyle/>
            <a:p>
              <a:r>
                <a:rPr lang="nl-NL" sz="3000" b="1">
                  <a:solidFill>
                    <a:srgbClr val="002060"/>
                  </a:solidFill>
                  <a:ea typeface="Calibri" panose="020F0502020204030204" pitchFamily="34" charset="0"/>
                </a:rPr>
                <a:t>Hãy lấy ví dụ về các loại cân mà em biết.</a:t>
              </a:r>
              <a:endParaRPr lang="en-US" sz="3000" b="1">
                <a:solidFill>
                  <a:srgbClr val="002060"/>
                </a:solidFill>
              </a:endParaRPr>
            </a:p>
          </p:txBody>
        </p:sp>
        <p:pic>
          <p:nvPicPr>
            <p:cNvPr id="9" name="Picture 8"/>
            <p:cNvPicPr>
              <a:picLocks noChangeAspect="1"/>
            </p:cNvPicPr>
            <p:nvPr/>
          </p:nvPicPr>
          <p:blipFill>
            <a:blip r:embed="rId2"/>
            <a:stretch>
              <a:fillRect/>
            </a:stretch>
          </p:blipFill>
          <p:spPr>
            <a:xfrm>
              <a:off x="964482" y="1540521"/>
              <a:ext cx="720080" cy="1094044"/>
            </a:xfrm>
            <a:prstGeom prst="rect">
              <a:avLst/>
            </a:prstGeom>
          </p:spPr>
        </p:pic>
      </p:grpSp>
      <p:grpSp>
        <p:nvGrpSpPr>
          <p:cNvPr id="10" name="Group 9"/>
          <p:cNvGrpSpPr/>
          <p:nvPr/>
        </p:nvGrpSpPr>
        <p:grpSpPr>
          <a:xfrm>
            <a:off x="4826694" y="2928615"/>
            <a:ext cx="3184072" cy="3946370"/>
            <a:chOff x="3647187" y="470449"/>
            <a:chExt cx="3184072" cy="3946370"/>
          </a:xfrm>
        </p:grpSpPr>
        <p:pic>
          <p:nvPicPr>
            <p:cNvPr id="11" name="Picture 10"/>
            <p:cNvPicPr>
              <a:picLocks noChangeAspect="1"/>
            </p:cNvPicPr>
            <p:nvPr/>
          </p:nvPicPr>
          <p:blipFill>
            <a:blip r:embed="rId3"/>
            <a:stretch>
              <a:fillRect/>
            </a:stretch>
          </p:blipFill>
          <p:spPr>
            <a:xfrm>
              <a:off x="3647187" y="470449"/>
              <a:ext cx="3184072" cy="3189048"/>
            </a:xfrm>
            <a:prstGeom prst="rect">
              <a:avLst/>
            </a:prstGeom>
          </p:spPr>
        </p:pic>
        <p:sp>
          <p:nvSpPr>
            <p:cNvPr id="12" name="Text Box 5"/>
            <p:cNvSpPr txBox="1">
              <a:spLocks noChangeArrowheads="1"/>
            </p:cNvSpPr>
            <p:nvPr/>
          </p:nvSpPr>
          <p:spPr bwMode="auto">
            <a:xfrm>
              <a:off x="4180289" y="3817975"/>
              <a:ext cx="1872205"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solidFill>
                    <a:schemeClr val="accent4"/>
                  </a:solidFill>
                </a:rPr>
                <a:t>Cân đòn</a:t>
              </a:r>
              <a:endParaRPr lang="vi-VN" altLang="vi-VN" sz="3000" b="1">
                <a:solidFill>
                  <a:schemeClr val="accent4"/>
                </a:solidFill>
              </a:endParaRPr>
            </a:p>
          </p:txBody>
        </p:sp>
      </p:grpSp>
      <p:grpSp>
        <p:nvGrpSpPr>
          <p:cNvPr id="13" name="Group 12"/>
          <p:cNvGrpSpPr/>
          <p:nvPr/>
        </p:nvGrpSpPr>
        <p:grpSpPr>
          <a:xfrm>
            <a:off x="8827368" y="3098331"/>
            <a:ext cx="3240360" cy="3890259"/>
            <a:chOff x="6471200" y="475609"/>
            <a:chExt cx="3240360" cy="3890259"/>
          </a:xfrm>
        </p:grpSpPr>
        <p:pic>
          <p:nvPicPr>
            <p:cNvPr id="14" name="Picture 13"/>
            <p:cNvPicPr>
              <a:picLocks noChangeAspect="1"/>
            </p:cNvPicPr>
            <p:nvPr/>
          </p:nvPicPr>
          <p:blipFill>
            <a:blip r:embed="rId4"/>
            <a:stretch>
              <a:fillRect/>
            </a:stretch>
          </p:blipFill>
          <p:spPr>
            <a:xfrm>
              <a:off x="6471200" y="475609"/>
              <a:ext cx="3240360" cy="3121448"/>
            </a:xfrm>
            <a:prstGeom prst="rect">
              <a:avLst/>
            </a:prstGeom>
          </p:spPr>
        </p:pic>
        <p:sp>
          <p:nvSpPr>
            <p:cNvPr id="15" name="Text Box 5"/>
            <p:cNvSpPr txBox="1">
              <a:spLocks noChangeArrowheads="1"/>
            </p:cNvSpPr>
            <p:nvPr/>
          </p:nvSpPr>
          <p:spPr bwMode="auto">
            <a:xfrm>
              <a:off x="7187323" y="3767024"/>
              <a:ext cx="1808113"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solidFill>
                    <a:schemeClr val="accent4"/>
                  </a:solidFill>
                </a:rPr>
                <a:t>Cân y tế</a:t>
              </a:r>
              <a:endParaRPr lang="vi-VN" altLang="vi-VN" sz="3000" b="1">
                <a:solidFill>
                  <a:schemeClr val="accent4"/>
                </a:solidFill>
              </a:endParaRPr>
            </a:p>
          </p:txBody>
        </p:sp>
      </p:grpSp>
      <p:grpSp>
        <p:nvGrpSpPr>
          <p:cNvPr id="16" name="Group 15"/>
          <p:cNvGrpSpPr/>
          <p:nvPr/>
        </p:nvGrpSpPr>
        <p:grpSpPr>
          <a:xfrm>
            <a:off x="651101" y="2928615"/>
            <a:ext cx="3358992" cy="3885042"/>
            <a:chOff x="77399" y="1107277"/>
            <a:chExt cx="3080851" cy="3088678"/>
          </a:xfrm>
        </p:grpSpPr>
        <p:pic>
          <p:nvPicPr>
            <p:cNvPr id="17" name="Picture 16"/>
            <p:cNvPicPr>
              <a:picLocks noChangeAspect="1"/>
            </p:cNvPicPr>
            <p:nvPr/>
          </p:nvPicPr>
          <p:blipFill>
            <a:blip r:embed="rId5"/>
            <a:stretch>
              <a:fillRect/>
            </a:stretch>
          </p:blipFill>
          <p:spPr>
            <a:xfrm>
              <a:off x="77399" y="1107277"/>
              <a:ext cx="3080851" cy="2542363"/>
            </a:xfrm>
            <a:prstGeom prst="rect">
              <a:avLst/>
            </a:prstGeom>
          </p:spPr>
        </p:pic>
        <p:sp>
          <p:nvSpPr>
            <p:cNvPr id="18" name="Text Box 5"/>
            <p:cNvSpPr txBox="1">
              <a:spLocks noChangeArrowheads="1"/>
            </p:cNvSpPr>
            <p:nvPr/>
          </p:nvSpPr>
          <p:spPr bwMode="auto">
            <a:xfrm>
              <a:off x="302720" y="3719863"/>
              <a:ext cx="2630209" cy="47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solidFill>
                    <a:schemeClr val="accent4"/>
                  </a:solidFill>
                </a:rPr>
                <a:t>Cân Roberval</a:t>
              </a:r>
              <a:endParaRPr lang="vi-VN" altLang="vi-VN" sz="3000" b="1">
                <a:solidFill>
                  <a:schemeClr val="accent4"/>
                </a:solidFill>
              </a:endParaRPr>
            </a:p>
          </p:txBody>
        </p:sp>
      </p:grpSp>
      <p:sp>
        <p:nvSpPr>
          <p:cNvPr id="19" name="Rectangle 18"/>
          <p:cNvSpPr/>
          <p:nvPr/>
        </p:nvSpPr>
        <p:spPr>
          <a:xfrm>
            <a:off x="2910195" y="1281742"/>
            <a:ext cx="6771405" cy="615553"/>
          </a:xfrm>
          <a:prstGeom prst="rect">
            <a:avLst/>
          </a:prstGeom>
        </p:spPr>
        <p:txBody>
          <a:bodyPr wrap="none">
            <a:spAutoFit/>
          </a:bodyPr>
          <a:lstStyle/>
          <a:p>
            <a:r>
              <a:rPr lang="nl-NL" sz="3400" b="1">
                <a:solidFill>
                  <a:srgbClr val="0070C0"/>
                </a:solidFill>
                <a:ea typeface="Calibri" panose="020F0502020204030204" pitchFamily="34" charset="0"/>
              </a:rPr>
              <a:t>* Một số dụng cụ đo khối lượng</a:t>
            </a:r>
            <a:endParaRPr lang="en-US" sz="3400" b="1">
              <a:solidFill>
                <a:srgbClr val="0070C0"/>
              </a:solidFill>
            </a:endParaRPr>
          </a:p>
        </p:txBody>
      </p:sp>
    </p:spTree>
    <p:extLst>
      <p:ext uri="{BB962C8B-B14F-4D97-AF65-F5344CB8AC3E}">
        <p14:creationId xmlns:p14="http://schemas.microsoft.com/office/powerpoint/2010/main" val="420766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xit" presetSubtype="21" fill="hold" nodeType="withEffect">
                                  <p:stCondLst>
                                    <p:cond delay="0"/>
                                  </p:stCondLst>
                                  <p:childTnLst>
                                    <p:animEffect transition="out" filter="barn(inVertic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664018" y="188976"/>
            <a:ext cx="3011682" cy="4722284"/>
            <a:chOff x="10339536" y="505810"/>
            <a:chExt cx="3011682" cy="4722284"/>
          </a:xfrm>
        </p:grpSpPr>
        <p:pic>
          <p:nvPicPr>
            <p:cNvPr id="7" name="Picture 6"/>
            <p:cNvPicPr>
              <a:picLocks noChangeAspect="1"/>
            </p:cNvPicPr>
            <p:nvPr/>
          </p:nvPicPr>
          <p:blipFill>
            <a:blip r:embed="rId2"/>
            <a:stretch>
              <a:fillRect/>
            </a:stretch>
          </p:blipFill>
          <p:spPr>
            <a:xfrm>
              <a:off x="10339536" y="505810"/>
              <a:ext cx="2880320" cy="4029678"/>
            </a:xfrm>
            <a:prstGeom prst="rect">
              <a:avLst/>
            </a:prstGeom>
          </p:spPr>
        </p:pic>
        <p:sp>
          <p:nvSpPr>
            <p:cNvPr id="8" name="Text Box 5"/>
            <p:cNvSpPr txBox="1">
              <a:spLocks noChangeArrowheads="1"/>
            </p:cNvSpPr>
            <p:nvPr/>
          </p:nvSpPr>
          <p:spPr bwMode="auto">
            <a:xfrm>
              <a:off x="10483552" y="4629250"/>
              <a:ext cx="2867666"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solidFill>
                    <a:schemeClr val="accent4"/>
                  </a:solidFill>
                </a:rPr>
                <a:t>Cân tạ</a:t>
              </a:r>
              <a:endParaRPr lang="vi-VN" altLang="vi-VN" sz="3000" b="1">
                <a:solidFill>
                  <a:schemeClr val="accent4"/>
                </a:solidFill>
              </a:endParaRPr>
            </a:p>
          </p:txBody>
        </p:sp>
      </p:grpSp>
      <p:grpSp>
        <p:nvGrpSpPr>
          <p:cNvPr id="12" name="Group 11"/>
          <p:cNvGrpSpPr/>
          <p:nvPr/>
        </p:nvGrpSpPr>
        <p:grpSpPr>
          <a:xfrm>
            <a:off x="4290864" y="529846"/>
            <a:ext cx="4326628" cy="4628522"/>
            <a:chOff x="4290864" y="529846"/>
            <a:chExt cx="4326628" cy="4628522"/>
          </a:xfrm>
        </p:grpSpPr>
        <p:pic>
          <p:nvPicPr>
            <p:cNvPr id="6" name="Picture 5"/>
            <p:cNvPicPr>
              <a:picLocks noChangeAspect="1"/>
            </p:cNvPicPr>
            <p:nvPr/>
          </p:nvPicPr>
          <p:blipFill>
            <a:blip r:embed="rId3"/>
            <a:stretch>
              <a:fillRect/>
            </a:stretch>
          </p:blipFill>
          <p:spPr>
            <a:xfrm>
              <a:off x="4290864" y="529846"/>
              <a:ext cx="4326628" cy="3547120"/>
            </a:xfrm>
            <a:prstGeom prst="rect">
              <a:avLst/>
            </a:prstGeom>
          </p:spPr>
        </p:pic>
        <p:sp>
          <p:nvSpPr>
            <p:cNvPr id="9" name="Text Box 5"/>
            <p:cNvSpPr txBox="1">
              <a:spLocks noChangeArrowheads="1"/>
            </p:cNvSpPr>
            <p:nvPr/>
          </p:nvSpPr>
          <p:spPr bwMode="auto">
            <a:xfrm>
              <a:off x="4916286" y="4559524"/>
              <a:ext cx="2867666"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solidFill>
                    <a:schemeClr val="accent4"/>
                  </a:solidFill>
                </a:rPr>
                <a:t>Cân tiểu li</a:t>
              </a:r>
              <a:endParaRPr lang="vi-VN" altLang="vi-VN" sz="3000" b="1">
                <a:solidFill>
                  <a:schemeClr val="accent4"/>
                </a:solidFill>
              </a:endParaRPr>
            </a:p>
          </p:txBody>
        </p:sp>
      </p:grpSp>
      <p:grpSp>
        <p:nvGrpSpPr>
          <p:cNvPr id="11" name="Group 10"/>
          <p:cNvGrpSpPr/>
          <p:nvPr/>
        </p:nvGrpSpPr>
        <p:grpSpPr>
          <a:xfrm>
            <a:off x="0" y="505810"/>
            <a:ext cx="3244338" cy="4684284"/>
            <a:chOff x="0" y="505810"/>
            <a:chExt cx="3244338" cy="4684284"/>
          </a:xfrm>
        </p:grpSpPr>
        <p:pic>
          <p:nvPicPr>
            <p:cNvPr id="4" name="Picture 3"/>
            <p:cNvPicPr>
              <a:picLocks noChangeAspect="1"/>
            </p:cNvPicPr>
            <p:nvPr/>
          </p:nvPicPr>
          <p:blipFill>
            <a:blip r:embed="rId4"/>
            <a:stretch>
              <a:fillRect/>
            </a:stretch>
          </p:blipFill>
          <p:spPr>
            <a:xfrm>
              <a:off x="0" y="505810"/>
              <a:ext cx="3244338" cy="3907160"/>
            </a:xfrm>
            <a:prstGeom prst="rect">
              <a:avLst/>
            </a:prstGeom>
          </p:spPr>
        </p:pic>
        <p:sp>
          <p:nvSpPr>
            <p:cNvPr id="10" name="Text Box 5"/>
            <p:cNvSpPr txBox="1">
              <a:spLocks noChangeArrowheads="1"/>
            </p:cNvSpPr>
            <p:nvPr/>
          </p:nvSpPr>
          <p:spPr bwMode="auto">
            <a:xfrm>
              <a:off x="284341" y="4591250"/>
              <a:ext cx="2867666"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solidFill>
                    <a:schemeClr val="accent4"/>
                  </a:solidFill>
                </a:rPr>
                <a:t>Cân đồng hồ</a:t>
              </a:r>
              <a:endParaRPr lang="vi-VN" altLang="vi-VN" sz="3000" b="1">
                <a:solidFill>
                  <a:schemeClr val="accent4"/>
                </a:solidFill>
              </a:endParaRPr>
            </a:p>
          </p:txBody>
        </p:sp>
      </p:grpSp>
      <p:grpSp>
        <p:nvGrpSpPr>
          <p:cNvPr id="17" name="Group 16"/>
          <p:cNvGrpSpPr/>
          <p:nvPr/>
        </p:nvGrpSpPr>
        <p:grpSpPr>
          <a:xfrm>
            <a:off x="1175914" y="6203032"/>
            <a:ext cx="10531774" cy="1368154"/>
            <a:chOff x="1175914" y="6203032"/>
            <a:chExt cx="10531774" cy="1368154"/>
          </a:xfrm>
        </p:grpSpPr>
        <p:sp>
          <p:nvSpPr>
            <p:cNvPr id="16" name="Flowchart: Alternate Process 15"/>
            <p:cNvSpPr/>
            <p:nvPr/>
          </p:nvSpPr>
          <p:spPr>
            <a:xfrm>
              <a:off x="2778696" y="6203032"/>
              <a:ext cx="8424936" cy="1368154"/>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2778696" y="6298847"/>
              <a:ext cx="8928992" cy="1200329"/>
            </a:xfrm>
            <a:prstGeom prst="rect">
              <a:avLst/>
            </a:prstGeom>
          </p:spPr>
          <p:txBody>
            <a:bodyPr wrap="square">
              <a:spAutoFit/>
            </a:bodyPr>
            <a:lstStyle/>
            <a:p>
              <a:pPr>
                <a:lnSpc>
                  <a:spcPct val="120000"/>
                </a:lnSpc>
                <a:spcBef>
                  <a:spcPts val="600"/>
                </a:spcBef>
                <a:spcAft>
                  <a:spcPts val="600"/>
                </a:spcAft>
              </a:pPr>
              <a:r>
                <a:rPr lang="nl-NL" sz="3000" b="1">
                  <a:solidFill>
                    <a:srgbClr val="002060"/>
                  </a:solidFill>
                  <a:ea typeface="Calibri" panose="020F0502020204030204" pitchFamily="34" charset="0"/>
                </a:rPr>
                <a:t>Cân đồng hồ là một trong số loại cân thường được dùng để đo khối lượng.</a:t>
              </a:r>
              <a:endParaRPr lang="en-US" sz="3000" b="1">
                <a:solidFill>
                  <a:srgbClr val="002060"/>
                </a:solidFill>
              </a:endParaRPr>
            </a:p>
          </p:txBody>
        </p:sp>
        <p:sp>
          <p:nvSpPr>
            <p:cNvPr id="15" name="Notched Right Arrow 14"/>
            <p:cNvSpPr/>
            <p:nvPr/>
          </p:nvSpPr>
          <p:spPr>
            <a:xfrm>
              <a:off x="1175914" y="6515163"/>
              <a:ext cx="1084519" cy="864096"/>
            </a:xfrm>
            <a:prstGeom prst="notch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810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4640" y="514400"/>
            <a:ext cx="7200800" cy="646331"/>
          </a:xfrm>
          <a:prstGeom prst="rect">
            <a:avLst/>
          </a:prstGeom>
          <a:noFill/>
        </p:spPr>
        <p:txBody>
          <a:bodyPr wrap="square" rtlCol="0">
            <a:spAutoFit/>
          </a:bodyPr>
          <a:lstStyle/>
          <a:p>
            <a:r>
              <a:rPr lang="en-GB" sz="3600" b="1">
                <a:solidFill>
                  <a:srgbClr val="0070C0"/>
                </a:solidFill>
              </a:rPr>
              <a:t>* Cách đo khối lượng bằng cân</a:t>
            </a:r>
            <a:endParaRPr lang="en-US" sz="3600" b="1">
              <a:solidFill>
                <a:srgbClr val="0070C0"/>
              </a:solidFill>
            </a:endParaRPr>
          </a:p>
        </p:txBody>
      </p:sp>
      <p:sp>
        <p:nvSpPr>
          <p:cNvPr id="5" name="Rounded Rectangle 4"/>
          <p:cNvSpPr/>
          <p:nvPr/>
        </p:nvSpPr>
        <p:spPr>
          <a:xfrm>
            <a:off x="978496" y="1905881"/>
            <a:ext cx="11017224" cy="61206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p:cNvSpPr/>
          <p:nvPr/>
        </p:nvSpPr>
        <p:spPr>
          <a:xfrm>
            <a:off x="1266528" y="2026568"/>
            <a:ext cx="11125236" cy="5591274"/>
          </a:xfrm>
          <a:prstGeom prst="rect">
            <a:avLst/>
          </a:prstGeom>
        </p:spPr>
        <p:txBody>
          <a:bodyPr wrap="square">
            <a:spAutoFit/>
          </a:bodyPr>
          <a:lstStyle/>
          <a:p>
            <a:pPr>
              <a:lnSpc>
                <a:spcPct val="150000"/>
              </a:lnSpc>
              <a:spcAft>
                <a:spcPts val="1000"/>
              </a:spcAft>
            </a:pPr>
            <a:r>
              <a:rPr lang="en-US" sz="3600" b="1" dirty="0">
                <a:solidFill>
                  <a:srgbClr val="FF0000"/>
                </a:solidFill>
                <a:ea typeface="Calibri" panose="020F0502020204030204" pitchFamily="34" charset="0"/>
              </a:rPr>
              <a:t>- Khi </a:t>
            </a:r>
            <a:r>
              <a:rPr lang="en-US" sz="3600" b="1" dirty="0" err="1">
                <a:solidFill>
                  <a:srgbClr val="FF0000"/>
                </a:solidFill>
                <a:ea typeface="Calibri" panose="020F0502020204030204" pitchFamily="34" charset="0"/>
              </a:rPr>
              <a:t>đo</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khối</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lượng</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bằng</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thước</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cần</a:t>
            </a:r>
            <a:r>
              <a:rPr lang="en-US" sz="3600" dirty="0">
                <a:solidFill>
                  <a:srgbClr val="FF0000"/>
                </a:solidFill>
                <a:ea typeface="Calibri" panose="020F0502020204030204" pitchFamily="34" charset="0"/>
              </a:rPr>
              <a:t>:</a:t>
            </a:r>
          </a:p>
          <a:p>
            <a:pPr marL="571500" indent="-571500">
              <a:lnSpc>
                <a:spcPct val="150000"/>
              </a:lnSpc>
              <a:spcAft>
                <a:spcPts val="1000"/>
              </a:spcAft>
              <a:buFont typeface="Wingdings" panose="05000000000000000000" pitchFamily="2" charset="2"/>
              <a:buChar char="Ø"/>
            </a:pPr>
            <a:r>
              <a:rPr lang="en-US" sz="3600" i="1" dirty="0" err="1">
                <a:solidFill>
                  <a:srgbClr val="FF0000"/>
                </a:solidFill>
                <a:ea typeface="Calibri" panose="020F0502020204030204" pitchFamily="34" charset="0"/>
              </a:rPr>
              <a:t>Ước</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lượng</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khối</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lượng</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cần</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đo</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để</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chọn</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được</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cân</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phù</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hợp</a:t>
            </a:r>
            <a:r>
              <a:rPr lang="en-US" sz="3600" i="1" dirty="0">
                <a:solidFill>
                  <a:srgbClr val="FF0000"/>
                </a:solidFill>
                <a:ea typeface="Calibri" panose="020F0502020204030204" pitchFamily="34" charset="0"/>
              </a:rPr>
              <a:t>.</a:t>
            </a:r>
            <a:endParaRPr lang="en-US" sz="3600" dirty="0">
              <a:solidFill>
                <a:srgbClr val="FF0000"/>
              </a:solidFill>
              <a:ea typeface="Calibri" panose="020F0502020204030204" pitchFamily="34" charset="0"/>
            </a:endParaRPr>
          </a:p>
          <a:p>
            <a:pPr marL="571500" indent="-571500">
              <a:lnSpc>
                <a:spcPct val="150000"/>
              </a:lnSpc>
              <a:spcAft>
                <a:spcPts val="1000"/>
              </a:spcAft>
              <a:buFont typeface="Wingdings" panose="05000000000000000000" pitchFamily="2" charset="2"/>
              <a:buChar char="Ø"/>
            </a:pPr>
            <a:r>
              <a:rPr lang="en-US" sz="3600" i="1" dirty="0" err="1">
                <a:solidFill>
                  <a:srgbClr val="FF0000"/>
                </a:solidFill>
                <a:ea typeface="Calibri" panose="020F0502020204030204" pitchFamily="34" charset="0"/>
              </a:rPr>
              <a:t>Điều</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chỉnh</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để</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kim</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cân</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chỉ</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đúng</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vạch</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số</a:t>
            </a:r>
            <a:r>
              <a:rPr lang="en-US" sz="3600" i="1" dirty="0">
                <a:solidFill>
                  <a:srgbClr val="FF0000"/>
                </a:solidFill>
                <a:ea typeface="Calibri" panose="020F0502020204030204" pitchFamily="34" charset="0"/>
              </a:rPr>
              <a:t> 0.</a:t>
            </a:r>
          </a:p>
          <a:p>
            <a:pPr marL="571500" indent="-571500">
              <a:lnSpc>
                <a:spcPct val="150000"/>
              </a:lnSpc>
              <a:spcAft>
                <a:spcPts val="1000"/>
              </a:spcAft>
              <a:buFont typeface="Wingdings" panose="05000000000000000000" pitchFamily="2" charset="2"/>
              <a:buChar char="Ø"/>
            </a:pPr>
            <a:r>
              <a:rPr lang="en-GB" sz="3600" i="1" dirty="0" err="1">
                <a:solidFill>
                  <a:srgbClr val="FF0000"/>
                </a:solidFill>
                <a:ea typeface="Calibri" panose="020F0502020204030204" pitchFamily="34" charset="0"/>
              </a:rPr>
              <a:t>Đặt</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vật</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lên</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đĩa</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cân</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hoặc</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treo</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vật</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lên</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móc</a:t>
            </a:r>
            <a:r>
              <a:rPr lang="en-GB" sz="3600" i="1" dirty="0">
                <a:solidFill>
                  <a:srgbClr val="FF0000"/>
                </a:solidFill>
                <a:ea typeface="Calibri" panose="020F0502020204030204" pitchFamily="34" charset="0"/>
              </a:rPr>
              <a:t> </a:t>
            </a:r>
            <a:r>
              <a:rPr lang="en-GB" sz="3600" i="1" dirty="0" err="1">
                <a:solidFill>
                  <a:srgbClr val="FF0000"/>
                </a:solidFill>
                <a:ea typeface="Calibri" panose="020F0502020204030204" pitchFamily="34" charset="0"/>
              </a:rPr>
              <a:t>cân</a:t>
            </a:r>
            <a:r>
              <a:rPr lang="en-GB" sz="3600" i="1" dirty="0">
                <a:solidFill>
                  <a:srgbClr val="FF0000"/>
                </a:solidFill>
                <a:ea typeface="Calibri" panose="020F0502020204030204" pitchFamily="34" charset="0"/>
              </a:rPr>
              <a:t>.</a:t>
            </a:r>
            <a:endParaRPr lang="en-US" sz="3600" dirty="0">
              <a:solidFill>
                <a:srgbClr val="FF0000"/>
              </a:solidFill>
              <a:ea typeface="Calibri" panose="020F0502020204030204" pitchFamily="34" charset="0"/>
            </a:endParaRPr>
          </a:p>
          <a:p>
            <a:pPr marL="571500" indent="-571500">
              <a:lnSpc>
                <a:spcPct val="150000"/>
              </a:lnSpc>
              <a:spcAft>
                <a:spcPts val="1000"/>
              </a:spcAft>
              <a:buFont typeface="Wingdings" panose="05000000000000000000" pitchFamily="2" charset="2"/>
              <a:buChar char="Ø"/>
            </a:pPr>
            <a:r>
              <a:rPr lang="en-US" sz="3600" i="1" dirty="0" err="1">
                <a:solidFill>
                  <a:srgbClr val="FF0000"/>
                </a:solidFill>
                <a:ea typeface="Calibri" panose="020F0502020204030204" pitchFamily="34" charset="0"/>
              </a:rPr>
              <a:t>Đặt</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mắt</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nhìn</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đọc</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và</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ghi</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kết</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quả</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đúng</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quy</a:t>
            </a:r>
            <a:r>
              <a:rPr lang="en-US" sz="3600" i="1" dirty="0">
                <a:solidFill>
                  <a:srgbClr val="FF0000"/>
                </a:solidFill>
                <a:ea typeface="Calibri" panose="020F0502020204030204" pitchFamily="34" charset="0"/>
              </a:rPr>
              <a:t> </a:t>
            </a:r>
            <a:r>
              <a:rPr lang="en-US" sz="3600" i="1" dirty="0" err="1">
                <a:solidFill>
                  <a:srgbClr val="FF0000"/>
                </a:solidFill>
                <a:ea typeface="Calibri" panose="020F0502020204030204" pitchFamily="34" charset="0"/>
              </a:rPr>
              <a:t>định</a:t>
            </a:r>
            <a:r>
              <a:rPr lang="en-US" sz="3600" i="1" dirty="0">
                <a:solidFill>
                  <a:srgbClr val="FF0000"/>
                </a:solidFill>
                <a:ea typeface="Calibri" panose="020F0502020204030204" pitchFamily="34" charset="0"/>
              </a:rPr>
              <a:t>.</a:t>
            </a:r>
            <a:endParaRPr lang="en-US" sz="3600" dirty="0">
              <a:solidFill>
                <a:srgbClr val="FF0000"/>
              </a:solidFill>
              <a:effectLst/>
              <a:ea typeface="Calibri" panose="020F0502020204030204" pitchFamily="34" charset="0"/>
            </a:endParaRPr>
          </a:p>
        </p:txBody>
      </p:sp>
    </p:spTree>
    <p:extLst>
      <p:ext uri="{BB962C8B-B14F-4D97-AF65-F5344CB8AC3E}">
        <p14:creationId xmlns:p14="http://schemas.microsoft.com/office/powerpoint/2010/main" val="352012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barn(inVertical)">
                                      <p:cBhvr>
                                        <p:cTn id="2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5" descr="C:\Users\dell\Downloads\download (40).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523" y="1498904"/>
            <a:ext cx="4328012" cy="411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Users\dell\Downloads\download (33).jfif"/>
          <p:cNvPicPr>
            <a:picLocks noChangeAspect="1" noChangeArrowheads="1"/>
          </p:cNvPicPr>
          <p:nvPr/>
        </p:nvPicPr>
        <p:blipFill>
          <a:blip r:embed="rId3">
            <a:extLst>
              <a:ext uri="{28A0092B-C50C-407E-A947-70E740481C1C}">
                <a14:useLocalDpi xmlns:a14="http://schemas.microsoft.com/office/drawing/2010/main" val="0"/>
              </a:ext>
            </a:extLst>
          </a:blip>
          <a:srcRect l="2083" r="5000"/>
          <a:stretch>
            <a:fillRect/>
          </a:stretch>
        </p:blipFill>
        <p:spPr bwMode="auto">
          <a:xfrm>
            <a:off x="52057" y="1776484"/>
            <a:ext cx="4444696" cy="351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C:\Users\dell\Downloads\download (41).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830" y="1498904"/>
            <a:ext cx="4650068" cy="395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10"/>
          <p:cNvSpPr txBox="1">
            <a:spLocks noChangeArrowheads="1"/>
          </p:cNvSpPr>
          <p:nvPr/>
        </p:nvSpPr>
        <p:spPr bwMode="auto">
          <a:xfrm>
            <a:off x="1266528" y="286515"/>
            <a:ext cx="11305355"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vi-VN" sz="3000" b="1" i="1"/>
              <a:t>   Xác định GHĐ và ĐCNN của cân trong các trường hợp sau:</a:t>
            </a:r>
            <a:endParaRPr lang="vi-VN" altLang="vi-VN" sz="3000" b="1" i="1"/>
          </a:p>
        </p:txBody>
      </p:sp>
      <p:sp>
        <p:nvSpPr>
          <p:cNvPr id="8" name="Rectangle 8">
            <a:extLst>
              <a:ext uri="{FF2B5EF4-FFF2-40B4-BE49-F238E27FC236}">
                <a16:creationId xmlns:a16="http://schemas.microsoft.com/office/drawing/2014/main" id="{074415F3-E6EB-4DE5-9760-0EDBBEE5D47B}"/>
              </a:ext>
            </a:extLst>
          </p:cNvPr>
          <p:cNvSpPr/>
          <p:nvPr/>
        </p:nvSpPr>
        <p:spPr>
          <a:xfrm>
            <a:off x="-223835" y="5442927"/>
            <a:ext cx="3221037" cy="915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anchor="ctr"/>
          <a:lstStyle/>
          <a:p>
            <a:pPr algn="ctr" eaLnBrk="1" hangingPunct="1">
              <a:defRPr/>
            </a:pPr>
            <a:r>
              <a:rPr lang="en-US" sz="3000" b="1" dirty="0" err="1">
                <a:solidFill>
                  <a:schemeClr val="tx1"/>
                </a:solidFill>
                <a:latin typeface="Arial" panose="020B0604020202020204" pitchFamily="34" charset="0"/>
                <a:cs typeface="Arial" panose="020B0604020202020204" pitchFamily="34" charset="0"/>
              </a:rPr>
              <a:t>Hình</a:t>
            </a:r>
            <a:r>
              <a:rPr lang="en-US" sz="3000" b="1" dirty="0">
                <a:solidFill>
                  <a:schemeClr val="tx1"/>
                </a:solidFill>
                <a:latin typeface="Arial" panose="020B0604020202020204" pitchFamily="34" charset="0"/>
                <a:cs typeface="Arial" panose="020B0604020202020204" pitchFamily="34" charset="0"/>
              </a:rPr>
              <a:t> a</a:t>
            </a:r>
          </a:p>
        </p:txBody>
      </p:sp>
      <p:sp>
        <p:nvSpPr>
          <p:cNvPr id="9" name="Rectangle 8">
            <a:extLst>
              <a:ext uri="{FF2B5EF4-FFF2-40B4-BE49-F238E27FC236}">
                <a16:creationId xmlns:a16="http://schemas.microsoft.com/office/drawing/2014/main" id="{E9E72D38-287A-4444-AB00-55912DF3A3CA}"/>
              </a:ext>
            </a:extLst>
          </p:cNvPr>
          <p:cNvSpPr/>
          <p:nvPr/>
        </p:nvSpPr>
        <p:spPr>
          <a:xfrm>
            <a:off x="10755526" y="5552504"/>
            <a:ext cx="3222625" cy="917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anchor="ctr"/>
          <a:lstStyle/>
          <a:p>
            <a:pPr algn="ctr" eaLnBrk="1" hangingPunct="1">
              <a:defRPr/>
            </a:pPr>
            <a:r>
              <a:rPr lang="en-US" sz="3000" b="1" dirty="0" err="1">
                <a:solidFill>
                  <a:schemeClr val="tx1"/>
                </a:solidFill>
                <a:latin typeface="Arial" panose="020B0604020202020204" pitchFamily="34" charset="0"/>
                <a:cs typeface="Arial" panose="020B0604020202020204" pitchFamily="34" charset="0"/>
              </a:rPr>
              <a:t>Hình</a:t>
            </a:r>
            <a:r>
              <a:rPr lang="en-US" sz="3000" b="1" dirty="0">
                <a:solidFill>
                  <a:schemeClr val="tx1"/>
                </a:solidFill>
                <a:latin typeface="Arial" panose="020B0604020202020204" pitchFamily="34" charset="0"/>
                <a:cs typeface="Arial" panose="020B0604020202020204" pitchFamily="34" charset="0"/>
              </a:rPr>
              <a:t> c</a:t>
            </a:r>
          </a:p>
        </p:txBody>
      </p:sp>
      <p:sp>
        <p:nvSpPr>
          <p:cNvPr id="10" name="Rectangle 8">
            <a:extLst>
              <a:ext uri="{FF2B5EF4-FFF2-40B4-BE49-F238E27FC236}">
                <a16:creationId xmlns:a16="http://schemas.microsoft.com/office/drawing/2014/main" id="{536C173B-9555-4A84-AE3C-ED88D6279035}"/>
              </a:ext>
            </a:extLst>
          </p:cNvPr>
          <p:cNvSpPr/>
          <p:nvPr/>
        </p:nvSpPr>
        <p:spPr>
          <a:xfrm>
            <a:off x="4863886" y="5456239"/>
            <a:ext cx="3222625" cy="974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anchor="ctr"/>
          <a:lstStyle/>
          <a:p>
            <a:pPr algn="ctr" eaLnBrk="1" hangingPunct="1">
              <a:defRPr/>
            </a:pPr>
            <a:r>
              <a:rPr lang="en-US" sz="3000" b="1" dirty="0" err="1">
                <a:solidFill>
                  <a:schemeClr val="tx1"/>
                </a:solidFill>
                <a:latin typeface="Arial" panose="020B0604020202020204" pitchFamily="34" charset="0"/>
                <a:cs typeface="Arial" panose="020B0604020202020204" pitchFamily="34" charset="0"/>
              </a:rPr>
              <a:t>Hình</a:t>
            </a:r>
            <a:r>
              <a:rPr lang="en-US" sz="3000" b="1" dirty="0">
                <a:solidFill>
                  <a:schemeClr val="tx1"/>
                </a:solidFill>
                <a:latin typeface="Arial" panose="020B0604020202020204" pitchFamily="34" charset="0"/>
                <a:cs typeface="Arial" panose="020B0604020202020204" pitchFamily="34" charset="0"/>
              </a:rPr>
              <a:t> b</a:t>
            </a:r>
          </a:p>
        </p:txBody>
      </p:sp>
      <p:sp>
        <p:nvSpPr>
          <p:cNvPr id="11" name="Rectangle 10"/>
          <p:cNvSpPr>
            <a:spLocks noChangeArrowheads="1"/>
          </p:cNvSpPr>
          <p:nvPr/>
        </p:nvSpPr>
        <p:spPr bwMode="auto">
          <a:xfrm>
            <a:off x="398729" y="6748528"/>
            <a:ext cx="28940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pPr>
            <a:r>
              <a:rPr lang="vi-VN" altLang="en-US" sz="3000" b="1">
                <a:solidFill>
                  <a:schemeClr val="accent2"/>
                </a:solidFill>
              </a:rPr>
              <a:t>GHĐ: </a:t>
            </a:r>
            <a:r>
              <a:rPr lang="vi-VN" altLang="en-US" sz="3000" b="1">
                <a:solidFill>
                  <a:srgbClr val="FF0000"/>
                </a:solidFill>
              </a:rPr>
              <a:t>1000 g</a:t>
            </a:r>
            <a:endParaRPr lang="en-US" altLang="en-US" sz="3000" b="1">
              <a:solidFill>
                <a:srgbClr val="FF0000"/>
              </a:solidFill>
            </a:endParaRPr>
          </a:p>
          <a:p>
            <a:pPr algn="just">
              <a:lnSpc>
                <a:spcPct val="115000"/>
              </a:lnSpc>
            </a:pPr>
            <a:r>
              <a:rPr lang="vi-VN" altLang="en-US" sz="3000" b="1">
                <a:solidFill>
                  <a:schemeClr val="accent2"/>
                </a:solidFill>
              </a:rPr>
              <a:t>ĐCNN: </a:t>
            </a:r>
            <a:r>
              <a:rPr lang="vi-VN" altLang="en-US" sz="3000" b="1">
                <a:solidFill>
                  <a:srgbClr val="FF0000"/>
                </a:solidFill>
              </a:rPr>
              <a:t>5 g</a:t>
            </a:r>
          </a:p>
        </p:txBody>
      </p:sp>
      <p:sp>
        <p:nvSpPr>
          <p:cNvPr id="12" name="Rectangle 11"/>
          <p:cNvSpPr>
            <a:spLocks noChangeArrowheads="1"/>
          </p:cNvSpPr>
          <p:nvPr/>
        </p:nvSpPr>
        <p:spPr bwMode="auto">
          <a:xfrm>
            <a:off x="5473700" y="6746875"/>
            <a:ext cx="424338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pPr>
            <a:r>
              <a:rPr lang="vi-VN" altLang="en-US" sz="3000" b="1">
                <a:solidFill>
                  <a:schemeClr val="accent2"/>
                </a:solidFill>
              </a:rPr>
              <a:t>GHĐ: </a:t>
            </a:r>
            <a:r>
              <a:rPr lang="vi-VN" altLang="en-US" sz="3000" b="1">
                <a:solidFill>
                  <a:srgbClr val="FF0000"/>
                </a:solidFill>
              </a:rPr>
              <a:t>15 kg</a:t>
            </a:r>
            <a:endParaRPr lang="en-US" altLang="en-US" sz="3000" b="1">
              <a:solidFill>
                <a:srgbClr val="FF0000"/>
              </a:solidFill>
            </a:endParaRPr>
          </a:p>
          <a:p>
            <a:pPr algn="just">
              <a:lnSpc>
                <a:spcPct val="115000"/>
              </a:lnSpc>
            </a:pPr>
            <a:r>
              <a:rPr lang="vi-VN" altLang="en-US" sz="3000" b="1">
                <a:solidFill>
                  <a:schemeClr val="accent2"/>
                </a:solidFill>
              </a:rPr>
              <a:t>ĐCNN: </a:t>
            </a:r>
            <a:r>
              <a:rPr lang="vi-VN" altLang="en-US" sz="3000" b="1">
                <a:solidFill>
                  <a:srgbClr val="FF0000"/>
                </a:solidFill>
              </a:rPr>
              <a:t>0,05 kg</a:t>
            </a:r>
          </a:p>
        </p:txBody>
      </p:sp>
      <p:sp>
        <p:nvSpPr>
          <p:cNvPr id="13" name="Rectangle 12"/>
          <p:cNvSpPr>
            <a:spLocks noChangeArrowheads="1"/>
          </p:cNvSpPr>
          <p:nvPr/>
        </p:nvSpPr>
        <p:spPr bwMode="auto">
          <a:xfrm>
            <a:off x="11196836" y="6746875"/>
            <a:ext cx="275009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15000"/>
              </a:lnSpc>
            </a:pPr>
            <a:r>
              <a:rPr lang="vi-VN" altLang="en-US" sz="3000" b="1">
                <a:solidFill>
                  <a:schemeClr val="accent2"/>
                </a:solidFill>
              </a:rPr>
              <a:t>GHĐ: </a:t>
            </a:r>
            <a:r>
              <a:rPr lang="vi-VN" altLang="en-US" sz="3000" b="1">
                <a:solidFill>
                  <a:srgbClr val="FF0000"/>
                </a:solidFill>
              </a:rPr>
              <a:t>130 kg</a:t>
            </a:r>
            <a:endParaRPr lang="en-US" altLang="en-US" sz="3000" b="1">
              <a:solidFill>
                <a:srgbClr val="FF0000"/>
              </a:solidFill>
            </a:endParaRPr>
          </a:p>
          <a:p>
            <a:pPr algn="just">
              <a:lnSpc>
                <a:spcPct val="115000"/>
              </a:lnSpc>
            </a:pPr>
            <a:r>
              <a:rPr lang="vi-VN" altLang="en-US" sz="3000" b="1">
                <a:solidFill>
                  <a:schemeClr val="accent2"/>
                </a:solidFill>
              </a:rPr>
              <a:t>ĐCNN: </a:t>
            </a:r>
            <a:r>
              <a:rPr lang="vi-VN" altLang="en-US" sz="3000" b="1">
                <a:solidFill>
                  <a:srgbClr val="FF0000"/>
                </a:solidFill>
              </a:rPr>
              <a:t>1 kg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2672" y="514400"/>
            <a:ext cx="8208912" cy="646331"/>
          </a:xfrm>
          <a:prstGeom prst="rect">
            <a:avLst/>
          </a:prstGeom>
          <a:noFill/>
        </p:spPr>
        <p:txBody>
          <a:bodyPr wrap="square" rtlCol="0">
            <a:spAutoFit/>
          </a:bodyPr>
          <a:lstStyle/>
          <a:p>
            <a:r>
              <a:rPr lang="en-GB" sz="3600" b="1" dirty="0">
                <a:solidFill>
                  <a:srgbClr val="0070C0"/>
                </a:solidFill>
              </a:rPr>
              <a:t>* </a:t>
            </a:r>
            <a:r>
              <a:rPr lang="en-GB" sz="3600" b="1" dirty="0" err="1">
                <a:solidFill>
                  <a:srgbClr val="0070C0"/>
                </a:solidFill>
              </a:rPr>
              <a:t>Cách</a:t>
            </a:r>
            <a:r>
              <a:rPr lang="en-GB" sz="3600" b="1" dirty="0">
                <a:solidFill>
                  <a:srgbClr val="0070C0"/>
                </a:solidFill>
              </a:rPr>
              <a:t> </a:t>
            </a:r>
            <a:r>
              <a:rPr lang="en-GB" sz="3600" b="1" dirty="0" err="1">
                <a:solidFill>
                  <a:srgbClr val="0070C0"/>
                </a:solidFill>
              </a:rPr>
              <a:t>đặt</a:t>
            </a:r>
            <a:r>
              <a:rPr lang="en-GB" sz="3600" b="1" dirty="0">
                <a:solidFill>
                  <a:srgbClr val="0070C0"/>
                </a:solidFill>
              </a:rPr>
              <a:t> </a:t>
            </a:r>
            <a:r>
              <a:rPr lang="en-GB" sz="3600" b="1" dirty="0" err="1">
                <a:solidFill>
                  <a:srgbClr val="0070C0"/>
                </a:solidFill>
              </a:rPr>
              <a:t>mắt</a:t>
            </a:r>
            <a:r>
              <a:rPr lang="en-GB" sz="3600" b="1" dirty="0">
                <a:solidFill>
                  <a:srgbClr val="0070C0"/>
                </a:solidFill>
              </a:rPr>
              <a:t> </a:t>
            </a:r>
            <a:r>
              <a:rPr lang="en-GB" sz="3600" b="1" dirty="0" err="1">
                <a:solidFill>
                  <a:srgbClr val="0070C0"/>
                </a:solidFill>
              </a:rPr>
              <a:t>đọc</a:t>
            </a:r>
            <a:r>
              <a:rPr lang="en-GB" sz="3600" b="1" dirty="0">
                <a:solidFill>
                  <a:srgbClr val="0070C0"/>
                </a:solidFill>
              </a:rPr>
              <a:t> </a:t>
            </a:r>
            <a:r>
              <a:rPr lang="en-GB" sz="3600" b="1" dirty="0" err="1">
                <a:solidFill>
                  <a:srgbClr val="0070C0"/>
                </a:solidFill>
              </a:rPr>
              <a:t>số</a:t>
            </a:r>
            <a:r>
              <a:rPr lang="en-GB" sz="3600" b="1" dirty="0">
                <a:solidFill>
                  <a:srgbClr val="0070C0"/>
                </a:solidFill>
              </a:rPr>
              <a:t> </a:t>
            </a:r>
            <a:r>
              <a:rPr lang="en-GB" sz="3600" b="1" dirty="0" err="1">
                <a:solidFill>
                  <a:srgbClr val="0070C0"/>
                </a:solidFill>
              </a:rPr>
              <a:t>chỉ</a:t>
            </a:r>
            <a:r>
              <a:rPr lang="en-GB" sz="3600" b="1" dirty="0">
                <a:solidFill>
                  <a:srgbClr val="0070C0"/>
                </a:solidFill>
              </a:rPr>
              <a:t> </a:t>
            </a:r>
            <a:r>
              <a:rPr lang="en-GB" sz="3600" b="1" dirty="0" err="1">
                <a:solidFill>
                  <a:srgbClr val="0070C0"/>
                </a:solidFill>
              </a:rPr>
              <a:t>của</a:t>
            </a:r>
            <a:r>
              <a:rPr lang="en-GB" sz="3600" b="1" dirty="0">
                <a:solidFill>
                  <a:srgbClr val="0070C0"/>
                </a:solidFill>
              </a:rPr>
              <a:t> </a:t>
            </a:r>
            <a:r>
              <a:rPr lang="en-GB" sz="3600" b="1" dirty="0" err="1">
                <a:solidFill>
                  <a:srgbClr val="0070C0"/>
                </a:solidFill>
              </a:rPr>
              <a:t>cân</a:t>
            </a:r>
            <a:endParaRPr lang="en-US" sz="3600" b="1" dirty="0">
              <a:solidFill>
                <a:srgbClr val="0070C0"/>
              </a:solidFill>
            </a:endParaRPr>
          </a:p>
        </p:txBody>
      </p:sp>
      <p:pic>
        <p:nvPicPr>
          <p:cNvPr id="5" name="Picture 4"/>
          <p:cNvPicPr>
            <a:picLocks noChangeAspect="1"/>
          </p:cNvPicPr>
          <p:nvPr/>
        </p:nvPicPr>
        <p:blipFill>
          <a:blip r:embed="rId2"/>
          <a:stretch>
            <a:fillRect/>
          </a:stretch>
        </p:blipFill>
        <p:spPr>
          <a:xfrm>
            <a:off x="8179296" y="1699838"/>
            <a:ext cx="5754656" cy="5313123"/>
          </a:xfrm>
          <a:prstGeom prst="rect">
            <a:avLst/>
          </a:prstGeom>
        </p:spPr>
      </p:pic>
      <p:sp>
        <p:nvSpPr>
          <p:cNvPr id="6" name="Rectangle 5"/>
          <p:cNvSpPr/>
          <p:nvPr/>
        </p:nvSpPr>
        <p:spPr>
          <a:xfrm>
            <a:off x="798406" y="1594520"/>
            <a:ext cx="6552728" cy="4241161"/>
          </a:xfrm>
          <a:prstGeom prst="rect">
            <a:avLst/>
          </a:prstGeom>
        </p:spPr>
        <p:txBody>
          <a:bodyPr wrap="square">
            <a:spAutoFit/>
          </a:bodyPr>
          <a:lstStyle/>
          <a:p>
            <a:pPr>
              <a:lnSpc>
                <a:spcPct val="130000"/>
              </a:lnSpc>
              <a:spcBef>
                <a:spcPts val="600"/>
              </a:spcBef>
              <a:spcAft>
                <a:spcPts val="600"/>
              </a:spcAft>
            </a:pPr>
            <a:r>
              <a:rPr lang="en-US" sz="3200" b="1" dirty="0">
                <a:solidFill>
                  <a:schemeClr val="accent4"/>
                </a:solidFill>
                <a:ea typeface="Calibri" panose="020F0502020204030204" pitchFamily="34" charset="0"/>
              </a:rPr>
              <a:t>Thảo </a:t>
            </a:r>
            <a:r>
              <a:rPr lang="en-US" sz="3200" b="1" dirty="0" err="1">
                <a:solidFill>
                  <a:schemeClr val="accent4"/>
                </a:solidFill>
                <a:ea typeface="Calibri" panose="020F0502020204030204" pitchFamily="34" charset="0"/>
              </a:rPr>
              <a:t>luận</a:t>
            </a:r>
            <a:r>
              <a:rPr lang="en-US" sz="3200" b="1" dirty="0">
                <a:solidFill>
                  <a:schemeClr val="accent4"/>
                </a:solidFill>
                <a:ea typeface="Calibri" panose="020F0502020204030204" pitchFamily="34" charset="0"/>
              </a:rPr>
              <a:t>:</a:t>
            </a:r>
          </a:p>
          <a:p>
            <a:pPr algn="just">
              <a:lnSpc>
                <a:spcPct val="130000"/>
              </a:lnSpc>
              <a:spcBef>
                <a:spcPts val="600"/>
              </a:spcBef>
              <a:spcAft>
                <a:spcPts val="600"/>
              </a:spcAft>
            </a:pPr>
            <a:r>
              <a:rPr lang="en-US" sz="3200" b="1" dirty="0">
                <a:solidFill>
                  <a:srgbClr val="000000"/>
                </a:solidFill>
                <a:ea typeface="Calibri" panose="020F0502020204030204" pitchFamily="34" charset="0"/>
              </a:rPr>
              <a:t>1. </a:t>
            </a:r>
            <a:r>
              <a:rPr lang="en-US" sz="3200" dirty="0" err="1">
                <a:solidFill>
                  <a:srgbClr val="000000"/>
                </a:solidFill>
                <a:ea typeface="Calibri" panose="020F0502020204030204" pitchFamily="34" charset="0"/>
              </a:rPr>
              <a:t>Hãy</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cho</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biết</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vị</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trí</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nhìn</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cân</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như</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bạn</a:t>
            </a:r>
            <a:r>
              <a:rPr lang="en-US" sz="3200" dirty="0">
                <a:solidFill>
                  <a:srgbClr val="000000"/>
                </a:solidFill>
                <a:ea typeface="Calibri" panose="020F0502020204030204" pitchFamily="34" charset="0"/>
              </a:rPr>
              <a:t> A </a:t>
            </a:r>
            <a:r>
              <a:rPr lang="en-US" sz="3200" dirty="0" err="1">
                <a:solidFill>
                  <a:srgbClr val="000000"/>
                </a:solidFill>
                <a:ea typeface="Calibri" panose="020F0502020204030204" pitchFamily="34" charset="0"/>
              </a:rPr>
              <a:t>và</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bạn</a:t>
            </a:r>
            <a:r>
              <a:rPr lang="en-US" sz="3200" dirty="0">
                <a:solidFill>
                  <a:srgbClr val="000000"/>
                </a:solidFill>
                <a:ea typeface="Calibri" panose="020F0502020204030204" pitchFamily="34" charset="0"/>
              </a:rPr>
              <a:t> C </a:t>
            </a:r>
            <a:r>
              <a:rPr lang="en-US" sz="3200" dirty="0" err="1">
                <a:solidFill>
                  <a:srgbClr val="000000"/>
                </a:solidFill>
                <a:ea typeface="Calibri" panose="020F0502020204030204" pitchFamily="34" charset="0"/>
              </a:rPr>
              <a:t>thì</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kết</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quả</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thay</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đổi</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như</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thế</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nào</a:t>
            </a:r>
            <a:r>
              <a:rPr lang="en-US" sz="3200" dirty="0">
                <a:solidFill>
                  <a:srgbClr val="000000"/>
                </a:solidFill>
                <a:ea typeface="Calibri" panose="020F0502020204030204" pitchFamily="34" charset="0"/>
              </a:rPr>
              <a:t>?</a:t>
            </a:r>
            <a:endParaRPr lang="en-US" sz="3200" dirty="0"/>
          </a:p>
          <a:p>
            <a:pPr algn="just">
              <a:lnSpc>
                <a:spcPct val="130000"/>
              </a:lnSpc>
              <a:spcBef>
                <a:spcPts val="600"/>
              </a:spcBef>
              <a:spcAft>
                <a:spcPts val="600"/>
              </a:spcAft>
            </a:pPr>
            <a:r>
              <a:rPr lang="en-US" sz="3200" b="1" dirty="0">
                <a:solidFill>
                  <a:srgbClr val="000000"/>
                </a:solidFill>
                <a:ea typeface="Calibri" panose="020F0502020204030204" pitchFamily="34" charset="0"/>
              </a:rPr>
              <a:t>2. </a:t>
            </a:r>
            <a:r>
              <a:rPr lang="en-US" sz="3200" dirty="0" err="1">
                <a:solidFill>
                  <a:srgbClr val="000000"/>
                </a:solidFill>
                <a:ea typeface="Calibri" panose="020F0502020204030204" pitchFamily="34" charset="0"/>
              </a:rPr>
              <a:t>Hãy</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cho</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biết</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cách</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đặt</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mắt</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nhìn</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đúng</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và</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đọc</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đúng</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chỉ</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số</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của</a:t>
            </a:r>
            <a:r>
              <a:rPr lang="en-US" sz="3200" dirty="0">
                <a:solidFill>
                  <a:srgbClr val="000000"/>
                </a:solidFill>
                <a:ea typeface="Calibri" panose="020F0502020204030204" pitchFamily="34" charset="0"/>
              </a:rPr>
              <a:t> </a:t>
            </a:r>
            <a:r>
              <a:rPr lang="en-US" sz="3200" dirty="0" err="1">
                <a:solidFill>
                  <a:srgbClr val="000000"/>
                </a:solidFill>
                <a:ea typeface="Calibri" panose="020F0502020204030204" pitchFamily="34" charset="0"/>
              </a:rPr>
              <a:t>cân</a:t>
            </a:r>
            <a:r>
              <a:rPr lang="en-US" sz="3200" dirty="0">
                <a:solidFill>
                  <a:srgbClr val="000000"/>
                </a:solidFill>
                <a:ea typeface="Calibri" panose="020F0502020204030204" pitchFamily="34" charset="0"/>
              </a:rPr>
              <a:t>?</a:t>
            </a:r>
            <a:endParaRPr lang="en-US" sz="3200" dirty="0">
              <a:ea typeface="Calibri" panose="020F0502020204030204" pitchFamily="34" charset="0"/>
            </a:endParaRPr>
          </a:p>
        </p:txBody>
      </p:sp>
      <p:sp>
        <p:nvSpPr>
          <p:cNvPr id="11" name="Oval 10"/>
          <p:cNvSpPr/>
          <p:nvPr/>
        </p:nvSpPr>
        <p:spPr>
          <a:xfrm>
            <a:off x="10599424" y="6098561"/>
            <a:ext cx="914400" cy="914400"/>
          </a:xfrm>
          <a:prstGeom prst="ellipse">
            <a:avLst/>
          </a:prstGeom>
          <a:noFill/>
          <a:ln w="381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Google Shape;6234;p61">
            <a:extLst>
              <a:ext uri="{FF2B5EF4-FFF2-40B4-BE49-F238E27FC236}">
                <a16:creationId xmlns:a16="http://schemas.microsoft.com/office/drawing/2014/main" id="{6C8CF3A5-4A69-06A7-C4AA-E25F81A0D1EA}"/>
              </a:ext>
            </a:extLst>
          </p:cNvPr>
          <p:cNvSpPr txBox="1">
            <a:spLocks noGrp="1"/>
          </p:cNvSpPr>
          <p:nvPr>
            <p:ph type="title"/>
          </p:nvPr>
        </p:nvSpPr>
        <p:spPr>
          <a:xfrm>
            <a:off x="6420094" y="7271208"/>
            <a:ext cx="4170481" cy="638173"/>
          </a:xfrm>
          <a:prstGeom prst="roundRect">
            <a:avLst/>
          </a:prstGeom>
          <a:solidFill>
            <a:schemeClr val="accent3">
              <a:lumMod val="20000"/>
              <a:lumOff val="80000"/>
            </a:schemeClr>
          </a:solidFill>
        </p:spPr>
        <p:txBody>
          <a:bodyPr spcFirstLastPara="1" wrap="square" lIns="91425" tIns="91425" rIns="91425" bIns="91425" anchor="ctr" anchorCtr="0">
            <a:noAutofit/>
          </a:bodyPr>
          <a:lstStyle/>
          <a:p>
            <a:pPr algn="l">
              <a:lnSpc>
                <a:spcPct val="150000"/>
              </a:lnSpc>
              <a:spcAft>
                <a:spcPts val="1000"/>
              </a:spcAft>
            </a:pP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L</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ớn</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hơn</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chỉ</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kim</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effectLst/>
                <a:latin typeface="Arial" panose="020B0604020202020204" pitchFamily="34" charset="0"/>
                <a:ea typeface="Calibri" panose="020F0502020204030204" pitchFamily="34" charset="0"/>
                <a:cs typeface="Arial" panose="020B0604020202020204" pitchFamily="34" charset="0"/>
              </a:rPr>
              <a:t>cân</a:t>
            </a:r>
            <a:r>
              <a:rPr lang="en-US" sz="2400" dirty="0">
                <a:solidFill>
                  <a:srgbClr val="0000CC"/>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19841F1-907F-D154-B229-F2378E49B9EF}"/>
              </a:ext>
            </a:extLst>
          </p:cNvPr>
          <p:cNvSpPr txBox="1"/>
          <p:nvPr/>
        </p:nvSpPr>
        <p:spPr>
          <a:xfrm>
            <a:off x="10717115" y="7296679"/>
            <a:ext cx="3937002" cy="510778"/>
          </a:xfrm>
          <a:prstGeom prst="roundRect">
            <a:avLst/>
          </a:prstGeom>
          <a:solidFill>
            <a:schemeClr val="accent3">
              <a:lumMod val="20000"/>
              <a:lumOff val="80000"/>
            </a:schemeClr>
          </a:solidFill>
        </p:spPr>
        <p:txBody>
          <a:bodyPr wrap="square">
            <a:spAutoFit/>
          </a:bodyPr>
          <a:lstStyle/>
          <a:p>
            <a:r>
              <a:rPr lang="en-US" sz="2400" dirty="0" err="1">
                <a:solidFill>
                  <a:srgbClr val="0000CC"/>
                </a:solidFill>
                <a:effectLst/>
                <a:ea typeface="Calibri" panose="020F0502020204030204" pitchFamily="34" charset="0"/>
              </a:rPr>
              <a:t>Bé</a:t>
            </a:r>
            <a:r>
              <a:rPr lang="en-US" sz="2400" dirty="0">
                <a:solidFill>
                  <a:srgbClr val="0000CC"/>
                </a:solidFill>
                <a:effectLst/>
                <a:ea typeface="Calibri" panose="020F0502020204030204" pitchFamily="34" charset="0"/>
              </a:rPr>
              <a:t> </a:t>
            </a:r>
            <a:r>
              <a:rPr lang="en-US" sz="2400" dirty="0" err="1">
                <a:solidFill>
                  <a:srgbClr val="0000CC"/>
                </a:solidFill>
                <a:effectLst/>
                <a:ea typeface="Calibri" panose="020F0502020204030204" pitchFamily="34" charset="0"/>
              </a:rPr>
              <a:t>hơn</a:t>
            </a:r>
            <a:r>
              <a:rPr lang="en-US" sz="2400" dirty="0">
                <a:solidFill>
                  <a:srgbClr val="0000CC"/>
                </a:solidFill>
                <a:effectLst/>
                <a:ea typeface="Calibri" panose="020F0502020204030204" pitchFamily="34" charset="0"/>
              </a:rPr>
              <a:t> </a:t>
            </a:r>
            <a:r>
              <a:rPr lang="en-US" sz="2400" dirty="0" err="1">
                <a:solidFill>
                  <a:srgbClr val="0000CC"/>
                </a:solidFill>
                <a:effectLst/>
                <a:ea typeface="Calibri" panose="020F0502020204030204" pitchFamily="34" charset="0"/>
              </a:rPr>
              <a:t>chỉ</a:t>
            </a:r>
            <a:r>
              <a:rPr lang="en-US" sz="2400" dirty="0">
                <a:solidFill>
                  <a:srgbClr val="0000CC"/>
                </a:solidFill>
                <a:effectLst/>
                <a:ea typeface="Calibri" panose="020F0502020204030204" pitchFamily="34" charset="0"/>
              </a:rPr>
              <a:t> </a:t>
            </a:r>
            <a:r>
              <a:rPr lang="en-US" sz="2400" dirty="0" err="1">
                <a:solidFill>
                  <a:srgbClr val="0000CC"/>
                </a:solidFill>
                <a:effectLst/>
                <a:ea typeface="Calibri" panose="020F0502020204030204" pitchFamily="34" charset="0"/>
              </a:rPr>
              <a:t>số</a:t>
            </a:r>
            <a:r>
              <a:rPr lang="en-US" sz="2400" dirty="0">
                <a:solidFill>
                  <a:srgbClr val="0000CC"/>
                </a:solidFill>
                <a:effectLst/>
                <a:ea typeface="Calibri" panose="020F0502020204030204" pitchFamily="34" charset="0"/>
              </a:rPr>
              <a:t> </a:t>
            </a:r>
            <a:r>
              <a:rPr lang="en-US" sz="2400" dirty="0" err="1">
                <a:solidFill>
                  <a:srgbClr val="0000CC"/>
                </a:solidFill>
                <a:effectLst/>
                <a:ea typeface="Calibri" panose="020F0502020204030204" pitchFamily="34" charset="0"/>
              </a:rPr>
              <a:t>của</a:t>
            </a:r>
            <a:r>
              <a:rPr lang="en-US" sz="2400" dirty="0">
                <a:solidFill>
                  <a:srgbClr val="0000CC"/>
                </a:solidFill>
                <a:effectLst/>
                <a:ea typeface="Calibri" panose="020F0502020204030204" pitchFamily="34" charset="0"/>
              </a:rPr>
              <a:t> </a:t>
            </a:r>
            <a:r>
              <a:rPr lang="en-US" sz="2400" dirty="0" err="1">
                <a:solidFill>
                  <a:srgbClr val="0000CC"/>
                </a:solidFill>
                <a:effectLst/>
                <a:ea typeface="Calibri" panose="020F0502020204030204" pitchFamily="34" charset="0"/>
              </a:rPr>
              <a:t>kim</a:t>
            </a:r>
            <a:r>
              <a:rPr lang="en-US" sz="2400" dirty="0">
                <a:solidFill>
                  <a:srgbClr val="0000CC"/>
                </a:solidFill>
                <a:effectLst/>
                <a:ea typeface="Calibri" panose="020F0502020204030204" pitchFamily="34" charset="0"/>
              </a:rPr>
              <a:t> </a:t>
            </a:r>
            <a:r>
              <a:rPr lang="en-US" sz="2400" dirty="0" err="1">
                <a:solidFill>
                  <a:srgbClr val="0000CC"/>
                </a:solidFill>
                <a:effectLst/>
                <a:ea typeface="Calibri" panose="020F0502020204030204" pitchFamily="34" charset="0"/>
              </a:rPr>
              <a:t>cân</a:t>
            </a:r>
            <a:r>
              <a:rPr lang="en-US" sz="2400" dirty="0">
                <a:solidFill>
                  <a:srgbClr val="0000CC"/>
                </a:solidFill>
                <a:effectLst/>
                <a:ea typeface="Calibri" panose="020F0502020204030204" pitchFamily="34" charset="0"/>
              </a:rPr>
              <a:t>.</a:t>
            </a:r>
            <a:endParaRPr lang="en-US" sz="2400" dirty="0">
              <a:solidFill>
                <a:srgbClr val="0000CC"/>
              </a:solidFill>
            </a:endParaRPr>
          </a:p>
        </p:txBody>
      </p:sp>
      <p:cxnSp>
        <p:nvCxnSpPr>
          <p:cNvPr id="9" name="Straight Arrow Connector 8">
            <a:extLst>
              <a:ext uri="{FF2B5EF4-FFF2-40B4-BE49-F238E27FC236}">
                <a16:creationId xmlns:a16="http://schemas.microsoft.com/office/drawing/2014/main" id="{123D1837-AD70-A827-68E4-7645432A90AF}"/>
              </a:ext>
            </a:extLst>
          </p:cNvPr>
          <p:cNvCxnSpPr>
            <a:cxnSpLocks/>
            <a:stCxn id="2" idx="0"/>
          </p:cNvCxnSpPr>
          <p:nvPr/>
        </p:nvCxnSpPr>
        <p:spPr>
          <a:xfrm flipV="1">
            <a:off x="8505335" y="4222864"/>
            <a:ext cx="748097" cy="30483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10E048D5-0182-07F6-8BB1-AE79DEE15D41}"/>
              </a:ext>
            </a:extLst>
          </p:cNvPr>
          <p:cNvCxnSpPr>
            <a:cxnSpLocks/>
          </p:cNvCxnSpPr>
          <p:nvPr/>
        </p:nvCxnSpPr>
        <p:spPr>
          <a:xfrm flipV="1">
            <a:off x="12859816" y="4222864"/>
            <a:ext cx="9800" cy="29402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883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2"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62013-8774-9EF9-719E-F97688F08C05}"/>
              </a:ext>
            </a:extLst>
          </p:cNvPr>
          <p:cNvSpPr>
            <a:spLocks noChangeArrowheads="1"/>
          </p:cNvSpPr>
          <p:nvPr/>
        </p:nvSpPr>
        <p:spPr bwMode="auto">
          <a:xfrm>
            <a:off x="2346648" y="6275040"/>
            <a:ext cx="8566760" cy="1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dirty="0" err="1">
                <a:solidFill>
                  <a:srgbClr val="0000FF"/>
                </a:solidFill>
                <a:latin typeface="Arial" panose="020B0604020202020204" pitchFamily="34" charset="0"/>
                <a:ea typeface="SimSun" panose="02010600030101010101" pitchFamily="2" charset="-122"/>
              </a:rPr>
              <a:t>Để</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thuận</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tiện</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cho</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việc</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đo</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khối</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lượng</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của</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vật</a:t>
            </a:r>
            <a:r>
              <a:rPr lang="en-US" altLang="en-US" dirty="0">
                <a:solidFill>
                  <a:srgbClr val="0000FF"/>
                </a:solidFill>
                <a:latin typeface="Arial" panose="020B0604020202020204" pitchFamily="34" charset="0"/>
                <a:ea typeface="SimSun" panose="02010600030101010101" pitchFamily="2" charset="-122"/>
              </a:rPr>
              <a:t>, ta </a:t>
            </a:r>
            <a:r>
              <a:rPr lang="en-US" altLang="en-US" dirty="0" err="1">
                <a:solidFill>
                  <a:srgbClr val="0000FF"/>
                </a:solidFill>
                <a:latin typeface="Arial" panose="020B0604020202020204" pitchFamily="34" charset="0"/>
                <a:ea typeface="SimSun" panose="02010600030101010101" pitchFamily="2" charset="-122"/>
              </a:rPr>
              <a:t>cần</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hiệu</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chỉnh</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cân</a:t>
            </a:r>
            <a:r>
              <a:rPr lang="en-US" altLang="en-US" dirty="0">
                <a:solidFill>
                  <a:srgbClr val="0000FF"/>
                </a:solidFill>
                <a:latin typeface="Arial" panose="020B0604020202020204" pitchFamily="34" charset="0"/>
                <a:ea typeface="SimSun" panose="02010600030101010101" pitchFamily="2" charset="-122"/>
              </a:rPr>
              <a:t> ban </a:t>
            </a:r>
            <a:r>
              <a:rPr lang="en-US" altLang="en-US" dirty="0" err="1">
                <a:solidFill>
                  <a:srgbClr val="0000FF"/>
                </a:solidFill>
                <a:latin typeface="Arial" panose="020B0604020202020204" pitchFamily="34" charset="0"/>
                <a:ea typeface="SimSun" panose="02010600030101010101" pitchFamily="2" charset="-122"/>
              </a:rPr>
              <a:t>đầu</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về</a:t>
            </a:r>
            <a:r>
              <a:rPr lang="en-US" altLang="en-US" dirty="0">
                <a:solidFill>
                  <a:srgbClr val="0000FF"/>
                </a:solidFill>
                <a:latin typeface="Arial" panose="020B0604020202020204" pitchFamily="34" charset="0"/>
                <a:ea typeface="SimSun" panose="02010600030101010101" pitchFamily="2" charset="-122"/>
              </a:rPr>
              <a:t> </a:t>
            </a:r>
            <a:r>
              <a:rPr lang="en-US" altLang="en-US" dirty="0" err="1">
                <a:solidFill>
                  <a:srgbClr val="0000FF"/>
                </a:solidFill>
                <a:latin typeface="Arial" panose="020B0604020202020204" pitchFamily="34" charset="0"/>
                <a:ea typeface="SimSun" panose="02010600030101010101" pitchFamily="2" charset="-122"/>
              </a:rPr>
              <a:t>số</a:t>
            </a:r>
            <a:r>
              <a:rPr lang="en-US" altLang="en-US" dirty="0">
                <a:solidFill>
                  <a:srgbClr val="0000FF"/>
                </a:solidFill>
                <a:latin typeface="Arial" panose="020B0604020202020204" pitchFamily="34" charset="0"/>
                <a:ea typeface="SimSun" panose="02010600030101010101" pitchFamily="2" charset="-122"/>
              </a:rPr>
              <a:t> 0 (</a:t>
            </a:r>
            <a:r>
              <a:rPr lang="en-US" altLang="en-US" dirty="0" err="1">
                <a:solidFill>
                  <a:srgbClr val="0000FF"/>
                </a:solidFill>
                <a:latin typeface="Arial" panose="020B0604020202020204" pitchFamily="34" charset="0"/>
                <a:ea typeface="SimSun" panose="02010600030101010101" pitchFamily="2" charset="-122"/>
              </a:rPr>
              <a:t>hình</a:t>
            </a:r>
            <a:r>
              <a:rPr lang="en-US" altLang="en-US" dirty="0">
                <a:solidFill>
                  <a:srgbClr val="0000FF"/>
                </a:solidFill>
                <a:latin typeface="Arial" panose="020B0604020202020204" pitchFamily="34" charset="0"/>
                <a:ea typeface="SimSun" panose="02010600030101010101" pitchFamily="2" charset="-122"/>
              </a:rPr>
              <a:t> a)</a:t>
            </a:r>
          </a:p>
        </p:txBody>
      </p:sp>
      <p:pic>
        <p:nvPicPr>
          <p:cNvPr id="5" name="Picture 2">
            <a:extLst>
              <a:ext uri="{FF2B5EF4-FFF2-40B4-BE49-F238E27FC236}">
                <a16:creationId xmlns:a16="http://schemas.microsoft.com/office/drawing/2014/main" id="{26C13761-B585-95C8-9175-536E7BB00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775"/>
          <a:stretch>
            <a:fillRect/>
          </a:stretch>
        </p:blipFill>
        <p:spPr bwMode="auto">
          <a:xfrm>
            <a:off x="1482552" y="1645920"/>
            <a:ext cx="10496088"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156603E-F205-AAB1-DFA9-BBC42412AB6A}"/>
              </a:ext>
            </a:extLst>
          </p:cNvPr>
          <p:cNvSpPr txBox="1"/>
          <p:nvPr/>
        </p:nvSpPr>
        <p:spPr>
          <a:xfrm>
            <a:off x="274320" y="182880"/>
            <a:ext cx="10785296" cy="1305165"/>
          </a:xfrm>
          <a:prstGeom prst="rect">
            <a:avLst/>
          </a:prstGeom>
          <a:solidFill>
            <a:schemeClr val="accent3">
              <a:lumMod val="20000"/>
              <a:lumOff val="80000"/>
            </a:schemeClr>
          </a:solidFill>
        </p:spPr>
        <p:txBody>
          <a:bodyPr wrap="square">
            <a:spAutoFit/>
          </a:bodyPr>
          <a:lstStyle/>
          <a:p>
            <a:pPr algn="just" eaLnBrk="1" hangingPunct="1">
              <a:lnSpc>
                <a:spcPct val="150000"/>
              </a:lnSpc>
              <a:defRPr/>
            </a:pPr>
            <a:r>
              <a:rPr lang="vi-VN" altLang="en-US" sz="2800" dirty="0">
                <a:solidFill>
                  <a:srgbClr val="FF0000"/>
                </a:solidFill>
              </a:rPr>
              <a:t>Em hãy quan sát hình</a:t>
            </a:r>
            <a:r>
              <a:rPr lang="en-US" altLang="en-US" sz="2800" dirty="0">
                <a:solidFill>
                  <a:srgbClr val="FF0000"/>
                </a:solidFill>
              </a:rPr>
              <a:t> </a:t>
            </a:r>
            <a:r>
              <a:rPr lang="vi-VN" altLang="en-US" sz="2800" dirty="0">
                <a:solidFill>
                  <a:srgbClr val="FF0000"/>
                </a:solidFill>
              </a:rPr>
              <a:t>và nhận xét về cách hiệu chỉnh cân ở hình nào thì thuận tiên cho việc đo khối lượng của vật? </a:t>
            </a:r>
            <a:endParaRPr lang="en-US" altLang="en-US" sz="2800" dirty="0">
              <a:solidFill>
                <a:srgbClr val="FF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E22C2CD0-AC0B-88CF-7307-D1292A524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500" b="12035"/>
          <a:stretch>
            <a:fillRect/>
          </a:stretch>
        </p:blipFill>
        <p:spPr bwMode="auto">
          <a:xfrm>
            <a:off x="3108960" y="182880"/>
            <a:ext cx="8138160" cy="51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865E9E46-B3EE-EC88-A4B6-ACB048B67CA4}"/>
              </a:ext>
            </a:extLst>
          </p:cNvPr>
          <p:cNvSpPr>
            <a:spLocks noChangeArrowheads="1"/>
          </p:cNvSpPr>
          <p:nvPr/>
        </p:nvSpPr>
        <p:spPr bwMode="auto">
          <a:xfrm>
            <a:off x="978496" y="4978896"/>
            <a:ext cx="10881360" cy="1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dirty="0">
                <a:solidFill>
                  <a:srgbClr val="FF0000"/>
                </a:solidFill>
                <a:latin typeface="Arial" panose="020B0604020202020204" pitchFamily="34" charset="0"/>
                <a:ea typeface="SimSun" panose="02010600030101010101" pitchFamily="2" charset="-122"/>
              </a:rPr>
              <a:t>Em </a:t>
            </a:r>
            <a:r>
              <a:rPr lang="en-US" altLang="en-US" dirty="0" err="1">
                <a:solidFill>
                  <a:srgbClr val="FF0000"/>
                </a:solidFill>
                <a:latin typeface="Arial" panose="020B0604020202020204" pitchFamily="34" charset="0"/>
                <a:ea typeface="SimSun" panose="02010600030101010101" pitchFamily="2" charset="-122"/>
              </a:rPr>
              <a:t>hãy</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cho</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biết</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khối</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lượng</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thùng</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hàng</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trong</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hình</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là</a:t>
            </a:r>
            <a:r>
              <a:rPr lang="en-US" altLang="en-US" dirty="0">
                <a:solidFill>
                  <a:srgbClr val="FF0000"/>
                </a:solidFill>
                <a:latin typeface="Arial" panose="020B0604020202020204" pitchFamily="34" charset="0"/>
                <a:ea typeface="SimSun" panose="02010600030101010101" pitchFamily="2" charset="-122"/>
              </a:rPr>
              <a:t> bao </a:t>
            </a:r>
            <a:r>
              <a:rPr lang="en-US" altLang="en-US" dirty="0" err="1">
                <a:solidFill>
                  <a:srgbClr val="FF0000"/>
                </a:solidFill>
                <a:latin typeface="Arial" panose="020B0604020202020204" pitchFamily="34" charset="0"/>
                <a:ea typeface="SimSun" panose="02010600030101010101" pitchFamily="2" charset="-122"/>
              </a:rPr>
              <a:t>nhiêu</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Biết</a:t>
            </a:r>
            <a:r>
              <a:rPr lang="en-US" altLang="en-US" dirty="0">
                <a:solidFill>
                  <a:srgbClr val="FF0000"/>
                </a:solidFill>
                <a:latin typeface="Arial" panose="020B0604020202020204" pitchFamily="34" charset="0"/>
                <a:ea typeface="SimSun" panose="02010600030101010101" pitchFamily="2" charset="-122"/>
              </a:rPr>
              <a:t> ĐCNN </a:t>
            </a:r>
            <a:r>
              <a:rPr lang="en-US" altLang="en-US" dirty="0" err="1">
                <a:solidFill>
                  <a:srgbClr val="FF0000"/>
                </a:solidFill>
                <a:latin typeface="Arial" panose="020B0604020202020204" pitchFamily="34" charset="0"/>
                <a:ea typeface="SimSun" panose="02010600030101010101" pitchFamily="2" charset="-122"/>
              </a:rPr>
              <a:t>của</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cân</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này</a:t>
            </a:r>
            <a:r>
              <a:rPr lang="en-US" altLang="en-US" dirty="0">
                <a:solidFill>
                  <a:srgbClr val="FF0000"/>
                </a:solidFill>
                <a:latin typeface="Arial" panose="020B0604020202020204" pitchFamily="34" charset="0"/>
                <a:ea typeface="SimSun" panose="02010600030101010101" pitchFamily="2" charset="-122"/>
              </a:rPr>
              <a:t> </a:t>
            </a:r>
            <a:r>
              <a:rPr lang="en-US" altLang="en-US" dirty="0" err="1">
                <a:solidFill>
                  <a:srgbClr val="FF0000"/>
                </a:solidFill>
                <a:latin typeface="Arial" panose="020B0604020202020204" pitchFamily="34" charset="0"/>
                <a:ea typeface="SimSun" panose="02010600030101010101" pitchFamily="2" charset="-122"/>
              </a:rPr>
              <a:t>là</a:t>
            </a:r>
            <a:r>
              <a:rPr lang="en-US" altLang="en-US" dirty="0">
                <a:solidFill>
                  <a:srgbClr val="FF0000"/>
                </a:solidFill>
                <a:latin typeface="Arial" panose="020B0604020202020204" pitchFamily="34" charset="0"/>
                <a:ea typeface="SimSun" panose="02010600030101010101" pitchFamily="2" charset="-122"/>
              </a:rPr>
              <a:t> 1 kg).</a:t>
            </a:r>
          </a:p>
        </p:txBody>
      </p:sp>
      <p:sp>
        <p:nvSpPr>
          <p:cNvPr id="4" name="TextBox 3">
            <a:extLst>
              <a:ext uri="{FF2B5EF4-FFF2-40B4-BE49-F238E27FC236}">
                <a16:creationId xmlns:a16="http://schemas.microsoft.com/office/drawing/2014/main" id="{B9E7FEE9-35F7-DD63-42FA-03A9F5BAB244}"/>
              </a:ext>
            </a:extLst>
          </p:cNvPr>
          <p:cNvSpPr txBox="1">
            <a:spLocks noChangeArrowheads="1"/>
          </p:cNvSpPr>
          <p:nvPr/>
        </p:nvSpPr>
        <p:spPr bwMode="auto">
          <a:xfrm>
            <a:off x="2080260" y="6707088"/>
            <a:ext cx="916686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Ø"/>
            </a:pPr>
            <a:r>
              <a:rPr lang="en-US" altLang="en-US" sz="3840" b="1" dirty="0">
                <a:solidFill>
                  <a:srgbClr val="0000FF"/>
                </a:solidFill>
                <a:latin typeface="Arial" panose="020B0604020202020204" pitchFamily="34" charset="0"/>
                <a:ea typeface="SimSun" panose="02010600030101010101" pitchFamily="2" charset="-122"/>
              </a:rPr>
              <a:t> </a:t>
            </a:r>
            <a:r>
              <a:rPr lang="en-US" altLang="en-US" sz="3840" b="1" dirty="0" err="1">
                <a:solidFill>
                  <a:srgbClr val="0000FF"/>
                </a:solidFill>
                <a:latin typeface="Arial" panose="020B0604020202020204" pitchFamily="34" charset="0"/>
                <a:ea typeface="SimSun" panose="02010600030101010101" pitchFamily="2" charset="-122"/>
              </a:rPr>
              <a:t>Khối</a:t>
            </a:r>
            <a:r>
              <a:rPr lang="en-US" altLang="en-US" sz="3840" b="1" dirty="0">
                <a:solidFill>
                  <a:srgbClr val="0000FF"/>
                </a:solidFill>
                <a:latin typeface="Arial" panose="020B0604020202020204" pitchFamily="34" charset="0"/>
                <a:ea typeface="SimSun" panose="02010600030101010101" pitchFamily="2" charset="-122"/>
              </a:rPr>
              <a:t> </a:t>
            </a:r>
            <a:r>
              <a:rPr lang="en-US" altLang="en-US" sz="3840" b="1" dirty="0" err="1">
                <a:solidFill>
                  <a:srgbClr val="0000FF"/>
                </a:solidFill>
                <a:latin typeface="Arial" panose="020B0604020202020204" pitchFamily="34" charset="0"/>
                <a:ea typeface="SimSun" panose="02010600030101010101" pitchFamily="2" charset="-122"/>
              </a:rPr>
              <a:t>lượng</a:t>
            </a:r>
            <a:r>
              <a:rPr lang="en-US" altLang="en-US" sz="3840" b="1" dirty="0">
                <a:solidFill>
                  <a:srgbClr val="0000FF"/>
                </a:solidFill>
                <a:latin typeface="Arial" panose="020B0604020202020204" pitchFamily="34" charset="0"/>
                <a:ea typeface="SimSun" panose="02010600030101010101" pitchFamily="2" charset="-122"/>
              </a:rPr>
              <a:t> </a:t>
            </a:r>
            <a:r>
              <a:rPr lang="en-US" altLang="en-US" sz="3840" b="1" dirty="0" err="1">
                <a:solidFill>
                  <a:srgbClr val="0000FF"/>
                </a:solidFill>
                <a:latin typeface="Arial" panose="020B0604020202020204" pitchFamily="34" charset="0"/>
                <a:ea typeface="SimSun" panose="02010600030101010101" pitchFamily="2" charset="-122"/>
              </a:rPr>
              <a:t>thùng</a:t>
            </a:r>
            <a:r>
              <a:rPr lang="en-US" altLang="en-US" sz="3840" b="1" dirty="0">
                <a:solidFill>
                  <a:srgbClr val="0000FF"/>
                </a:solidFill>
                <a:latin typeface="Arial" panose="020B0604020202020204" pitchFamily="34" charset="0"/>
                <a:ea typeface="SimSun" panose="02010600030101010101" pitchFamily="2" charset="-122"/>
              </a:rPr>
              <a:t> </a:t>
            </a:r>
            <a:r>
              <a:rPr lang="en-US" altLang="en-US" sz="3840" b="1" dirty="0" err="1">
                <a:solidFill>
                  <a:srgbClr val="0000FF"/>
                </a:solidFill>
                <a:latin typeface="Arial" panose="020B0604020202020204" pitchFamily="34" charset="0"/>
                <a:ea typeface="SimSun" panose="02010600030101010101" pitchFamily="2" charset="-122"/>
              </a:rPr>
              <a:t>hàng</a:t>
            </a:r>
            <a:r>
              <a:rPr lang="en-US" altLang="en-US" sz="3840" b="1" dirty="0">
                <a:solidFill>
                  <a:srgbClr val="0000FF"/>
                </a:solidFill>
                <a:latin typeface="Arial" panose="020B0604020202020204" pitchFamily="34" charset="0"/>
                <a:ea typeface="SimSun" panose="02010600030101010101" pitchFamily="2" charset="-122"/>
              </a:rPr>
              <a:t> </a:t>
            </a:r>
            <a:r>
              <a:rPr lang="en-US" altLang="en-US" sz="3840" b="1" dirty="0" err="1">
                <a:solidFill>
                  <a:srgbClr val="0000FF"/>
                </a:solidFill>
                <a:latin typeface="Arial" panose="020B0604020202020204" pitchFamily="34" charset="0"/>
                <a:ea typeface="SimSun" panose="02010600030101010101" pitchFamily="2" charset="-122"/>
              </a:rPr>
              <a:t>là</a:t>
            </a:r>
            <a:r>
              <a:rPr lang="en-US" altLang="en-US" sz="3840" b="1" dirty="0">
                <a:solidFill>
                  <a:srgbClr val="0000FF"/>
                </a:solidFill>
                <a:latin typeface="Arial" panose="020B0604020202020204" pitchFamily="34" charset="0"/>
                <a:ea typeface="SimSun" panose="02010600030101010101" pitchFamily="2" charset="-122"/>
              </a:rPr>
              <a:t> 39kg</a:t>
            </a:r>
          </a:p>
        </p:txBody>
      </p:sp>
      <p:pic>
        <p:nvPicPr>
          <p:cNvPr id="28" name="Picture 2" descr="F:\360安全浏览器下载\六一\Nipic_2531170_b95b5e79d8a6cffe\1.png">
            <a:extLst>
              <a:ext uri="{FF2B5EF4-FFF2-40B4-BE49-F238E27FC236}">
                <a16:creationId xmlns:a16="http://schemas.microsoft.com/office/drawing/2014/main" id="{A1972F04-B417-ED78-DBEE-923D0672E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9" y="182880"/>
            <a:ext cx="2080260" cy="320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28">
            <a:extLst>
              <a:ext uri="{FF2B5EF4-FFF2-40B4-BE49-F238E27FC236}">
                <a16:creationId xmlns:a16="http://schemas.microsoft.com/office/drawing/2014/main" id="{73FD78E9-4DDA-69BF-8502-FB01DBC8818E}"/>
              </a:ext>
            </a:extLst>
          </p:cNvPr>
          <p:cNvSpPr txBox="1">
            <a:spLocks noChangeArrowheads="1"/>
          </p:cNvSpPr>
          <p:nvPr/>
        </p:nvSpPr>
        <p:spPr bwMode="auto">
          <a:xfrm>
            <a:off x="4218143" y="223349"/>
            <a:ext cx="6552728" cy="923330"/>
          </a:xfrm>
          <a:prstGeom prst="rect">
            <a:avLst/>
          </a:prstGeom>
          <a:noFill/>
          <a:ln>
            <a:noFill/>
          </a:ln>
          <a:effectLst>
            <a:outerShdw dist="35921" dir="2700000" algn="ctr" rotWithShape="0">
              <a:srgbClr val="008000"/>
            </a:outerShdw>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sz="5400" b="1" spc="960" dirty="0">
                <a:solidFill>
                  <a:srgbClr val="FF0000"/>
                </a:solidFill>
                <a:latin typeface="Arial" panose="020B0604020202020204" pitchFamily="34" charset="0"/>
                <a:ea typeface="方正剪纸简体" pitchFamily="65" charset="-122"/>
              </a:rPr>
              <a:t>LUYỆN TẬP</a:t>
            </a:r>
            <a:endParaRPr lang="zh-CN" altLang="en-US" sz="5400" b="1" spc="960" dirty="0">
              <a:solidFill>
                <a:srgbClr val="FF0000"/>
              </a:solidFill>
              <a:latin typeface="Arial" panose="020B0604020202020204" pitchFamily="34" charset="0"/>
              <a:ea typeface="方正剪纸简体" pitchFamily="65" charset="-122"/>
            </a:endParaRPr>
          </a:p>
        </p:txBody>
      </p:sp>
      <p:sp>
        <p:nvSpPr>
          <p:cNvPr id="4" name="Rectangle 3">
            <a:extLst>
              <a:ext uri="{FF2B5EF4-FFF2-40B4-BE49-F238E27FC236}">
                <a16:creationId xmlns:a16="http://schemas.microsoft.com/office/drawing/2014/main" id="{C710BECC-F45A-69C4-EEE8-6596F3D3D6A2}"/>
              </a:ext>
            </a:extLst>
          </p:cNvPr>
          <p:cNvSpPr>
            <a:spLocks noChangeArrowheads="1"/>
          </p:cNvSpPr>
          <p:nvPr/>
        </p:nvSpPr>
        <p:spPr bwMode="auto">
          <a:xfrm>
            <a:off x="546448" y="1424487"/>
            <a:ext cx="11204008" cy="195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vi-VN" altLang="en-US" b="1" u="sng" dirty="0">
                <a:solidFill>
                  <a:srgbClr val="FF0000"/>
                </a:solidFill>
                <a:latin typeface="Arial" panose="020B0604020202020204" pitchFamily="34" charset="0"/>
                <a:ea typeface="SimSun" panose="02010600030101010101" pitchFamily="2" charset="-122"/>
              </a:rPr>
              <a:t>Câu </a:t>
            </a:r>
            <a:r>
              <a:rPr lang="en-US" altLang="en-US" b="1" u="sng" dirty="0">
                <a:solidFill>
                  <a:srgbClr val="FF0000"/>
                </a:solidFill>
                <a:latin typeface="Arial" panose="020B0604020202020204" pitchFamily="34" charset="0"/>
                <a:ea typeface="SimSun" panose="02010600030101010101" pitchFamily="2" charset="-122"/>
              </a:rPr>
              <a:t>1</a:t>
            </a:r>
            <a:r>
              <a:rPr lang="vi-VN" altLang="en-US" dirty="0">
                <a:latin typeface="Arial" panose="020B0604020202020204" pitchFamily="34" charset="0"/>
                <a:ea typeface="SimSun" panose="02010600030101010101" pitchFamily="2" charset="-122"/>
              </a:rPr>
              <a:t>: Người bán hàng sử dụng cân đồng hồ giống như hình bên để cân hoa quả. Hãy cho biết GHĐ, ĐCNN của cân này và đọc giá trị khối lượng của lượng hoa quả được đặt trên đĩa cân</a:t>
            </a:r>
            <a:endParaRPr lang="en-US" altLang="en-US" dirty="0">
              <a:latin typeface="Arial" panose="020B0604020202020204" pitchFamily="34" charset="0"/>
              <a:ea typeface="SimSun" panose="02010600030101010101" pitchFamily="2" charset="-122"/>
            </a:endParaRPr>
          </a:p>
        </p:txBody>
      </p:sp>
      <p:sp>
        <p:nvSpPr>
          <p:cNvPr id="5" name="TextBox 4">
            <a:extLst>
              <a:ext uri="{FF2B5EF4-FFF2-40B4-BE49-F238E27FC236}">
                <a16:creationId xmlns:a16="http://schemas.microsoft.com/office/drawing/2014/main" id="{D9CFBF1D-89D7-B98A-7E7F-E7535F205EF4}"/>
              </a:ext>
            </a:extLst>
          </p:cNvPr>
          <p:cNvSpPr txBox="1">
            <a:spLocks noChangeArrowheads="1"/>
          </p:cNvSpPr>
          <p:nvPr/>
        </p:nvSpPr>
        <p:spPr bwMode="auto">
          <a:xfrm>
            <a:off x="748666" y="4114801"/>
            <a:ext cx="6062478" cy="22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 typeface="Wingdings" panose="05000000000000000000" pitchFamily="2" charset="2"/>
              <a:buChar char="Ø"/>
            </a:pPr>
            <a:r>
              <a:rPr lang="vi-VN" altLang="en-US" sz="3200" dirty="0">
                <a:solidFill>
                  <a:srgbClr val="0000FF"/>
                </a:solidFill>
                <a:latin typeface="Arial" panose="020B0604020202020204" pitchFamily="34" charset="0"/>
                <a:ea typeface="SimSun" panose="02010600030101010101" pitchFamily="2" charset="-122"/>
              </a:rPr>
              <a:t>GHĐ của cân là </a:t>
            </a:r>
            <a:r>
              <a:rPr lang="vi-VN" altLang="en-US" sz="3200" dirty="0">
                <a:solidFill>
                  <a:srgbClr val="FF0000"/>
                </a:solidFill>
                <a:latin typeface="Arial" panose="020B0604020202020204" pitchFamily="34" charset="0"/>
                <a:ea typeface="SimSun" panose="02010600030101010101" pitchFamily="2" charset="-122"/>
              </a:rPr>
              <a:t>3</a:t>
            </a:r>
            <a:r>
              <a:rPr lang="vi-VN" altLang="en-US" sz="3200" dirty="0">
                <a:solidFill>
                  <a:srgbClr val="0000FF"/>
                </a:solidFill>
                <a:latin typeface="Arial" panose="020B0604020202020204" pitchFamily="34" charset="0"/>
                <a:ea typeface="SimSun" panose="02010600030101010101" pitchFamily="2" charset="-122"/>
              </a:rPr>
              <a:t>kg, </a:t>
            </a:r>
          </a:p>
          <a:p>
            <a:pPr eaLnBrk="1" hangingPunct="1">
              <a:lnSpc>
                <a:spcPct val="150000"/>
              </a:lnSpc>
              <a:spcBef>
                <a:spcPct val="0"/>
              </a:spcBef>
              <a:buFont typeface="Wingdings" panose="05000000000000000000" pitchFamily="2" charset="2"/>
              <a:buChar char="Ø"/>
            </a:pPr>
            <a:r>
              <a:rPr lang="vi-VN" altLang="en-US" sz="3200" dirty="0">
                <a:solidFill>
                  <a:srgbClr val="0000FF"/>
                </a:solidFill>
                <a:latin typeface="Arial" panose="020B0604020202020204" pitchFamily="34" charset="0"/>
                <a:ea typeface="SimSun" panose="02010600030101010101" pitchFamily="2" charset="-122"/>
              </a:rPr>
              <a:t>ĐCNN của cân là </a:t>
            </a:r>
            <a:r>
              <a:rPr lang="vi-VN" altLang="en-US" sz="3200" dirty="0">
                <a:solidFill>
                  <a:srgbClr val="FF0000"/>
                </a:solidFill>
                <a:latin typeface="Arial" panose="020B0604020202020204" pitchFamily="34" charset="0"/>
                <a:ea typeface="SimSun" panose="02010600030101010101" pitchFamily="2" charset="-122"/>
              </a:rPr>
              <a:t>20</a:t>
            </a:r>
            <a:r>
              <a:rPr lang="vi-VN" altLang="en-US" sz="3200" dirty="0">
                <a:solidFill>
                  <a:srgbClr val="0000FF"/>
                </a:solidFill>
                <a:latin typeface="Arial" panose="020B0604020202020204" pitchFamily="34" charset="0"/>
                <a:ea typeface="SimSun" panose="02010600030101010101" pitchFamily="2" charset="-122"/>
              </a:rPr>
              <a:t>g</a:t>
            </a:r>
          </a:p>
          <a:p>
            <a:pPr eaLnBrk="1" hangingPunct="1">
              <a:lnSpc>
                <a:spcPct val="150000"/>
              </a:lnSpc>
              <a:spcBef>
                <a:spcPct val="0"/>
              </a:spcBef>
              <a:buFont typeface="Wingdings" panose="05000000000000000000" pitchFamily="2" charset="2"/>
              <a:buChar char="Ø"/>
            </a:pPr>
            <a:r>
              <a:rPr lang="vi-VN" altLang="en-US" sz="3200" dirty="0">
                <a:solidFill>
                  <a:srgbClr val="0000FF"/>
                </a:solidFill>
                <a:latin typeface="Arial" panose="020B0604020202020204" pitchFamily="34" charset="0"/>
                <a:ea typeface="SimSun" panose="02010600030101010101" pitchFamily="2" charset="-122"/>
              </a:rPr>
              <a:t>Khối lượng hoa quả là </a:t>
            </a:r>
            <a:r>
              <a:rPr lang="vi-VN" altLang="en-US" sz="3200" dirty="0">
                <a:solidFill>
                  <a:srgbClr val="FF0000"/>
                </a:solidFill>
                <a:latin typeface="Arial" panose="020B0604020202020204" pitchFamily="34" charset="0"/>
                <a:ea typeface="SimSun" panose="02010600030101010101" pitchFamily="2" charset="-122"/>
              </a:rPr>
              <a:t>240</a:t>
            </a:r>
            <a:r>
              <a:rPr lang="vi-VN" altLang="en-US" sz="3200" dirty="0">
                <a:solidFill>
                  <a:srgbClr val="0000FF"/>
                </a:solidFill>
                <a:latin typeface="Arial" panose="020B0604020202020204" pitchFamily="34" charset="0"/>
                <a:ea typeface="SimSun" panose="02010600030101010101" pitchFamily="2" charset="-122"/>
              </a:rPr>
              <a:t>g</a:t>
            </a:r>
            <a:endParaRPr lang="en-US" altLang="en-US" sz="3200" dirty="0">
              <a:solidFill>
                <a:srgbClr val="0000FF"/>
              </a:solidFill>
              <a:latin typeface="Arial" panose="020B0604020202020204" pitchFamily="34" charset="0"/>
              <a:ea typeface="SimSun" panose="02010600030101010101" pitchFamily="2" charset="-122"/>
            </a:endParaRPr>
          </a:p>
        </p:txBody>
      </p:sp>
      <p:pic>
        <p:nvPicPr>
          <p:cNvPr id="6" name="Picture 1">
            <a:extLst>
              <a:ext uri="{FF2B5EF4-FFF2-40B4-BE49-F238E27FC236}">
                <a16:creationId xmlns:a16="http://schemas.microsoft.com/office/drawing/2014/main" id="{08736A07-A70D-17B5-71B1-A4029DCEA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696" y="3646516"/>
            <a:ext cx="73723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85202A6-F2CC-6E2F-5CE1-D8C7748E161D}"/>
              </a:ext>
            </a:extLst>
          </p:cNvPr>
          <p:cNvSpPr>
            <a:spLocks noChangeArrowheads="1"/>
          </p:cNvSpPr>
          <p:nvPr/>
        </p:nvSpPr>
        <p:spPr bwMode="auto">
          <a:xfrm>
            <a:off x="401956" y="392165"/>
            <a:ext cx="11160600" cy="2217082"/>
          </a:xfrm>
          <a:prstGeom prst="rect">
            <a:avLst/>
          </a:prstGeom>
          <a:noFill/>
          <a:ln>
            <a:noFill/>
          </a:ln>
          <a:effec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50000"/>
              </a:lnSpc>
              <a:defRPr/>
            </a:pPr>
            <a:r>
              <a:rPr lang="en-US" altLang="en-US" sz="3200" b="1" u="sng" dirty="0" err="1">
                <a:solidFill>
                  <a:srgbClr val="0033CC"/>
                </a:solidFill>
                <a:latin typeface="Arial" panose="020B0604020202020204" pitchFamily="34" charset="0"/>
              </a:rPr>
              <a:t>Câu</a:t>
            </a:r>
            <a:r>
              <a:rPr lang="en-US" altLang="en-US" sz="3200" b="1" u="sng" dirty="0">
                <a:solidFill>
                  <a:srgbClr val="0033CC"/>
                </a:solidFill>
                <a:latin typeface="Arial" panose="020B0604020202020204" pitchFamily="34" charset="0"/>
              </a:rPr>
              <a:t> 2</a:t>
            </a:r>
            <a:r>
              <a:rPr lang="en-US" altLang="en-US" sz="3200" b="1" dirty="0">
                <a:solidFill>
                  <a:srgbClr val="0033CC"/>
                </a:solidFill>
                <a:latin typeface="Arial" panose="020B0604020202020204" pitchFamily="34" charset="0"/>
              </a:rPr>
              <a:t>. </a:t>
            </a:r>
            <a:r>
              <a:rPr lang="en-US" altLang="en-US" sz="3200" b="1" dirty="0" err="1">
                <a:solidFill>
                  <a:srgbClr val="0000FF"/>
                </a:solidFill>
                <a:latin typeface="Arial" panose="020B0604020202020204" pitchFamily="34" charset="0"/>
              </a:rPr>
              <a:t>Đơn</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vị</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đo</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khối</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lượng</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trong</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hệ</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thống</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đo</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lường</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chính</a:t>
            </a:r>
            <a:r>
              <a:rPr lang="en-US" altLang="en-US" sz="3200" b="1" dirty="0">
                <a:solidFill>
                  <a:srgbClr val="0000FF"/>
                </a:solidFill>
                <a:latin typeface="Arial" panose="020B0604020202020204" pitchFamily="34" charset="0"/>
              </a:rPr>
              <a:t> </a:t>
            </a:r>
            <a:r>
              <a:rPr lang="en-US" altLang="en-US" sz="3200" b="1" dirty="0" err="1">
                <a:solidFill>
                  <a:srgbClr val="0000FF"/>
                </a:solidFill>
                <a:latin typeface="Arial" panose="020B0604020202020204" pitchFamily="34" charset="0"/>
              </a:rPr>
              <a:t>thức</a:t>
            </a:r>
            <a:r>
              <a:rPr lang="en-US" altLang="en-US" sz="3200" b="1" dirty="0">
                <a:solidFill>
                  <a:srgbClr val="0000FF"/>
                </a:solidFill>
                <a:latin typeface="Arial" panose="020B0604020202020204" pitchFamily="34" charset="0"/>
              </a:rPr>
              <a:t> ở </a:t>
            </a:r>
            <a:r>
              <a:rPr lang="en-US" altLang="en-US" sz="3200" b="1" dirty="0" err="1">
                <a:solidFill>
                  <a:srgbClr val="0000FF"/>
                </a:solidFill>
                <a:latin typeface="Arial" panose="020B0604020202020204" pitchFamily="34" charset="0"/>
              </a:rPr>
              <a:t>nước</a:t>
            </a:r>
            <a:r>
              <a:rPr lang="en-US" altLang="en-US" sz="3200" b="1" dirty="0">
                <a:solidFill>
                  <a:srgbClr val="0000FF"/>
                </a:solidFill>
                <a:latin typeface="Arial" panose="020B0604020202020204" pitchFamily="34" charset="0"/>
              </a:rPr>
              <a:t> ta </a:t>
            </a:r>
            <a:r>
              <a:rPr lang="en-US" altLang="en-US" sz="3200" b="1" dirty="0" err="1">
                <a:solidFill>
                  <a:srgbClr val="0000FF"/>
                </a:solidFill>
                <a:latin typeface="Arial" panose="020B0604020202020204" pitchFamily="34" charset="0"/>
              </a:rPr>
              <a:t>là</a:t>
            </a:r>
            <a:endParaRPr lang="en-US" altLang="en-US" sz="3200" b="1" dirty="0">
              <a:solidFill>
                <a:srgbClr val="0000FF"/>
              </a:solidFill>
              <a:latin typeface="Arial" panose="020B0604020202020204" pitchFamily="34" charset="0"/>
            </a:endParaRPr>
          </a:p>
          <a:p>
            <a:pPr>
              <a:lnSpc>
                <a:spcPct val="150000"/>
              </a:lnSpc>
              <a:defRPr/>
            </a:pPr>
            <a:r>
              <a:rPr lang="en-US" altLang="en-US" sz="3200" b="1" dirty="0">
                <a:latin typeface="Arial" panose="020B0604020202020204" pitchFamily="34" charset="0"/>
              </a:rPr>
              <a:t>A.</a:t>
            </a:r>
            <a:r>
              <a:rPr lang="en-US" altLang="en-US" sz="3200" dirty="0">
                <a:latin typeface="Arial" panose="020B0604020202020204" pitchFamily="34" charset="0"/>
              </a:rPr>
              <a:t> </a:t>
            </a:r>
            <a:r>
              <a:rPr lang="en-US" altLang="en-US" sz="3200" dirty="0" err="1">
                <a:latin typeface="Arial" panose="020B0604020202020204" pitchFamily="34" charset="0"/>
              </a:rPr>
              <a:t>tấn</a:t>
            </a:r>
            <a:r>
              <a:rPr lang="en-US" altLang="en-US" sz="3200" dirty="0">
                <a:latin typeface="Arial" panose="020B0604020202020204" pitchFamily="34" charset="0"/>
              </a:rPr>
              <a:t>.		</a:t>
            </a:r>
            <a:r>
              <a:rPr lang="en-US" altLang="en-US" sz="3200" b="1" dirty="0">
                <a:latin typeface="Arial" panose="020B0604020202020204" pitchFamily="34" charset="0"/>
              </a:rPr>
              <a:t>B.</a:t>
            </a:r>
            <a:r>
              <a:rPr lang="en-US" altLang="en-US" sz="3200" dirty="0">
                <a:latin typeface="Arial" panose="020B0604020202020204" pitchFamily="34" charset="0"/>
              </a:rPr>
              <a:t> </a:t>
            </a:r>
            <a:r>
              <a:rPr lang="en-US" altLang="en-US" sz="3200" dirty="0" err="1">
                <a:latin typeface="Arial" panose="020B0604020202020204" pitchFamily="34" charset="0"/>
              </a:rPr>
              <a:t>miligam</a:t>
            </a:r>
            <a:r>
              <a:rPr lang="en-US" altLang="en-US" sz="3200" dirty="0">
                <a:latin typeface="Arial" panose="020B0604020202020204" pitchFamily="34" charset="0"/>
              </a:rPr>
              <a:t>.		</a:t>
            </a:r>
            <a:r>
              <a:rPr lang="en-US" altLang="en-US" sz="3200" b="1" dirty="0">
                <a:latin typeface="Arial" panose="020B0604020202020204" pitchFamily="34" charset="0"/>
              </a:rPr>
              <a:t>C.</a:t>
            </a:r>
            <a:r>
              <a:rPr lang="en-US" altLang="en-US" sz="3200" dirty="0">
                <a:latin typeface="Arial" panose="020B0604020202020204" pitchFamily="34" charset="0"/>
              </a:rPr>
              <a:t> </a:t>
            </a:r>
            <a:r>
              <a:rPr lang="en-US" altLang="en-US" sz="3200" dirty="0" err="1">
                <a:latin typeface="Arial" panose="020B0604020202020204" pitchFamily="34" charset="0"/>
              </a:rPr>
              <a:t>kilôgam</a:t>
            </a:r>
            <a:r>
              <a:rPr lang="en-US" altLang="en-US" sz="3200" dirty="0">
                <a:latin typeface="Arial" panose="020B0604020202020204" pitchFamily="34" charset="0"/>
              </a:rPr>
              <a:t>.	</a:t>
            </a:r>
            <a:r>
              <a:rPr lang="en-US" altLang="en-US" sz="3200" b="1" dirty="0">
                <a:latin typeface="Arial" panose="020B0604020202020204" pitchFamily="34" charset="0"/>
              </a:rPr>
              <a:t>D.</a:t>
            </a:r>
            <a:r>
              <a:rPr lang="en-US" altLang="en-US" sz="3200" dirty="0">
                <a:latin typeface="Arial" panose="020B0604020202020204" pitchFamily="34" charset="0"/>
              </a:rPr>
              <a:t> </a:t>
            </a:r>
            <a:r>
              <a:rPr lang="en-US" altLang="en-US" sz="3200" dirty="0">
                <a:solidFill>
                  <a:srgbClr val="000000"/>
                </a:solidFill>
                <a:latin typeface="Arial" panose="020B0604020202020204" pitchFamily="34" charset="0"/>
              </a:rPr>
              <a:t>gam.</a:t>
            </a:r>
            <a:endParaRPr lang="en-US" altLang="en-US" sz="3200" dirty="0">
              <a:latin typeface="Arial" panose="020B0604020202020204" pitchFamily="34" charset="0"/>
            </a:endParaRPr>
          </a:p>
        </p:txBody>
      </p:sp>
      <p:sp>
        <p:nvSpPr>
          <p:cNvPr id="3" name="Rectangle 2">
            <a:extLst>
              <a:ext uri="{FF2B5EF4-FFF2-40B4-BE49-F238E27FC236}">
                <a16:creationId xmlns:a16="http://schemas.microsoft.com/office/drawing/2014/main" id="{BC63E147-6707-E76E-7B6F-E3591B2839DF}"/>
              </a:ext>
            </a:extLst>
          </p:cNvPr>
          <p:cNvSpPr>
            <a:spLocks noChangeArrowheads="1"/>
          </p:cNvSpPr>
          <p:nvPr/>
        </p:nvSpPr>
        <p:spPr bwMode="auto">
          <a:xfrm>
            <a:off x="401956" y="3078480"/>
            <a:ext cx="11377740" cy="369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3200" b="1" u="sng" dirty="0" err="1">
                <a:solidFill>
                  <a:srgbClr val="0033CC"/>
                </a:solidFill>
                <a:latin typeface="Arial" panose="020B0604020202020204" pitchFamily="34" charset="0"/>
                <a:ea typeface="SimSun" panose="02010600030101010101" pitchFamily="2" charset="-122"/>
              </a:rPr>
              <a:t>Câu</a:t>
            </a:r>
            <a:r>
              <a:rPr lang="en-US" altLang="en-US" sz="3200" b="1" u="sng" dirty="0">
                <a:solidFill>
                  <a:srgbClr val="0033CC"/>
                </a:solidFill>
                <a:latin typeface="Arial" panose="020B0604020202020204" pitchFamily="34" charset="0"/>
                <a:ea typeface="SimSun" panose="02010600030101010101" pitchFamily="2" charset="-122"/>
              </a:rPr>
              <a:t> 3</a:t>
            </a:r>
            <a:r>
              <a:rPr lang="en-US" altLang="en-US" sz="3200" b="1" dirty="0">
                <a:solidFill>
                  <a:srgbClr val="0033CC"/>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Trên</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vỏ</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một</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hộp</a:t>
            </a:r>
            <a:r>
              <a:rPr lang="en-US" altLang="en-US" sz="3200" b="1" dirty="0">
                <a:solidFill>
                  <a:srgbClr val="0000FF"/>
                </a:solidFill>
                <a:latin typeface="Arial" panose="020B0604020202020204" pitchFamily="34" charset="0"/>
                <a:ea typeface="SimSun" panose="02010600030101010101" pitchFamily="2" charset="-122"/>
              </a:rPr>
              <a:t> bánh </a:t>
            </a:r>
            <a:r>
              <a:rPr lang="en-US" altLang="en-US" sz="3200" b="1" dirty="0" err="1">
                <a:solidFill>
                  <a:srgbClr val="0000FF"/>
                </a:solidFill>
                <a:latin typeface="Arial" panose="020B0604020202020204" pitchFamily="34" charset="0"/>
                <a:ea typeface="SimSun" panose="02010600030101010101" pitchFamily="2" charset="-122"/>
              </a:rPr>
              <a:t>có</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ghi</a:t>
            </a:r>
            <a:r>
              <a:rPr lang="en-US" altLang="en-US" sz="3200" b="1" dirty="0">
                <a:solidFill>
                  <a:srgbClr val="0000FF"/>
                </a:solidFill>
                <a:latin typeface="Arial" panose="020B0604020202020204" pitchFamily="34" charset="0"/>
                <a:ea typeface="SimSun" panose="02010600030101010101" pitchFamily="2" charset="-122"/>
              </a:rPr>
              <a:t> 500 g, con </a:t>
            </a:r>
            <a:r>
              <a:rPr lang="en-US" altLang="en-US" sz="3200" b="1" dirty="0" err="1">
                <a:solidFill>
                  <a:srgbClr val="0000FF"/>
                </a:solidFill>
                <a:latin typeface="Arial" panose="020B0604020202020204" pitchFamily="34" charset="0"/>
                <a:ea typeface="SimSun" panose="02010600030101010101" pitchFamily="2" charset="-122"/>
              </a:rPr>
              <a:t>số</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này</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có</a:t>
            </a:r>
            <a:r>
              <a:rPr lang="en-US" altLang="en-US" sz="3200" b="1" dirty="0">
                <a:solidFill>
                  <a:srgbClr val="0000FF"/>
                </a:solidFill>
                <a:latin typeface="Arial" panose="020B0604020202020204" pitchFamily="34" charset="0"/>
                <a:ea typeface="SimSun" panose="02010600030101010101" pitchFamily="2" charset="-122"/>
              </a:rPr>
              <a:t> ý </a:t>
            </a:r>
            <a:r>
              <a:rPr lang="en-US" altLang="en-US" sz="3200" b="1" dirty="0" err="1">
                <a:solidFill>
                  <a:srgbClr val="0000FF"/>
                </a:solidFill>
                <a:latin typeface="Arial" panose="020B0604020202020204" pitchFamily="34" charset="0"/>
                <a:ea typeface="SimSun" panose="02010600030101010101" pitchFamily="2" charset="-122"/>
              </a:rPr>
              <a:t>nghĩa</a:t>
            </a:r>
            <a:r>
              <a:rPr lang="en-US" altLang="en-US" sz="3200" b="1" dirty="0">
                <a:solidFill>
                  <a:srgbClr val="0000FF"/>
                </a:solidFill>
                <a:latin typeface="Arial" panose="020B0604020202020204" pitchFamily="34" charset="0"/>
                <a:ea typeface="SimSun" panose="02010600030101010101" pitchFamily="2" charset="-122"/>
              </a:rPr>
              <a:t> </a:t>
            </a:r>
            <a:r>
              <a:rPr lang="en-US" altLang="en-US" sz="3200" b="1" dirty="0" err="1">
                <a:solidFill>
                  <a:srgbClr val="0000FF"/>
                </a:solidFill>
                <a:latin typeface="Arial" panose="020B0604020202020204" pitchFamily="34" charset="0"/>
                <a:ea typeface="SimSun" panose="02010600030101010101" pitchFamily="2" charset="-122"/>
              </a:rPr>
              <a:t>gì</a:t>
            </a:r>
            <a:r>
              <a:rPr lang="en-US" altLang="en-US" sz="3200" b="1" dirty="0">
                <a:solidFill>
                  <a:srgbClr val="0000FF"/>
                </a:solidFill>
                <a:latin typeface="Arial" panose="020B0604020202020204" pitchFamily="34" charset="0"/>
                <a:ea typeface="SimSun" panose="02010600030101010101" pitchFamily="2" charset="-122"/>
              </a:rPr>
              <a:t>?</a:t>
            </a:r>
          </a:p>
          <a:p>
            <a:pPr>
              <a:lnSpc>
                <a:spcPct val="150000"/>
              </a:lnSpc>
              <a:spcBef>
                <a:spcPct val="0"/>
              </a:spcBef>
              <a:buNone/>
            </a:pPr>
            <a:r>
              <a:rPr lang="en-US" altLang="en-US" sz="3200" b="1" dirty="0">
                <a:latin typeface="Arial" panose="020B0604020202020204" pitchFamily="34" charset="0"/>
                <a:ea typeface="SimSun" panose="02010600030101010101" pitchFamily="2" charset="-122"/>
              </a:rPr>
              <a:t>A. </a:t>
            </a:r>
            <a:r>
              <a:rPr lang="en-US" altLang="en-US" sz="3200" dirty="0" err="1">
                <a:latin typeface="Arial" panose="020B0604020202020204" pitchFamily="34" charset="0"/>
                <a:ea typeface="SimSun" panose="02010600030101010101" pitchFamily="2" charset="-122"/>
              </a:rPr>
              <a:t>Khối</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lượng</a:t>
            </a:r>
            <a:r>
              <a:rPr lang="en-US" altLang="en-US" sz="3200" dirty="0">
                <a:latin typeface="Arial" panose="020B0604020202020204" pitchFamily="34" charset="0"/>
                <a:ea typeface="SimSun" panose="02010600030101010101" pitchFamily="2" charset="-122"/>
              </a:rPr>
              <a:t> bánh </a:t>
            </a:r>
            <a:r>
              <a:rPr lang="en-US" altLang="en-US" sz="3200" dirty="0" err="1">
                <a:latin typeface="Arial" panose="020B0604020202020204" pitchFamily="34" charset="0"/>
                <a:ea typeface="SimSun" panose="02010600030101010101" pitchFamily="2" charset="-122"/>
              </a:rPr>
              <a:t>trong</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hộp</a:t>
            </a:r>
            <a:r>
              <a:rPr lang="en-US" altLang="en-US" sz="3200" dirty="0">
                <a:solidFill>
                  <a:srgbClr val="0000FF"/>
                </a:solidFill>
                <a:latin typeface="Arial" panose="020B0604020202020204" pitchFamily="34" charset="0"/>
                <a:ea typeface="SimSun" panose="02010600030101010101" pitchFamily="2" charset="-122"/>
              </a:rPr>
              <a:t>.		</a:t>
            </a:r>
          </a:p>
          <a:p>
            <a:pPr>
              <a:lnSpc>
                <a:spcPct val="150000"/>
              </a:lnSpc>
              <a:spcBef>
                <a:spcPct val="0"/>
              </a:spcBef>
              <a:buFontTx/>
              <a:buNone/>
            </a:pPr>
            <a:r>
              <a:rPr lang="en-US" altLang="en-US" sz="3200" b="1" dirty="0">
                <a:latin typeface="Arial" panose="020B0604020202020204" pitchFamily="34" charset="0"/>
                <a:ea typeface="SimSun" panose="02010600030101010101" pitchFamily="2" charset="-122"/>
              </a:rPr>
              <a:t>B.</a:t>
            </a:r>
            <a:r>
              <a:rPr lang="en-US" altLang="en-US" sz="3200" dirty="0">
                <a:solidFill>
                  <a:srgbClr val="000000"/>
                </a:solidFill>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Khối</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lượng</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cả</a:t>
            </a:r>
            <a:r>
              <a:rPr lang="en-US" altLang="en-US" sz="3200" dirty="0">
                <a:latin typeface="Arial" panose="020B0604020202020204" pitchFamily="34" charset="0"/>
                <a:ea typeface="SimSun" panose="02010600030101010101" pitchFamily="2" charset="-122"/>
              </a:rPr>
              <a:t> bánh </a:t>
            </a:r>
            <a:r>
              <a:rPr lang="en-US" altLang="en-US" sz="3200" dirty="0" err="1">
                <a:latin typeface="Arial" panose="020B0604020202020204" pitchFamily="34" charset="0"/>
                <a:ea typeface="SimSun" panose="02010600030101010101" pitchFamily="2" charset="-122"/>
              </a:rPr>
              <a:t>trong</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hộp</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và</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vỏ</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hộp</a:t>
            </a:r>
            <a:r>
              <a:rPr lang="en-US" altLang="en-US" sz="3200" dirty="0">
                <a:latin typeface="Arial" panose="020B0604020202020204" pitchFamily="34" charset="0"/>
                <a:ea typeface="SimSun" panose="02010600030101010101" pitchFamily="2" charset="-122"/>
              </a:rPr>
              <a:t>.</a:t>
            </a:r>
          </a:p>
          <a:p>
            <a:pPr>
              <a:lnSpc>
                <a:spcPct val="150000"/>
              </a:lnSpc>
              <a:spcBef>
                <a:spcPct val="0"/>
              </a:spcBef>
              <a:buFontTx/>
              <a:buNone/>
            </a:pPr>
            <a:r>
              <a:rPr lang="en-US" altLang="en-US" sz="3200" b="1" dirty="0">
                <a:latin typeface="Arial" panose="020B0604020202020204" pitchFamily="34" charset="0"/>
                <a:ea typeface="SimSun" panose="02010600030101010101" pitchFamily="2" charset="-122"/>
              </a:rPr>
              <a:t>C.</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Sức</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nặng</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của</a:t>
            </a:r>
            <a:r>
              <a:rPr lang="en-US" altLang="en-US" sz="3200" dirty="0">
                <a:latin typeface="Arial" panose="020B0604020202020204" pitchFamily="34" charset="0"/>
                <a:ea typeface="SimSun" panose="02010600030101010101" pitchFamily="2" charset="-122"/>
              </a:rPr>
              <a:t> </a:t>
            </a:r>
            <a:r>
              <a:rPr lang="en-US" altLang="en-US" sz="3200" dirty="0" err="1">
                <a:latin typeface="Arial" panose="020B0604020202020204" pitchFamily="34" charset="0"/>
                <a:ea typeface="SimSun" panose="02010600030101010101" pitchFamily="2" charset="-122"/>
              </a:rPr>
              <a:t>hộp</a:t>
            </a:r>
            <a:r>
              <a:rPr lang="en-US" altLang="en-US" sz="3200" dirty="0">
                <a:latin typeface="Arial" panose="020B0604020202020204" pitchFamily="34" charset="0"/>
                <a:ea typeface="SimSun" panose="02010600030101010101" pitchFamily="2" charset="-122"/>
              </a:rPr>
              <a:t> bánh.	</a:t>
            </a:r>
            <a:r>
              <a:rPr lang="en-US" altLang="en-US" sz="3200" b="1" dirty="0">
                <a:latin typeface="Arial" panose="020B0604020202020204" pitchFamily="34" charset="0"/>
                <a:ea typeface="SimSun" panose="02010600030101010101" pitchFamily="2" charset="-122"/>
              </a:rPr>
              <a:t>D.</a:t>
            </a:r>
            <a:r>
              <a:rPr lang="en-US" altLang="en-US" sz="3200" dirty="0">
                <a:latin typeface="Arial" panose="020B0604020202020204" pitchFamily="34" charset="0"/>
                <a:ea typeface="SimSun" panose="02010600030101010101" pitchFamily="2" charset="-122"/>
              </a:rPr>
              <a:t> </a:t>
            </a:r>
            <a:r>
              <a:rPr lang="en-US" altLang="en-US" sz="3200" dirty="0" err="1">
                <a:solidFill>
                  <a:srgbClr val="000000"/>
                </a:solidFill>
                <a:latin typeface="Arial" panose="020B0604020202020204" pitchFamily="34" charset="0"/>
                <a:ea typeface="SimSun" panose="02010600030101010101" pitchFamily="2" charset="-122"/>
              </a:rPr>
              <a:t>Thể</a:t>
            </a:r>
            <a:r>
              <a:rPr lang="en-US" altLang="en-US" sz="3200" dirty="0">
                <a:solidFill>
                  <a:srgbClr val="000000"/>
                </a:solidFill>
                <a:latin typeface="Arial" panose="020B0604020202020204" pitchFamily="34" charset="0"/>
                <a:ea typeface="SimSun" panose="02010600030101010101" pitchFamily="2" charset="-122"/>
              </a:rPr>
              <a:t> </a:t>
            </a:r>
            <a:r>
              <a:rPr lang="en-US" altLang="en-US" sz="3200" dirty="0" err="1">
                <a:solidFill>
                  <a:srgbClr val="000000"/>
                </a:solidFill>
                <a:latin typeface="Arial" panose="020B0604020202020204" pitchFamily="34" charset="0"/>
                <a:ea typeface="SimSun" panose="02010600030101010101" pitchFamily="2" charset="-122"/>
              </a:rPr>
              <a:t>tích</a:t>
            </a:r>
            <a:r>
              <a:rPr lang="en-US" altLang="en-US" sz="3200" dirty="0">
                <a:solidFill>
                  <a:srgbClr val="000000"/>
                </a:solidFill>
                <a:latin typeface="Arial" panose="020B0604020202020204" pitchFamily="34" charset="0"/>
                <a:ea typeface="SimSun" panose="02010600030101010101" pitchFamily="2" charset="-122"/>
              </a:rPr>
              <a:t> </a:t>
            </a:r>
            <a:r>
              <a:rPr lang="en-US" altLang="en-US" sz="3200" dirty="0" err="1">
                <a:solidFill>
                  <a:srgbClr val="000000"/>
                </a:solidFill>
                <a:latin typeface="Arial" panose="020B0604020202020204" pitchFamily="34" charset="0"/>
                <a:ea typeface="SimSun" panose="02010600030101010101" pitchFamily="2" charset="-122"/>
              </a:rPr>
              <a:t>của</a:t>
            </a:r>
            <a:r>
              <a:rPr lang="en-US" altLang="en-US" sz="3200" dirty="0">
                <a:solidFill>
                  <a:srgbClr val="000000"/>
                </a:solidFill>
                <a:latin typeface="Arial" panose="020B0604020202020204" pitchFamily="34" charset="0"/>
                <a:ea typeface="SimSun" panose="02010600030101010101" pitchFamily="2" charset="-122"/>
              </a:rPr>
              <a:t> </a:t>
            </a:r>
            <a:r>
              <a:rPr lang="en-US" altLang="en-US" sz="3200" dirty="0" err="1">
                <a:solidFill>
                  <a:srgbClr val="000000"/>
                </a:solidFill>
                <a:latin typeface="Arial" panose="020B0604020202020204" pitchFamily="34" charset="0"/>
                <a:ea typeface="SimSun" panose="02010600030101010101" pitchFamily="2" charset="-122"/>
              </a:rPr>
              <a:t>hộp</a:t>
            </a:r>
            <a:r>
              <a:rPr lang="en-US" altLang="en-US" sz="3200" dirty="0">
                <a:solidFill>
                  <a:srgbClr val="000000"/>
                </a:solidFill>
                <a:latin typeface="Arial" panose="020B0604020202020204" pitchFamily="34" charset="0"/>
                <a:ea typeface="SimSun" panose="02010600030101010101" pitchFamily="2" charset="-122"/>
              </a:rPr>
              <a:t> bánh.</a:t>
            </a:r>
          </a:p>
        </p:txBody>
      </p:sp>
      <p:sp>
        <p:nvSpPr>
          <p:cNvPr id="6" name="Oval 5">
            <a:extLst>
              <a:ext uri="{FF2B5EF4-FFF2-40B4-BE49-F238E27FC236}">
                <a16:creationId xmlns:a16="http://schemas.microsoft.com/office/drawing/2014/main" id="{7E29F1FC-9245-8E8B-0AE1-CB03F0CDAA96}"/>
              </a:ext>
            </a:extLst>
          </p:cNvPr>
          <p:cNvSpPr/>
          <p:nvPr/>
        </p:nvSpPr>
        <p:spPr>
          <a:xfrm>
            <a:off x="6667128" y="1969333"/>
            <a:ext cx="720080" cy="6893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9A2A9D-3C8B-06EA-E875-B1F501B3F71D}"/>
              </a:ext>
            </a:extLst>
          </p:cNvPr>
          <p:cNvSpPr/>
          <p:nvPr/>
        </p:nvSpPr>
        <p:spPr>
          <a:xfrm>
            <a:off x="258416" y="5338936"/>
            <a:ext cx="720080" cy="6893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043392" y="119605"/>
            <a:ext cx="5291408" cy="3803569"/>
          </a:xfrm>
          <a:prstGeom prst="rect">
            <a:avLst/>
          </a:prstGeom>
        </p:spPr>
      </p:pic>
      <p:sp>
        <p:nvSpPr>
          <p:cNvPr id="8" name="Rectangle 7"/>
          <p:cNvSpPr/>
          <p:nvPr/>
        </p:nvSpPr>
        <p:spPr>
          <a:xfrm>
            <a:off x="1475112" y="1879691"/>
            <a:ext cx="7115631" cy="1305165"/>
          </a:xfrm>
          <a:prstGeom prst="rect">
            <a:avLst/>
          </a:prstGeom>
        </p:spPr>
        <p:txBody>
          <a:bodyPr wrap="square">
            <a:spAutoFit/>
          </a:bodyPr>
          <a:lstStyle/>
          <a:p>
            <a:pPr algn="ctr">
              <a:lnSpc>
                <a:spcPct val="150000"/>
              </a:lnSpc>
              <a:spcAft>
                <a:spcPts val="0"/>
              </a:spcAft>
              <a:tabLst>
                <a:tab pos="540385" algn="l"/>
              </a:tabLst>
            </a:pPr>
            <a:r>
              <a:rPr lang="en-US" sz="2800" dirty="0" err="1">
                <a:solidFill>
                  <a:srgbClr val="FF0000"/>
                </a:solidFill>
                <a:ea typeface="Arial" panose="020B0604020202020204" pitchFamily="34" charset="0"/>
              </a:rPr>
              <a:t>Câu</a:t>
            </a:r>
            <a:r>
              <a:rPr lang="en-US" sz="2800" dirty="0">
                <a:solidFill>
                  <a:srgbClr val="FF0000"/>
                </a:solidFill>
                <a:ea typeface="Arial" panose="020B0604020202020204" pitchFamily="34" charset="0"/>
              </a:rPr>
              <a:t> 1: Quan </a:t>
            </a:r>
            <a:r>
              <a:rPr lang="en-US" sz="2800" dirty="0" err="1">
                <a:solidFill>
                  <a:srgbClr val="FF0000"/>
                </a:solidFill>
                <a:ea typeface="Arial" panose="020B0604020202020204" pitchFamily="34" charset="0"/>
              </a:rPr>
              <a:t>sát</a:t>
            </a:r>
            <a:r>
              <a:rPr lang="en-US" sz="2800" dirty="0">
                <a:solidFill>
                  <a:srgbClr val="FF0000"/>
                </a:solidFill>
                <a:ea typeface="Arial" panose="020B0604020202020204" pitchFamily="34" charset="0"/>
              </a:rPr>
              <a:t> H 3.1 </a:t>
            </a:r>
            <a:r>
              <a:rPr lang="en-US" sz="2800" dirty="0" err="1">
                <a:solidFill>
                  <a:srgbClr val="FF0000"/>
                </a:solidFill>
                <a:ea typeface="Arial" panose="020B0604020202020204" pitchFamily="34" charset="0"/>
              </a:rPr>
              <a:t>và</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cho</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biết</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hình</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tròn</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màu</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đỏ</a:t>
            </a:r>
            <a:r>
              <a:rPr lang="en-US" sz="2800" dirty="0">
                <a:solidFill>
                  <a:srgbClr val="FF0000"/>
                </a:solidFill>
                <a:ea typeface="Arial" panose="020B0604020202020204" pitchFamily="34" charset="0"/>
              </a:rPr>
              <a:t> ở 2 </a:t>
            </a:r>
            <a:r>
              <a:rPr lang="en-US" sz="2800" dirty="0" err="1">
                <a:solidFill>
                  <a:srgbClr val="FF0000"/>
                </a:solidFill>
                <a:ea typeface="Arial" panose="020B0604020202020204" pitchFamily="34" charset="0"/>
              </a:rPr>
              <a:t>hình</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có</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bằng</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nhau</a:t>
            </a:r>
            <a:r>
              <a:rPr lang="en-US" sz="2800" dirty="0">
                <a:solidFill>
                  <a:srgbClr val="FF0000"/>
                </a:solidFill>
                <a:ea typeface="Arial" panose="020B0604020202020204" pitchFamily="34" charset="0"/>
              </a:rPr>
              <a:t> </a:t>
            </a:r>
            <a:r>
              <a:rPr lang="en-US" sz="2800" dirty="0" err="1">
                <a:solidFill>
                  <a:srgbClr val="FF0000"/>
                </a:solidFill>
                <a:ea typeface="Arial" panose="020B0604020202020204" pitchFamily="34" charset="0"/>
              </a:rPr>
              <a:t>không</a:t>
            </a:r>
            <a:r>
              <a:rPr lang="en-US" sz="2800" dirty="0">
                <a:solidFill>
                  <a:srgbClr val="FF0000"/>
                </a:solidFill>
                <a:ea typeface="Arial" panose="020B0604020202020204" pitchFamily="34" charset="0"/>
              </a:rPr>
              <a:t>?</a:t>
            </a:r>
            <a:endParaRPr lang="en-US" sz="2800" dirty="0">
              <a:solidFill>
                <a:srgbClr val="FF0000"/>
              </a:solidFill>
              <a:ea typeface="Calibri" panose="020F0502020204030204" pitchFamily="34" charset="0"/>
            </a:endParaRPr>
          </a:p>
        </p:txBody>
      </p:sp>
      <p:sp>
        <p:nvSpPr>
          <p:cNvPr id="5" name="Title 1"/>
          <p:cNvSpPr txBox="1">
            <a:spLocks noChangeArrowheads="1"/>
          </p:cNvSpPr>
          <p:nvPr/>
        </p:nvSpPr>
        <p:spPr>
          <a:xfrm>
            <a:off x="186408" y="9529"/>
            <a:ext cx="7727691" cy="576064"/>
          </a:xfrm>
          <a:prstGeom prst="rect">
            <a:avLst/>
          </a:prstGeom>
        </p:spPr>
        <p:txBody>
          <a:bodyPr spcFirstLastPara="1" vert="horz" wrap="square" lIns="91425" tIns="91425" rIns="91425" bIns="91425" rtlCol="0" anchor="ctr" anchorCtr="0">
            <a:noAutofit/>
          </a:bodyPr>
          <a:lstStyle>
            <a:lvl1pPr lvl="0" algn="ctr" defTabSz="548640" rtl="0" eaLnBrk="1" latinLnBrk="0" hangingPunct="1">
              <a:spcBef>
                <a:spcPts val="0"/>
              </a:spcBef>
              <a:spcAft>
                <a:spcPts val="0"/>
              </a:spcAft>
              <a:buSzPts val="2800"/>
              <a:buNone/>
              <a:defRPr sz="4320" kern="1200">
                <a:solidFill>
                  <a:schemeClr val="accent1"/>
                </a:solidFill>
                <a:latin typeface="+mj-lt"/>
                <a:ea typeface="+mj-ea"/>
                <a:cs typeface="+mj-cs"/>
              </a:defRPr>
            </a:lvl1pPr>
            <a:lvl2pPr lvl="1" rtl="0" eaLnBrk="1" hangingPunct="1">
              <a:spcBef>
                <a:spcPts val="0"/>
              </a:spcBef>
              <a:spcAft>
                <a:spcPts val="0"/>
              </a:spcAft>
              <a:buSzPts val="2800"/>
              <a:buNone/>
              <a:defRPr>
                <a:solidFill>
                  <a:schemeClr val="tx2"/>
                </a:solidFill>
              </a:defRPr>
            </a:lvl2pPr>
            <a:lvl3pPr lvl="2" rtl="0" eaLnBrk="1" hangingPunct="1">
              <a:spcBef>
                <a:spcPts val="0"/>
              </a:spcBef>
              <a:spcAft>
                <a:spcPts val="0"/>
              </a:spcAft>
              <a:buSzPts val="2800"/>
              <a:buNone/>
              <a:defRPr>
                <a:solidFill>
                  <a:schemeClr val="tx2"/>
                </a:solidFill>
              </a:defRPr>
            </a:lvl3pPr>
            <a:lvl4pPr lvl="3" rtl="0" eaLnBrk="1" hangingPunct="1">
              <a:spcBef>
                <a:spcPts val="0"/>
              </a:spcBef>
              <a:spcAft>
                <a:spcPts val="0"/>
              </a:spcAft>
              <a:buSzPts val="2800"/>
              <a:buNone/>
              <a:defRPr>
                <a:solidFill>
                  <a:schemeClr val="tx2"/>
                </a:solidFill>
              </a:defRPr>
            </a:lvl4pPr>
            <a:lvl5pPr lvl="4" rtl="0" eaLnBrk="1" hangingPunct="1">
              <a:spcBef>
                <a:spcPts val="0"/>
              </a:spcBef>
              <a:spcAft>
                <a:spcPts val="0"/>
              </a:spcAft>
              <a:buSzPts val="2800"/>
              <a:buNone/>
              <a:defRPr>
                <a:solidFill>
                  <a:schemeClr val="tx2"/>
                </a:solidFill>
              </a:defRPr>
            </a:lvl5pPr>
            <a:lvl6pPr lvl="5" rtl="0" eaLnBrk="1" hangingPunct="1">
              <a:spcBef>
                <a:spcPts val="0"/>
              </a:spcBef>
              <a:spcAft>
                <a:spcPts val="0"/>
              </a:spcAft>
              <a:buSzPts val="2800"/>
              <a:buNone/>
              <a:defRPr>
                <a:solidFill>
                  <a:schemeClr val="tx2"/>
                </a:solidFill>
              </a:defRPr>
            </a:lvl6pPr>
            <a:lvl7pPr lvl="6" rtl="0" eaLnBrk="1" hangingPunct="1">
              <a:spcBef>
                <a:spcPts val="0"/>
              </a:spcBef>
              <a:spcAft>
                <a:spcPts val="0"/>
              </a:spcAft>
              <a:buSzPts val="2800"/>
              <a:buNone/>
              <a:defRPr>
                <a:solidFill>
                  <a:schemeClr val="tx2"/>
                </a:solidFill>
              </a:defRPr>
            </a:lvl7pPr>
            <a:lvl8pPr lvl="7" rtl="0" eaLnBrk="1" hangingPunct="1">
              <a:spcBef>
                <a:spcPts val="0"/>
              </a:spcBef>
              <a:spcAft>
                <a:spcPts val="0"/>
              </a:spcAft>
              <a:buSzPts val="2800"/>
              <a:buNone/>
              <a:defRPr>
                <a:solidFill>
                  <a:schemeClr val="tx2"/>
                </a:solidFill>
              </a:defRPr>
            </a:lvl8pPr>
            <a:lvl9pPr lvl="8" rtl="0" eaLnBrk="1" hangingPunct="1">
              <a:spcBef>
                <a:spcPts val="0"/>
              </a:spcBef>
              <a:spcAft>
                <a:spcPts val="0"/>
              </a:spcAft>
              <a:buSzPts val="2800"/>
              <a:buNone/>
              <a:defRPr>
                <a:solidFill>
                  <a:schemeClr val="tx2"/>
                </a:solidFill>
              </a:defRPr>
            </a:lvl9pPr>
          </a:lstStyle>
          <a:p>
            <a:pPr algn="l" fontAlgn="auto"/>
            <a:r>
              <a:rPr lang="en-US" altLang="vi-VN" sz="4000" b="1" dirty="0">
                <a:solidFill>
                  <a:srgbClr val="FF0000"/>
                </a:solidFill>
                <a:latin typeface="Arial" panose="020B0604020202020204" pitchFamily="34" charset="0"/>
                <a:cs typeface="Arial" panose="020B0604020202020204" pitchFamily="34" charset="0"/>
              </a:rPr>
              <a:t>I. </a:t>
            </a:r>
            <a:r>
              <a:rPr lang="en-GB" altLang="vi-VN" sz="4000" b="1" dirty="0">
                <a:solidFill>
                  <a:srgbClr val="FF0000"/>
                </a:solidFill>
                <a:latin typeface="Arial" panose="020B0604020202020204" pitchFamily="34" charset="0"/>
                <a:cs typeface="Arial" panose="020B0604020202020204" pitchFamily="34" charset="0"/>
              </a:rPr>
              <a:t>SỰ CẢM NHẬN HIỆN TƯỢNG</a:t>
            </a:r>
            <a:endParaRPr lang="vi-VN" altLang="vi-VN" sz="4000" b="1" dirty="0">
              <a:solidFill>
                <a:srgbClr val="FF0000"/>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E6BA3530-6085-65B4-143C-EF83536A7C0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456" y="973964"/>
            <a:ext cx="827684" cy="827684"/>
          </a:xfrm>
          <a:prstGeom prst="rect">
            <a:avLst/>
          </a:prstGeom>
        </p:spPr>
      </p:pic>
      <p:sp>
        <p:nvSpPr>
          <p:cNvPr id="4177" name="Google Shape;4177;p44"/>
          <p:cNvSpPr txBox="1">
            <a:spLocks noGrp="1"/>
          </p:cNvSpPr>
          <p:nvPr>
            <p:ph type="title"/>
          </p:nvPr>
        </p:nvSpPr>
        <p:spPr>
          <a:xfrm>
            <a:off x="1446140" y="1030882"/>
            <a:ext cx="2604113" cy="713848"/>
          </a:xfrm>
          <a:prstGeom prst="rect">
            <a:avLst/>
          </a:prstGeom>
        </p:spPr>
        <p:txBody>
          <a:bodyPr spcFirstLastPara="1" vert="horz" wrap="square" lIns="146280" tIns="146280" rIns="146280" bIns="146280" rtlCol="0" anchor="ctr" anchorCtr="0">
            <a:noAutofit/>
          </a:bodyPr>
          <a:lstStyle/>
          <a:p>
            <a:r>
              <a:rPr lang="en" sz="28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THẢO LUẬN</a:t>
            </a:r>
            <a:endParaRPr sz="28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376" name="Picture 4375">
            <a:extLst>
              <a:ext uri="{FF2B5EF4-FFF2-40B4-BE49-F238E27FC236}">
                <a16:creationId xmlns:a16="http://schemas.microsoft.com/office/drawing/2014/main" id="{7D633EAF-4103-5F9E-EE3B-FF7CBAE26205}"/>
              </a:ext>
            </a:extLst>
          </p:cNvPr>
          <p:cNvPicPr>
            <a:picLocks noChangeAspect="1"/>
          </p:cNvPicPr>
          <p:nvPr/>
        </p:nvPicPr>
        <p:blipFill>
          <a:blip r:embed="rId5"/>
          <a:stretch>
            <a:fillRect/>
          </a:stretch>
        </p:blipFill>
        <p:spPr>
          <a:xfrm>
            <a:off x="1769790" y="3563380"/>
            <a:ext cx="6949952" cy="2817929"/>
          </a:xfrm>
          <a:prstGeom prst="rect">
            <a:avLst/>
          </a:prstGeom>
        </p:spPr>
      </p:pic>
      <p:sp>
        <p:nvSpPr>
          <p:cNvPr id="4180" name="Google Shape;4180;p44"/>
          <p:cNvSpPr txBox="1">
            <a:spLocks/>
          </p:cNvSpPr>
          <p:nvPr/>
        </p:nvSpPr>
        <p:spPr>
          <a:xfrm>
            <a:off x="652126" y="6401277"/>
            <a:ext cx="9422074" cy="1708718"/>
          </a:xfrm>
          <a:prstGeom prst="rect">
            <a:avLst/>
          </a:prstGeom>
        </p:spPr>
        <p:txBody>
          <a:bodyPr spcFirstLastPara="1" vert="horz" wrap="square" lIns="146280" tIns="146280" rIns="146280" bIns="146280" rtlCol="0" anchor="ctr" anchorCtr="0">
            <a:no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auto">
              <a:lnSpc>
                <a:spcPct val="115000"/>
              </a:lnSpc>
              <a:spcAft>
                <a:spcPts val="0"/>
              </a:spcAft>
            </a:pP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Câu</a:t>
            </a:r>
            <a:r>
              <a:rPr lang="en-US" altLang="vi-VN" sz="2800" dirty="0">
                <a:solidFill>
                  <a:srgbClr val="FF0000"/>
                </a:solidFill>
                <a:latin typeface="Arial" panose="020B0604020202020204" pitchFamily="34" charset="0"/>
                <a:cs typeface="Arial" panose="020B0604020202020204" pitchFamily="34" charset="0"/>
              </a:rPr>
              <a:t> 2: </a:t>
            </a:r>
            <a:r>
              <a:rPr lang="en-US" altLang="vi-VN" sz="2800" dirty="0" err="1">
                <a:solidFill>
                  <a:srgbClr val="FF0000"/>
                </a:solidFill>
                <a:latin typeface="Arial" panose="020B0604020202020204" pitchFamily="34" charset="0"/>
                <a:cs typeface="Arial" panose="020B0604020202020204" pitchFamily="34" charset="0"/>
              </a:rPr>
              <a:t>Hãy</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sắp</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xếp</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các</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đoạn</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thẳng</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nằm</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ngang</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trên</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mỗi</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hình</a:t>
            </a:r>
            <a:r>
              <a:rPr lang="en-US" altLang="vi-VN" sz="2800" dirty="0">
                <a:solidFill>
                  <a:srgbClr val="FF0000"/>
                </a:solidFill>
                <a:latin typeface="Arial" panose="020B0604020202020204" pitchFamily="34" charset="0"/>
                <a:cs typeface="Arial" panose="020B0604020202020204" pitchFamily="34" charset="0"/>
              </a:rPr>
              <a:t> 3.2a </a:t>
            </a:r>
            <a:r>
              <a:rPr lang="en-US" altLang="vi-VN" sz="2800" dirty="0" err="1">
                <a:solidFill>
                  <a:srgbClr val="FF0000"/>
                </a:solidFill>
                <a:latin typeface="Arial" panose="020B0604020202020204" pitchFamily="34" charset="0"/>
                <a:cs typeface="Arial" panose="020B0604020202020204" pitchFamily="34" charset="0"/>
              </a:rPr>
              <a:t>và</a:t>
            </a:r>
            <a:r>
              <a:rPr lang="en-US" altLang="vi-VN" sz="2800" dirty="0">
                <a:solidFill>
                  <a:srgbClr val="FF0000"/>
                </a:solidFill>
                <a:latin typeface="Arial" panose="020B0604020202020204" pitchFamily="34" charset="0"/>
                <a:cs typeface="Arial" panose="020B0604020202020204" pitchFamily="34" charset="0"/>
              </a:rPr>
              <a:t> 3.2b </a:t>
            </a:r>
            <a:r>
              <a:rPr lang="en-US" altLang="vi-VN" sz="2800" dirty="0" err="1">
                <a:solidFill>
                  <a:srgbClr val="FF0000"/>
                </a:solidFill>
                <a:latin typeface="Arial" panose="020B0604020202020204" pitchFamily="34" charset="0"/>
                <a:cs typeface="Arial" panose="020B0604020202020204" pitchFamily="34" charset="0"/>
              </a:rPr>
              <a:t>theo</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thứ</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tự</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từ</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ngắn</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đến</a:t>
            </a:r>
            <a:r>
              <a:rPr lang="en-US" altLang="vi-VN" sz="2800" dirty="0">
                <a:solidFill>
                  <a:srgbClr val="FF0000"/>
                </a:solidFill>
                <a:latin typeface="Arial" panose="020B0604020202020204" pitchFamily="34" charset="0"/>
                <a:cs typeface="Arial" panose="020B0604020202020204" pitchFamily="34" charset="0"/>
              </a:rPr>
              <a:t> </a:t>
            </a:r>
            <a:r>
              <a:rPr lang="en-US" altLang="vi-VN" sz="2800" dirty="0" err="1">
                <a:solidFill>
                  <a:srgbClr val="FF0000"/>
                </a:solidFill>
                <a:latin typeface="Arial" panose="020B0604020202020204" pitchFamily="34" charset="0"/>
                <a:cs typeface="Arial" panose="020B0604020202020204" pitchFamily="34" charset="0"/>
              </a:rPr>
              <a:t>dài</a:t>
            </a:r>
            <a:r>
              <a:rPr lang="en-US" altLang="vi-VN" sz="2800" dirty="0">
                <a:solidFill>
                  <a:srgbClr val="FF0000"/>
                </a:solidFill>
                <a:latin typeface="Arial" panose="020B0604020202020204" pitchFamily="34" charset="0"/>
                <a:cs typeface="Arial" panose="020B0604020202020204" pitchFamily="34" charset="0"/>
              </a:rPr>
              <a:t>.</a:t>
            </a:r>
            <a:endParaRPr lang="vi-VN" altLang="vi-VN"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6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376"/>
                                        </p:tgtEl>
                                        <p:attrNameLst>
                                          <p:attrName>style.visibility</p:attrName>
                                        </p:attrNameLst>
                                      </p:cBhvr>
                                      <p:to>
                                        <p:strVal val="visible"/>
                                      </p:to>
                                    </p:set>
                                    <p:animEffect transition="in" filter="barn(inVertical)">
                                      <p:cBhvr>
                                        <p:cTn id="14" dur="500"/>
                                        <p:tgtEl>
                                          <p:spTgt spid="437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180"/>
                                        </p:tgtEl>
                                        <p:attrNameLst>
                                          <p:attrName>style.visibility</p:attrName>
                                        </p:attrNameLst>
                                      </p:cBhvr>
                                      <p:to>
                                        <p:strVal val="visible"/>
                                      </p:to>
                                    </p:set>
                                    <p:animEffect transition="in" filter="barn(inVertical)">
                                      <p:cBhvr>
                                        <p:cTn id="17" dur="500"/>
                                        <p:tgtEl>
                                          <p:spTgt spid="4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7" descr="Description: https://lh5.googleusercontent.com/g-bBp71tj8AX9NSuMH_mKupf8pZmrPEAQ-YtDr1QFQijjeG57r5LJmKv1TrDlbcXqdypKM3V84xa2Vsdb-F_L17N8AyCyoFGf_vWQKtRxPiAV-FhbeoLvTZ6mIRf28c4t7LpZxU">
            <a:extLst>
              <a:ext uri="{FF2B5EF4-FFF2-40B4-BE49-F238E27FC236}">
                <a16:creationId xmlns:a16="http://schemas.microsoft.com/office/drawing/2014/main" id="{8699B6AE-F037-23D6-F967-8E1796849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848" y="286240"/>
            <a:ext cx="2533650" cy="253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F7EE3BFC-2CEC-C75A-3A6E-B954EDDE46E3}"/>
              </a:ext>
            </a:extLst>
          </p:cNvPr>
          <p:cNvSpPr>
            <a:spLocks noChangeArrowheads="1"/>
          </p:cNvSpPr>
          <p:nvPr/>
        </p:nvSpPr>
        <p:spPr bwMode="auto">
          <a:xfrm>
            <a:off x="173356" y="1707861"/>
            <a:ext cx="11521440" cy="3244158"/>
          </a:xfrm>
          <a:prstGeom prst="rect">
            <a:avLst/>
          </a:prstGeom>
          <a:noFill/>
          <a:ln>
            <a:noFill/>
          </a:ln>
          <a:effectLst/>
        </p:spPr>
        <p:txBody>
          <a:bodyPr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just" eaLnBrk="1" hangingPunct="1">
              <a:lnSpc>
                <a:spcPct val="150000"/>
              </a:lnSpc>
              <a:defRPr/>
            </a:pPr>
            <a:r>
              <a:rPr lang="en-US" altLang="en-US" sz="2800" b="1" dirty="0">
                <a:solidFill>
                  <a:srgbClr val="0000FF"/>
                </a:solidFill>
                <a:latin typeface="Arial" panose="020B0604020202020204" pitchFamily="34" charset="0"/>
              </a:rPr>
              <a:t>A.</a:t>
            </a:r>
            <a:r>
              <a:rPr lang="en-US" altLang="en-US" sz="2800" b="1" dirty="0">
                <a:solidFill>
                  <a:srgbClr val="000000"/>
                </a:solidFill>
                <a:latin typeface="Arial" panose="020B0604020202020204" pitchFamily="34" charset="0"/>
              </a:rPr>
              <a:t> Xe </a:t>
            </a:r>
            <a:r>
              <a:rPr lang="en-US" altLang="en-US" sz="2800" b="1" dirty="0" err="1">
                <a:solidFill>
                  <a:srgbClr val="000000"/>
                </a:solidFill>
                <a:latin typeface="Arial" panose="020B0604020202020204" pitchFamily="34" charset="0"/>
              </a:rPr>
              <a:t>có</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trên</a:t>
            </a:r>
            <a:r>
              <a:rPr lang="en-US" altLang="en-US" sz="2800" b="1" dirty="0">
                <a:solidFill>
                  <a:srgbClr val="000000"/>
                </a:solidFill>
                <a:latin typeface="Arial" panose="020B0604020202020204" pitchFamily="34" charset="0"/>
              </a:rPr>
              <a:t> 10 </a:t>
            </a:r>
            <a:r>
              <a:rPr lang="en-US" altLang="en-US" sz="2800" b="1" dirty="0" err="1">
                <a:solidFill>
                  <a:srgbClr val="000000"/>
                </a:solidFill>
                <a:latin typeface="Arial" panose="020B0604020202020204" pitchFamily="34" charset="0"/>
              </a:rPr>
              <a:t>người</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ngồi</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thì</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không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được</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đi</a:t>
            </a:r>
            <a:r>
              <a:rPr lang="en-US" altLang="en-US" sz="2800" b="1" dirty="0">
                <a:solidFill>
                  <a:srgbClr val="000000"/>
                </a:solidFill>
                <a:latin typeface="Arial" panose="020B0604020202020204" pitchFamily="34" charset="0"/>
              </a:rPr>
              <a:t> qua </a:t>
            </a:r>
            <a:r>
              <a:rPr lang="en-US" altLang="en-US" sz="2800" b="1" dirty="0" err="1">
                <a:solidFill>
                  <a:srgbClr val="000000"/>
                </a:solidFill>
                <a:latin typeface="Arial" panose="020B0604020202020204" pitchFamily="34" charset="0"/>
              </a:rPr>
              <a:t>cầu</a:t>
            </a:r>
            <a:r>
              <a:rPr lang="en-US" altLang="en-US" sz="2800" b="1" dirty="0">
                <a:solidFill>
                  <a:srgbClr val="000000"/>
                </a:solidFill>
                <a:latin typeface="Arial" panose="020B0604020202020204" pitchFamily="34" charset="0"/>
              </a:rPr>
              <a:t>.</a:t>
            </a:r>
            <a:endParaRPr lang="en-US" altLang="en-US" sz="2800" b="1" dirty="0">
              <a:latin typeface="Arial" panose="020B0604020202020204" pitchFamily="34" charset="0"/>
            </a:endParaRPr>
          </a:p>
          <a:p>
            <a:pPr algn="just">
              <a:lnSpc>
                <a:spcPct val="150000"/>
              </a:lnSpc>
              <a:defRPr/>
            </a:pPr>
            <a:r>
              <a:rPr lang="en-US" altLang="en-US" sz="2800" b="1" dirty="0">
                <a:solidFill>
                  <a:srgbClr val="0000FF"/>
                </a:solidFill>
                <a:latin typeface="Arial" panose="020B0604020202020204" pitchFamily="34" charset="0"/>
              </a:rPr>
              <a:t>B.</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Khối</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lượng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toàn</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bộ</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của</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cả</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xe</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và</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hàng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trên</a:t>
            </a:r>
            <a:r>
              <a:rPr lang="en-US" altLang="en-US" sz="2800" b="1" dirty="0">
                <a:solidFill>
                  <a:srgbClr val="000000"/>
                </a:solidFill>
                <a:latin typeface="Arial" panose="020B0604020202020204" pitchFamily="34" charset="0"/>
              </a:rPr>
              <a:t> 10 </a:t>
            </a:r>
            <a:r>
              <a:rPr lang="en-US" altLang="en-US" sz="2800" b="1" dirty="0" err="1">
                <a:solidFill>
                  <a:srgbClr val="000000"/>
                </a:solidFill>
                <a:latin typeface="Arial" panose="020B0604020202020204" pitchFamily="34" charset="0"/>
              </a:rPr>
              <a:t>tấn</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thì</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không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được</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đi</a:t>
            </a:r>
            <a:r>
              <a:rPr lang="en-US" altLang="en-US" sz="2800" b="1" dirty="0">
                <a:solidFill>
                  <a:srgbClr val="000000"/>
                </a:solidFill>
                <a:latin typeface="Arial" panose="020B0604020202020204" pitchFamily="34" charset="0"/>
              </a:rPr>
              <a:t> qua </a:t>
            </a:r>
            <a:r>
              <a:rPr lang="en-US" altLang="en-US" sz="2800" b="1" dirty="0" err="1">
                <a:solidFill>
                  <a:srgbClr val="000000"/>
                </a:solidFill>
                <a:latin typeface="Arial" panose="020B0604020202020204" pitchFamily="34" charset="0"/>
              </a:rPr>
              <a:t>cầu</a:t>
            </a:r>
            <a:r>
              <a:rPr lang="en-US" altLang="en-US" sz="2800" b="1" dirty="0">
                <a:solidFill>
                  <a:srgbClr val="000000"/>
                </a:solidFill>
                <a:latin typeface="Arial" panose="020B0604020202020204" pitchFamily="34" charset="0"/>
              </a:rPr>
              <a:t>.</a:t>
            </a:r>
            <a:endParaRPr lang="en-US" altLang="en-US" sz="2800" b="1" dirty="0">
              <a:latin typeface="Arial" panose="020B0604020202020204" pitchFamily="34" charset="0"/>
            </a:endParaRPr>
          </a:p>
          <a:p>
            <a:pPr algn="just">
              <a:lnSpc>
                <a:spcPct val="150000"/>
              </a:lnSpc>
              <a:defRPr/>
            </a:pPr>
            <a:r>
              <a:rPr lang="en-US" altLang="en-US" sz="2800" b="1" dirty="0">
                <a:solidFill>
                  <a:srgbClr val="0000FF"/>
                </a:solidFill>
                <a:latin typeface="Arial" panose="020B0604020202020204" pitchFamily="34" charset="0"/>
              </a:rPr>
              <a:t>C.</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Khối</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lượng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của</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xe</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trên</a:t>
            </a:r>
            <a:r>
              <a:rPr lang="en-US" altLang="en-US" sz="2800" b="1" dirty="0">
                <a:solidFill>
                  <a:srgbClr val="000000"/>
                </a:solidFill>
                <a:latin typeface="Arial" panose="020B0604020202020204" pitchFamily="34" charset="0"/>
              </a:rPr>
              <a:t> 100 </a:t>
            </a:r>
            <a:r>
              <a:rPr lang="en-US" altLang="en-US" sz="2800" b="1" dirty="0" err="1">
                <a:solidFill>
                  <a:srgbClr val="000000"/>
                </a:solidFill>
                <a:latin typeface="Arial" panose="020B0604020202020204" pitchFamily="34" charset="0"/>
              </a:rPr>
              <a:t>tấn</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thì</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không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được</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đi</a:t>
            </a:r>
            <a:r>
              <a:rPr lang="en-US" altLang="en-US" sz="2800" b="1" dirty="0">
                <a:solidFill>
                  <a:srgbClr val="000000"/>
                </a:solidFill>
                <a:latin typeface="Arial" panose="020B0604020202020204" pitchFamily="34" charset="0"/>
              </a:rPr>
              <a:t> qua </a:t>
            </a:r>
            <a:r>
              <a:rPr lang="en-US" altLang="en-US" sz="2800" b="1" dirty="0" err="1">
                <a:solidFill>
                  <a:srgbClr val="000000"/>
                </a:solidFill>
                <a:latin typeface="Arial" panose="020B0604020202020204" pitchFamily="34" charset="0"/>
              </a:rPr>
              <a:t>cầu</a:t>
            </a:r>
            <a:r>
              <a:rPr lang="en-US" altLang="en-US" sz="2800" b="1" dirty="0">
                <a:solidFill>
                  <a:srgbClr val="000000"/>
                </a:solidFill>
                <a:latin typeface="Arial" panose="020B0604020202020204" pitchFamily="34" charset="0"/>
              </a:rPr>
              <a:t>. </a:t>
            </a:r>
            <a:endParaRPr lang="en-US" altLang="en-US" sz="2800" b="1" dirty="0">
              <a:latin typeface="Arial" panose="020B0604020202020204" pitchFamily="34" charset="0"/>
            </a:endParaRPr>
          </a:p>
          <a:p>
            <a:pPr algn="just">
              <a:lnSpc>
                <a:spcPct val="150000"/>
              </a:lnSpc>
              <a:defRPr/>
            </a:pPr>
            <a:r>
              <a:rPr lang="en-US" altLang="en-US" sz="2800" b="1" dirty="0">
                <a:solidFill>
                  <a:srgbClr val="0000FF"/>
                </a:solidFill>
                <a:latin typeface="Arial" panose="020B0604020202020204" pitchFamily="34" charset="0"/>
              </a:rPr>
              <a:t>D.</a:t>
            </a:r>
            <a:r>
              <a:rPr lang="en-US" altLang="en-US" sz="2800" b="1" dirty="0">
                <a:solidFill>
                  <a:srgbClr val="000000"/>
                </a:solidFill>
                <a:latin typeface="Arial" panose="020B0604020202020204" pitchFamily="34" charset="0"/>
              </a:rPr>
              <a:t> Xe </a:t>
            </a:r>
            <a:r>
              <a:rPr lang="en-US" altLang="en-US" sz="2800" b="1" dirty="0" err="1">
                <a:solidFill>
                  <a:srgbClr val="000000"/>
                </a:solidFill>
                <a:latin typeface="Arial" panose="020B0604020202020204" pitchFamily="34" charset="0"/>
              </a:rPr>
              <a:t>có</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khối</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lượng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trên</a:t>
            </a:r>
            <a:r>
              <a:rPr lang="en-US" altLang="en-US" sz="2800" b="1" dirty="0">
                <a:solidFill>
                  <a:srgbClr val="000000"/>
                </a:solidFill>
                <a:latin typeface="Arial" panose="020B0604020202020204" pitchFamily="34" charset="0"/>
              </a:rPr>
              <a:t> 10 </a:t>
            </a:r>
            <a:r>
              <a:rPr lang="en-US" altLang="en-US" sz="2800" b="1" dirty="0" err="1">
                <a:solidFill>
                  <a:srgbClr val="000000"/>
                </a:solidFill>
                <a:latin typeface="Arial" panose="020B0604020202020204" pitchFamily="34" charset="0"/>
              </a:rPr>
              <a:t>tạ</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thì</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không</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được</a:t>
            </a:r>
            <a:r>
              <a:rPr lang="en-US" altLang="en-US" sz="2800" b="1" dirty="0">
                <a:solidFill>
                  <a:srgbClr val="000000"/>
                </a:solidFill>
                <a:latin typeface="Arial" panose="020B0604020202020204" pitchFamily="34" charset="0"/>
              </a:rPr>
              <a:t> </a:t>
            </a:r>
            <a:r>
              <a:rPr lang="en-US" altLang="en-US" sz="2800" b="1" dirty="0" err="1">
                <a:solidFill>
                  <a:srgbClr val="000000"/>
                </a:solidFill>
                <a:latin typeface="Arial" panose="020B0604020202020204" pitchFamily="34" charset="0"/>
              </a:rPr>
              <a:t>đi</a:t>
            </a:r>
            <a:r>
              <a:rPr lang="en-US" altLang="en-US" sz="2800" b="1" dirty="0">
                <a:solidFill>
                  <a:srgbClr val="000000"/>
                </a:solidFill>
                <a:latin typeface="Arial" panose="020B0604020202020204" pitchFamily="34" charset="0"/>
              </a:rPr>
              <a:t> qua </a:t>
            </a:r>
            <a:r>
              <a:rPr lang="en-US" altLang="en-US" sz="2800" b="1" dirty="0" err="1">
                <a:solidFill>
                  <a:srgbClr val="000000"/>
                </a:solidFill>
                <a:latin typeface="Arial" panose="020B0604020202020204" pitchFamily="34" charset="0"/>
              </a:rPr>
              <a:t>cầu</a:t>
            </a:r>
            <a:r>
              <a:rPr lang="en-US" altLang="en-US" sz="2800" b="1" dirty="0">
                <a:solidFill>
                  <a:srgbClr val="000000"/>
                </a:solidFill>
                <a:latin typeface="Arial" panose="020B0604020202020204" pitchFamily="34" charset="0"/>
              </a:rPr>
              <a:t>.</a:t>
            </a:r>
            <a:endParaRPr lang="en-US" altLang="en-US" sz="2800" b="1" dirty="0">
              <a:latin typeface="Arial" panose="020B0604020202020204" pitchFamily="34" charset="0"/>
            </a:endParaRPr>
          </a:p>
        </p:txBody>
      </p:sp>
      <p:sp>
        <p:nvSpPr>
          <p:cNvPr id="4" name="Rectangle 3">
            <a:extLst>
              <a:ext uri="{FF2B5EF4-FFF2-40B4-BE49-F238E27FC236}">
                <a16:creationId xmlns:a16="http://schemas.microsoft.com/office/drawing/2014/main" id="{5EDCBC22-8D50-E068-8046-6DB59E966746}"/>
              </a:ext>
            </a:extLst>
          </p:cNvPr>
          <p:cNvSpPr>
            <a:spLocks noChangeArrowheads="1"/>
          </p:cNvSpPr>
          <p:nvPr/>
        </p:nvSpPr>
        <p:spPr bwMode="auto">
          <a:xfrm>
            <a:off x="724822" y="101257"/>
            <a:ext cx="10613464" cy="1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b="1" u="sng" dirty="0" err="1">
                <a:solidFill>
                  <a:srgbClr val="0033CC"/>
                </a:solidFill>
                <a:latin typeface="Arial" panose="020B0604020202020204" pitchFamily="34" charset="0"/>
                <a:ea typeface="SimSun" panose="02010600030101010101" pitchFamily="2" charset="-122"/>
              </a:rPr>
              <a:t>Câu</a:t>
            </a:r>
            <a:r>
              <a:rPr lang="en-US" altLang="en-US" b="1" u="sng" dirty="0">
                <a:solidFill>
                  <a:srgbClr val="0033CC"/>
                </a:solidFill>
                <a:latin typeface="Arial" panose="020B0604020202020204" pitchFamily="34" charset="0"/>
                <a:ea typeface="SimSun" panose="02010600030101010101" pitchFamily="2" charset="-122"/>
              </a:rPr>
              <a:t> 4</a:t>
            </a:r>
            <a:r>
              <a:rPr lang="en-US" altLang="en-US" b="1" dirty="0">
                <a:solidFill>
                  <a:srgbClr val="0033CC"/>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Trước</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một</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chiếc</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cầu</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có</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một</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biển</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báo</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giao</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thông</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ghi</a:t>
            </a:r>
            <a:r>
              <a:rPr lang="en-US" altLang="en-US" b="1" dirty="0">
                <a:solidFill>
                  <a:srgbClr val="0000FF"/>
                </a:solidFill>
                <a:latin typeface="Arial" panose="020B0604020202020204" pitchFamily="34" charset="0"/>
                <a:ea typeface="SimSun" panose="02010600030101010101" pitchFamily="2" charset="-122"/>
              </a:rPr>
              <a:t> 10T (</a:t>
            </a:r>
            <a:r>
              <a:rPr lang="en-US" altLang="en-US" b="1" dirty="0" err="1">
                <a:solidFill>
                  <a:srgbClr val="0000FF"/>
                </a:solidFill>
                <a:latin typeface="Arial" panose="020B0604020202020204" pitchFamily="34" charset="0"/>
                <a:ea typeface="SimSun" panose="02010600030101010101" pitchFamily="2" charset="-122"/>
              </a:rPr>
              <a:t>hình</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vẽ</a:t>
            </a:r>
            <a:r>
              <a:rPr lang="en-US" altLang="en-US" b="1" dirty="0">
                <a:solidFill>
                  <a:srgbClr val="0000FF"/>
                </a:solidFill>
                <a:latin typeface="Arial" panose="020B0604020202020204" pitchFamily="34" charset="0"/>
                <a:ea typeface="SimSun" panose="02010600030101010101" pitchFamily="2" charset="-122"/>
              </a:rPr>
              <a:t>), con </a:t>
            </a:r>
            <a:r>
              <a:rPr lang="en-US" altLang="en-US" b="1" dirty="0" err="1">
                <a:solidFill>
                  <a:srgbClr val="0000FF"/>
                </a:solidFill>
                <a:latin typeface="Arial" panose="020B0604020202020204" pitchFamily="34" charset="0"/>
                <a:ea typeface="SimSun" panose="02010600030101010101" pitchFamily="2" charset="-122"/>
              </a:rPr>
              <a:t>số</a:t>
            </a:r>
            <a:r>
              <a:rPr lang="en-US" altLang="en-US" b="1" dirty="0">
                <a:solidFill>
                  <a:srgbClr val="0000FF"/>
                </a:solidFill>
                <a:latin typeface="Arial" panose="020B0604020202020204" pitchFamily="34" charset="0"/>
                <a:ea typeface="SimSun" panose="02010600030101010101" pitchFamily="2" charset="-122"/>
              </a:rPr>
              <a:t> 10T </a:t>
            </a:r>
            <a:r>
              <a:rPr lang="en-US" altLang="en-US" b="1" dirty="0" err="1">
                <a:solidFill>
                  <a:srgbClr val="0000FF"/>
                </a:solidFill>
                <a:latin typeface="Arial" panose="020B0604020202020204" pitchFamily="34" charset="0"/>
                <a:ea typeface="SimSun" panose="02010600030101010101" pitchFamily="2" charset="-122"/>
              </a:rPr>
              <a:t>này</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có</a:t>
            </a:r>
            <a:r>
              <a:rPr lang="en-US" altLang="en-US" b="1" dirty="0">
                <a:solidFill>
                  <a:srgbClr val="0000FF"/>
                </a:solidFill>
                <a:latin typeface="Arial" panose="020B0604020202020204" pitchFamily="34" charset="0"/>
                <a:ea typeface="SimSun" panose="02010600030101010101" pitchFamily="2" charset="-122"/>
              </a:rPr>
              <a:t> ý </a:t>
            </a:r>
            <a:r>
              <a:rPr lang="en-US" altLang="en-US" b="1" dirty="0" err="1">
                <a:solidFill>
                  <a:srgbClr val="0000FF"/>
                </a:solidFill>
                <a:latin typeface="Arial" panose="020B0604020202020204" pitchFamily="34" charset="0"/>
                <a:ea typeface="SimSun" panose="02010600030101010101" pitchFamily="2" charset="-122"/>
              </a:rPr>
              <a:t>nghĩa</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gì</a:t>
            </a:r>
            <a:r>
              <a:rPr lang="en-US" altLang="en-US" b="1" dirty="0">
                <a:solidFill>
                  <a:srgbClr val="0000FF"/>
                </a:solidFill>
                <a:latin typeface="Arial" panose="020B0604020202020204" pitchFamily="34" charset="0"/>
                <a:ea typeface="SimSun" panose="02010600030101010101" pitchFamily="2" charset="-122"/>
              </a:rPr>
              <a:t>?</a:t>
            </a:r>
          </a:p>
        </p:txBody>
      </p:sp>
      <p:sp>
        <p:nvSpPr>
          <p:cNvPr id="5" name="Rectangle 4">
            <a:extLst>
              <a:ext uri="{FF2B5EF4-FFF2-40B4-BE49-F238E27FC236}">
                <a16:creationId xmlns:a16="http://schemas.microsoft.com/office/drawing/2014/main" id="{763EC82B-2FB1-4942-A955-2D903D77207E}"/>
              </a:ext>
            </a:extLst>
          </p:cNvPr>
          <p:cNvSpPr>
            <a:spLocks noChangeArrowheads="1"/>
          </p:cNvSpPr>
          <p:nvPr/>
        </p:nvSpPr>
        <p:spPr bwMode="auto">
          <a:xfrm>
            <a:off x="626904" y="5410944"/>
            <a:ext cx="10711382" cy="195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Tx/>
              <a:buNone/>
            </a:pPr>
            <a:r>
              <a:rPr lang="en-US" altLang="en-US" b="1" u="sng" dirty="0" err="1">
                <a:solidFill>
                  <a:srgbClr val="0033CC"/>
                </a:solidFill>
                <a:latin typeface="Arial" panose="020B0604020202020204" pitchFamily="34" charset="0"/>
                <a:ea typeface="SimSun" panose="02010600030101010101" pitchFamily="2" charset="-122"/>
              </a:rPr>
              <a:t>Câu</a:t>
            </a:r>
            <a:r>
              <a:rPr lang="en-US" altLang="en-US" b="1" u="sng" dirty="0">
                <a:solidFill>
                  <a:srgbClr val="0033CC"/>
                </a:solidFill>
                <a:latin typeface="Arial" panose="020B0604020202020204" pitchFamily="34" charset="0"/>
                <a:ea typeface="SimSun" panose="02010600030101010101" pitchFamily="2" charset="-122"/>
              </a:rPr>
              <a:t> 5</a:t>
            </a:r>
            <a:r>
              <a:rPr lang="en-US" altLang="en-US" b="1" dirty="0">
                <a:solidFill>
                  <a:srgbClr val="0033CC"/>
                </a:solidFill>
                <a:latin typeface="Arial" panose="020B0604020202020204" pitchFamily="34" charset="0"/>
                <a:ea typeface="SimSun" panose="02010600030101010101" pitchFamily="2" charset="-122"/>
              </a:rPr>
              <a:t>. </a:t>
            </a:r>
            <a:r>
              <a:rPr lang="en-US" altLang="en-US" b="1" dirty="0">
                <a:solidFill>
                  <a:srgbClr val="0000FF"/>
                </a:solidFill>
                <a:latin typeface="Arial" panose="020B0604020202020204" pitchFamily="34" charset="0"/>
                <a:ea typeface="SimSun" panose="02010600030101010101" pitchFamily="2" charset="-122"/>
              </a:rPr>
              <a:t>Cân </a:t>
            </a:r>
            <a:r>
              <a:rPr lang="en-US" altLang="en-US" b="1" dirty="0" err="1">
                <a:solidFill>
                  <a:srgbClr val="0000FF"/>
                </a:solidFill>
                <a:latin typeface="Arial" panose="020B0604020202020204" pitchFamily="34" charset="0"/>
                <a:ea typeface="SimSun" panose="02010600030101010101" pitchFamily="2" charset="-122"/>
              </a:rPr>
              <a:t>một</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túi</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hoa</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quả</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kết</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quả</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là</a:t>
            </a:r>
            <a:r>
              <a:rPr lang="en-US" altLang="en-US" b="1" dirty="0">
                <a:solidFill>
                  <a:srgbClr val="0000FF"/>
                </a:solidFill>
                <a:latin typeface="Arial" panose="020B0604020202020204" pitchFamily="34" charset="0"/>
                <a:ea typeface="SimSun" panose="02010600030101010101" pitchFamily="2" charset="-122"/>
              </a:rPr>
              <a:t> 14533 g. </a:t>
            </a:r>
            <a:r>
              <a:rPr lang="en-US" altLang="en-US" b="1" dirty="0" err="1">
                <a:solidFill>
                  <a:srgbClr val="0000FF"/>
                </a:solidFill>
                <a:latin typeface="Arial" panose="020B0604020202020204" pitchFamily="34" charset="0"/>
                <a:ea typeface="SimSun" panose="02010600030101010101" pitchFamily="2" charset="-122"/>
              </a:rPr>
              <a:t>Độ</a:t>
            </a:r>
            <a:r>
              <a:rPr lang="en-US" altLang="en-US" b="1" dirty="0">
                <a:solidFill>
                  <a:srgbClr val="0000FF"/>
                </a:solidFill>
                <a:latin typeface="Arial" panose="020B0604020202020204" pitchFamily="34" charset="0"/>
                <a:ea typeface="SimSun" panose="02010600030101010101" pitchFamily="2" charset="-122"/>
              </a:rPr>
              <a:t> chia </a:t>
            </a:r>
            <a:r>
              <a:rPr lang="en-US" altLang="en-US" b="1" dirty="0" err="1">
                <a:solidFill>
                  <a:srgbClr val="0000FF"/>
                </a:solidFill>
                <a:latin typeface="Arial" panose="020B0604020202020204" pitchFamily="34" charset="0"/>
                <a:ea typeface="SimSun" panose="02010600030101010101" pitchFamily="2" charset="-122"/>
              </a:rPr>
              <a:t>nhỏ</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nhất</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của</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cân</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đã</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dùng</a:t>
            </a:r>
            <a:r>
              <a:rPr lang="en-US" altLang="en-US" b="1" dirty="0">
                <a:solidFill>
                  <a:srgbClr val="0000FF"/>
                </a:solidFill>
                <a:latin typeface="Arial" panose="020B0604020202020204" pitchFamily="34" charset="0"/>
                <a:ea typeface="SimSun" panose="02010600030101010101" pitchFamily="2" charset="-122"/>
              </a:rPr>
              <a:t> </a:t>
            </a:r>
            <a:r>
              <a:rPr lang="en-US" altLang="en-US" b="1" dirty="0" err="1">
                <a:solidFill>
                  <a:srgbClr val="0000FF"/>
                </a:solidFill>
                <a:latin typeface="Arial" panose="020B0604020202020204" pitchFamily="34" charset="0"/>
                <a:ea typeface="SimSun" panose="02010600030101010101" pitchFamily="2" charset="-122"/>
              </a:rPr>
              <a:t>là</a:t>
            </a:r>
            <a:r>
              <a:rPr lang="en-US" altLang="en-US" b="1" dirty="0">
                <a:solidFill>
                  <a:srgbClr val="000000"/>
                </a:solidFill>
                <a:latin typeface="Arial" panose="020B0604020202020204" pitchFamily="34" charset="0"/>
                <a:ea typeface="SimSun" panose="02010600030101010101" pitchFamily="2" charset="-122"/>
              </a:rPr>
              <a:t> </a:t>
            </a:r>
          </a:p>
          <a:p>
            <a:pPr algn="just">
              <a:lnSpc>
                <a:spcPct val="150000"/>
              </a:lnSpc>
              <a:spcBef>
                <a:spcPct val="0"/>
              </a:spcBef>
              <a:buFontTx/>
              <a:buNone/>
            </a:pPr>
            <a:r>
              <a:rPr lang="en-US" altLang="en-US" b="1" dirty="0">
                <a:solidFill>
                  <a:srgbClr val="0000FF"/>
                </a:solidFill>
                <a:latin typeface="Arial" panose="020B0604020202020204" pitchFamily="34" charset="0"/>
                <a:ea typeface="SimSun" panose="02010600030101010101" pitchFamily="2" charset="-122"/>
              </a:rPr>
              <a:t>  A.</a:t>
            </a:r>
            <a:r>
              <a:rPr lang="en-US" altLang="en-US" b="1" dirty="0">
                <a:solidFill>
                  <a:srgbClr val="000000"/>
                </a:solidFill>
                <a:latin typeface="Arial" panose="020B0604020202020204" pitchFamily="34" charset="0"/>
                <a:ea typeface="SimSun" panose="02010600030101010101" pitchFamily="2" charset="-122"/>
              </a:rPr>
              <a:t> 1 g.	         </a:t>
            </a:r>
            <a:r>
              <a:rPr lang="en-US" altLang="en-US" b="1" dirty="0">
                <a:solidFill>
                  <a:srgbClr val="0000FF"/>
                </a:solidFill>
                <a:latin typeface="Arial" panose="020B0604020202020204" pitchFamily="34" charset="0"/>
                <a:ea typeface="SimSun" panose="02010600030101010101" pitchFamily="2" charset="-122"/>
              </a:rPr>
              <a:t>B.</a:t>
            </a:r>
            <a:r>
              <a:rPr lang="en-US" altLang="en-US" b="1" dirty="0">
                <a:solidFill>
                  <a:srgbClr val="000000"/>
                </a:solidFill>
                <a:latin typeface="Arial" panose="020B0604020202020204" pitchFamily="34" charset="0"/>
                <a:ea typeface="SimSun" panose="02010600030101010101" pitchFamily="2" charset="-122"/>
              </a:rPr>
              <a:t> 5 g.		  </a:t>
            </a:r>
            <a:r>
              <a:rPr lang="en-US" altLang="en-US" b="1" dirty="0">
                <a:solidFill>
                  <a:srgbClr val="0000FF"/>
                </a:solidFill>
                <a:latin typeface="Arial" panose="020B0604020202020204" pitchFamily="34" charset="0"/>
                <a:ea typeface="SimSun" panose="02010600030101010101" pitchFamily="2" charset="-122"/>
              </a:rPr>
              <a:t>C.</a:t>
            </a:r>
            <a:r>
              <a:rPr lang="en-US" altLang="en-US" b="1" dirty="0">
                <a:solidFill>
                  <a:srgbClr val="000000"/>
                </a:solidFill>
                <a:latin typeface="Arial" panose="020B0604020202020204" pitchFamily="34" charset="0"/>
                <a:ea typeface="SimSun" panose="02010600030101010101" pitchFamily="2" charset="-122"/>
              </a:rPr>
              <a:t> 10 g.	        </a:t>
            </a:r>
            <a:r>
              <a:rPr lang="en-US" altLang="en-US" b="1" dirty="0">
                <a:solidFill>
                  <a:srgbClr val="0000FF"/>
                </a:solidFill>
                <a:latin typeface="Arial" panose="020B0604020202020204" pitchFamily="34" charset="0"/>
                <a:ea typeface="SimSun" panose="02010600030101010101" pitchFamily="2" charset="-122"/>
              </a:rPr>
              <a:t>D.</a:t>
            </a:r>
            <a:r>
              <a:rPr lang="en-US" altLang="en-US" b="1" dirty="0">
                <a:solidFill>
                  <a:srgbClr val="000000"/>
                </a:solidFill>
                <a:latin typeface="Arial" panose="020B0604020202020204" pitchFamily="34" charset="0"/>
                <a:ea typeface="SimSun" panose="02010600030101010101" pitchFamily="2" charset="-122"/>
              </a:rPr>
              <a:t> 100 g.</a:t>
            </a:r>
          </a:p>
        </p:txBody>
      </p:sp>
      <p:sp>
        <p:nvSpPr>
          <p:cNvPr id="8" name="Oval 7">
            <a:extLst>
              <a:ext uri="{FF2B5EF4-FFF2-40B4-BE49-F238E27FC236}">
                <a16:creationId xmlns:a16="http://schemas.microsoft.com/office/drawing/2014/main" id="{A7D1C2A9-E31F-936B-FF8C-A7091561A4EB}"/>
              </a:ext>
            </a:extLst>
          </p:cNvPr>
          <p:cNvSpPr/>
          <p:nvPr/>
        </p:nvSpPr>
        <p:spPr>
          <a:xfrm>
            <a:off x="58822" y="2477126"/>
            <a:ext cx="720080" cy="6893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622BC6-8A1C-49CD-AC23-D99BF2C9553D}"/>
              </a:ext>
            </a:extLst>
          </p:cNvPr>
          <p:cNvSpPr/>
          <p:nvPr/>
        </p:nvSpPr>
        <p:spPr>
          <a:xfrm>
            <a:off x="626904" y="6724497"/>
            <a:ext cx="720080" cy="6893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188644-A2C5-3A58-7842-72D1939BB019}"/>
              </a:ext>
            </a:extLst>
          </p:cNvPr>
          <p:cNvSpPr>
            <a:spLocks noChangeArrowheads="1"/>
          </p:cNvSpPr>
          <p:nvPr/>
        </p:nvSpPr>
        <p:spPr bwMode="auto">
          <a:xfrm>
            <a:off x="546448" y="1738536"/>
            <a:ext cx="12169352" cy="3589281"/>
          </a:xfrm>
          <a:prstGeom prst="roundRect">
            <a:avLst/>
          </a:prstGeom>
          <a:solidFill>
            <a:schemeClr val="accent3">
              <a:lumMod val="20000"/>
              <a:lumOff val="80000"/>
            </a:schemeClr>
          </a:solidFill>
          <a:ln>
            <a:noFill/>
          </a:ln>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just">
              <a:lnSpc>
                <a:spcPct val="150000"/>
              </a:lnSpc>
              <a:defRPr/>
            </a:pPr>
            <a:r>
              <a:rPr lang="en-US" altLang="en-US" sz="2800" b="1" u="sng" dirty="0" err="1">
                <a:solidFill>
                  <a:srgbClr val="0033CC"/>
                </a:solidFill>
                <a:latin typeface="Arial" panose="020B0604020202020204" pitchFamily="34" charset="0"/>
              </a:rPr>
              <a:t>Câu</a:t>
            </a:r>
            <a:r>
              <a:rPr lang="en-US" altLang="en-US" sz="2800" b="1" u="sng" dirty="0">
                <a:solidFill>
                  <a:srgbClr val="0033CC"/>
                </a:solidFill>
                <a:latin typeface="Arial" panose="020B0604020202020204" pitchFamily="34" charset="0"/>
              </a:rPr>
              <a:t> 6</a:t>
            </a:r>
            <a:r>
              <a:rPr lang="en-US" altLang="en-US" sz="2800" b="1" dirty="0">
                <a:solidFill>
                  <a:srgbClr val="0033CC"/>
                </a:solidFill>
                <a:latin typeface="Arial" panose="020B0604020202020204" pitchFamily="34" charset="0"/>
              </a:rPr>
              <a:t>. </a:t>
            </a:r>
            <a:r>
              <a:rPr lang="en-US" altLang="en-US" sz="2800" b="1" dirty="0" err="1">
                <a:solidFill>
                  <a:srgbClr val="0000FF"/>
                </a:solidFill>
                <a:latin typeface="Arial" panose="020B0604020202020204" pitchFamily="34" charset="0"/>
              </a:rPr>
              <a:t>Một</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hộp</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quả</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cân</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có</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các</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quả</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cân</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loại</a:t>
            </a:r>
            <a:r>
              <a:rPr lang="en-US" altLang="en-US" sz="2800" b="1" dirty="0">
                <a:solidFill>
                  <a:srgbClr val="0000FF"/>
                </a:solidFill>
                <a:latin typeface="Arial" panose="020B0604020202020204" pitchFamily="34" charset="0"/>
              </a:rPr>
              <a:t> 2 g, 5 g, 10 g, 50 g, 200 g, 200 mg, 500 g, 500 mg. </a:t>
            </a:r>
            <a:r>
              <a:rPr lang="en-US" altLang="en-US" sz="2800" b="1" dirty="0" err="1">
                <a:solidFill>
                  <a:srgbClr val="0000FF"/>
                </a:solidFill>
                <a:latin typeface="Arial" panose="020B0604020202020204" pitchFamily="34" charset="0"/>
              </a:rPr>
              <a:t>Để</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cân</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một</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vật</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có</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khối</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lượng</a:t>
            </a:r>
            <a:r>
              <a:rPr lang="en-US" altLang="en-US" sz="2800" b="1" dirty="0">
                <a:solidFill>
                  <a:srgbClr val="0000FF"/>
                </a:solidFill>
                <a:latin typeface="Arial" panose="020B0604020202020204" pitchFamily="34" charset="0"/>
              </a:rPr>
              <a:t> 257,5 g </a:t>
            </a:r>
            <a:r>
              <a:rPr lang="en-US" altLang="en-US" sz="2800" b="1" dirty="0" err="1">
                <a:solidFill>
                  <a:srgbClr val="0000FF"/>
                </a:solidFill>
                <a:latin typeface="Arial" panose="020B0604020202020204" pitchFamily="34" charset="0"/>
              </a:rPr>
              <a:t>thì</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có</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thể</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sử</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dụng</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các</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quả</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cân</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nào</a:t>
            </a:r>
            <a:r>
              <a:rPr lang="en-US" altLang="en-US" sz="2800" b="1" dirty="0">
                <a:solidFill>
                  <a:srgbClr val="0000FF"/>
                </a:solidFill>
                <a:latin typeface="Arial" panose="020B0604020202020204" pitchFamily="34" charset="0"/>
              </a:rPr>
              <a:t>?</a:t>
            </a:r>
          </a:p>
          <a:p>
            <a:pPr algn="just">
              <a:lnSpc>
                <a:spcPct val="150000"/>
              </a:lnSpc>
              <a:defRPr/>
            </a:pPr>
            <a:r>
              <a:rPr lang="en-US" altLang="en-US" sz="2800" b="1" dirty="0">
                <a:solidFill>
                  <a:srgbClr val="0000FF"/>
                </a:solidFill>
                <a:latin typeface="Arial" panose="020B0604020202020204" pitchFamily="34" charset="0"/>
              </a:rPr>
              <a:t>A.</a:t>
            </a:r>
            <a:r>
              <a:rPr lang="en-US" altLang="en-US" sz="2800" b="1" dirty="0">
                <a:solidFill>
                  <a:srgbClr val="000000"/>
                </a:solidFill>
                <a:latin typeface="Arial" panose="020B0604020202020204" pitchFamily="34" charset="0"/>
              </a:rPr>
              <a:t> 200 g, 200 mg, 50 g, 5 g, 50 g.     </a:t>
            </a:r>
            <a:r>
              <a:rPr lang="en-US" altLang="en-US" sz="2800" b="1" dirty="0">
                <a:solidFill>
                  <a:srgbClr val="0000FF"/>
                </a:solidFill>
                <a:latin typeface="Arial" panose="020B0604020202020204" pitchFamily="34" charset="0"/>
              </a:rPr>
              <a:t>B.</a:t>
            </a:r>
            <a:r>
              <a:rPr lang="en-US" altLang="en-US" sz="2800" b="1" dirty="0">
                <a:solidFill>
                  <a:srgbClr val="000000"/>
                </a:solidFill>
                <a:latin typeface="Arial" panose="020B0604020202020204" pitchFamily="34" charset="0"/>
              </a:rPr>
              <a:t> 2 g, 5 g, 50 g, 200 g, 500 mg.</a:t>
            </a:r>
          </a:p>
          <a:p>
            <a:pPr algn="just">
              <a:lnSpc>
                <a:spcPct val="150000"/>
              </a:lnSpc>
              <a:defRPr/>
            </a:pPr>
            <a:r>
              <a:rPr lang="en-US" altLang="en-US" sz="2800" b="1" dirty="0">
                <a:solidFill>
                  <a:srgbClr val="0000FF"/>
                </a:solidFill>
                <a:latin typeface="Arial" panose="020B0604020202020204" pitchFamily="34" charset="0"/>
              </a:rPr>
              <a:t>C.</a:t>
            </a:r>
            <a:r>
              <a:rPr lang="en-US" altLang="en-US" sz="2800" b="1" dirty="0">
                <a:solidFill>
                  <a:srgbClr val="000000"/>
                </a:solidFill>
                <a:latin typeface="Arial" panose="020B0604020202020204" pitchFamily="34" charset="0"/>
              </a:rPr>
              <a:t> 2 g, 5 g, 10 g, 200 g, 500 g.          </a:t>
            </a:r>
            <a:r>
              <a:rPr lang="en-US" altLang="en-US" sz="2800" b="1" dirty="0">
                <a:solidFill>
                  <a:srgbClr val="0000FF"/>
                </a:solidFill>
                <a:latin typeface="Arial" panose="020B0604020202020204" pitchFamily="34" charset="0"/>
              </a:rPr>
              <a:t>D.</a:t>
            </a:r>
            <a:r>
              <a:rPr lang="en-US" altLang="en-US" sz="2800" b="1" dirty="0">
                <a:solidFill>
                  <a:srgbClr val="000000"/>
                </a:solidFill>
                <a:latin typeface="Arial" panose="020B0604020202020204" pitchFamily="34" charset="0"/>
              </a:rPr>
              <a:t> 2 g, 5 g, 10 g, 200 mg, 500 mg.</a:t>
            </a:r>
          </a:p>
        </p:txBody>
      </p:sp>
    </p:spTree>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A1ADCB2-72D9-2DC3-4C5B-8A224C3E14FA}"/>
              </a:ext>
            </a:extLst>
          </p:cNvPr>
          <p:cNvSpPr>
            <a:spLocks noChangeArrowheads="1"/>
          </p:cNvSpPr>
          <p:nvPr/>
        </p:nvSpPr>
        <p:spPr bwMode="auto">
          <a:xfrm>
            <a:off x="365760" y="29823"/>
            <a:ext cx="10765864" cy="259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1097280">
              <a:lnSpc>
                <a:spcPct val="150000"/>
              </a:lnSpc>
              <a:spcBef>
                <a:spcPct val="0"/>
              </a:spcBef>
              <a:buNone/>
            </a:pPr>
            <a:r>
              <a:rPr lang="en-US" altLang="en-US" b="1" dirty="0">
                <a:solidFill>
                  <a:srgbClr val="FF0000"/>
                </a:solidFill>
                <a:latin typeface="Arial" panose="020B0604020202020204" pitchFamily="34" charset="0"/>
                <a:ea typeface="Calibri" panose="020F0502020204030204" pitchFamily="34" charset="0"/>
              </a:rPr>
              <a:t>HOẠT ĐỘNG TRẢI NGHIỆM</a:t>
            </a:r>
          </a:p>
          <a:p>
            <a:pPr algn="just" defTabSz="1097280">
              <a:lnSpc>
                <a:spcPct val="150000"/>
              </a:lnSpc>
              <a:spcBef>
                <a:spcPct val="0"/>
              </a:spcBef>
              <a:buNone/>
            </a:pPr>
            <a:r>
              <a:rPr lang="en-US" altLang="en-US" dirty="0">
                <a:solidFill>
                  <a:srgbClr val="002060"/>
                </a:solidFill>
                <a:latin typeface="Arial" panose="020B0604020202020204" pitchFamily="34" charset="0"/>
                <a:ea typeface="Calibri" panose="020F0502020204030204" pitchFamily="34" charset="0"/>
              </a:rPr>
              <a:t>     </a:t>
            </a:r>
            <a:r>
              <a:rPr lang="vi-VN" altLang="en-US" dirty="0">
                <a:solidFill>
                  <a:srgbClr val="002060"/>
                </a:solidFill>
                <a:latin typeface="Arial" panose="020B0604020202020204" pitchFamily="34" charset="0"/>
                <a:ea typeface="Calibri" panose="020F0502020204030204" pitchFamily="34" charset="0"/>
              </a:rPr>
              <a:t>Tự thiết kế 1 cái cân đơn giản để sử dụng với các vật dụng như: móc áo, 2 cốc nhựa (giấy), dây treo đủ dùng, bìa, que xiên, bút, các loại thước, que kem, lò xo ....</a:t>
            </a:r>
            <a:endParaRPr lang="en-US" altLang="en-US" dirty="0">
              <a:solidFill>
                <a:srgbClr val="002060"/>
              </a:solidFill>
              <a:latin typeface="Arial" panose="020B0604020202020204" pitchFamily="34" charset="0"/>
              <a:ea typeface="Calibri" panose="020F0502020204030204" pitchFamily="34" charset="0"/>
            </a:endParaRPr>
          </a:p>
        </p:txBody>
      </p:sp>
      <p:pic>
        <p:nvPicPr>
          <p:cNvPr id="74755" name="Picture 3">
            <a:extLst>
              <a:ext uri="{FF2B5EF4-FFF2-40B4-BE49-F238E27FC236}">
                <a16:creationId xmlns:a16="http://schemas.microsoft.com/office/drawing/2014/main" id="{E17AE558-D154-D760-4B1E-611DCA49D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6" y="2834640"/>
            <a:ext cx="4474844" cy="505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a:extLst>
              <a:ext uri="{FF2B5EF4-FFF2-40B4-BE49-F238E27FC236}">
                <a16:creationId xmlns:a16="http://schemas.microsoft.com/office/drawing/2014/main" id="{E3E21F25-EDCF-FCC1-6030-AA72464C7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1" y="2834640"/>
            <a:ext cx="4377690" cy="505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a:extLst>
              <a:ext uri="{FF2B5EF4-FFF2-40B4-BE49-F238E27FC236}">
                <a16:creationId xmlns:a16="http://schemas.microsoft.com/office/drawing/2014/main" id="{3B458F65-C0E9-532A-85F4-564A894C7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320" y="2834640"/>
            <a:ext cx="4937760" cy="505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8616" y="498354"/>
            <a:ext cx="9433048" cy="646331"/>
          </a:xfrm>
          <a:prstGeom prst="rect">
            <a:avLst/>
          </a:prstGeom>
          <a:noFill/>
        </p:spPr>
        <p:txBody>
          <a:bodyPr wrap="square" rtlCol="0">
            <a:spAutoFit/>
          </a:bodyPr>
          <a:lstStyle/>
          <a:p>
            <a:r>
              <a:rPr lang="en-GB" sz="3600" b="1">
                <a:solidFill>
                  <a:srgbClr val="0070C0"/>
                </a:solidFill>
              </a:rPr>
              <a:t>* Thực hành ước lượng và đo khối lượng</a:t>
            </a:r>
            <a:endParaRPr lang="en-US" sz="3600" b="1">
              <a:solidFill>
                <a:srgbClr val="0070C0"/>
              </a:solidFill>
            </a:endParaRPr>
          </a:p>
        </p:txBody>
      </p:sp>
      <p:sp>
        <p:nvSpPr>
          <p:cNvPr id="11" name="TextBox 10">
            <a:extLst>
              <a:ext uri="{FF2B5EF4-FFF2-40B4-BE49-F238E27FC236}">
                <a16:creationId xmlns:a16="http://schemas.microsoft.com/office/drawing/2014/main" id="{E47DB1A8-914B-9947-BB25-8BF471884A21}"/>
              </a:ext>
            </a:extLst>
          </p:cNvPr>
          <p:cNvSpPr txBox="1"/>
          <p:nvPr/>
        </p:nvSpPr>
        <p:spPr>
          <a:xfrm>
            <a:off x="1698576" y="1594520"/>
            <a:ext cx="9649072" cy="2349874"/>
          </a:xfrm>
          <a:prstGeom prst="rect">
            <a:avLst/>
          </a:prstGeom>
          <a:noFill/>
        </p:spPr>
        <p:txBody>
          <a:bodyPr wrap="square">
            <a:spAutoFit/>
          </a:bodyPr>
          <a:lstStyle/>
          <a:p>
            <a:pPr algn="just">
              <a:lnSpc>
                <a:spcPct val="150000"/>
              </a:lnSpc>
              <a:defRPr/>
            </a:pPr>
            <a:r>
              <a:rPr lang="en-GB" sz="3400" b="1" u="sng" dirty="0" err="1">
                <a:solidFill>
                  <a:srgbClr val="FF0000"/>
                </a:solidFill>
              </a:rPr>
              <a:t>Yêu</a:t>
            </a:r>
            <a:r>
              <a:rPr lang="en-GB" sz="3400" b="1" u="sng" dirty="0">
                <a:solidFill>
                  <a:srgbClr val="FF0000"/>
                </a:solidFill>
              </a:rPr>
              <a:t> </a:t>
            </a:r>
            <a:r>
              <a:rPr lang="en-GB" sz="3400" b="1" u="sng" dirty="0" err="1">
                <a:solidFill>
                  <a:srgbClr val="FF0000"/>
                </a:solidFill>
              </a:rPr>
              <a:t>cầu</a:t>
            </a:r>
            <a:r>
              <a:rPr lang="en-GB" sz="3400" b="1" u="sng" dirty="0">
                <a:solidFill>
                  <a:srgbClr val="FF0000"/>
                </a:solidFill>
              </a:rPr>
              <a:t>: </a:t>
            </a:r>
          </a:p>
          <a:p>
            <a:pPr marL="548640" indent="-548640" algn="just">
              <a:lnSpc>
                <a:spcPct val="150000"/>
              </a:lnSpc>
              <a:buFont typeface="Wingdings" panose="05000000000000000000" pitchFamily="2" charset="2"/>
              <a:buChar char="v"/>
              <a:defRPr/>
            </a:pPr>
            <a:r>
              <a:rPr lang="en-GB" sz="3400" dirty="0" err="1"/>
              <a:t>Ước</a:t>
            </a:r>
            <a:r>
              <a:rPr lang="en-GB" sz="3400" dirty="0"/>
              <a:t> </a:t>
            </a:r>
            <a:r>
              <a:rPr lang="en-GB" sz="3400" dirty="0" err="1"/>
              <a:t>lượng</a:t>
            </a:r>
            <a:r>
              <a:rPr lang="en-GB" sz="3400" dirty="0"/>
              <a:t> </a:t>
            </a:r>
            <a:r>
              <a:rPr lang="en-GB" sz="3400" dirty="0" err="1"/>
              <a:t>khối</a:t>
            </a:r>
            <a:r>
              <a:rPr lang="en-GB" sz="3400" dirty="0"/>
              <a:t> </a:t>
            </a:r>
            <a:r>
              <a:rPr lang="en-GB" sz="3400" dirty="0" err="1"/>
              <a:t>lượng</a:t>
            </a:r>
            <a:r>
              <a:rPr lang="en-GB" sz="3400" dirty="0"/>
              <a:t> </a:t>
            </a:r>
            <a:r>
              <a:rPr lang="en-GB" sz="3400" dirty="0" err="1"/>
              <a:t>chiếc</a:t>
            </a:r>
            <a:r>
              <a:rPr lang="en-GB" sz="3400" dirty="0"/>
              <a:t> </a:t>
            </a:r>
            <a:r>
              <a:rPr lang="en-GB" sz="3400" dirty="0" err="1"/>
              <a:t>cặp</a:t>
            </a:r>
            <a:r>
              <a:rPr lang="en-GB" sz="3400" dirty="0"/>
              <a:t> </a:t>
            </a:r>
            <a:r>
              <a:rPr lang="en-GB" sz="3400" dirty="0" err="1"/>
              <a:t>sách</a:t>
            </a:r>
            <a:r>
              <a:rPr lang="en-GB" sz="3400" dirty="0"/>
              <a:t> </a:t>
            </a:r>
            <a:r>
              <a:rPr lang="en-GB" sz="3400" dirty="0" err="1"/>
              <a:t>của</a:t>
            </a:r>
            <a:r>
              <a:rPr lang="en-GB" sz="3400" dirty="0"/>
              <a:t> </a:t>
            </a:r>
            <a:r>
              <a:rPr lang="en-GB" sz="3400" dirty="0" err="1"/>
              <a:t>em</a:t>
            </a:r>
            <a:r>
              <a:rPr lang="en-GB" sz="3400" dirty="0"/>
              <a:t> </a:t>
            </a:r>
            <a:r>
              <a:rPr lang="en-GB" sz="3400" dirty="0" err="1"/>
              <a:t>rồi</a:t>
            </a:r>
            <a:r>
              <a:rPr lang="en-GB" sz="3400" dirty="0"/>
              <a:t> </a:t>
            </a:r>
            <a:r>
              <a:rPr lang="en-GB" sz="3400" dirty="0" err="1"/>
              <a:t>dùng</a:t>
            </a:r>
            <a:r>
              <a:rPr lang="en-GB" sz="3400" dirty="0"/>
              <a:t> </a:t>
            </a:r>
            <a:r>
              <a:rPr lang="en-GB" sz="3400" dirty="0" err="1"/>
              <a:t>cân</a:t>
            </a:r>
            <a:r>
              <a:rPr lang="en-GB" sz="3400" dirty="0"/>
              <a:t> </a:t>
            </a:r>
            <a:r>
              <a:rPr lang="en-GB" sz="3400" dirty="0" err="1"/>
              <a:t>để</a:t>
            </a:r>
            <a:r>
              <a:rPr lang="en-GB" sz="3400" dirty="0"/>
              <a:t> </a:t>
            </a:r>
            <a:r>
              <a:rPr lang="en-GB" sz="3400" dirty="0" err="1"/>
              <a:t>kiểm</a:t>
            </a:r>
            <a:r>
              <a:rPr lang="en-GB" sz="3400" dirty="0"/>
              <a:t> </a:t>
            </a:r>
            <a:r>
              <a:rPr lang="en-GB" sz="3400" dirty="0" err="1"/>
              <a:t>tra</a:t>
            </a:r>
            <a:r>
              <a:rPr lang="en-GB" sz="3400" dirty="0"/>
              <a:t> </a:t>
            </a:r>
            <a:r>
              <a:rPr lang="en-GB" sz="3400" dirty="0" err="1"/>
              <a:t>lại</a:t>
            </a:r>
            <a:r>
              <a:rPr lang="en-GB" sz="3400" dirty="0"/>
              <a:t>.</a:t>
            </a:r>
          </a:p>
        </p:txBody>
      </p:sp>
    </p:spTree>
    <p:extLst>
      <p:ext uri="{BB962C8B-B14F-4D97-AF65-F5344CB8AC3E}">
        <p14:creationId xmlns:p14="http://schemas.microsoft.com/office/powerpoint/2010/main" val="25408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title"/>
          </p:nvPr>
        </p:nvSpPr>
        <p:spPr>
          <a:xfrm>
            <a:off x="474440" y="114992"/>
            <a:ext cx="4920149" cy="961601"/>
          </a:xfrm>
        </p:spPr>
        <p:txBody>
          <a:bodyPr>
            <a:noAutofit/>
          </a:bodyPr>
          <a:lstStyle/>
          <a:p>
            <a:pPr algn="l"/>
            <a:r>
              <a:rPr lang="en-US" altLang="vi-VN" sz="4400" b="1" dirty="0">
                <a:solidFill>
                  <a:srgbClr val="FF0000"/>
                </a:solidFill>
                <a:latin typeface="Arial" panose="020B0604020202020204" pitchFamily="34" charset="0"/>
                <a:cs typeface="Arial" panose="020B0604020202020204" pitchFamily="34" charset="0"/>
              </a:rPr>
              <a:t>IV. </a:t>
            </a:r>
            <a:r>
              <a:rPr lang="en-US" altLang="vi-VN" sz="4400" b="1" dirty="0" err="1">
                <a:solidFill>
                  <a:srgbClr val="FF0000"/>
                </a:solidFill>
                <a:latin typeface="Arial" panose="020B0604020202020204" pitchFamily="34" charset="0"/>
                <a:cs typeface="Arial" panose="020B0604020202020204" pitchFamily="34" charset="0"/>
              </a:rPr>
              <a:t>Đo</a:t>
            </a:r>
            <a:r>
              <a:rPr lang="en-US" altLang="vi-VN" sz="4400" b="1" dirty="0">
                <a:solidFill>
                  <a:srgbClr val="FF0000"/>
                </a:solidFill>
                <a:latin typeface="Arial" panose="020B0604020202020204" pitchFamily="34" charset="0"/>
                <a:cs typeface="Arial" panose="020B0604020202020204" pitchFamily="34" charset="0"/>
              </a:rPr>
              <a:t> </a:t>
            </a:r>
            <a:r>
              <a:rPr lang="en-US" altLang="vi-VN" sz="4400" b="1" dirty="0" err="1">
                <a:solidFill>
                  <a:srgbClr val="FF0000"/>
                </a:solidFill>
                <a:latin typeface="Arial" panose="020B0604020202020204" pitchFamily="34" charset="0"/>
                <a:cs typeface="Arial" panose="020B0604020202020204" pitchFamily="34" charset="0"/>
              </a:rPr>
              <a:t>thời</a:t>
            </a:r>
            <a:r>
              <a:rPr lang="en-US" altLang="vi-VN" sz="4400" b="1" dirty="0">
                <a:solidFill>
                  <a:srgbClr val="FF0000"/>
                </a:solidFill>
                <a:latin typeface="Arial" panose="020B0604020202020204" pitchFamily="34" charset="0"/>
                <a:cs typeface="Arial" panose="020B0604020202020204" pitchFamily="34" charset="0"/>
              </a:rPr>
              <a:t> </a:t>
            </a:r>
            <a:r>
              <a:rPr lang="en-US" altLang="vi-VN" sz="4400" b="1" dirty="0" err="1">
                <a:solidFill>
                  <a:srgbClr val="FF0000"/>
                </a:solidFill>
                <a:latin typeface="Arial" panose="020B0604020202020204" pitchFamily="34" charset="0"/>
                <a:cs typeface="Arial" panose="020B0604020202020204" pitchFamily="34" charset="0"/>
              </a:rPr>
              <a:t>gian</a:t>
            </a:r>
            <a:endParaRPr lang="vi-VN" altLang="vi-VN" sz="44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652392" y="1076593"/>
            <a:ext cx="5836355" cy="646331"/>
          </a:xfrm>
          <a:prstGeom prst="rect">
            <a:avLst/>
          </a:prstGeom>
          <a:noFill/>
        </p:spPr>
        <p:txBody>
          <a:bodyPr wrap="square" rtlCol="0">
            <a:spAutoFit/>
          </a:bodyPr>
          <a:lstStyle/>
          <a:p>
            <a:r>
              <a:rPr lang="en-GB" sz="3600" b="1" dirty="0">
                <a:solidFill>
                  <a:srgbClr val="0000FF"/>
                </a:solidFill>
              </a:rPr>
              <a:t>1. </a:t>
            </a:r>
            <a:r>
              <a:rPr lang="en-GB" sz="3600" b="1" dirty="0" err="1">
                <a:solidFill>
                  <a:srgbClr val="0000FF"/>
                </a:solidFill>
              </a:rPr>
              <a:t>Đơn</a:t>
            </a:r>
            <a:r>
              <a:rPr lang="en-GB" sz="3600" b="1" dirty="0">
                <a:solidFill>
                  <a:srgbClr val="0000FF"/>
                </a:solidFill>
              </a:rPr>
              <a:t> </a:t>
            </a:r>
            <a:r>
              <a:rPr lang="en-GB" sz="3600" b="1" dirty="0" err="1">
                <a:solidFill>
                  <a:srgbClr val="0000FF"/>
                </a:solidFill>
              </a:rPr>
              <a:t>vị</a:t>
            </a:r>
            <a:r>
              <a:rPr lang="en-GB" sz="3600" b="1" dirty="0">
                <a:solidFill>
                  <a:srgbClr val="0000FF"/>
                </a:solidFill>
              </a:rPr>
              <a:t> </a:t>
            </a:r>
            <a:r>
              <a:rPr lang="en-GB" sz="3600" b="1" dirty="0" err="1">
                <a:solidFill>
                  <a:srgbClr val="0000FF"/>
                </a:solidFill>
              </a:rPr>
              <a:t>đo</a:t>
            </a:r>
            <a:r>
              <a:rPr lang="en-GB" sz="3600" b="1" dirty="0">
                <a:solidFill>
                  <a:srgbClr val="0000FF"/>
                </a:solidFill>
              </a:rPr>
              <a:t> </a:t>
            </a:r>
            <a:r>
              <a:rPr lang="en-GB" sz="3600" b="1" dirty="0" err="1">
                <a:solidFill>
                  <a:srgbClr val="0000FF"/>
                </a:solidFill>
              </a:rPr>
              <a:t>thời</a:t>
            </a:r>
            <a:r>
              <a:rPr lang="en-GB" sz="3600" b="1" dirty="0">
                <a:solidFill>
                  <a:srgbClr val="0000FF"/>
                </a:solidFill>
              </a:rPr>
              <a:t> </a:t>
            </a:r>
            <a:r>
              <a:rPr lang="en-GB" sz="3600" b="1" dirty="0" err="1">
                <a:solidFill>
                  <a:srgbClr val="0000FF"/>
                </a:solidFill>
              </a:rPr>
              <a:t>gian</a:t>
            </a:r>
            <a:endParaRPr lang="en-US" sz="3600" b="1" dirty="0">
              <a:solidFill>
                <a:srgbClr val="0000FF"/>
              </a:solidFill>
            </a:endParaRPr>
          </a:p>
        </p:txBody>
      </p:sp>
      <p:grpSp>
        <p:nvGrpSpPr>
          <p:cNvPr id="6" name="Group 5"/>
          <p:cNvGrpSpPr/>
          <p:nvPr/>
        </p:nvGrpSpPr>
        <p:grpSpPr>
          <a:xfrm>
            <a:off x="978496" y="2408731"/>
            <a:ext cx="11667150" cy="1155557"/>
            <a:chOff x="690464" y="2170584"/>
            <a:chExt cx="11667150" cy="1155557"/>
          </a:xfrm>
        </p:grpSpPr>
        <p:sp>
          <p:nvSpPr>
            <p:cNvPr id="7" name="Rectangle 6"/>
            <p:cNvSpPr/>
            <p:nvPr/>
          </p:nvSpPr>
          <p:spPr>
            <a:xfrm>
              <a:off x="1772438" y="2419663"/>
              <a:ext cx="10585176" cy="732508"/>
            </a:xfrm>
            <a:prstGeom prst="rect">
              <a:avLst/>
            </a:prstGeom>
          </p:spPr>
          <p:txBody>
            <a:bodyPr wrap="square">
              <a:spAutoFit/>
            </a:bodyPr>
            <a:lstStyle/>
            <a:p>
              <a:pPr>
                <a:lnSpc>
                  <a:spcPct val="130000"/>
                </a:lnSpc>
                <a:spcBef>
                  <a:spcPts val="600"/>
                </a:spcBef>
                <a:spcAft>
                  <a:spcPts val="600"/>
                </a:spcAft>
              </a:pPr>
              <a:r>
                <a:rPr lang="en-US" sz="3200" dirty="0" err="1">
                  <a:ea typeface="Calibri" panose="020F0502020204030204" pitchFamily="34" charset="0"/>
                </a:rPr>
                <a:t>Hãy</a:t>
              </a:r>
              <a:r>
                <a:rPr lang="en-US" sz="3200" dirty="0">
                  <a:ea typeface="Calibri" panose="020F0502020204030204" pitchFamily="34" charset="0"/>
                </a:rPr>
                <a:t> </a:t>
              </a:r>
              <a:r>
                <a:rPr lang="en-US" sz="3200" dirty="0" err="1">
                  <a:ea typeface="Calibri" panose="020F0502020204030204" pitchFamily="34" charset="0"/>
                </a:rPr>
                <a:t>kể</a:t>
              </a:r>
              <a:r>
                <a:rPr lang="en-US" sz="3200" dirty="0">
                  <a:ea typeface="Calibri" panose="020F0502020204030204" pitchFamily="34" charset="0"/>
                </a:rPr>
                <a:t> </a:t>
              </a:r>
              <a:r>
                <a:rPr lang="en-US" sz="3200" dirty="0" err="1">
                  <a:ea typeface="Calibri" panose="020F0502020204030204" pitchFamily="34" charset="0"/>
                </a:rPr>
                <a:t>tên</a:t>
              </a:r>
              <a:r>
                <a:rPr lang="en-US" sz="3200" dirty="0">
                  <a:ea typeface="Calibri" panose="020F0502020204030204" pitchFamily="34" charset="0"/>
                </a:rPr>
                <a:t> </a:t>
              </a:r>
              <a:r>
                <a:rPr lang="en-US" sz="3200" dirty="0" err="1">
                  <a:ea typeface="Calibri" panose="020F0502020204030204" pitchFamily="34" charset="0"/>
                </a:rPr>
                <a:t>các</a:t>
              </a:r>
              <a:r>
                <a:rPr lang="en-US" sz="3200" dirty="0">
                  <a:ea typeface="Calibri" panose="020F0502020204030204" pitchFamily="34" charset="0"/>
                </a:rPr>
                <a:t> </a:t>
              </a:r>
              <a:r>
                <a:rPr lang="en-US" sz="3200" dirty="0" err="1">
                  <a:ea typeface="Calibri" panose="020F0502020204030204" pitchFamily="34" charset="0"/>
                </a:rPr>
                <a:t>đơn</a:t>
              </a:r>
              <a:r>
                <a:rPr lang="en-US" sz="3200" dirty="0">
                  <a:ea typeface="Calibri" panose="020F0502020204030204" pitchFamily="34" charset="0"/>
                </a:rPr>
                <a:t> </a:t>
              </a:r>
              <a:r>
                <a:rPr lang="en-US" sz="3200" dirty="0" err="1">
                  <a:ea typeface="Calibri" panose="020F0502020204030204" pitchFamily="34" charset="0"/>
                </a:rPr>
                <a:t>vị</a:t>
              </a:r>
              <a:r>
                <a:rPr lang="en-US" sz="3200" dirty="0">
                  <a:ea typeface="Calibri" panose="020F0502020204030204" pitchFamily="34" charset="0"/>
                </a:rPr>
                <a:t> </a:t>
              </a:r>
              <a:r>
                <a:rPr lang="en-US" sz="3200" dirty="0" err="1">
                  <a:ea typeface="Calibri" panose="020F0502020204030204" pitchFamily="34" charset="0"/>
                </a:rPr>
                <a:t>đo</a:t>
              </a:r>
              <a:r>
                <a:rPr lang="en-US" sz="3200" dirty="0">
                  <a:ea typeface="Calibri" panose="020F0502020204030204" pitchFamily="34" charset="0"/>
                </a:rPr>
                <a:t> </a:t>
              </a:r>
              <a:r>
                <a:rPr lang="en-US" sz="3200" dirty="0" err="1">
                  <a:ea typeface="Calibri" panose="020F0502020204030204" pitchFamily="34" charset="0"/>
                </a:rPr>
                <a:t>thời</a:t>
              </a:r>
              <a:r>
                <a:rPr lang="en-US" sz="3200" dirty="0">
                  <a:ea typeface="Calibri" panose="020F0502020204030204" pitchFamily="34" charset="0"/>
                </a:rPr>
                <a:t> </a:t>
              </a:r>
              <a:r>
                <a:rPr lang="en-US" sz="3200" dirty="0" err="1">
                  <a:ea typeface="Calibri" panose="020F0502020204030204" pitchFamily="34" charset="0"/>
                </a:rPr>
                <a:t>gian</a:t>
              </a:r>
              <a:r>
                <a:rPr lang="en-US" sz="3200" dirty="0">
                  <a:ea typeface="Calibri" panose="020F0502020204030204" pitchFamily="34" charset="0"/>
                </a:rPr>
                <a:t> </a:t>
              </a:r>
              <a:r>
                <a:rPr lang="en-US" sz="3200" dirty="0" err="1">
                  <a:ea typeface="Calibri" panose="020F0502020204030204" pitchFamily="34" charset="0"/>
                </a:rPr>
                <a:t>mà</a:t>
              </a:r>
              <a:r>
                <a:rPr lang="en-US" sz="3200" dirty="0">
                  <a:ea typeface="Calibri" panose="020F0502020204030204" pitchFamily="34" charset="0"/>
                </a:rPr>
                <a:t> </a:t>
              </a:r>
              <a:r>
                <a:rPr lang="en-US" sz="3200" dirty="0" err="1">
                  <a:ea typeface="Calibri" panose="020F0502020204030204" pitchFamily="34" charset="0"/>
                </a:rPr>
                <a:t>em</a:t>
              </a:r>
              <a:r>
                <a:rPr lang="en-US" sz="3200" dirty="0">
                  <a:ea typeface="Calibri" panose="020F0502020204030204" pitchFamily="34" charset="0"/>
                </a:rPr>
                <a:t> </a:t>
              </a:r>
              <a:r>
                <a:rPr lang="en-US" sz="3200" dirty="0" err="1">
                  <a:ea typeface="Calibri" panose="020F0502020204030204" pitchFamily="34" charset="0"/>
                </a:rPr>
                <a:t>biết</a:t>
              </a:r>
              <a:r>
                <a:rPr lang="en-US" sz="3200" dirty="0">
                  <a:ea typeface="Calibri" panose="020F0502020204030204" pitchFamily="34" charset="0"/>
                </a:rPr>
                <a:t>.</a:t>
              </a:r>
              <a:endParaRPr lang="en-US" sz="3200" dirty="0">
                <a:effectLst/>
                <a:ea typeface="Calibri" panose="020F0502020204030204" pitchFamily="34" charset="0"/>
              </a:endParaRPr>
            </a:p>
          </p:txBody>
        </p:sp>
        <p:pic>
          <p:nvPicPr>
            <p:cNvPr id="8" name="Picture 7"/>
            <p:cNvPicPr>
              <a:picLocks noChangeAspect="1"/>
            </p:cNvPicPr>
            <p:nvPr/>
          </p:nvPicPr>
          <p:blipFill>
            <a:blip r:embed="rId2"/>
            <a:stretch>
              <a:fillRect/>
            </a:stretch>
          </p:blipFill>
          <p:spPr>
            <a:xfrm>
              <a:off x="690464" y="2170584"/>
              <a:ext cx="864096" cy="1155557"/>
            </a:xfrm>
            <a:prstGeom prst="rect">
              <a:avLst/>
            </a:prstGeom>
          </p:spPr>
        </p:pic>
      </p:grpSp>
      <p:sp>
        <p:nvSpPr>
          <p:cNvPr id="9" name="Rectangle 8"/>
          <p:cNvSpPr/>
          <p:nvPr/>
        </p:nvSpPr>
        <p:spPr>
          <a:xfrm>
            <a:off x="782119" y="4115602"/>
            <a:ext cx="11413256" cy="1421928"/>
          </a:xfrm>
          <a:prstGeom prst="rect">
            <a:avLst/>
          </a:prstGeom>
        </p:spPr>
        <p:txBody>
          <a:bodyPr wrap="square">
            <a:spAutoFit/>
          </a:bodyPr>
          <a:lstStyle/>
          <a:p>
            <a:pPr indent="396875">
              <a:lnSpc>
                <a:spcPct val="135000"/>
              </a:lnSpc>
              <a:spcAft>
                <a:spcPts val="600"/>
              </a:spcAft>
            </a:pPr>
            <a:r>
              <a:rPr lang="en-US" sz="3200" dirty="0" err="1">
                <a:ea typeface="Calibri" panose="020F0502020204030204" pitchFamily="34" charset="0"/>
              </a:rPr>
              <a:t>Đơn</a:t>
            </a:r>
            <a:r>
              <a:rPr lang="en-US" sz="3200" dirty="0">
                <a:ea typeface="Calibri" panose="020F0502020204030204" pitchFamily="34" charset="0"/>
              </a:rPr>
              <a:t> </a:t>
            </a:r>
            <a:r>
              <a:rPr lang="en-US" sz="3200" dirty="0" err="1">
                <a:ea typeface="Calibri" panose="020F0502020204030204" pitchFamily="34" charset="0"/>
              </a:rPr>
              <a:t>vị</a:t>
            </a:r>
            <a:r>
              <a:rPr lang="en-US" sz="3200" dirty="0">
                <a:ea typeface="Calibri" panose="020F0502020204030204" pitchFamily="34" charset="0"/>
              </a:rPr>
              <a:t> </a:t>
            </a:r>
            <a:r>
              <a:rPr lang="en-US" sz="3200" dirty="0" err="1">
                <a:ea typeface="Calibri" panose="020F0502020204030204" pitchFamily="34" charset="0"/>
              </a:rPr>
              <a:t>đo</a:t>
            </a:r>
            <a:r>
              <a:rPr lang="en-US" sz="3200" dirty="0">
                <a:ea typeface="Calibri" panose="020F0502020204030204" pitchFamily="34" charset="0"/>
              </a:rPr>
              <a:t> </a:t>
            </a:r>
            <a:r>
              <a:rPr lang="en-US" sz="3200" dirty="0" err="1">
                <a:ea typeface="Calibri" panose="020F0502020204030204" pitchFamily="34" charset="0"/>
              </a:rPr>
              <a:t>thời</a:t>
            </a:r>
            <a:r>
              <a:rPr lang="en-US" sz="3200" dirty="0">
                <a:ea typeface="Calibri" panose="020F0502020204030204" pitchFamily="34" charset="0"/>
              </a:rPr>
              <a:t> </a:t>
            </a:r>
            <a:r>
              <a:rPr lang="en-US" sz="3200" dirty="0" err="1">
                <a:ea typeface="Calibri" panose="020F0502020204030204" pitchFamily="34" charset="0"/>
              </a:rPr>
              <a:t>gian</a:t>
            </a:r>
            <a:r>
              <a:rPr lang="en-US" sz="3200" dirty="0">
                <a:ea typeface="Calibri" panose="020F0502020204030204" pitchFamily="34" charset="0"/>
              </a:rPr>
              <a:t> </a:t>
            </a:r>
            <a:r>
              <a:rPr lang="en-US" sz="3200" dirty="0" err="1">
                <a:ea typeface="Calibri" panose="020F0502020204030204" pitchFamily="34" charset="0"/>
              </a:rPr>
              <a:t>trong</a:t>
            </a:r>
            <a:r>
              <a:rPr lang="en-US" sz="3200" dirty="0">
                <a:ea typeface="Calibri" panose="020F0502020204030204" pitchFamily="34" charset="0"/>
              </a:rPr>
              <a:t> </a:t>
            </a:r>
            <a:r>
              <a:rPr lang="en-US" sz="3200" dirty="0" err="1">
                <a:ea typeface="Calibri" panose="020F0502020204030204" pitchFamily="34" charset="0"/>
              </a:rPr>
              <a:t>hệ</a:t>
            </a:r>
            <a:r>
              <a:rPr lang="en-US" sz="3200" dirty="0">
                <a:ea typeface="Calibri" panose="020F0502020204030204" pitchFamily="34" charset="0"/>
              </a:rPr>
              <a:t> </a:t>
            </a:r>
            <a:r>
              <a:rPr lang="en-US" sz="3200" dirty="0" err="1">
                <a:ea typeface="Calibri" panose="020F0502020204030204" pitchFamily="34" charset="0"/>
              </a:rPr>
              <a:t>thống</a:t>
            </a:r>
            <a:r>
              <a:rPr lang="en-US" sz="3200" dirty="0">
                <a:ea typeface="Calibri" panose="020F0502020204030204" pitchFamily="34" charset="0"/>
              </a:rPr>
              <a:t> </a:t>
            </a:r>
            <a:r>
              <a:rPr lang="en-US" sz="3200" dirty="0" err="1">
                <a:ea typeface="Calibri" panose="020F0502020204030204" pitchFamily="34" charset="0"/>
              </a:rPr>
              <a:t>đo</a:t>
            </a:r>
            <a:r>
              <a:rPr lang="en-US" sz="3200" dirty="0">
                <a:ea typeface="Calibri" panose="020F0502020204030204" pitchFamily="34" charset="0"/>
              </a:rPr>
              <a:t> </a:t>
            </a:r>
            <a:r>
              <a:rPr lang="en-US" sz="3200" dirty="0" err="1">
                <a:ea typeface="Calibri" panose="020F0502020204030204" pitchFamily="34" charset="0"/>
              </a:rPr>
              <a:t>lường</a:t>
            </a:r>
            <a:r>
              <a:rPr lang="en-US" sz="3200" dirty="0">
                <a:ea typeface="Calibri" panose="020F0502020204030204" pitchFamily="34" charset="0"/>
              </a:rPr>
              <a:t> </a:t>
            </a:r>
            <a:r>
              <a:rPr lang="en-US" sz="3200" dirty="0" err="1">
                <a:ea typeface="Calibri" panose="020F0502020204030204" pitchFamily="34" charset="0"/>
              </a:rPr>
              <a:t>chính</a:t>
            </a:r>
            <a:r>
              <a:rPr lang="en-US" sz="3200" dirty="0">
                <a:ea typeface="Calibri" panose="020F0502020204030204" pitchFamily="34" charset="0"/>
              </a:rPr>
              <a:t> </a:t>
            </a:r>
            <a:r>
              <a:rPr lang="en-US" sz="3200" dirty="0" err="1">
                <a:ea typeface="Calibri" panose="020F0502020204030204" pitchFamily="34" charset="0"/>
              </a:rPr>
              <a:t>thức</a:t>
            </a:r>
            <a:r>
              <a:rPr lang="en-US" sz="3200" dirty="0">
                <a:ea typeface="Calibri" panose="020F0502020204030204" pitchFamily="34" charset="0"/>
              </a:rPr>
              <a:t> </a:t>
            </a:r>
            <a:r>
              <a:rPr lang="en-US" sz="3200" dirty="0" err="1">
                <a:ea typeface="Calibri" panose="020F0502020204030204" pitchFamily="34" charset="0"/>
              </a:rPr>
              <a:t>của</a:t>
            </a:r>
            <a:r>
              <a:rPr lang="en-US" sz="3200" dirty="0">
                <a:ea typeface="Calibri" panose="020F0502020204030204" pitchFamily="34" charset="0"/>
              </a:rPr>
              <a:t> </a:t>
            </a:r>
            <a:r>
              <a:rPr lang="en-US" sz="3200" dirty="0" err="1">
                <a:ea typeface="Calibri" panose="020F0502020204030204" pitchFamily="34" charset="0"/>
              </a:rPr>
              <a:t>nước</a:t>
            </a:r>
            <a:r>
              <a:rPr lang="en-US" sz="3200" dirty="0">
                <a:ea typeface="Calibri" panose="020F0502020204030204" pitchFamily="34" charset="0"/>
              </a:rPr>
              <a:t> ta </a:t>
            </a:r>
            <a:r>
              <a:rPr lang="en-US" sz="3200" dirty="0" err="1">
                <a:ea typeface="Calibri" panose="020F0502020204030204" pitchFamily="34" charset="0"/>
              </a:rPr>
              <a:t>là</a:t>
            </a:r>
            <a:r>
              <a:rPr lang="en-US" sz="3200" dirty="0">
                <a:ea typeface="Calibri" panose="020F0502020204030204" pitchFamily="34" charset="0"/>
              </a:rPr>
              <a:t> </a:t>
            </a:r>
            <a:r>
              <a:rPr lang="en-US" sz="3200" b="1" dirty="0" err="1">
                <a:solidFill>
                  <a:srgbClr val="FF0000"/>
                </a:solidFill>
                <a:ea typeface="Calibri" panose="020F0502020204030204" pitchFamily="34" charset="0"/>
              </a:rPr>
              <a:t>giây</a:t>
            </a:r>
            <a:r>
              <a:rPr lang="en-US" sz="3200" dirty="0">
                <a:ea typeface="Calibri" panose="020F0502020204030204" pitchFamily="34" charset="0"/>
              </a:rPr>
              <a:t> (second), </a:t>
            </a:r>
            <a:r>
              <a:rPr lang="en-US" sz="3200" dirty="0" err="1">
                <a:ea typeface="Calibri" panose="020F0502020204030204" pitchFamily="34" charset="0"/>
              </a:rPr>
              <a:t>kí</a:t>
            </a:r>
            <a:r>
              <a:rPr lang="en-US" sz="3200" dirty="0">
                <a:ea typeface="Calibri" panose="020F0502020204030204" pitchFamily="34" charset="0"/>
              </a:rPr>
              <a:t> </a:t>
            </a:r>
            <a:r>
              <a:rPr lang="en-US" sz="3200" dirty="0" err="1">
                <a:ea typeface="Calibri" panose="020F0502020204030204" pitchFamily="34" charset="0"/>
              </a:rPr>
              <a:t>hiệu</a:t>
            </a:r>
            <a:r>
              <a:rPr lang="en-US" sz="3200" dirty="0">
                <a:ea typeface="Calibri" panose="020F0502020204030204" pitchFamily="34" charset="0"/>
              </a:rPr>
              <a:t> </a:t>
            </a:r>
            <a:r>
              <a:rPr lang="en-US" sz="3200" dirty="0" err="1">
                <a:ea typeface="Calibri" panose="020F0502020204030204" pitchFamily="34" charset="0"/>
              </a:rPr>
              <a:t>là</a:t>
            </a:r>
            <a:r>
              <a:rPr lang="en-US" sz="3200" dirty="0">
                <a:ea typeface="Calibri" panose="020F0502020204030204" pitchFamily="34" charset="0"/>
              </a:rPr>
              <a:t> </a:t>
            </a:r>
            <a:r>
              <a:rPr lang="en-US" sz="3200" b="1" dirty="0">
                <a:solidFill>
                  <a:srgbClr val="FF0000"/>
                </a:solidFill>
                <a:ea typeface="Calibri" panose="020F0502020204030204" pitchFamily="34" charset="0"/>
              </a:rPr>
              <a:t>s</a:t>
            </a:r>
            <a:r>
              <a:rPr lang="en-US" sz="3200" dirty="0">
                <a:ea typeface="Calibri" panose="020F0502020204030204" pitchFamily="34" charset="0"/>
              </a:rPr>
              <a:t>.</a:t>
            </a:r>
            <a:endParaRPr lang="en-US" sz="3200" dirty="0"/>
          </a:p>
        </p:txBody>
      </p:sp>
    </p:spTree>
    <p:extLst>
      <p:ext uri="{BB962C8B-B14F-4D97-AF65-F5344CB8AC3E}">
        <p14:creationId xmlns:p14="http://schemas.microsoft.com/office/powerpoint/2010/main" val="34894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2274640" y="802432"/>
            <a:ext cx="9289032" cy="66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3400" b="1" i="1">
                <a:solidFill>
                  <a:srgbClr val="0000FF"/>
                </a:solidFill>
              </a:rPr>
              <a:t>* </a:t>
            </a:r>
            <a:r>
              <a:rPr lang="vi-VN" altLang="vi-VN" sz="3400" b="1" i="1">
                <a:solidFill>
                  <a:srgbClr val="0000FF"/>
                </a:solidFill>
              </a:rPr>
              <a:t>Các đơn vị </a:t>
            </a:r>
            <a:r>
              <a:rPr lang="en-GB" altLang="vi-VN" sz="3400" b="1" i="1">
                <a:solidFill>
                  <a:srgbClr val="0000FF"/>
                </a:solidFill>
              </a:rPr>
              <a:t>thời gian </a:t>
            </a:r>
            <a:r>
              <a:rPr lang="vi-VN" altLang="vi-VN" sz="3400" b="1" i="1">
                <a:solidFill>
                  <a:srgbClr val="0000FF"/>
                </a:solidFill>
              </a:rPr>
              <a:t>khác thường gặp</a:t>
            </a:r>
            <a:r>
              <a:rPr lang="vi-VN" altLang="vi-VN" sz="3400" i="1">
                <a:solidFill>
                  <a:srgbClr val="0000FF"/>
                </a:solidFill>
              </a:rPr>
              <a:t>:</a:t>
            </a:r>
          </a:p>
        </p:txBody>
      </p:sp>
      <p:graphicFrame>
        <p:nvGraphicFramePr>
          <p:cNvPr id="3" name="Table 2"/>
          <p:cNvGraphicFramePr>
            <a:graphicFrameLocks noGrp="1"/>
          </p:cNvGraphicFramePr>
          <p:nvPr>
            <p:extLst>
              <p:ext uri="{D42A27DB-BD31-4B8C-83A1-F6EECF244321}">
                <p14:modId xmlns:p14="http://schemas.microsoft.com/office/powerpoint/2010/main" val="3607993029"/>
              </p:ext>
            </p:extLst>
          </p:nvPr>
        </p:nvGraphicFramePr>
        <p:xfrm>
          <a:off x="1482552" y="2242592"/>
          <a:ext cx="9865096" cy="4968554"/>
        </p:xfrm>
        <a:graphic>
          <a:graphicData uri="http://schemas.openxmlformats.org/drawingml/2006/table">
            <a:tbl>
              <a:tblPr firstRow="1" firstCol="1" bandRow="1">
                <a:tableStyleId>{00A15C55-8517-42AA-B614-E9B94910E393}</a:tableStyleId>
              </a:tblPr>
              <a:tblGrid>
                <a:gridCol w="3288365">
                  <a:extLst>
                    <a:ext uri="{9D8B030D-6E8A-4147-A177-3AD203B41FA5}">
                      <a16:colId xmlns:a16="http://schemas.microsoft.com/office/drawing/2014/main" val="3973403697"/>
                    </a:ext>
                  </a:extLst>
                </a:gridCol>
                <a:gridCol w="2665307">
                  <a:extLst>
                    <a:ext uri="{9D8B030D-6E8A-4147-A177-3AD203B41FA5}">
                      <a16:colId xmlns:a16="http://schemas.microsoft.com/office/drawing/2014/main" val="87251108"/>
                    </a:ext>
                  </a:extLst>
                </a:gridCol>
                <a:gridCol w="3911424">
                  <a:extLst>
                    <a:ext uri="{9D8B030D-6E8A-4147-A177-3AD203B41FA5}">
                      <a16:colId xmlns:a16="http://schemas.microsoft.com/office/drawing/2014/main" val="4268744656"/>
                    </a:ext>
                  </a:extLst>
                </a:gridCol>
              </a:tblGrid>
              <a:tr h="708079">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Đơn vị</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Kí hiệu</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Đổi ra giây</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3712200"/>
                  </a:ext>
                </a:extLst>
              </a:tr>
              <a:tr h="852095">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Ngày</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d</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86 400s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1035665"/>
                  </a:ext>
                </a:extLst>
              </a:tr>
              <a:tr h="852095">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Giờ</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d</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3 600s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6431920"/>
                  </a:ext>
                </a:extLst>
              </a:tr>
              <a:tr h="852095">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Phút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min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60s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49831925"/>
                  </a:ext>
                </a:extLst>
              </a:tr>
              <a:tr h="852095">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Giây</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1s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25802676"/>
                  </a:ext>
                </a:extLst>
              </a:tr>
              <a:tr h="852095">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Miligiay</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ms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en-US" sz="3000">
                          <a:effectLst/>
                          <a:latin typeface="Arial" panose="020B0604020202020204" pitchFamily="34" charset="0"/>
                          <a:cs typeface="Arial" panose="020B0604020202020204" pitchFamily="34" charset="0"/>
                        </a:rPr>
                        <a:t>0,001s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91443729"/>
                  </a:ext>
                </a:extLst>
              </a:tr>
            </a:tbl>
          </a:graphicData>
        </a:graphic>
      </p:graphicFrame>
    </p:spTree>
    <p:extLst>
      <p:ext uri="{BB962C8B-B14F-4D97-AF65-F5344CB8AC3E}">
        <p14:creationId xmlns:p14="http://schemas.microsoft.com/office/powerpoint/2010/main" val="420013333"/>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307A86-20A6-4131-AAD1-FC9E489470C8}"/>
              </a:ext>
            </a:extLst>
          </p:cNvPr>
          <p:cNvSpPr/>
          <p:nvPr/>
        </p:nvSpPr>
        <p:spPr>
          <a:xfrm rot="1860000">
            <a:off x="-352218" y="-499517"/>
            <a:ext cx="1094167" cy="999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3339477" y="7060612"/>
            <a:ext cx="2978088" cy="2368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E44CFF5-9761-4BC7-8910-EEEAF3A7624C}"/>
              </a:ext>
            </a:extLst>
          </p:cNvPr>
          <p:cNvSpPr/>
          <p:nvPr/>
        </p:nvSpPr>
        <p:spPr>
          <a:xfrm>
            <a:off x="1" y="99360"/>
            <a:ext cx="14541623" cy="8056814"/>
          </a:xfrm>
          <a:prstGeom prst="rect">
            <a:avLst/>
          </a:prstGeom>
          <a:blipFill dpi="0" rotWithShape="1">
            <a:blip r:embed="rId2">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3162" r="-1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E7EEEC-93A4-479C-B4F8-179113B45E59}"/>
              </a:ext>
            </a:extLst>
          </p:cNvPr>
          <p:cNvSpPr txBox="1"/>
          <p:nvPr/>
        </p:nvSpPr>
        <p:spPr>
          <a:xfrm>
            <a:off x="88777" y="111437"/>
            <a:ext cx="14630400" cy="757130"/>
          </a:xfrm>
          <a:prstGeom prst="rect">
            <a:avLst/>
          </a:prstGeom>
          <a:noFill/>
        </p:spPr>
        <p:txBody>
          <a:bodyPr wrap="square" rtlCol="0">
            <a:spAutoFit/>
          </a:bodyPr>
          <a:lstStyle/>
          <a:p>
            <a:pPr algn="ctr"/>
            <a:r>
              <a:rPr lang="en-US" sz="4320">
                <a:solidFill>
                  <a:schemeClr val="bg1"/>
                </a:solidFill>
                <a:latin typeface="A3.BoosterNextFYBlackRegular-Sa" panose="02000A03000000020004" pitchFamily="2" charset="0"/>
              </a:rPr>
              <a:t>ĐƠN VỊ ĐO THỜI GIAN</a:t>
            </a:r>
          </a:p>
        </p:txBody>
      </p:sp>
      <p:sp>
        <p:nvSpPr>
          <p:cNvPr id="11" name="TextBox 10">
            <a:extLst>
              <a:ext uri="{FF2B5EF4-FFF2-40B4-BE49-F238E27FC236}">
                <a16:creationId xmlns:a16="http://schemas.microsoft.com/office/drawing/2014/main" id="{7DA5D292-9417-462E-960B-BD2A367889A4}"/>
              </a:ext>
            </a:extLst>
          </p:cNvPr>
          <p:cNvSpPr txBox="1"/>
          <p:nvPr/>
        </p:nvSpPr>
        <p:spPr>
          <a:xfrm>
            <a:off x="7595735" y="1385802"/>
            <a:ext cx="6940562" cy="6001643"/>
          </a:xfrm>
          <a:prstGeom prst="rect">
            <a:avLst/>
          </a:prstGeom>
          <a:noFill/>
        </p:spPr>
        <p:txBody>
          <a:bodyPr wrap="square" rtlCol="0">
            <a:spAutoFit/>
          </a:bodyPr>
          <a:lstStyle/>
          <a:p>
            <a:pPr marL="685800" indent="-685800" algn="just">
              <a:buFont typeface="Wingdings" panose="05000000000000000000" pitchFamily="2" charset="2"/>
              <a:buChar char="ü"/>
            </a:pPr>
            <a:r>
              <a:rPr lang="en-US" sz="3840" b="1" i="1" u="sng">
                <a:solidFill>
                  <a:srgbClr val="FFFFFF"/>
                </a:solidFill>
                <a:latin typeface="A3.NotoSans-San" panose="020B0502040504020204" pitchFamily="34" charset="0"/>
                <a:ea typeface="A3.NotoSans-San" panose="020B0502040504020204" pitchFamily="34" charset="0"/>
                <a:cs typeface="A3.NotoSans-San" panose="020B0502040504020204" pitchFamily="34" charset="0"/>
              </a:rPr>
              <a:t>giây (s)</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1 phút (min) = 60s</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1 giờ (h) = 60 phút</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1 ngày đêm = 24 giờ</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Tuần</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Tháng</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Năm dương lịch</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Thập niên</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Thế kỉ</a:t>
            </a:r>
          </a:p>
          <a:p>
            <a:pPr algn="just"/>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a:t>
            </a:r>
          </a:p>
        </p:txBody>
      </p:sp>
      <p:sp>
        <p:nvSpPr>
          <p:cNvPr id="12" name="TextBox 11">
            <a:extLst>
              <a:ext uri="{FF2B5EF4-FFF2-40B4-BE49-F238E27FC236}">
                <a16:creationId xmlns:a16="http://schemas.microsoft.com/office/drawing/2014/main" id="{04796FF1-A47B-41C2-AFE5-90BE6BABB71B}"/>
              </a:ext>
            </a:extLst>
          </p:cNvPr>
          <p:cNvSpPr txBox="1"/>
          <p:nvPr/>
        </p:nvSpPr>
        <p:spPr>
          <a:xfrm>
            <a:off x="518159" y="1385803"/>
            <a:ext cx="6752651" cy="4819781"/>
          </a:xfrm>
          <a:prstGeom prst="rect">
            <a:avLst/>
          </a:prstGeom>
          <a:noFill/>
        </p:spPr>
        <p:txBody>
          <a:bodyPr wrap="square" rtlCol="0">
            <a:spAutoFit/>
          </a:bodyPr>
          <a:lstStyle/>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1 phân = 15s</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1 khắc = 15 phút</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1 canh = 2 giờ</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Tuần trăng</a:t>
            </a:r>
          </a:p>
          <a:p>
            <a:pPr marL="685800" indent="-685800" algn="just">
              <a:buFont typeface="Wingdings" panose="05000000000000000000" pitchFamily="2" charset="2"/>
              <a:buChar char="ü"/>
            </a:pPr>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Năm âm lịch</a:t>
            </a:r>
          </a:p>
          <a:p>
            <a:pPr algn="just"/>
            <a:r>
              <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rPr>
              <a:t>……</a:t>
            </a:r>
          </a:p>
          <a:p>
            <a:pPr marL="685800" indent="-685800" algn="just">
              <a:buFont typeface="Wingdings" panose="05000000000000000000" pitchFamily="2" charset="2"/>
              <a:buChar char="ü"/>
            </a:pPr>
            <a:endPar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endParaRPr>
          </a:p>
          <a:p>
            <a:pPr marL="685800" indent="-685800" algn="just">
              <a:buFont typeface="Wingdings" panose="05000000000000000000" pitchFamily="2" charset="2"/>
              <a:buChar char="ü"/>
            </a:pPr>
            <a:endParaRPr lang="en-US" sz="3840">
              <a:solidFill>
                <a:schemeClr val="bg1"/>
              </a:solidFill>
              <a:latin typeface="A3.NotoSans-San" panose="020B0502040504020204" pitchFamily="34" charset="0"/>
              <a:ea typeface="A3.NotoSans-San" panose="020B0502040504020204" pitchFamily="34" charset="0"/>
              <a:cs typeface="A3.NotoSans-San" panose="020B0502040504020204" pitchFamily="34" charset="0"/>
            </a:endParaRPr>
          </a:p>
        </p:txBody>
      </p:sp>
    </p:spTree>
    <p:extLst>
      <p:ext uri="{BB962C8B-B14F-4D97-AF65-F5344CB8AC3E}">
        <p14:creationId xmlns:p14="http://schemas.microsoft.com/office/powerpoint/2010/main" val="285140235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200" fill="hold"/>
                                        <p:tgtEl>
                                          <p:spTgt spid="2"/>
                                        </p:tgtEl>
                                      </p:cBhvr>
                                      <p:by x="150000" y="150000"/>
                                    </p:animScale>
                                  </p:childTnLst>
                                </p:cTn>
                              </p:par>
                              <p:par>
                                <p:cTn id="7" presetID="2" presetClass="entr" presetSubtype="4" decel="100000" fill="hold" grpId="0" nodeType="withEffect">
                                  <p:stCondLst>
                                    <p:cond delay="0"/>
                                  </p:stCondLst>
                                  <p:iterate type="lt">
                                    <p:tmPct val="4000"/>
                                  </p:iterate>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ppt_x"/>
                                          </p:val>
                                        </p:tav>
                                        <p:tav tm="100000">
                                          <p:val>
                                            <p:strVal val="#ppt_x"/>
                                          </p:val>
                                        </p:tav>
                                      </p:tavLst>
                                    </p:anim>
                                    <p:anim calcmode="lin" valueType="num">
                                      <p:cBhvr additive="base">
                                        <p:cTn id="1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decel="100000" fill="hold" grpId="0" nodeType="clickEffect">
                                  <p:stCondLst>
                                    <p:cond delay="0"/>
                                  </p:stCondLst>
                                  <p:iterate type="lt">
                                    <p:tmPct val="4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400" y="193756"/>
            <a:ext cx="5836355" cy="646331"/>
          </a:xfrm>
          <a:prstGeom prst="rect">
            <a:avLst/>
          </a:prstGeom>
          <a:noFill/>
        </p:spPr>
        <p:txBody>
          <a:bodyPr wrap="square" rtlCol="0">
            <a:spAutoFit/>
          </a:bodyPr>
          <a:lstStyle/>
          <a:p>
            <a:r>
              <a:rPr lang="en-GB" sz="3600" b="1" dirty="0">
                <a:solidFill>
                  <a:srgbClr val="FF0000"/>
                </a:solidFill>
              </a:rPr>
              <a:t>2. </a:t>
            </a:r>
            <a:r>
              <a:rPr lang="en-GB" sz="3600" b="1" dirty="0" err="1">
                <a:solidFill>
                  <a:srgbClr val="FF0000"/>
                </a:solidFill>
              </a:rPr>
              <a:t>Cách</a:t>
            </a:r>
            <a:r>
              <a:rPr lang="en-GB" sz="3600" b="1" dirty="0">
                <a:solidFill>
                  <a:srgbClr val="FF0000"/>
                </a:solidFill>
              </a:rPr>
              <a:t> </a:t>
            </a:r>
            <a:r>
              <a:rPr lang="en-GB" sz="3600" b="1" dirty="0" err="1">
                <a:solidFill>
                  <a:srgbClr val="FF0000"/>
                </a:solidFill>
              </a:rPr>
              <a:t>đo</a:t>
            </a:r>
            <a:r>
              <a:rPr lang="en-GB" sz="3600" b="1" dirty="0">
                <a:solidFill>
                  <a:srgbClr val="FF0000"/>
                </a:solidFill>
              </a:rPr>
              <a:t> </a:t>
            </a:r>
            <a:r>
              <a:rPr lang="en-GB" sz="3600" b="1" dirty="0" err="1">
                <a:solidFill>
                  <a:srgbClr val="FF0000"/>
                </a:solidFill>
              </a:rPr>
              <a:t>thời</a:t>
            </a:r>
            <a:r>
              <a:rPr lang="en-GB" sz="3600" b="1" dirty="0">
                <a:solidFill>
                  <a:srgbClr val="FF0000"/>
                </a:solidFill>
              </a:rPr>
              <a:t> </a:t>
            </a:r>
            <a:r>
              <a:rPr lang="en-GB" sz="3600" b="1" dirty="0" err="1">
                <a:solidFill>
                  <a:srgbClr val="FF0000"/>
                </a:solidFill>
              </a:rPr>
              <a:t>gian</a:t>
            </a:r>
            <a:endParaRPr lang="en-US" sz="3600" b="1" dirty="0">
              <a:solidFill>
                <a:srgbClr val="FF0000"/>
              </a:solidFill>
            </a:endParaRPr>
          </a:p>
        </p:txBody>
      </p:sp>
      <p:grpSp>
        <p:nvGrpSpPr>
          <p:cNvPr id="5" name="Group 4"/>
          <p:cNvGrpSpPr/>
          <p:nvPr/>
        </p:nvGrpSpPr>
        <p:grpSpPr>
          <a:xfrm>
            <a:off x="690464" y="1306488"/>
            <a:ext cx="11471828" cy="1094044"/>
            <a:chOff x="964482" y="1540521"/>
            <a:chExt cx="11471828" cy="1094044"/>
          </a:xfrm>
        </p:grpSpPr>
        <p:sp>
          <p:nvSpPr>
            <p:cNvPr id="6" name="Rectangle 5"/>
            <p:cNvSpPr/>
            <p:nvPr/>
          </p:nvSpPr>
          <p:spPr>
            <a:xfrm>
              <a:off x="1836934" y="1810544"/>
              <a:ext cx="10599376" cy="553998"/>
            </a:xfrm>
            <a:prstGeom prst="rect">
              <a:avLst/>
            </a:prstGeom>
          </p:spPr>
          <p:txBody>
            <a:bodyPr wrap="none">
              <a:spAutoFit/>
            </a:bodyPr>
            <a:lstStyle/>
            <a:p>
              <a:r>
                <a:rPr lang="nl-NL" sz="3000" b="1">
                  <a:solidFill>
                    <a:srgbClr val="002060"/>
                  </a:solidFill>
                  <a:ea typeface="Calibri" panose="020F0502020204030204" pitchFamily="34" charset="0"/>
                </a:rPr>
                <a:t>Hãy lấy ví dụ về một số dụng cụ đo thời gian mà em biết.</a:t>
              </a:r>
              <a:endParaRPr lang="en-US" sz="3000" b="1">
                <a:solidFill>
                  <a:srgbClr val="002060"/>
                </a:solidFill>
              </a:endParaRPr>
            </a:p>
          </p:txBody>
        </p:sp>
        <p:pic>
          <p:nvPicPr>
            <p:cNvPr id="7" name="Picture 6"/>
            <p:cNvPicPr>
              <a:picLocks noChangeAspect="1"/>
            </p:cNvPicPr>
            <p:nvPr/>
          </p:nvPicPr>
          <p:blipFill>
            <a:blip r:embed="rId2"/>
            <a:stretch>
              <a:fillRect/>
            </a:stretch>
          </p:blipFill>
          <p:spPr>
            <a:xfrm>
              <a:off x="964482" y="1540521"/>
              <a:ext cx="720080" cy="1094044"/>
            </a:xfrm>
            <a:prstGeom prst="rect">
              <a:avLst/>
            </a:prstGeom>
          </p:spPr>
        </p:pic>
      </p:grpSp>
      <p:grpSp>
        <p:nvGrpSpPr>
          <p:cNvPr id="8" name="Group 7"/>
          <p:cNvGrpSpPr/>
          <p:nvPr/>
        </p:nvGrpSpPr>
        <p:grpSpPr>
          <a:xfrm>
            <a:off x="943067" y="3106688"/>
            <a:ext cx="11839074" cy="4270554"/>
            <a:chOff x="882291" y="2007578"/>
            <a:chExt cx="7399421" cy="2669096"/>
          </a:xfrm>
        </p:grpSpPr>
        <p:sp>
          <p:nvSpPr>
            <p:cNvPr id="9" name="Rectangle 8"/>
            <p:cNvSpPr/>
            <p:nvPr/>
          </p:nvSpPr>
          <p:spPr>
            <a:xfrm>
              <a:off x="3414513" y="4161910"/>
              <a:ext cx="3383330" cy="514764"/>
            </a:xfrm>
            <a:prstGeom prst="rect">
              <a:avLst/>
            </a:prstGeom>
          </p:spPr>
          <p:txBody>
            <a:bodyPr wrap="square">
              <a:spAutoFit/>
            </a:bodyPr>
            <a:lstStyle/>
            <a:p>
              <a:pPr defTabSz="1463040" eaLnBrk="1" fontAlgn="auto" hangingPunct="1">
                <a:lnSpc>
                  <a:spcPct val="135000"/>
                </a:lnSpc>
                <a:spcBef>
                  <a:spcPts val="0"/>
                </a:spcBef>
                <a:spcAft>
                  <a:spcPts val="960"/>
                </a:spcAft>
                <a:buClr>
                  <a:srgbClr val="000000"/>
                </a:buClr>
              </a:pPr>
              <a:r>
                <a:rPr lang="en-US" sz="3520" b="1" kern="0">
                  <a:solidFill>
                    <a:srgbClr val="002060"/>
                  </a:solidFill>
                  <a:latin typeface="Arial"/>
                  <a:ea typeface="Calibri" panose="020F0502020204030204" pitchFamily="34" charset="0"/>
                  <a:cs typeface="Arial"/>
                  <a:sym typeface="Arial"/>
                </a:rPr>
                <a:t>Một số loại đồng hồ</a:t>
              </a:r>
              <a:endParaRPr lang="en-US" sz="3520" b="1" kern="0">
                <a:solidFill>
                  <a:srgbClr val="002060"/>
                </a:solidFill>
                <a:latin typeface="Arial"/>
                <a:cs typeface="Arial"/>
                <a:sym typeface="Arial"/>
              </a:endParaRPr>
            </a:p>
          </p:txBody>
        </p:sp>
        <p:pic>
          <p:nvPicPr>
            <p:cNvPr id="10" name="Picture 9"/>
            <p:cNvPicPr>
              <a:picLocks noChangeAspect="1"/>
            </p:cNvPicPr>
            <p:nvPr/>
          </p:nvPicPr>
          <p:blipFill>
            <a:blip r:embed="rId3"/>
            <a:stretch>
              <a:fillRect/>
            </a:stretch>
          </p:blipFill>
          <p:spPr>
            <a:xfrm>
              <a:off x="882291" y="2007578"/>
              <a:ext cx="7399421" cy="2004010"/>
            </a:xfrm>
            <a:prstGeom prst="rect">
              <a:avLst/>
            </a:prstGeom>
          </p:spPr>
        </p:pic>
      </p:grpSp>
      <p:sp>
        <p:nvSpPr>
          <p:cNvPr id="11" name="Rectangle 10"/>
          <p:cNvSpPr/>
          <p:nvPr/>
        </p:nvSpPr>
        <p:spPr>
          <a:xfrm>
            <a:off x="690464" y="1358465"/>
            <a:ext cx="11229901" cy="823623"/>
          </a:xfrm>
          <a:prstGeom prst="rect">
            <a:avLst/>
          </a:prstGeom>
        </p:spPr>
        <p:txBody>
          <a:bodyPr wrap="square">
            <a:spAutoFit/>
          </a:bodyPr>
          <a:lstStyle/>
          <a:p>
            <a:pPr defTabSz="1463040" eaLnBrk="1" fontAlgn="auto" hangingPunct="1">
              <a:lnSpc>
                <a:spcPct val="135000"/>
              </a:lnSpc>
              <a:spcBef>
                <a:spcPts val="0"/>
              </a:spcBef>
              <a:spcAft>
                <a:spcPts val="960"/>
              </a:spcAft>
              <a:buClr>
                <a:srgbClr val="000000"/>
              </a:buClr>
            </a:pPr>
            <a:r>
              <a:rPr lang="en-US" sz="3520" kern="0">
                <a:solidFill>
                  <a:srgbClr val="000000"/>
                </a:solidFill>
                <a:latin typeface="Arial"/>
                <a:ea typeface="Calibri" panose="020F0502020204030204" pitchFamily="34" charset="0"/>
                <a:cs typeface="Arial"/>
                <a:sym typeface="Arial"/>
              </a:rPr>
              <a:t>Để đo thời gian người ta dùng đồng hồ.</a:t>
            </a:r>
            <a:endParaRPr lang="en-US" sz="3520" kern="0">
              <a:solidFill>
                <a:srgbClr val="000000"/>
              </a:solidFill>
              <a:latin typeface="Arial"/>
              <a:cs typeface="Arial"/>
              <a:sym typeface="Arial"/>
            </a:endParaRPr>
          </a:p>
        </p:txBody>
      </p:sp>
    </p:spTree>
    <p:extLst>
      <p:ext uri="{BB962C8B-B14F-4D97-AF65-F5344CB8AC3E}">
        <p14:creationId xmlns:p14="http://schemas.microsoft.com/office/powerpoint/2010/main" val="392132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xit" presetSubtype="21" fill="hold" nodeType="withEffect">
                                  <p:stCondLst>
                                    <p:cond delay="0"/>
                                  </p:stCondLst>
                                  <p:childTnLst>
                                    <p:animEffect transition="out" filter="barn(inVertic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307A86-20A6-4131-AAD1-FC9E489470C8}"/>
              </a:ext>
            </a:extLst>
          </p:cNvPr>
          <p:cNvSpPr/>
          <p:nvPr/>
        </p:nvSpPr>
        <p:spPr>
          <a:xfrm rot="1860000">
            <a:off x="-352218" y="-499517"/>
            <a:ext cx="1094167" cy="999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3339477" y="7060612"/>
            <a:ext cx="2978088" cy="2368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29AAD66-1429-4A55-B9EA-E1DB51BA9C77}"/>
              </a:ext>
            </a:extLst>
          </p:cNvPr>
          <p:cNvSpPr/>
          <p:nvPr/>
        </p:nvSpPr>
        <p:spPr>
          <a:xfrm>
            <a:off x="528814" y="872830"/>
            <a:ext cx="4064924" cy="2992583"/>
          </a:xfrm>
          <a:prstGeom prst="rect">
            <a:avLst/>
          </a:prstGeom>
          <a:blipFill dpi="0" rotWithShape="1">
            <a:blip r:embed="rId2">
              <a:extLst>
                <a:ext uri="{28A0092B-C50C-407E-A947-70E740481C1C}">
                  <a14:useLocalDpi xmlns:a14="http://schemas.microsoft.com/office/drawing/2010/main" val="0"/>
                </a:ext>
              </a:extLst>
            </a:blip>
            <a:srcRect/>
            <a:stretch>
              <a:fillRect l="-27181" t="-362" r="-3787" b="36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EAFEC-A287-41D7-8A41-049CDC5F625C}"/>
              </a:ext>
            </a:extLst>
          </p:cNvPr>
          <p:cNvSpPr/>
          <p:nvPr/>
        </p:nvSpPr>
        <p:spPr>
          <a:xfrm>
            <a:off x="7912256" y="872831"/>
            <a:ext cx="2826642" cy="5838904"/>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60AC67-D465-40AD-B5F5-2262748C58EB}"/>
              </a:ext>
            </a:extLst>
          </p:cNvPr>
          <p:cNvSpPr/>
          <p:nvPr/>
        </p:nvSpPr>
        <p:spPr>
          <a:xfrm>
            <a:off x="10838651" y="872830"/>
            <a:ext cx="3278899" cy="5838904"/>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5469" r="-1546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28814" y="4608847"/>
            <a:ext cx="4064924" cy="2992583"/>
          </a:xfrm>
          <a:prstGeom prst="rect">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A96B8E-93AC-4988-AB14-80961B740A25}"/>
              </a:ext>
            </a:extLst>
          </p:cNvPr>
          <p:cNvSpPr/>
          <p:nvPr/>
        </p:nvSpPr>
        <p:spPr>
          <a:xfrm>
            <a:off x="4813449" y="861989"/>
            <a:ext cx="2826642" cy="5849746"/>
          </a:xfrm>
          <a:prstGeom prst="rect">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848" b="14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2211707" y="3864484"/>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2211707" y="7555276"/>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5877201" y="6719241"/>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3</a:t>
            </a:r>
          </a:p>
        </p:txBody>
      </p:sp>
      <p:sp>
        <p:nvSpPr>
          <p:cNvPr id="15" name="Oval 14">
            <a:extLst>
              <a:ext uri="{FF2B5EF4-FFF2-40B4-BE49-F238E27FC236}">
                <a16:creationId xmlns:a16="http://schemas.microsoft.com/office/drawing/2014/main" id="{C3E54761-8129-4274-B8FE-D98D06F73E53}"/>
              </a:ext>
            </a:extLst>
          </p:cNvPr>
          <p:cNvSpPr/>
          <p:nvPr/>
        </p:nvSpPr>
        <p:spPr>
          <a:xfrm>
            <a:off x="8976008" y="6722576"/>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4</a:t>
            </a:r>
          </a:p>
        </p:txBody>
      </p:sp>
      <p:sp>
        <p:nvSpPr>
          <p:cNvPr id="16" name="Oval 15">
            <a:extLst>
              <a:ext uri="{FF2B5EF4-FFF2-40B4-BE49-F238E27FC236}">
                <a16:creationId xmlns:a16="http://schemas.microsoft.com/office/drawing/2014/main" id="{F31D75B3-DBB7-468B-B21F-3D48F738350E}"/>
              </a:ext>
            </a:extLst>
          </p:cNvPr>
          <p:cNvSpPr/>
          <p:nvPr/>
        </p:nvSpPr>
        <p:spPr>
          <a:xfrm>
            <a:off x="12128533" y="6681833"/>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5</a:t>
            </a:r>
          </a:p>
        </p:txBody>
      </p:sp>
      <p:sp>
        <p:nvSpPr>
          <p:cNvPr id="11" name="Rectangle 10">
            <a:extLst>
              <a:ext uri="{FF2B5EF4-FFF2-40B4-BE49-F238E27FC236}">
                <a16:creationId xmlns:a16="http://schemas.microsoft.com/office/drawing/2014/main" id="{6B3F7242-9B61-4737-A540-99A36E1D50C1}"/>
              </a:ext>
            </a:extLst>
          </p:cNvPr>
          <p:cNvSpPr/>
          <p:nvPr/>
        </p:nvSpPr>
        <p:spPr>
          <a:xfrm>
            <a:off x="885073" y="75553"/>
            <a:ext cx="13470445" cy="6991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C4C627-23EA-4037-B86A-24BB662C2FEF}"/>
              </a:ext>
            </a:extLst>
          </p:cNvPr>
          <p:cNvSpPr txBox="1"/>
          <p:nvPr/>
        </p:nvSpPr>
        <p:spPr>
          <a:xfrm>
            <a:off x="0" y="97232"/>
            <a:ext cx="14630400" cy="757130"/>
          </a:xfrm>
          <a:prstGeom prst="rect">
            <a:avLst/>
          </a:prstGeom>
          <a:noFill/>
        </p:spPr>
        <p:txBody>
          <a:bodyPr wrap="square" rtlCol="0">
            <a:spAutoFit/>
          </a:bodyPr>
          <a:lstStyle/>
          <a:p>
            <a:pPr algn="ctr"/>
            <a:r>
              <a:rPr lang="en-US" sz="4320">
                <a:latin typeface="A3.BoosterNextFYBlackRegular-Sa" panose="02000A03000000020004" pitchFamily="2" charset="0"/>
              </a:rPr>
              <a:t>DỤNG CỤ ĐO THỜI GIAN CỔ</a:t>
            </a:r>
          </a:p>
        </p:txBody>
      </p:sp>
    </p:spTree>
    <p:extLst>
      <p:ext uri="{BB962C8B-B14F-4D97-AF65-F5344CB8AC3E}">
        <p14:creationId xmlns:p14="http://schemas.microsoft.com/office/powerpoint/2010/main" val="73197997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1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6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7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8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9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307A86-20A6-4131-AAD1-FC9E489470C8}"/>
              </a:ext>
            </a:extLst>
          </p:cNvPr>
          <p:cNvSpPr/>
          <p:nvPr/>
        </p:nvSpPr>
        <p:spPr>
          <a:xfrm rot="1860000">
            <a:off x="-352218" y="-499517"/>
            <a:ext cx="1094167" cy="999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3339477" y="7060612"/>
            <a:ext cx="2978088" cy="2368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C4C627-23EA-4037-B86A-24BB662C2FEF}"/>
              </a:ext>
            </a:extLst>
          </p:cNvPr>
          <p:cNvSpPr txBox="1"/>
          <p:nvPr/>
        </p:nvSpPr>
        <p:spPr>
          <a:xfrm>
            <a:off x="0" y="86393"/>
            <a:ext cx="14630400" cy="757130"/>
          </a:xfrm>
          <a:prstGeom prst="rect">
            <a:avLst/>
          </a:prstGeom>
          <a:noFill/>
        </p:spPr>
        <p:txBody>
          <a:bodyPr wrap="square" rtlCol="0">
            <a:spAutoFit/>
          </a:bodyPr>
          <a:lstStyle/>
          <a:p>
            <a:pPr algn="ctr"/>
            <a:r>
              <a:rPr lang="en-US" sz="4320">
                <a:latin typeface="A3.BoosterNextFYBlackRegular-Sa" panose="02000A03000000020004" pitchFamily="2" charset="0"/>
              </a:rPr>
              <a:t>DỤNG CỤ ĐO THỜI GIAN HIỆN ĐẠI</a:t>
            </a:r>
          </a:p>
        </p:txBody>
      </p:sp>
      <p:sp>
        <p:nvSpPr>
          <p:cNvPr id="2" name="Rectangle 1">
            <a:extLst>
              <a:ext uri="{FF2B5EF4-FFF2-40B4-BE49-F238E27FC236}">
                <a16:creationId xmlns:a16="http://schemas.microsoft.com/office/drawing/2014/main" id="{429AAD66-1429-4A55-B9EA-E1DB51BA9C77}"/>
              </a:ext>
            </a:extLst>
          </p:cNvPr>
          <p:cNvSpPr/>
          <p:nvPr/>
        </p:nvSpPr>
        <p:spPr>
          <a:xfrm>
            <a:off x="523983" y="872830"/>
            <a:ext cx="4064924" cy="2992583"/>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5148" t="-10924" r="5148" b="-109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23983" y="4355624"/>
            <a:ext cx="4064924" cy="3391585"/>
          </a:xfrm>
          <a:prstGeom prst="rect">
            <a:avLst/>
          </a:prstGeom>
          <a:blipFill dpi="0" rotWithShape="1">
            <a:blip r:embed="rId4">
              <a:extLst>
                <a:ext uri="{28A0092B-C50C-407E-A947-70E740481C1C}">
                  <a14:useLocalDpi xmlns:a14="http://schemas.microsoft.com/office/drawing/2010/main" val="0"/>
                </a:ext>
              </a:extLst>
            </a:blip>
            <a:srcRect/>
            <a:stretch>
              <a:fillRect l="23878" t="91" r="23878" b="-25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3763184" y="3166275"/>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3772466" y="7043939"/>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8796165" y="3112556"/>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3</a:t>
            </a:r>
          </a:p>
        </p:txBody>
      </p:sp>
      <p:sp>
        <p:nvSpPr>
          <p:cNvPr id="16" name="Oval 15">
            <a:extLst>
              <a:ext uri="{FF2B5EF4-FFF2-40B4-BE49-F238E27FC236}">
                <a16:creationId xmlns:a16="http://schemas.microsoft.com/office/drawing/2014/main" id="{F31D75B3-DBB7-468B-B21F-3D48F738350E}"/>
              </a:ext>
            </a:extLst>
          </p:cNvPr>
          <p:cNvSpPr/>
          <p:nvPr/>
        </p:nvSpPr>
        <p:spPr>
          <a:xfrm>
            <a:off x="13035167" y="3373864"/>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5</a:t>
            </a:r>
          </a:p>
        </p:txBody>
      </p:sp>
      <p:sp>
        <p:nvSpPr>
          <p:cNvPr id="17" name="Rectangle 16">
            <a:extLst>
              <a:ext uri="{FF2B5EF4-FFF2-40B4-BE49-F238E27FC236}">
                <a16:creationId xmlns:a16="http://schemas.microsoft.com/office/drawing/2014/main" id="{04C40DF0-C896-46E8-A88D-CA1D2691E9AE}"/>
              </a:ext>
            </a:extLst>
          </p:cNvPr>
          <p:cNvSpPr/>
          <p:nvPr/>
        </p:nvSpPr>
        <p:spPr>
          <a:xfrm>
            <a:off x="5430379" y="887590"/>
            <a:ext cx="4064924" cy="2992583"/>
          </a:xfrm>
          <a:prstGeom prst="rect">
            <a:avLst/>
          </a:prstGeom>
          <a:blipFill dpi="0"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2119" t="-1455" r="12119" b="-14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6EC9B5-B73E-4716-8BFD-C3CCD9156AE9}"/>
              </a:ext>
            </a:extLst>
          </p:cNvPr>
          <p:cNvSpPr/>
          <p:nvPr/>
        </p:nvSpPr>
        <p:spPr>
          <a:xfrm>
            <a:off x="5437200" y="4349430"/>
            <a:ext cx="4058102" cy="3391585"/>
          </a:xfrm>
          <a:prstGeom prst="rect">
            <a:avLst/>
          </a:prstGeom>
          <a:blipFill dpi="0" rotWithShape="1">
            <a:blip r:embed="rId7">
              <a:extLst>
                <a:ext uri="{28A0092B-C50C-407E-A947-70E740481C1C}">
                  <a14:useLocalDpi xmlns:a14="http://schemas.microsoft.com/office/drawing/2010/main" val="0"/>
                </a:ext>
              </a:extLst>
            </a:blip>
            <a:srcRect/>
            <a:stretch>
              <a:fillRect l="4485" t="-2783" r="4485" b="-63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719951-719A-42C6-931F-798969D280A2}"/>
              </a:ext>
            </a:extLst>
          </p:cNvPr>
          <p:cNvSpPr/>
          <p:nvPr/>
        </p:nvSpPr>
        <p:spPr>
          <a:xfrm>
            <a:off x="8409619" y="7063657"/>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4</a:t>
            </a:r>
          </a:p>
        </p:txBody>
      </p:sp>
      <p:sp>
        <p:nvSpPr>
          <p:cNvPr id="20" name="Rectangle 19">
            <a:extLst>
              <a:ext uri="{FF2B5EF4-FFF2-40B4-BE49-F238E27FC236}">
                <a16:creationId xmlns:a16="http://schemas.microsoft.com/office/drawing/2014/main" id="{ACA2C150-8E07-4AC0-91A0-44C245E06EF8}"/>
              </a:ext>
            </a:extLst>
          </p:cNvPr>
          <p:cNvSpPr/>
          <p:nvPr/>
        </p:nvSpPr>
        <p:spPr>
          <a:xfrm>
            <a:off x="10115348" y="709940"/>
            <a:ext cx="4064924" cy="3391585"/>
          </a:xfrm>
          <a:prstGeom prst="rect">
            <a:avLst/>
          </a:prstGeom>
          <a:blipFill dpi="0" rotWithShape="1">
            <a:blip r:embed="rId8" cstate="print">
              <a:extLst>
                <a:ext uri="{28A0092B-C50C-407E-A947-70E740481C1C}">
                  <a14:useLocalDpi xmlns:a14="http://schemas.microsoft.com/office/drawing/2010/main" val="0"/>
                </a:ext>
              </a:extLst>
            </a:blip>
            <a:srcRect/>
            <a:stretch>
              <a:fillRect l="14643" t="1629" r="14643" b="2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E6AE7-8D04-4669-9FDA-431851973CDD}"/>
              </a:ext>
            </a:extLst>
          </p:cNvPr>
          <p:cNvSpPr/>
          <p:nvPr/>
        </p:nvSpPr>
        <p:spPr>
          <a:xfrm>
            <a:off x="9529296" y="4334397"/>
            <a:ext cx="4064924" cy="3459241"/>
          </a:xfrm>
          <a:prstGeom prst="rect">
            <a:avLst/>
          </a:prstGeom>
          <a:blipFill dpi="0" rotWithShape="1">
            <a:blip r:embed="rId9">
              <a:extLst>
                <a:ext uri="{28A0092B-C50C-407E-A947-70E740481C1C}">
                  <a14:useLocalDpi xmlns:a14="http://schemas.microsoft.com/office/drawing/2010/main" val="0"/>
                </a:ext>
              </a:extLst>
            </a:blip>
            <a:srcRect/>
            <a:stretch>
              <a:fillRect l="15683" t="-4746" r="15683" b="-27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C1DA94-D56B-4F9F-9018-E53835BA74B5}"/>
              </a:ext>
            </a:extLst>
          </p:cNvPr>
          <p:cNvSpPr/>
          <p:nvPr/>
        </p:nvSpPr>
        <p:spPr>
          <a:xfrm>
            <a:off x="12449114" y="6937406"/>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6</a:t>
            </a:r>
          </a:p>
        </p:txBody>
      </p:sp>
    </p:spTree>
    <p:extLst>
      <p:ext uri="{BB962C8B-B14F-4D97-AF65-F5344CB8AC3E}">
        <p14:creationId xmlns:p14="http://schemas.microsoft.com/office/powerpoint/2010/main" val="232324202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7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8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9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1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20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4" grpId="0" animBg="1"/>
      <p:bldP spid="16" grpId="0" animBg="1"/>
      <p:bldP spid="17" grpId="0" animBg="1"/>
      <p:bldP spid="18" grpId="0" animBg="1"/>
      <p:bldP spid="19" grpId="0" animBg="1"/>
      <p:bldP spid="20" grpId="0" animBg="1"/>
      <p:bldP spid="22"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5833" y="514400"/>
            <a:ext cx="10585176" cy="1372683"/>
          </a:xfrm>
          <a:prstGeom prst="rect">
            <a:avLst/>
          </a:prstGeom>
        </p:spPr>
        <p:txBody>
          <a:bodyPr wrap="square">
            <a:spAutoFit/>
          </a:bodyPr>
          <a:lstStyle/>
          <a:p>
            <a:pPr>
              <a:lnSpc>
                <a:spcPct val="130000"/>
              </a:lnSpc>
              <a:spcBef>
                <a:spcPts val="600"/>
              </a:spcBef>
              <a:spcAft>
                <a:spcPts val="600"/>
              </a:spcAft>
            </a:pPr>
            <a:r>
              <a:rPr lang="en-US" sz="3200" dirty="0" err="1">
                <a:ea typeface="Calibri" panose="020F0502020204030204" pitchFamily="34" charset="0"/>
              </a:rPr>
              <a:t>Đôi</a:t>
            </a:r>
            <a:r>
              <a:rPr lang="en-US" sz="3200" dirty="0">
                <a:ea typeface="Calibri" panose="020F0502020204030204" pitchFamily="34" charset="0"/>
              </a:rPr>
              <a:t> </a:t>
            </a:r>
            <a:r>
              <a:rPr lang="en-US" sz="3200" dirty="0" err="1">
                <a:ea typeface="Calibri" panose="020F0502020204030204" pitchFamily="34" charset="0"/>
              </a:rPr>
              <a:t>khi</a:t>
            </a:r>
            <a:r>
              <a:rPr lang="en-US" sz="3200" dirty="0">
                <a:ea typeface="Calibri" panose="020F0502020204030204" pitchFamily="34" charset="0"/>
              </a:rPr>
              <a:t>, </a:t>
            </a:r>
            <a:r>
              <a:rPr lang="en-US" sz="3200" dirty="0" err="1">
                <a:ea typeface="Calibri" panose="020F0502020204030204" pitchFamily="34" charset="0"/>
              </a:rPr>
              <a:t>giác</a:t>
            </a:r>
            <a:r>
              <a:rPr lang="en-US" sz="3200" dirty="0">
                <a:ea typeface="Calibri" panose="020F0502020204030204" pitchFamily="34" charset="0"/>
              </a:rPr>
              <a:t> </a:t>
            </a:r>
            <a:r>
              <a:rPr lang="en-US" sz="3200" dirty="0" err="1">
                <a:ea typeface="Calibri" panose="020F0502020204030204" pitchFamily="34" charset="0"/>
              </a:rPr>
              <a:t>quan</a:t>
            </a:r>
            <a:r>
              <a:rPr lang="en-US" sz="3200" dirty="0">
                <a:ea typeface="Calibri" panose="020F0502020204030204" pitchFamily="34" charset="0"/>
              </a:rPr>
              <a:t> </a:t>
            </a:r>
            <a:r>
              <a:rPr lang="en-US" sz="3200" dirty="0" err="1">
                <a:ea typeface="Calibri" panose="020F0502020204030204" pitchFamily="34" charset="0"/>
              </a:rPr>
              <a:t>có</a:t>
            </a:r>
            <a:r>
              <a:rPr lang="en-US" sz="3200" dirty="0">
                <a:ea typeface="Calibri" panose="020F0502020204030204" pitchFamily="34" charset="0"/>
              </a:rPr>
              <a:t> </a:t>
            </a:r>
            <a:r>
              <a:rPr lang="en-US" sz="3200" dirty="0" err="1">
                <a:ea typeface="Calibri" panose="020F0502020204030204" pitchFamily="34" charset="0"/>
              </a:rPr>
              <a:t>thể</a:t>
            </a:r>
            <a:r>
              <a:rPr lang="en-US" sz="3200" dirty="0">
                <a:ea typeface="Calibri" panose="020F0502020204030204" pitchFamily="34" charset="0"/>
              </a:rPr>
              <a:t> </a:t>
            </a:r>
            <a:r>
              <a:rPr lang="en-US" sz="3200" dirty="0" err="1">
                <a:ea typeface="Calibri" panose="020F0502020204030204" pitchFamily="34" charset="0"/>
              </a:rPr>
              <a:t>làm</a:t>
            </a:r>
            <a:r>
              <a:rPr lang="en-US" sz="3200" dirty="0">
                <a:ea typeface="Calibri" panose="020F0502020204030204" pitchFamily="34" charset="0"/>
              </a:rPr>
              <a:t> </a:t>
            </a:r>
            <a:r>
              <a:rPr lang="en-US" sz="3200" dirty="0" err="1">
                <a:ea typeface="Calibri" panose="020F0502020204030204" pitchFamily="34" charset="0"/>
              </a:rPr>
              <a:t>cho</a:t>
            </a:r>
            <a:r>
              <a:rPr lang="en-US" sz="3200" dirty="0">
                <a:ea typeface="Calibri" panose="020F0502020204030204" pitchFamily="34" charset="0"/>
              </a:rPr>
              <a:t> </a:t>
            </a:r>
            <a:r>
              <a:rPr lang="en-US" sz="3200" dirty="0" err="1">
                <a:ea typeface="Calibri" panose="020F0502020204030204" pitchFamily="34" charset="0"/>
              </a:rPr>
              <a:t>chúng</a:t>
            </a:r>
            <a:r>
              <a:rPr lang="en-US" sz="3200" dirty="0">
                <a:ea typeface="Calibri" panose="020F0502020204030204" pitchFamily="34" charset="0"/>
              </a:rPr>
              <a:t> ta </a:t>
            </a:r>
            <a:r>
              <a:rPr lang="en-US" sz="3200" dirty="0" err="1">
                <a:ea typeface="Calibri" panose="020F0502020204030204" pitchFamily="34" charset="0"/>
              </a:rPr>
              <a:t>cảm</a:t>
            </a:r>
            <a:r>
              <a:rPr lang="en-US" sz="3200" dirty="0">
                <a:ea typeface="Calibri" panose="020F0502020204030204" pitchFamily="34" charset="0"/>
              </a:rPr>
              <a:t> </a:t>
            </a:r>
            <a:r>
              <a:rPr lang="en-US" sz="3200" dirty="0" err="1">
                <a:ea typeface="Calibri" panose="020F0502020204030204" pitchFamily="34" charset="0"/>
              </a:rPr>
              <a:t>nhận</a:t>
            </a:r>
            <a:r>
              <a:rPr lang="en-US" sz="3200" dirty="0">
                <a:ea typeface="Calibri" panose="020F0502020204030204" pitchFamily="34" charset="0"/>
              </a:rPr>
              <a:t> </a:t>
            </a:r>
            <a:r>
              <a:rPr lang="en-US" sz="3200" dirty="0" err="1">
                <a:ea typeface="Calibri" panose="020F0502020204030204" pitchFamily="34" charset="0"/>
              </a:rPr>
              <a:t>sai</a:t>
            </a:r>
            <a:r>
              <a:rPr lang="en-US" sz="3200" dirty="0">
                <a:ea typeface="Calibri" panose="020F0502020204030204" pitchFamily="34" charset="0"/>
              </a:rPr>
              <a:t> </a:t>
            </a:r>
            <a:r>
              <a:rPr lang="en-US" sz="3200" dirty="0" err="1">
                <a:ea typeface="Calibri" panose="020F0502020204030204" pitchFamily="34" charset="0"/>
              </a:rPr>
              <a:t>hiện</a:t>
            </a:r>
            <a:r>
              <a:rPr lang="en-US" sz="3200" dirty="0">
                <a:ea typeface="Calibri" panose="020F0502020204030204" pitchFamily="34" charset="0"/>
              </a:rPr>
              <a:t> </a:t>
            </a:r>
            <a:r>
              <a:rPr lang="en-US" sz="3200" dirty="0" err="1">
                <a:ea typeface="Calibri" panose="020F0502020204030204" pitchFamily="34" charset="0"/>
              </a:rPr>
              <a:t>tượng</a:t>
            </a:r>
            <a:r>
              <a:rPr lang="en-US" sz="3200" dirty="0">
                <a:ea typeface="Calibri" panose="020F0502020204030204" pitchFamily="34" charset="0"/>
              </a:rPr>
              <a:t> </a:t>
            </a:r>
            <a:r>
              <a:rPr lang="en-US" sz="3200" dirty="0" err="1">
                <a:ea typeface="Calibri" panose="020F0502020204030204" pitchFamily="34" charset="0"/>
              </a:rPr>
              <a:t>đang</a:t>
            </a:r>
            <a:r>
              <a:rPr lang="en-US" sz="3200" dirty="0">
                <a:ea typeface="Calibri" panose="020F0502020204030204" pitchFamily="34" charset="0"/>
              </a:rPr>
              <a:t> </a:t>
            </a:r>
            <a:r>
              <a:rPr lang="en-US" sz="3200" dirty="0" err="1">
                <a:ea typeface="Calibri" panose="020F0502020204030204" pitchFamily="34" charset="0"/>
              </a:rPr>
              <a:t>quan</a:t>
            </a:r>
            <a:r>
              <a:rPr lang="en-US" sz="3200" dirty="0">
                <a:ea typeface="Calibri" panose="020F0502020204030204" pitchFamily="34" charset="0"/>
              </a:rPr>
              <a:t> </a:t>
            </a:r>
            <a:r>
              <a:rPr lang="en-US" sz="3200" dirty="0" err="1">
                <a:ea typeface="Calibri" panose="020F0502020204030204" pitchFamily="34" charset="0"/>
              </a:rPr>
              <a:t>sát</a:t>
            </a:r>
            <a:r>
              <a:rPr lang="en-US" sz="3200" dirty="0">
                <a:ea typeface="Calibri" panose="020F0502020204030204" pitchFamily="34" charset="0"/>
              </a:rPr>
              <a:t>.</a:t>
            </a:r>
            <a:endParaRPr lang="en-US" sz="3200" dirty="0">
              <a:effectLst/>
              <a:ea typeface="Calibri" panose="020F0502020204030204" pitchFamily="34" charset="0"/>
            </a:endParaRPr>
          </a:p>
        </p:txBody>
      </p:sp>
      <p:grpSp>
        <p:nvGrpSpPr>
          <p:cNvPr id="15" name="Group 14"/>
          <p:cNvGrpSpPr/>
          <p:nvPr/>
        </p:nvGrpSpPr>
        <p:grpSpPr>
          <a:xfrm>
            <a:off x="519082" y="2386608"/>
            <a:ext cx="11190322" cy="1219886"/>
            <a:chOff x="519082" y="2386608"/>
            <a:chExt cx="11190322" cy="1219886"/>
          </a:xfrm>
        </p:grpSpPr>
        <p:sp>
          <p:nvSpPr>
            <p:cNvPr id="11" name="Rectangle 10"/>
            <p:cNvSpPr/>
            <p:nvPr/>
          </p:nvSpPr>
          <p:spPr>
            <a:xfrm>
              <a:off x="1698576" y="2386608"/>
              <a:ext cx="10010828" cy="1219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20000"/>
                </a:lnSpc>
                <a:spcBef>
                  <a:spcPts val="600"/>
                </a:spcBef>
                <a:spcAft>
                  <a:spcPts val="600"/>
                </a:spcAft>
              </a:pPr>
              <a:r>
                <a:rPr lang="en-US" sz="3200">
                  <a:solidFill>
                    <a:srgbClr val="002060"/>
                  </a:solidFill>
                  <a:latin typeface="Arial" panose="020B0604020202020204" pitchFamily="34" charset="0"/>
                  <a:ea typeface="Calibri" panose="020F0502020204030204" pitchFamily="34" charset="0"/>
                  <a:cs typeface="Arial" panose="020B0604020202020204" pitchFamily="34" charset="0"/>
                </a:rPr>
                <a:t>Hãy lấy ví dụ chứng tỏ các giác quan có thể cảm nhận sai một số hiện tượng.</a:t>
              </a:r>
              <a:endParaRPr lang="en-US" sz="320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519082" y="2566262"/>
              <a:ext cx="893949" cy="1040232"/>
            </a:xfrm>
            <a:prstGeom prst="rect">
              <a:avLst/>
            </a:prstGeom>
          </p:spPr>
        </p:pic>
      </p:grpSp>
      <p:grpSp>
        <p:nvGrpSpPr>
          <p:cNvPr id="14" name="Group 13"/>
          <p:cNvGrpSpPr/>
          <p:nvPr/>
        </p:nvGrpSpPr>
        <p:grpSpPr>
          <a:xfrm>
            <a:off x="192067" y="2306828"/>
            <a:ext cx="4950224" cy="4755941"/>
            <a:chOff x="658448" y="2337206"/>
            <a:chExt cx="5410254" cy="4755941"/>
          </a:xfrm>
        </p:grpSpPr>
        <p:pic>
          <p:nvPicPr>
            <p:cNvPr id="2050" name="Picture 2" descr="Bài văn mẫu lớp 6: Em hãy tả cảnh một ngọ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48" y="2337206"/>
              <a:ext cx="5188002" cy="37124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445" y="6139040"/>
              <a:ext cx="5282257" cy="954107"/>
            </a:xfrm>
            <a:prstGeom prst="rect">
              <a:avLst/>
            </a:prstGeom>
          </p:spPr>
          <p:txBody>
            <a:bodyPr wrap="square">
              <a:spAutoFit/>
            </a:bodyPr>
            <a:lstStyle/>
            <a:p>
              <a:pPr algn="ctr"/>
              <a:r>
                <a:rPr lang="en-US" sz="2800" dirty="0"/>
                <a:t>Quan </a:t>
              </a:r>
              <a:r>
                <a:rPr lang="en-US" sz="2800" dirty="0" err="1"/>
                <a:t>sát</a:t>
              </a:r>
              <a:r>
                <a:rPr lang="en-US" sz="2800" dirty="0"/>
                <a:t> </a:t>
              </a:r>
              <a:r>
                <a:rPr lang="en-US" sz="2800" dirty="0" err="1"/>
                <a:t>ngọn</a:t>
              </a:r>
              <a:r>
                <a:rPr lang="en-US" sz="2800" dirty="0"/>
                <a:t> </a:t>
              </a:r>
              <a:r>
                <a:rPr lang="en-US" sz="2800" dirty="0" err="1"/>
                <a:t>núi</a:t>
              </a:r>
              <a:r>
                <a:rPr lang="en-US" sz="2800" dirty="0"/>
                <a:t> </a:t>
              </a:r>
              <a:r>
                <a:rPr lang="en-US" sz="2800" dirty="0" err="1"/>
                <a:t>từ</a:t>
              </a:r>
              <a:r>
                <a:rPr lang="en-US" sz="2800" dirty="0"/>
                <a:t> xa, ta </a:t>
              </a:r>
              <a:r>
                <a:rPr lang="en-US" sz="2800" dirty="0" err="1"/>
                <a:t>thấy</a:t>
              </a:r>
              <a:r>
                <a:rPr lang="en-US" sz="2800" dirty="0"/>
                <a:t> </a:t>
              </a:r>
              <a:r>
                <a:rPr lang="en-US" sz="2800" dirty="0" err="1"/>
                <a:t>ngọn</a:t>
              </a:r>
              <a:r>
                <a:rPr lang="en-US" sz="2800" dirty="0"/>
                <a:t> </a:t>
              </a:r>
              <a:r>
                <a:rPr lang="en-US" sz="2800" dirty="0" err="1"/>
                <a:t>núi</a:t>
              </a:r>
              <a:r>
                <a:rPr lang="en-US" sz="2800" dirty="0"/>
                <a:t> </a:t>
              </a:r>
              <a:r>
                <a:rPr lang="en-US" sz="2800" dirty="0" err="1"/>
                <a:t>nhỏ</a:t>
              </a:r>
              <a:endParaRPr lang="en-US" sz="2800" dirty="0"/>
            </a:p>
          </p:txBody>
        </p:sp>
      </p:grpSp>
      <p:grpSp>
        <p:nvGrpSpPr>
          <p:cNvPr id="20" name="Group 19"/>
          <p:cNvGrpSpPr/>
          <p:nvPr/>
        </p:nvGrpSpPr>
        <p:grpSpPr>
          <a:xfrm>
            <a:off x="4938937" y="2306828"/>
            <a:ext cx="4991510" cy="4755941"/>
            <a:chOff x="7438816" y="2547586"/>
            <a:chExt cx="4823548" cy="5770275"/>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816" y="2547586"/>
              <a:ext cx="4823548" cy="3724617"/>
            </a:xfrm>
            <a:prstGeom prst="rect">
              <a:avLst/>
            </a:prstGeom>
          </p:spPr>
        </p:pic>
        <p:sp>
          <p:nvSpPr>
            <p:cNvPr id="19" name="Rectangle 18"/>
            <p:cNvSpPr/>
            <p:nvPr/>
          </p:nvSpPr>
          <p:spPr>
            <a:xfrm>
              <a:off x="7785874" y="7160265"/>
              <a:ext cx="4476489" cy="1157596"/>
            </a:xfrm>
            <a:prstGeom prst="rect">
              <a:avLst/>
            </a:prstGeom>
          </p:spPr>
          <p:txBody>
            <a:bodyPr wrap="square">
              <a:spAutoFit/>
            </a:bodyPr>
            <a:lstStyle/>
            <a:p>
              <a:pPr algn="ctr"/>
              <a:r>
                <a:rPr lang="en-US" sz="2800" dirty="0" err="1">
                  <a:solidFill>
                    <a:srgbClr val="000000"/>
                  </a:solidFill>
                </a:rPr>
                <a:t>Cảm</a:t>
              </a:r>
              <a:r>
                <a:rPr lang="en-US" sz="2800" dirty="0">
                  <a:solidFill>
                    <a:srgbClr val="000000"/>
                  </a:solidFill>
                </a:rPr>
                <a:t> </a:t>
              </a:r>
              <a:r>
                <a:rPr lang="en-US" sz="2800" dirty="0" err="1">
                  <a:solidFill>
                    <a:srgbClr val="000000"/>
                  </a:solidFill>
                </a:rPr>
                <a:t>nhận</a:t>
              </a:r>
              <a:r>
                <a:rPr lang="en-US" sz="2800" dirty="0">
                  <a:solidFill>
                    <a:srgbClr val="000000"/>
                  </a:solidFill>
                </a:rPr>
                <a:t> </a:t>
              </a:r>
              <a:r>
                <a:rPr lang="en-US" sz="2800" dirty="0" err="1">
                  <a:solidFill>
                    <a:srgbClr val="000000"/>
                  </a:solidFill>
                </a:rPr>
                <a:t>về</a:t>
              </a:r>
              <a:r>
                <a:rPr lang="en-US" sz="2800" dirty="0">
                  <a:solidFill>
                    <a:srgbClr val="000000"/>
                  </a:solidFill>
                </a:rPr>
                <a:t> </a:t>
              </a:r>
              <a:r>
                <a:rPr lang="en-US" sz="2800" dirty="0" err="1">
                  <a:solidFill>
                    <a:srgbClr val="000000"/>
                  </a:solidFill>
                </a:rPr>
                <a:t>độ</a:t>
              </a:r>
              <a:r>
                <a:rPr lang="en-US" sz="2800" dirty="0">
                  <a:solidFill>
                    <a:srgbClr val="000000"/>
                  </a:solidFill>
                </a:rPr>
                <a:t> </a:t>
              </a:r>
              <a:r>
                <a:rPr lang="en-US" sz="2800" dirty="0" err="1">
                  <a:solidFill>
                    <a:srgbClr val="000000"/>
                  </a:solidFill>
                </a:rPr>
                <a:t>dài</a:t>
              </a:r>
              <a:r>
                <a:rPr lang="en-US" sz="2800" dirty="0">
                  <a:solidFill>
                    <a:srgbClr val="000000"/>
                  </a:solidFill>
                </a:rPr>
                <a:t> </a:t>
              </a:r>
              <a:r>
                <a:rPr lang="en-US" sz="2800" dirty="0" err="1">
                  <a:solidFill>
                    <a:srgbClr val="000000"/>
                  </a:solidFill>
                </a:rPr>
                <a:t>đoạn</a:t>
              </a:r>
              <a:r>
                <a:rPr lang="en-US" sz="2800" dirty="0">
                  <a:solidFill>
                    <a:srgbClr val="000000"/>
                  </a:solidFill>
                </a:rPr>
                <a:t> AB, BC </a:t>
              </a:r>
              <a:r>
                <a:rPr lang="en-US" sz="2800" dirty="0" err="1">
                  <a:solidFill>
                    <a:srgbClr val="000000"/>
                  </a:solidFill>
                </a:rPr>
                <a:t>và</a:t>
              </a:r>
              <a:r>
                <a:rPr lang="en-US" sz="2800" dirty="0">
                  <a:solidFill>
                    <a:srgbClr val="000000"/>
                  </a:solidFill>
                </a:rPr>
                <a:t> CD </a:t>
              </a:r>
              <a:r>
                <a:rPr lang="en-US" sz="2800" dirty="0" err="1">
                  <a:solidFill>
                    <a:srgbClr val="000000"/>
                  </a:solidFill>
                </a:rPr>
                <a:t>bằng</a:t>
              </a:r>
              <a:r>
                <a:rPr lang="en-US" sz="2800" dirty="0">
                  <a:solidFill>
                    <a:srgbClr val="000000"/>
                  </a:solidFill>
                </a:rPr>
                <a:t> </a:t>
              </a:r>
              <a:r>
                <a:rPr lang="en-US" sz="2800" dirty="0" err="1">
                  <a:solidFill>
                    <a:srgbClr val="000000"/>
                  </a:solidFill>
                </a:rPr>
                <a:t>nhau</a:t>
              </a:r>
              <a:endParaRPr lang="en-US" sz="2800" dirty="0"/>
            </a:p>
          </p:txBody>
        </p:sp>
      </p:grpSp>
      <p:pic>
        <p:nvPicPr>
          <p:cNvPr id="2" name="Picture 8">
            <a:extLst>
              <a:ext uri="{FF2B5EF4-FFF2-40B4-BE49-F238E27FC236}">
                <a16:creationId xmlns:a16="http://schemas.microsoft.com/office/drawing/2014/main" id="{CEB17EB3-30BA-7102-D5D9-53D716253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492" t="25555" r="43507" b="9999"/>
          <a:stretch>
            <a:fillRect/>
          </a:stretch>
        </p:blipFill>
        <p:spPr bwMode="auto">
          <a:xfrm>
            <a:off x="10221787" y="1940915"/>
            <a:ext cx="3889532" cy="416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89A93E7-EAA4-991A-6E1B-10F4CA1DD034}"/>
              </a:ext>
            </a:extLst>
          </p:cNvPr>
          <p:cNvSpPr/>
          <p:nvPr/>
        </p:nvSpPr>
        <p:spPr>
          <a:xfrm>
            <a:off x="10221786" y="6268717"/>
            <a:ext cx="4260949" cy="954107"/>
          </a:xfrm>
          <a:prstGeom prst="rect">
            <a:avLst/>
          </a:prstGeom>
          <a:solidFill>
            <a:schemeClr val="bg2"/>
          </a:solidFill>
        </p:spPr>
        <p:txBody>
          <a:bodyPr wrap="square">
            <a:spAutoFit/>
          </a:bodyPr>
          <a:lstStyle/>
          <a:p>
            <a:pPr algn="ctr"/>
            <a:r>
              <a:rPr lang="en-US" sz="2800" dirty="0">
                <a:solidFill>
                  <a:srgbClr val="000000"/>
                </a:solidFill>
              </a:rPr>
              <a:t>Ta </a:t>
            </a:r>
            <a:r>
              <a:rPr lang="en-US" sz="2800" dirty="0" err="1">
                <a:solidFill>
                  <a:srgbClr val="000000"/>
                </a:solidFill>
              </a:rPr>
              <a:t>thấy</a:t>
            </a:r>
            <a:r>
              <a:rPr lang="en-US" sz="2800" dirty="0">
                <a:solidFill>
                  <a:srgbClr val="000000"/>
                </a:solidFill>
              </a:rPr>
              <a:t> </a:t>
            </a:r>
            <a:r>
              <a:rPr lang="en-US" sz="2800" dirty="0" err="1">
                <a:solidFill>
                  <a:srgbClr val="000000"/>
                </a:solidFill>
              </a:rPr>
              <a:t>ống</a:t>
            </a:r>
            <a:r>
              <a:rPr lang="en-US" sz="2800" dirty="0">
                <a:solidFill>
                  <a:srgbClr val="000000"/>
                </a:solidFill>
              </a:rPr>
              <a:t> </a:t>
            </a:r>
            <a:r>
              <a:rPr lang="en-US" sz="2800" dirty="0" err="1">
                <a:solidFill>
                  <a:srgbClr val="000000"/>
                </a:solidFill>
              </a:rPr>
              <a:t>hút</a:t>
            </a:r>
            <a:r>
              <a:rPr lang="en-US" sz="2800" dirty="0">
                <a:solidFill>
                  <a:srgbClr val="000000"/>
                </a:solidFill>
              </a:rPr>
              <a:t> </a:t>
            </a:r>
            <a:r>
              <a:rPr lang="en-US" sz="2800" dirty="0" err="1">
                <a:solidFill>
                  <a:srgbClr val="000000"/>
                </a:solidFill>
              </a:rPr>
              <a:t>bị</a:t>
            </a:r>
            <a:r>
              <a:rPr lang="en-US" sz="2800" dirty="0">
                <a:solidFill>
                  <a:srgbClr val="000000"/>
                </a:solidFill>
              </a:rPr>
              <a:t> </a:t>
            </a:r>
            <a:r>
              <a:rPr lang="en-US" sz="2800" dirty="0" err="1">
                <a:solidFill>
                  <a:srgbClr val="000000"/>
                </a:solidFill>
              </a:rPr>
              <a:t>gãy</a:t>
            </a:r>
            <a:r>
              <a:rPr lang="en-US" sz="2800" dirty="0">
                <a:solidFill>
                  <a:srgbClr val="000000"/>
                </a:solidFill>
              </a:rPr>
              <a:t> </a:t>
            </a:r>
            <a:r>
              <a:rPr lang="en-US" sz="2800" dirty="0" err="1">
                <a:solidFill>
                  <a:srgbClr val="000000"/>
                </a:solidFill>
              </a:rPr>
              <a:t>khi</a:t>
            </a:r>
            <a:r>
              <a:rPr lang="en-US" sz="2800" dirty="0">
                <a:solidFill>
                  <a:srgbClr val="000000"/>
                </a:solidFill>
              </a:rPr>
              <a:t> ở </a:t>
            </a:r>
            <a:r>
              <a:rPr lang="en-US" sz="2800" dirty="0" err="1">
                <a:solidFill>
                  <a:srgbClr val="000000"/>
                </a:solidFill>
              </a:rPr>
              <a:t>trong</a:t>
            </a:r>
            <a:r>
              <a:rPr lang="en-US" sz="2800" dirty="0">
                <a:solidFill>
                  <a:srgbClr val="000000"/>
                </a:solidFill>
              </a:rPr>
              <a:t> </a:t>
            </a:r>
            <a:r>
              <a:rPr lang="en-US" sz="2800" dirty="0" err="1">
                <a:solidFill>
                  <a:srgbClr val="000000"/>
                </a:solidFill>
              </a:rPr>
              <a:t>cốc</a:t>
            </a:r>
            <a:r>
              <a:rPr lang="en-US" sz="2800" dirty="0">
                <a:solidFill>
                  <a:srgbClr val="000000"/>
                </a:solidFill>
              </a:rPr>
              <a:t> </a:t>
            </a:r>
            <a:r>
              <a:rPr lang="en-US" sz="2800" dirty="0" err="1">
                <a:solidFill>
                  <a:srgbClr val="000000"/>
                </a:solidFill>
              </a:rPr>
              <a:t>nước</a:t>
            </a:r>
            <a:endParaRPr lang="en-US" sz="2800" dirty="0"/>
          </a:p>
        </p:txBody>
      </p:sp>
    </p:spTree>
    <p:extLst>
      <p:ext uri="{BB962C8B-B14F-4D97-AF65-F5344CB8AC3E}">
        <p14:creationId xmlns:p14="http://schemas.microsoft.com/office/powerpoint/2010/main" val="36840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6" presetClass="exit" presetSubtype="21" fill="hold" nodeType="withEffect">
                                  <p:stCondLst>
                                    <p:cond delay="0"/>
                                  </p:stCondLst>
                                  <p:childTnLst>
                                    <p:animEffect transition="out" filter="barn(inVertical)">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307A86-20A6-4131-AAD1-FC9E489470C8}"/>
              </a:ext>
            </a:extLst>
          </p:cNvPr>
          <p:cNvSpPr/>
          <p:nvPr/>
        </p:nvSpPr>
        <p:spPr>
          <a:xfrm rot="1860000">
            <a:off x="-352218" y="-499517"/>
            <a:ext cx="1094167" cy="999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3339477" y="7060612"/>
            <a:ext cx="2978088" cy="2368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A7C422-3E40-4A14-AB93-F8EE66628D2D}"/>
              </a:ext>
            </a:extLst>
          </p:cNvPr>
          <p:cNvSpPr txBox="1"/>
          <p:nvPr/>
        </p:nvSpPr>
        <p:spPr>
          <a:xfrm>
            <a:off x="0" y="86393"/>
            <a:ext cx="14630400" cy="757130"/>
          </a:xfrm>
          <a:prstGeom prst="rect">
            <a:avLst/>
          </a:prstGeom>
          <a:noFill/>
        </p:spPr>
        <p:txBody>
          <a:bodyPr wrap="square" rtlCol="0">
            <a:spAutoFit/>
          </a:bodyPr>
          <a:lstStyle/>
          <a:p>
            <a:pPr algn="ctr"/>
            <a:r>
              <a:rPr lang="en-US" sz="4320">
                <a:latin typeface="A3.BoosterNextFYBlackRegular-Sa" panose="02000A03000000020004" pitchFamily="2" charset="0"/>
              </a:rPr>
              <a:t>ĐCNN CỦA DỤNG CỤ ĐO</a:t>
            </a:r>
          </a:p>
        </p:txBody>
      </p:sp>
      <p:sp>
        <p:nvSpPr>
          <p:cNvPr id="7" name="Rectangle 6">
            <a:extLst>
              <a:ext uri="{FF2B5EF4-FFF2-40B4-BE49-F238E27FC236}">
                <a16:creationId xmlns:a16="http://schemas.microsoft.com/office/drawing/2014/main" id="{197D9B75-5D84-430F-9143-A3D1E698A6A3}"/>
              </a:ext>
            </a:extLst>
          </p:cNvPr>
          <p:cNvSpPr/>
          <p:nvPr/>
        </p:nvSpPr>
        <p:spPr>
          <a:xfrm>
            <a:off x="518160" y="1032445"/>
            <a:ext cx="4978706" cy="4877245"/>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4912" t="-6095" r="-1582" b="-26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635570-1162-4BD8-A47D-9F81B545BB6C}"/>
              </a:ext>
            </a:extLst>
          </p:cNvPr>
          <p:cNvSpPr/>
          <p:nvPr/>
        </p:nvSpPr>
        <p:spPr>
          <a:xfrm>
            <a:off x="4459066" y="5037809"/>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1</a:t>
            </a:r>
          </a:p>
        </p:txBody>
      </p:sp>
      <p:sp>
        <p:nvSpPr>
          <p:cNvPr id="9" name="Rectangle 8">
            <a:extLst>
              <a:ext uri="{FF2B5EF4-FFF2-40B4-BE49-F238E27FC236}">
                <a16:creationId xmlns:a16="http://schemas.microsoft.com/office/drawing/2014/main" id="{9727BB6B-1C0F-41A0-AEBF-F77F108993E0}"/>
              </a:ext>
            </a:extLst>
          </p:cNvPr>
          <p:cNvSpPr/>
          <p:nvPr/>
        </p:nvSpPr>
        <p:spPr>
          <a:xfrm>
            <a:off x="5651238" y="880394"/>
            <a:ext cx="3762784" cy="5029296"/>
          </a:xfrm>
          <a:prstGeom prst="rect">
            <a:avLst/>
          </a:prstGeom>
          <a:blipFill dpi="0" rotWithShape="1">
            <a:blip r:embed="rId4">
              <a:extLst>
                <a:ext uri="{28A0092B-C50C-407E-A947-70E740481C1C}">
                  <a14:useLocalDpi xmlns:a14="http://schemas.microsoft.com/office/drawing/2010/main" val="0"/>
                </a:ext>
              </a:extLst>
            </a:blip>
            <a:srcRect/>
            <a:stretch>
              <a:fillRect t="-266"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B4BD09-B6A6-4A2D-A67A-811B65C11CF7}"/>
              </a:ext>
            </a:extLst>
          </p:cNvPr>
          <p:cNvSpPr/>
          <p:nvPr/>
        </p:nvSpPr>
        <p:spPr>
          <a:xfrm>
            <a:off x="9802061" y="880394"/>
            <a:ext cx="4644262" cy="5029296"/>
          </a:xfrm>
          <a:prstGeom prst="rect">
            <a:avLst/>
          </a:prstGeom>
          <a:blipFill dpi="0" rotWithShape="1">
            <a:blip r:embed="rId5">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D00402-2B9A-4204-B9ED-3C35A7274A2F}"/>
              </a:ext>
            </a:extLst>
          </p:cNvPr>
          <p:cNvSpPr/>
          <p:nvPr/>
        </p:nvSpPr>
        <p:spPr>
          <a:xfrm>
            <a:off x="8806923" y="5192038"/>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2</a:t>
            </a:r>
          </a:p>
        </p:txBody>
      </p:sp>
      <p:sp>
        <p:nvSpPr>
          <p:cNvPr id="12" name="Oval 11">
            <a:extLst>
              <a:ext uri="{FF2B5EF4-FFF2-40B4-BE49-F238E27FC236}">
                <a16:creationId xmlns:a16="http://schemas.microsoft.com/office/drawing/2014/main" id="{F206B8F8-8824-4A1D-B351-0E6EFC2D18C7}"/>
              </a:ext>
            </a:extLst>
          </p:cNvPr>
          <p:cNvSpPr/>
          <p:nvPr/>
        </p:nvSpPr>
        <p:spPr>
          <a:xfrm>
            <a:off x="13659521" y="5181386"/>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3</a:t>
            </a:r>
          </a:p>
        </p:txBody>
      </p:sp>
      <p:sp>
        <p:nvSpPr>
          <p:cNvPr id="13" name="TextBox 12">
            <a:extLst>
              <a:ext uri="{FF2B5EF4-FFF2-40B4-BE49-F238E27FC236}">
                <a16:creationId xmlns:a16="http://schemas.microsoft.com/office/drawing/2014/main" id="{7FAB0EF3-3342-46D5-B1CF-059FBB91C81E}"/>
              </a:ext>
            </a:extLst>
          </p:cNvPr>
          <p:cNvSpPr txBox="1"/>
          <p:nvPr/>
        </p:nvSpPr>
        <p:spPr>
          <a:xfrm>
            <a:off x="671152" y="6348568"/>
            <a:ext cx="4448740" cy="683264"/>
          </a:xfrm>
          <a:prstGeom prst="rect">
            <a:avLst/>
          </a:prstGeom>
          <a:noFill/>
        </p:spPr>
        <p:txBody>
          <a:bodyPr wrap="square">
            <a:spAutoFit/>
          </a:bodyPr>
          <a:lstStyle/>
          <a:p>
            <a:pPr algn="ctr"/>
            <a:r>
              <a:rPr lang="en-US" sz="384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ĐCNN: 1s</a:t>
            </a:r>
            <a:endParaRPr lang="en-US" sz="3840"/>
          </a:p>
        </p:txBody>
      </p:sp>
      <p:sp>
        <p:nvSpPr>
          <p:cNvPr id="14" name="TextBox 13">
            <a:extLst>
              <a:ext uri="{FF2B5EF4-FFF2-40B4-BE49-F238E27FC236}">
                <a16:creationId xmlns:a16="http://schemas.microsoft.com/office/drawing/2014/main" id="{36E8D7BE-81A8-48F4-99A7-A77F7E1B7449}"/>
              </a:ext>
            </a:extLst>
          </p:cNvPr>
          <p:cNvSpPr txBox="1"/>
          <p:nvPr/>
        </p:nvSpPr>
        <p:spPr>
          <a:xfrm>
            <a:off x="5349522" y="6415754"/>
            <a:ext cx="4448740" cy="683264"/>
          </a:xfrm>
          <a:prstGeom prst="rect">
            <a:avLst/>
          </a:prstGeom>
          <a:noFill/>
        </p:spPr>
        <p:txBody>
          <a:bodyPr wrap="square">
            <a:spAutoFit/>
          </a:bodyPr>
          <a:lstStyle/>
          <a:p>
            <a:pPr algn="ctr"/>
            <a:r>
              <a:rPr lang="en-US" sz="384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ĐCNN: 0,2s</a:t>
            </a:r>
            <a:endParaRPr lang="en-US" sz="3840"/>
          </a:p>
        </p:txBody>
      </p:sp>
      <p:sp>
        <p:nvSpPr>
          <p:cNvPr id="15" name="TextBox 14">
            <a:extLst>
              <a:ext uri="{FF2B5EF4-FFF2-40B4-BE49-F238E27FC236}">
                <a16:creationId xmlns:a16="http://schemas.microsoft.com/office/drawing/2014/main" id="{C2F8708C-4838-4471-8400-71FB47A4F6CE}"/>
              </a:ext>
            </a:extLst>
          </p:cNvPr>
          <p:cNvSpPr txBox="1"/>
          <p:nvPr/>
        </p:nvSpPr>
        <p:spPr>
          <a:xfrm>
            <a:off x="9798262" y="6415753"/>
            <a:ext cx="4448740" cy="683264"/>
          </a:xfrm>
          <a:prstGeom prst="rect">
            <a:avLst/>
          </a:prstGeom>
          <a:noFill/>
        </p:spPr>
        <p:txBody>
          <a:bodyPr wrap="square">
            <a:spAutoFit/>
          </a:bodyPr>
          <a:lstStyle/>
          <a:p>
            <a:pPr algn="ctr"/>
            <a:r>
              <a:rPr lang="en-US" sz="384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ĐCNN: 0,01s</a:t>
            </a:r>
            <a:endParaRPr lang="en-US" sz="3840"/>
          </a:p>
        </p:txBody>
      </p:sp>
    </p:spTree>
    <p:extLst>
      <p:ext uri="{BB962C8B-B14F-4D97-AF65-F5344CB8AC3E}">
        <p14:creationId xmlns:p14="http://schemas.microsoft.com/office/powerpoint/2010/main" val="367200366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decel="10000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307A86-20A6-4131-AAD1-FC9E489470C8}"/>
              </a:ext>
            </a:extLst>
          </p:cNvPr>
          <p:cNvSpPr/>
          <p:nvPr/>
        </p:nvSpPr>
        <p:spPr>
          <a:xfrm rot="1860000">
            <a:off x="-352218" y="-499517"/>
            <a:ext cx="1094167" cy="999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3339477" y="7060612"/>
            <a:ext cx="2978088" cy="2368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EAFEC-A287-41D7-8A41-049CDC5F625C}"/>
              </a:ext>
            </a:extLst>
          </p:cNvPr>
          <p:cNvSpPr/>
          <p:nvPr/>
        </p:nvSpPr>
        <p:spPr>
          <a:xfrm>
            <a:off x="5759836" y="1118213"/>
            <a:ext cx="2826642" cy="4553443"/>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610188" y="1118213"/>
            <a:ext cx="4491452" cy="4553442"/>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2293082" y="6023438"/>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6921157" y="5887618"/>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2</a:t>
            </a:r>
          </a:p>
        </p:txBody>
      </p:sp>
      <p:sp>
        <p:nvSpPr>
          <p:cNvPr id="11" name="Rectangle 10">
            <a:extLst>
              <a:ext uri="{FF2B5EF4-FFF2-40B4-BE49-F238E27FC236}">
                <a16:creationId xmlns:a16="http://schemas.microsoft.com/office/drawing/2014/main" id="{6B3F7242-9B61-4737-A540-99A36E1D50C1}"/>
              </a:ext>
            </a:extLst>
          </p:cNvPr>
          <p:cNvSpPr/>
          <p:nvPr/>
        </p:nvSpPr>
        <p:spPr>
          <a:xfrm>
            <a:off x="885073" y="75553"/>
            <a:ext cx="13470445" cy="6991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C4C627-23EA-4037-B86A-24BB662C2FEF}"/>
              </a:ext>
            </a:extLst>
          </p:cNvPr>
          <p:cNvSpPr txBox="1"/>
          <p:nvPr/>
        </p:nvSpPr>
        <p:spPr>
          <a:xfrm>
            <a:off x="0" y="97232"/>
            <a:ext cx="14630400" cy="757130"/>
          </a:xfrm>
          <a:prstGeom prst="rect">
            <a:avLst/>
          </a:prstGeom>
          <a:noFill/>
        </p:spPr>
        <p:txBody>
          <a:bodyPr wrap="square" rtlCol="0">
            <a:spAutoFit/>
          </a:bodyPr>
          <a:lstStyle/>
          <a:p>
            <a:pPr algn="ctr"/>
            <a:r>
              <a:rPr lang="vi-VN" sz="4320" dirty="0">
                <a:latin typeface="A3.BoosterNextFYBlackRegular-Sa" panose="02000A03000000020004" pitchFamily="2" charset="0"/>
              </a:rPr>
              <a:t>Ư</a:t>
            </a:r>
            <a:r>
              <a:rPr lang="en-US" sz="4320" dirty="0">
                <a:latin typeface="A3.BoosterNextFYBlackRegular-Sa" panose="02000A03000000020004" pitchFamily="2" charset="0"/>
              </a:rPr>
              <a:t>U ĐIỂM, HẠN CHẾ CỦA DỤNG CỤ ĐO THỜI GIAN</a:t>
            </a:r>
          </a:p>
        </p:txBody>
      </p:sp>
      <p:sp>
        <p:nvSpPr>
          <p:cNvPr id="17" name="Rectangle 16">
            <a:extLst>
              <a:ext uri="{FF2B5EF4-FFF2-40B4-BE49-F238E27FC236}">
                <a16:creationId xmlns:a16="http://schemas.microsoft.com/office/drawing/2014/main" id="{D6B4BD09-B6A6-4A2D-A67A-811B65C11CF7}"/>
              </a:ext>
            </a:extLst>
          </p:cNvPr>
          <p:cNvSpPr/>
          <p:nvPr/>
        </p:nvSpPr>
        <p:spPr>
          <a:xfrm>
            <a:off x="9352217" y="1118213"/>
            <a:ext cx="4000398" cy="4601933"/>
          </a:xfrm>
          <a:prstGeom prst="rect">
            <a:avLst/>
          </a:prstGeom>
          <a:blipFill dpi="0" rotWithShape="1">
            <a:blip r:embed="rId6">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206B8F8-8824-4A1D-B351-0E6EFC2D18C7}"/>
              </a:ext>
            </a:extLst>
          </p:cNvPr>
          <p:cNvSpPr/>
          <p:nvPr/>
        </p:nvSpPr>
        <p:spPr>
          <a:xfrm>
            <a:off x="11429395" y="5942486"/>
            <a:ext cx="699138" cy="69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a:solidFill>
                  <a:srgbClr val="FF0000"/>
                </a:solidFill>
                <a:latin typeface="A3.NotoSans-San" panose="020B0502040504020204" pitchFamily="34" charset="0"/>
                <a:ea typeface="A3.NotoSans-San" panose="020B0502040504020204" pitchFamily="34" charset="0"/>
                <a:cs typeface="A3.NotoSans-San" panose="020B0502040504020204" pitchFamily="34" charset="0"/>
              </a:rPr>
              <a:t>3</a:t>
            </a:r>
          </a:p>
        </p:txBody>
      </p:sp>
    </p:spTree>
    <p:extLst>
      <p:ext uri="{BB962C8B-B14F-4D97-AF65-F5344CB8AC3E}">
        <p14:creationId xmlns:p14="http://schemas.microsoft.com/office/powerpoint/2010/main" val="14143519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1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7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66528" y="370384"/>
            <a:ext cx="10513168" cy="646331"/>
          </a:xfrm>
          <a:prstGeom prst="rect">
            <a:avLst/>
          </a:prstGeom>
          <a:noFill/>
        </p:spPr>
        <p:txBody>
          <a:bodyPr wrap="square" rtlCol="0">
            <a:spAutoFit/>
          </a:bodyPr>
          <a:lstStyle/>
          <a:p>
            <a:r>
              <a:rPr lang="en-GB" sz="3600" b="1">
                <a:solidFill>
                  <a:srgbClr val="0070C0"/>
                </a:solidFill>
              </a:rPr>
              <a:t>* Cách đo thời gian và vai trò của ước lượng</a:t>
            </a:r>
            <a:endParaRPr lang="en-US" sz="3600" b="1">
              <a:solidFill>
                <a:srgbClr val="0070C0"/>
              </a:solidFill>
            </a:endParaRPr>
          </a:p>
        </p:txBody>
      </p:sp>
      <p:pic>
        <p:nvPicPr>
          <p:cNvPr id="6146" name="Picture 2" descr="Đồng hồ bấm giờ thể thao AnyTime | Shopee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304" y="1869544"/>
            <a:ext cx="5073080" cy="50730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9460168" y="7196610"/>
            <a:ext cx="3853128"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vi-VN" sz="3000" b="1"/>
              <a:t>Đồng hồ bấm giây</a:t>
            </a:r>
            <a:endParaRPr lang="vi-VN" altLang="vi-VN" sz="3000" b="1"/>
          </a:p>
        </p:txBody>
      </p:sp>
      <p:sp>
        <p:nvSpPr>
          <p:cNvPr id="13" name="Rectangle 12"/>
          <p:cNvSpPr/>
          <p:nvPr/>
        </p:nvSpPr>
        <p:spPr>
          <a:xfrm>
            <a:off x="958483" y="1758940"/>
            <a:ext cx="6356717" cy="2331857"/>
          </a:xfrm>
          <a:prstGeom prst="rect">
            <a:avLst/>
          </a:prstGeom>
        </p:spPr>
        <p:txBody>
          <a:bodyPr wrap="square">
            <a:spAutoFit/>
          </a:bodyPr>
          <a:lstStyle/>
          <a:p>
            <a:pPr>
              <a:lnSpc>
                <a:spcPct val="130000"/>
              </a:lnSpc>
              <a:spcBef>
                <a:spcPts val="600"/>
              </a:spcBef>
              <a:spcAft>
                <a:spcPts val="600"/>
              </a:spcAft>
            </a:pPr>
            <a:r>
              <a:rPr lang="en-US" sz="3600" b="1" dirty="0">
                <a:solidFill>
                  <a:schemeClr val="accent4"/>
                </a:solidFill>
                <a:ea typeface="Calibri" panose="020F0502020204030204" pitchFamily="34" charset="0"/>
              </a:rPr>
              <a:t>Thảo </a:t>
            </a:r>
            <a:r>
              <a:rPr lang="en-US" sz="3600" b="1" dirty="0" err="1">
                <a:solidFill>
                  <a:schemeClr val="accent4"/>
                </a:solidFill>
                <a:ea typeface="Calibri" panose="020F0502020204030204" pitchFamily="34" charset="0"/>
              </a:rPr>
              <a:t>luận</a:t>
            </a:r>
            <a:r>
              <a:rPr lang="en-US" sz="3600" b="1" dirty="0">
                <a:solidFill>
                  <a:schemeClr val="accent4"/>
                </a:solidFill>
                <a:ea typeface="Calibri" panose="020F0502020204030204" pitchFamily="34" charset="0"/>
              </a:rPr>
              <a:t>:</a:t>
            </a:r>
          </a:p>
          <a:p>
            <a:pPr marL="457200" indent="-457200" algn="just">
              <a:lnSpc>
                <a:spcPct val="130000"/>
              </a:lnSpc>
              <a:spcBef>
                <a:spcPts val="600"/>
              </a:spcBef>
              <a:spcAft>
                <a:spcPts val="600"/>
              </a:spcAft>
              <a:buFont typeface="Wingdings" panose="05000000000000000000" pitchFamily="2" charset="2"/>
              <a:buChar char="v"/>
            </a:pPr>
            <a:r>
              <a:rPr lang="en-GB" sz="3600" dirty="0">
                <a:ea typeface="Calibri" panose="020F0502020204030204" pitchFamily="34" charset="0"/>
              </a:rPr>
              <a:t> </a:t>
            </a:r>
            <a:r>
              <a:rPr lang="en-GB" sz="3600" dirty="0" err="1">
                <a:ea typeface="Calibri" panose="020F0502020204030204" pitchFamily="34" charset="0"/>
              </a:rPr>
              <a:t>Nêu</a:t>
            </a:r>
            <a:r>
              <a:rPr lang="en-GB" sz="3600" dirty="0">
                <a:ea typeface="Calibri" panose="020F0502020204030204" pitchFamily="34" charset="0"/>
              </a:rPr>
              <a:t> </a:t>
            </a:r>
            <a:r>
              <a:rPr lang="en-GB" sz="3600" dirty="0" err="1">
                <a:ea typeface="Calibri" panose="020F0502020204030204" pitchFamily="34" charset="0"/>
              </a:rPr>
              <a:t>các</a:t>
            </a:r>
            <a:r>
              <a:rPr lang="en-GB" sz="3600" dirty="0">
                <a:ea typeface="Calibri" panose="020F0502020204030204" pitchFamily="34" charset="0"/>
              </a:rPr>
              <a:t> </a:t>
            </a:r>
            <a:r>
              <a:rPr lang="en-GB" sz="3600" dirty="0" err="1">
                <a:ea typeface="Calibri" panose="020F0502020204030204" pitchFamily="34" charset="0"/>
              </a:rPr>
              <a:t>bước</a:t>
            </a:r>
            <a:r>
              <a:rPr lang="en-GB" sz="3600" dirty="0">
                <a:ea typeface="Calibri" panose="020F0502020204030204" pitchFamily="34" charset="0"/>
              </a:rPr>
              <a:t> </a:t>
            </a:r>
            <a:r>
              <a:rPr lang="en-GB" sz="3600" dirty="0" err="1">
                <a:ea typeface="Calibri" panose="020F0502020204030204" pitchFamily="34" charset="0"/>
              </a:rPr>
              <a:t>đo</a:t>
            </a:r>
            <a:r>
              <a:rPr lang="en-GB" sz="3600" dirty="0">
                <a:ea typeface="Calibri" panose="020F0502020204030204" pitchFamily="34" charset="0"/>
              </a:rPr>
              <a:t> </a:t>
            </a:r>
            <a:r>
              <a:rPr lang="en-GB" sz="3600" dirty="0" err="1">
                <a:ea typeface="Calibri" panose="020F0502020204030204" pitchFamily="34" charset="0"/>
              </a:rPr>
              <a:t>thời</a:t>
            </a:r>
            <a:r>
              <a:rPr lang="en-GB" sz="3600" dirty="0">
                <a:ea typeface="Calibri" panose="020F0502020204030204" pitchFamily="34" charset="0"/>
              </a:rPr>
              <a:t> </a:t>
            </a:r>
            <a:r>
              <a:rPr lang="en-GB" sz="3600" dirty="0" err="1">
                <a:ea typeface="Calibri" panose="020F0502020204030204" pitchFamily="34" charset="0"/>
              </a:rPr>
              <a:t>gian</a:t>
            </a:r>
            <a:r>
              <a:rPr lang="en-GB" sz="3600" dirty="0">
                <a:ea typeface="Calibri" panose="020F0502020204030204" pitchFamily="34" charset="0"/>
              </a:rPr>
              <a:t> </a:t>
            </a:r>
            <a:r>
              <a:rPr lang="en-GB" sz="3600" dirty="0" err="1">
                <a:ea typeface="Calibri" panose="020F0502020204030204" pitchFamily="34" charset="0"/>
              </a:rPr>
              <a:t>bằng</a:t>
            </a:r>
            <a:r>
              <a:rPr lang="en-GB" sz="3600" dirty="0">
                <a:ea typeface="Calibri" panose="020F0502020204030204" pitchFamily="34" charset="0"/>
              </a:rPr>
              <a:t> </a:t>
            </a:r>
            <a:r>
              <a:rPr lang="en-GB" sz="3600" dirty="0" err="1">
                <a:ea typeface="Calibri" panose="020F0502020204030204" pitchFamily="34" charset="0"/>
              </a:rPr>
              <a:t>đồng</a:t>
            </a:r>
            <a:r>
              <a:rPr lang="en-GB" sz="3600" dirty="0">
                <a:ea typeface="Calibri" panose="020F0502020204030204" pitchFamily="34" charset="0"/>
              </a:rPr>
              <a:t> </a:t>
            </a:r>
            <a:r>
              <a:rPr lang="en-GB" sz="3600" dirty="0" err="1">
                <a:ea typeface="Calibri" panose="020F0502020204030204" pitchFamily="34" charset="0"/>
              </a:rPr>
              <a:t>hồ</a:t>
            </a:r>
            <a:r>
              <a:rPr lang="en-GB" sz="3600" dirty="0">
                <a:ea typeface="Calibri" panose="020F0502020204030204" pitchFamily="34" charset="0"/>
              </a:rPr>
              <a:t> </a:t>
            </a:r>
            <a:r>
              <a:rPr lang="en-GB" sz="3600" dirty="0" err="1">
                <a:ea typeface="Calibri" panose="020F0502020204030204" pitchFamily="34" charset="0"/>
              </a:rPr>
              <a:t>bấm</a:t>
            </a:r>
            <a:r>
              <a:rPr lang="en-GB" sz="3600" dirty="0">
                <a:ea typeface="Calibri" panose="020F0502020204030204" pitchFamily="34" charset="0"/>
              </a:rPr>
              <a:t> </a:t>
            </a:r>
            <a:r>
              <a:rPr lang="en-GB" sz="3600" dirty="0" err="1">
                <a:ea typeface="Calibri" panose="020F0502020204030204" pitchFamily="34" charset="0"/>
              </a:rPr>
              <a:t>giây</a:t>
            </a:r>
            <a:r>
              <a:rPr lang="en-GB" sz="3600" dirty="0">
                <a:ea typeface="Calibri" panose="020F0502020204030204" pitchFamily="34" charset="0"/>
              </a:rPr>
              <a:t>.</a:t>
            </a:r>
            <a:endParaRPr lang="en-US" sz="3600" dirty="0">
              <a:ea typeface="Calibri" panose="020F0502020204030204" pitchFamily="34" charset="0"/>
            </a:endParaRPr>
          </a:p>
        </p:txBody>
      </p:sp>
    </p:spTree>
    <p:extLst>
      <p:ext uri="{BB962C8B-B14F-4D97-AF65-F5344CB8AC3E}">
        <p14:creationId xmlns:p14="http://schemas.microsoft.com/office/powerpoint/2010/main" val="12929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472" y="1666528"/>
            <a:ext cx="12097344" cy="5400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1194520" y="1986689"/>
            <a:ext cx="11665296" cy="4760278"/>
          </a:xfrm>
          <a:prstGeom prst="rect">
            <a:avLst/>
          </a:prstGeom>
        </p:spPr>
        <p:txBody>
          <a:bodyPr wrap="square">
            <a:spAutoFit/>
          </a:bodyPr>
          <a:lstStyle/>
          <a:p>
            <a:pPr>
              <a:lnSpc>
                <a:spcPct val="150000"/>
              </a:lnSpc>
              <a:spcAft>
                <a:spcPts val="1000"/>
              </a:spcAft>
            </a:pPr>
            <a:r>
              <a:rPr lang="en-US" sz="3600" b="1">
                <a:ea typeface="Calibri" panose="020F0502020204030204" pitchFamily="34" charset="0"/>
              </a:rPr>
              <a:t>- Khi đo thời gian bằng đồng hồ bấm giây, cần</a:t>
            </a:r>
            <a:r>
              <a:rPr lang="en-US" sz="3600">
                <a:ea typeface="Calibri" panose="020F0502020204030204" pitchFamily="34" charset="0"/>
              </a:rPr>
              <a:t>:</a:t>
            </a:r>
          </a:p>
          <a:p>
            <a:pPr marL="571500" indent="-571500">
              <a:lnSpc>
                <a:spcPct val="150000"/>
              </a:lnSpc>
              <a:spcAft>
                <a:spcPts val="1000"/>
              </a:spcAft>
              <a:buFont typeface="Wingdings" panose="05000000000000000000" pitchFamily="2" charset="2"/>
              <a:buChar char="Ø"/>
            </a:pPr>
            <a:r>
              <a:rPr lang="en-US" sz="3600" i="1">
                <a:ea typeface="Calibri" panose="020F0502020204030204" pitchFamily="34" charset="0"/>
              </a:rPr>
              <a:t>Chọn chức năng phù hợp.</a:t>
            </a:r>
            <a:endParaRPr lang="en-US" sz="3600">
              <a:ea typeface="Calibri" panose="020F0502020204030204" pitchFamily="34" charset="0"/>
            </a:endParaRPr>
          </a:p>
          <a:p>
            <a:pPr marL="571500" indent="-571500">
              <a:lnSpc>
                <a:spcPct val="150000"/>
              </a:lnSpc>
              <a:spcAft>
                <a:spcPts val="1000"/>
              </a:spcAft>
              <a:buFont typeface="Wingdings" panose="05000000000000000000" pitchFamily="2" charset="2"/>
              <a:buChar char="Ø"/>
            </a:pPr>
            <a:r>
              <a:rPr lang="en-US" sz="3600" i="1">
                <a:ea typeface="Calibri" panose="020F0502020204030204" pitchFamily="34" charset="0"/>
              </a:rPr>
              <a:t>Điều chỉnh đồng hồ chỉ số 0.</a:t>
            </a:r>
            <a:endParaRPr lang="en-US" sz="3600">
              <a:ea typeface="Calibri" panose="020F0502020204030204" pitchFamily="34" charset="0"/>
            </a:endParaRPr>
          </a:p>
          <a:p>
            <a:pPr marL="571500" indent="-571500">
              <a:lnSpc>
                <a:spcPct val="150000"/>
              </a:lnSpc>
              <a:spcAft>
                <a:spcPts val="1000"/>
              </a:spcAft>
              <a:buFont typeface="Wingdings" panose="05000000000000000000" pitchFamily="2" charset="2"/>
              <a:buChar char="Ø"/>
            </a:pPr>
            <a:r>
              <a:rPr lang="en-US" sz="3600" i="1">
                <a:ea typeface="Calibri" panose="020F0502020204030204" pitchFamily="34" charset="0"/>
              </a:rPr>
              <a:t>Sử dụng nút START/STOP để bắt đầu và kết thúc đo.</a:t>
            </a:r>
          </a:p>
          <a:p>
            <a:pPr marL="571500" indent="-571500">
              <a:lnSpc>
                <a:spcPct val="150000"/>
              </a:lnSpc>
              <a:spcAft>
                <a:spcPts val="1000"/>
              </a:spcAft>
              <a:buFont typeface="Wingdings" panose="05000000000000000000" pitchFamily="2" charset="2"/>
              <a:buChar char="Ø"/>
            </a:pPr>
            <a:r>
              <a:rPr lang="en-US" sz="3600" i="1">
                <a:ea typeface="Calibri" panose="020F0502020204030204" pitchFamily="34" charset="0"/>
              </a:rPr>
              <a:t>Đặt mắt nhìn, đọc và ghi kết quả đúng quy định.</a:t>
            </a:r>
            <a:endParaRPr lang="en-US" sz="3600">
              <a:effectLst/>
              <a:ea typeface="Calibri" panose="020F0502020204030204" pitchFamily="34" charset="0"/>
            </a:endParaRPr>
          </a:p>
        </p:txBody>
      </p:sp>
    </p:spTree>
    <p:extLst>
      <p:ext uri="{BB962C8B-B14F-4D97-AF65-F5344CB8AC3E}">
        <p14:creationId xmlns:p14="http://schemas.microsoft.com/office/powerpoint/2010/main" val="204138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Alternate Process 11"/>
          <p:cNvSpPr/>
          <p:nvPr/>
        </p:nvSpPr>
        <p:spPr>
          <a:xfrm>
            <a:off x="4002832" y="1779907"/>
            <a:ext cx="10513168" cy="5215408"/>
          </a:xfrm>
          <a:prstGeom prst="flowChartAlternateProcess">
            <a:avLst/>
          </a:prstGeom>
        </p:spPr>
        <p:style>
          <a:lnRef idx="2">
            <a:schemeClr val="accent4"/>
          </a:lnRef>
          <a:fillRef idx="1">
            <a:schemeClr val="lt1"/>
          </a:fillRef>
          <a:effectRef idx="0">
            <a:schemeClr val="accent4"/>
          </a:effectRef>
          <a:fontRef idx="minor">
            <a:schemeClr val="dk1"/>
          </a:fontRef>
        </p:style>
        <p:txBody>
          <a:bodyPr rtlCol="0" anchor="ctr"/>
          <a:lstStyle/>
          <a:p>
            <a:pPr marL="0" indent="0" algn="just" defTabSz="1463040" eaLnBrk="1" fontAlgn="auto" hangingPunct="1">
              <a:lnSpc>
                <a:spcPct val="150000"/>
              </a:lnSpc>
              <a:spcBef>
                <a:spcPts val="960"/>
              </a:spcBef>
              <a:spcAft>
                <a:spcPts val="960"/>
              </a:spcAft>
              <a:buClr>
                <a:srgbClr val="666666"/>
              </a:buClr>
            </a:pPr>
            <a:r>
              <a:rPr lang="en-US" sz="2800" b="1" kern="0" dirty="0" err="1">
                <a:solidFill>
                  <a:srgbClr val="8B81D2">
                    <a:lumMod val="75000"/>
                  </a:srgbClr>
                </a:solidFill>
                <a:latin typeface="Arial" panose="020B0604020202020204" pitchFamily="34" charset="0"/>
                <a:cs typeface="Arial" panose="020B0604020202020204" pitchFamily="34" charset="0"/>
              </a:rPr>
              <a:t>Nhiệm</a:t>
            </a:r>
            <a:r>
              <a:rPr lang="en-US" sz="2800" b="1" kern="0" dirty="0">
                <a:solidFill>
                  <a:srgbClr val="8B81D2">
                    <a:lumMod val="75000"/>
                  </a:srgbClr>
                </a:solidFill>
                <a:latin typeface="Arial" panose="020B0604020202020204" pitchFamily="34" charset="0"/>
                <a:cs typeface="Arial" panose="020B0604020202020204" pitchFamily="34" charset="0"/>
              </a:rPr>
              <a:t> </a:t>
            </a:r>
            <a:r>
              <a:rPr lang="en-US" sz="2800" b="1" kern="0" dirty="0" err="1">
                <a:solidFill>
                  <a:srgbClr val="8B81D2">
                    <a:lumMod val="75000"/>
                  </a:srgbClr>
                </a:solidFill>
                <a:latin typeface="Arial" panose="020B0604020202020204" pitchFamily="34" charset="0"/>
                <a:cs typeface="Arial" panose="020B0604020202020204" pitchFamily="34" charset="0"/>
              </a:rPr>
              <a:t>vụ</a:t>
            </a:r>
            <a:r>
              <a:rPr lang="en-US" sz="2800" b="1" kern="0" dirty="0">
                <a:solidFill>
                  <a:srgbClr val="8B81D2">
                    <a:lumMod val="75000"/>
                  </a:srgbClr>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Trả</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lời</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câu</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hỏi</a:t>
            </a:r>
            <a:endParaRPr lang="en-US" sz="2800" kern="0" dirty="0">
              <a:solidFill>
                <a:srgbClr val="002060"/>
              </a:solidFill>
              <a:latin typeface="Arial" panose="020B0604020202020204" pitchFamily="34" charset="0"/>
              <a:cs typeface="Arial" panose="020B0604020202020204" pitchFamily="34" charset="0"/>
            </a:endParaRPr>
          </a:p>
          <a:p>
            <a:pPr marL="533400" indent="-457200" algn="just">
              <a:lnSpc>
                <a:spcPct val="150000"/>
              </a:lnSpc>
              <a:buFont typeface="Wingdings" panose="05000000000000000000" pitchFamily="2" charset="2"/>
              <a:buChar char="v"/>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Khi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vật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nếu</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bấm</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START/STOP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lúc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vật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thì</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bị</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ảnh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hưởng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thế</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nào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p>
            <a:pPr marL="533400" indent="-457200" algn="just">
              <a:lnSpc>
                <a:spcPct val="150000"/>
              </a:lnSpc>
              <a:buFont typeface="Wingdings" panose="05000000000000000000" pitchFamily="2" charset="2"/>
              <a:buChar char="v"/>
            </a:pP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Nếu</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chỉnh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đúng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0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thì</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thế</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nào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p>
            <a:pPr algn="ctr">
              <a:lnSpc>
                <a:spcPct val="150000"/>
              </a:lnSpc>
            </a:pPr>
            <a:endParaRPr lang="en-US" sz="2800" dirty="0"/>
          </a:p>
        </p:txBody>
      </p:sp>
      <p:sp>
        <p:nvSpPr>
          <p:cNvPr id="5" name="Rectangle 4"/>
          <p:cNvSpPr/>
          <p:nvPr/>
        </p:nvSpPr>
        <p:spPr>
          <a:xfrm>
            <a:off x="402432" y="917104"/>
            <a:ext cx="4378146" cy="634020"/>
          </a:xfrm>
          <a:prstGeom prst="rect">
            <a:avLst/>
          </a:prstGeom>
          <a:noFill/>
        </p:spPr>
        <p:txBody>
          <a:bodyPr wrap="square">
            <a:spAutoFit/>
          </a:bodyPr>
          <a:lstStyle/>
          <a:p>
            <a:pPr algn="just" defTabSz="1463040" eaLnBrk="1" fontAlgn="auto" hangingPunct="1">
              <a:spcBef>
                <a:spcPts val="0"/>
              </a:spcBef>
              <a:spcAft>
                <a:spcPts val="0"/>
              </a:spcAft>
              <a:buClr>
                <a:srgbClr val="000000"/>
              </a:buClr>
            </a:pPr>
            <a:r>
              <a:rPr lang="en-US" sz="3520" b="1" kern="0">
                <a:solidFill>
                  <a:srgbClr val="8B81D2">
                    <a:lumMod val="75000"/>
                  </a:srgbClr>
                </a:solidFill>
                <a:latin typeface="Arial"/>
                <a:cs typeface="Arial"/>
                <a:sym typeface="Arial"/>
              </a:rPr>
              <a:t>Thảo luận nhóm</a:t>
            </a:r>
          </a:p>
        </p:txBody>
      </p:sp>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63" y="2299001"/>
            <a:ext cx="2766061" cy="275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672" y="5800238"/>
            <a:ext cx="2371642" cy="1370824"/>
          </a:xfrm>
          <a:prstGeom prst="rect">
            <a:avLst/>
          </a:prstGeom>
        </p:spPr>
      </p:pic>
    </p:spTree>
    <p:extLst>
      <p:ext uri="{BB962C8B-B14F-4D97-AF65-F5344CB8AC3E}">
        <p14:creationId xmlns:p14="http://schemas.microsoft.com/office/powerpoint/2010/main" val="19610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8616" y="498354"/>
            <a:ext cx="9433048" cy="646331"/>
          </a:xfrm>
          <a:prstGeom prst="rect">
            <a:avLst/>
          </a:prstGeom>
          <a:noFill/>
        </p:spPr>
        <p:txBody>
          <a:bodyPr wrap="square" rtlCol="0">
            <a:spAutoFit/>
          </a:bodyPr>
          <a:lstStyle/>
          <a:p>
            <a:r>
              <a:rPr lang="en-GB" sz="3600" b="1">
                <a:solidFill>
                  <a:srgbClr val="0070C0"/>
                </a:solidFill>
              </a:rPr>
              <a:t>* Thực hành ước lượng và đo thời gian</a:t>
            </a:r>
            <a:endParaRPr lang="en-US" sz="3600" b="1">
              <a:solidFill>
                <a:srgbClr val="0070C0"/>
              </a:solidFill>
            </a:endParaRPr>
          </a:p>
        </p:txBody>
      </p:sp>
      <p:sp>
        <p:nvSpPr>
          <p:cNvPr id="11" name="TextBox 10">
            <a:extLst>
              <a:ext uri="{FF2B5EF4-FFF2-40B4-BE49-F238E27FC236}">
                <a16:creationId xmlns:a16="http://schemas.microsoft.com/office/drawing/2014/main" id="{E47DB1A8-914B-9947-BB25-8BF471884A21}"/>
              </a:ext>
            </a:extLst>
          </p:cNvPr>
          <p:cNvSpPr txBox="1"/>
          <p:nvPr/>
        </p:nvSpPr>
        <p:spPr>
          <a:xfrm>
            <a:off x="5803032" y="3181922"/>
            <a:ext cx="6120680" cy="3231654"/>
          </a:xfrm>
          <a:prstGeom prst="rect">
            <a:avLst/>
          </a:prstGeom>
          <a:noFill/>
        </p:spPr>
        <p:txBody>
          <a:bodyPr wrap="square">
            <a:spAutoFit/>
          </a:bodyPr>
          <a:lstStyle/>
          <a:p>
            <a:pPr algn="just">
              <a:lnSpc>
                <a:spcPct val="150000"/>
              </a:lnSpc>
              <a:defRPr/>
            </a:pPr>
            <a:r>
              <a:rPr lang="en-GB" sz="3400" b="1" u="sng">
                <a:solidFill>
                  <a:srgbClr val="FF0000"/>
                </a:solidFill>
              </a:rPr>
              <a:t>Yêu cầu: </a:t>
            </a:r>
          </a:p>
          <a:p>
            <a:pPr marL="548640" indent="-548640" algn="just">
              <a:lnSpc>
                <a:spcPct val="150000"/>
              </a:lnSpc>
              <a:buFont typeface="Wingdings" panose="05000000000000000000" pitchFamily="2" charset="2"/>
              <a:buChar char="v"/>
              <a:defRPr/>
            </a:pPr>
            <a:r>
              <a:rPr lang="en-GB" sz="3400"/>
              <a:t>Hãy ước lượng thời gian một nhịp tim của em. Kiểm tra lại bằng cách đo.</a:t>
            </a:r>
          </a:p>
        </p:txBody>
      </p:sp>
      <p:grpSp>
        <p:nvGrpSpPr>
          <p:cNvPr id="2" name="Group 1"/>
          <p:cNvGrpSpPr/>
          <p:nvPr/>
        </p:nvGrpSpPr>
        <p:grpSpPr>
          <a:xfrm>
            <a:off x="762472" y="1799365"/>
            <a:ext cx="4331368" cy="5243680"/>
            <a:chOff x="762472" y="1799365"/>
            <a:chExt cx="4331368" cy="5243680"/>
          </a:xfrm>
        </p:grpSpPr>
        <p:sp>
          <p:nvSpPr>
            <p:cNvPr id="13" name="Rectangle 12"/>
            <p:cNvSpPr/>
            <p:nvPr/>
          </p:nvSpPr>
          <p:spPr>
            <a:xfrm>
              <a:off x="762472" y="1799365"/>
              <a:ext cx="4331368" cy="584774"/>
            </a:xfrm>
            <a:prstGeom prst="rect">
              <a:avLst/>
            </a:prstGeom>
            <a:noFill/>
          </p:spPr>
          <p:txBody>
            <a:bodyPr wrap="square">
              <a:spAutoFit/>
            </a:bodyPr>
            <a:lstStyle/>
            <a:p>
              <a:pPr algn="just"/>
              <a:r>
                <a:rPr lang="en-US" sz="3200" b="1">
                  <a:solidFill>
                    <a:schemeClr val="accent5">
                      <a:lumMod val="75000"/>
                    </a:schemeClr>
                  </a:solidFill>
                </a:rPr>
                <a:t>Hoạt động cá nhân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96" y="2890664"/>
              <a:ext cx="3380952" cy="4152381"/>
            </a:xfrm>
            <a:prstGeom prst="rect">
              <a:avLst/>
            </a:prstGeom>
          </p:spPr>
        </p:pic>
      </p:grpSp>
      <p:pic>
        <p:nvPicPr>
          <p:cNvPr id="9"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1956404" y="171013"/>
            <a:ext cx="2314577" cy="1301011"/>
          </a:xfrm>
          <a:prstGeom prst="rect">
            <a:avLst/>
          </a:prstGeom>
          <a:solidFill>
            <a:srgbClr val="4472C4"/>
          </a:solidFill>
        </p:spPr>
      </p:pic>
    </p:spTree>
    <p:extLst>
      <p:ext uri="{BB962C8B-B14F-4D97-AF65-F5344CB8AC3E}">
        <p14:creationId xmlns:p14="http://schemas.microsoft.com/office/powerpoint/2010/main" val="23563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9"/>
                </p:tgtEl>
              </p:cMediaNode>
            </p:video>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4" cstate="print">
            <a:extLst>
              <a:ext uri="{28A0092B-C50C-407E-A947-70E740481C1C}">
                <a14:useLocalDpi xmlns:a14="http://schemas.microsoft.com/office/drawing/2010/main" val="0"/>
              </a:ext>
            </a:extLst>
          </a:blip>
          <a:srcRect t="1614"/>
          <a:stretch>
            <a:fillRect/>
          </a:stretch>
        </p:blipFill>
        <p:spPr bwMode="auto">
          <a:xfrm>
            <a:off x="2747010" y="-1122971"/>
            <a:ext cx="694944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E0A47F-DE0D-4AFB-A019-3B65ECEF2308}"/>
              </a:ext>
            </a:extLst>
          </p:cNvPr>
          <p:cNvSpPr/>
          <p:nvPr/>
        </p:nvSpPr>
        <p:spPr>
          <a:xfrm>
            <a:off x="4904993" y="3780358"/>
            <a:ext cx="2633478" cy="600166"/>
          </a:xfrm>
          <a:prstGeom prst="rect">
            <a:avLst/>
          </a:prstGeom>
          <a:noFill/>
        </p:spPr>
        <p:txBody>
          <a:bodyPr wrap="none" lIns="82296" tIns="41149" rIns="82296" bIns="41149">
            <a:spAutoFit/>
          </a:bodyPr>
          <a:lstStyle/>
          <a:p>
            <a:pPr algn="ctr" defTabSz="822960">
              <a:defRPr/>
            </a:pPr>
            <a:r>
              <a:rPr lang="en-US" sz="3360" b="1" dirty="0">
                <a:ln w="6600">
                  <a:solidFill>
                    <a:srgbClr val="7030A0"/>
                  </a:solidFill>
                  <a:prstDash val="solid"/>
                </a:ln>
                <a:solidFill>
                  <a:srgbClr val="00206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LUYỆN TẬP</a:t>
            </a:r>
          </a:p>
        </p:txBody>
      </p:sp>
      <p:sp>
        <p:nvSpPr>
          <p:cNvPr id="21508" name="Rectangle 4"/>
          <p:cNvSpPr>
            <a:spLocks noChangeArrowheads="1"/>
          </p:cNvSpPr>
          <p:nvPr/>
        </p:nvSpPr>
        <p:spPr bwMode="auto">
          <a:xfrm>
            <a:off x="2379118" y="4566273"/>
            <a:ext cx="804672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360" b="1" dirty="0">
                <a:solidFill>
                  <a:srgbClr val="FF0000"/>
                </a:solidFill>
                <a:latin typeface="Times New Roman" panose="02020603050405020304" pitchFamily="18" charset="0"/>
                <a:cs typeface="Calibri" panose="020F0502020204030204" pitchFamily="34" charset="0"/>
              </a:rPr>
              <a:t>SAU KHI EM TRẢ LỜI ĐÚNG CÂU HỎI SẼ ĐƯỢC NHẬN PHẦN THƯỞNG</a:t>
            </a:r>
            <a:endParaRPr lang="en-US" altLang="en-US" sz="3360" b="1" dirty="0">
              <a:solidFill>
                <a:srgbClr val="FF0000"/>
              </a:solidFill>
            </a:endParaRP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334750" y="-72009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760" y="-241936"/>
            <a:ext cx="1746886" cy="167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24188" y="5402582"/>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2278" y="4943477"/>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763252" y="4556762"/>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a:solidFill>
                  <a:srgbClr val="FF0000"/>
                </a:solidFill>
                <a:latin typeface="Tahoma" panose="020B0604030504040204" pitchFamily="34" charset="0"/>
                <a:cs typeface="Tahoma" panose="020B0604030504040204" pitchFamily="34" charset="0"/>
              </a:rPr>
              <a:t>Em </a:t>
            </a:r>
            <a:r>
              <a:rPr lang="en-US" altLang="en-US" sz="1560" b="1" dirty="0" err="1">
                <a:solidFill>
                  <a:srgbClr val="FF0000"/>
                </a:solidFill>
                <a:latin typeface="Tahoma" panose="020B0604030504040204" pitchFamily="34" charset="0"/>
                <a:cs typeface="Tahoma" panose="020B0604030504040204" pitchFamily="34" charset="0"/>
              </a:rPr>
              <a:t>đã</a:t>
            </a:r>
            <a:r>
              <a:rPr lang="en-US" altLang="en-US" sz="1560" b="1" dirty="0">
                <a:solidFill>
                  <a:srgbClr val="FF0000"/>
                </a:solidFill>
                <a:latin typeface="Tahoma" panose="020B0604030504040204" pitchFamily="34" charset="0"/>
                <a:cs typeface="Tahoma" panose="020B0604030504040204" pitchFamily="34" charset="0"/>
              </a:rPr>
              <a:t> </a:t>
            </a:r>
            <a:r>
              <a:rPr lang="en-US" altLang="en-US" sz="1560" b="1" dirty="0" err="1">
                <a:solidFill>
                  <a:srgbClr val="FF0000"/>
                </a:solidFill>
                <a:latin typeface="Tahoma" panose="020B0604030504040204" pitchFamily="34" charset="0"/>
                <a:cs typeface="Tahoma" panose="020B0604030504040204" pitchFamily="34" charset="0"/>
              </a:rPr>
              <a:t>nhận</a:t>
            </a:r>
            <a:r>
              <a:rPr lang="en-US" altLang="en-US" sz="1560" b="1" dirty="0">
                <a:solidFill>
                  <a:srgbClr val="FF0000"/>
                </a:solidFill>
                <a:latin typeface="Tahoma" panose="020B0604030504040204" pitchFamily="34" charset="0"/>
                <a:cs typeface="Tahoma" panose="020B0604030504040204" pitchFamily="34" charset="0"/>
              </a:rPr>
              <a:t> </a:t>
            </a:r>
            <a:r>
              <a:rPr lang="en-US" altLang="en-US" sz="1560" b="1" dirty="0" err="1">
                <a:solidFill>
                  <a:srgbClr val="FF0000"/>
                </a:solidFill>
                <a:latin typeface="Tahoma" panose="020B0604030504040204" pitchFamily="34" charset="0"/>
                <a:cs typeface="Tahoma" panose="020B0604030504040204" pitchFamily="34" charset="0"/>
              </a:rPr>
              <a:t>được</a:t>
            </a:r>
            <a:r>
              <a:rPr lang="en-US" altLang="en-US" sz="1560" b="1" dirty="0">
                <a:solidFill>
                  <a:srgbClr val="FF0000"/>
                </a:solidFill>
                <a:latin typeface="Tahoma" panose="020B0604030504040204" pitchFamily="34" charset="0"/>
                <a:cs typeface="Tahoma" panose="020B0604030504040204" pitchFamily="34" charset="0"/>
              </a:rPr>
              <a:t> 0,5đ</a:t>
            </a:r>
          </a:p>
        </p:txBody>
      </p:sp>
      <p:sp>
        <p:nvSpPr>
          <p:cNvPr id="27" name="Rectangle: Rounded Corners 26">
            <a:extLst>
              <a:ext uri="{FF2B5EF4-FFF2-40B4-BE49-F238E27FC236}">
                <a16:creationId xmlns:a16="http://schemas.microsoft.com/office/drawing/2014/main" id="{A468FF43-48BE-45C8-AE0E-72371E21D00D}"/>
              </a:ext>
            </a:extLst>
          </p:cNvPr>
          <p:cNvSpPr/>
          <p:nvPr/>
        </p:nvSpPr>
        <p:spPr>
          <a:xfrm>
            <a:off x="435088" y="510029"/>
            <a:ext cx="14294840" cy="3474722"/>
          </a:xfrm>
          <a:prstGeom prst="roundRect">
            <a:avLst/>
          </a:prstGeom>
          <a:solidFill>
            <a:schemeClr val="accent3">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pPr>
            <a:endParaRPr lang="en-US" sz="2800" b="1" dirty="0">
              <a:solidFill>
                <a:schemeClr val="tx1">
                  <a:lumMod val="10000"/>
                </a:schemeClr>
              </a:solidFill>
              <a:latin typeface="Arial" panose="020B0604020202020204" pitchFamily="34" charset="0"/>
              <a:cs typeface="Arial" panose="020B0604020202020204" pitchFamily="34" charset="0"/>
            </a:endParaRPr>
          </a:p>
          <a:p>
            <a:pPr>
              <a:lnSpc>
                <a:spcPct val="150000"/>
              </a:lnSpc>
            </a:pPr>
            <a:r>
              <a:rPr lang="en-US" sz="2800" b="1" dirty="0" err="1">
                <a:solidFill>
                  <a:schemeClr val="tx1">
                    <a:lumMod val="10000"/>
                  </a:schemeClr>
                </a:solidFill>
                <a:latin typeface="Arial" panose="020B0604020202020204" pitchFamily="34" charset="0"/>
                <a:cs typeface="Arial" panose="020B0604020202020204" pitchFamily="34" charset="0"/>
              </a:rPr>
              <a:t>Câu</a:t>
            </a:r>
            <a:r>
              <a:rPr lang="en-US" sz="2800" b="1" dirty="0">
                <a:solidFill>
                  <a:schemeClr val="tx1">
                    <a:lumMod val="10000"/>
                  </a:schemeClr>
                </a:solidFill>
                <a:latin typeface="Arial" panose="020B0604020202020204" pitchFamily="34" charset="0"/>
                <a:cs typeface="Arial" panose="020B0604020202020204" pitchFamily="34" charset="0"/>
              </a:rPr>
              <a:t> 1.Một </a:t>
            </a:r>
            <a:r>
              <a:rPr lang="en-US" sz="2800" b="1" dirty="0" err="1">
                <a:solidFill>
                  <a:schemeClr val="tx1">
                    <a:lumMod val="10000"/>
                  </a:schemeClr>
                </a:solidFill>
                <a:latin typeface="Arial" panose="020B0604020202020204" pitchFamily="34" charset="0"/>
                <a:cs typeface="Arial" panose="020B0604020202020204" pitchFamily="34" charset="0"/>
              </a:rPr>
              <a:t>thước</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thẳng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có</a:t>
            </a:r>
            <a:r>
              <a:rPr lang="en-US" sz="2800" b="1" dirty="0">
                <a:solidFill>
                  <a:schemeClr val="tx1">
                    <a:lumMod val="10000"/>
                  </a:schemeClr>
                </a:solidFill>
                <a:latin typeface="Arial" panose="020B0604020202020204" pitchFamily="34" charset="0"/>
                <a:cs typeface="Arial" panose="020B0604020202020204" pitchFamily="34" charset="0"/>
              </a:rPr>
              <a:t> 101 </a:t>
            </a:r>
            <a:r>
              <a:rPr lang="en-US" sz="2800" b="1" dirty="0" err="1">
                <a:solidFill>
                  <a:schemeClr val="tx1">
                    <a:lumMod val="10000"/>
                  </a:schemeClr>
                </a:solidFill>
                <a:latin typeface="Arial" panose="020B0604020202020204" pitchFamily="34" charset="0"/>
                <a:cs typeface="Arial" panose="020B0604020202020204" pitchFamily="34" charset="0"/>
              </a:rPr>
              <a:t>vạch</a:t>
            </a:r>
            <a:r>
              <a:rPr lang="en-US" sz="2800" b="1" dirty="0">
                <a:solidFill>
                  <a:schemeClr val="tx1">
                    <a:lumMod val="10000"/>
                  </a:schemeClr>
                </a:solidFill>
                <a:latin typeface="Arial" panose="020B0604020202020204" pitchFamily="34" charset="0"/>
                <a:cs typeface="Arial" panose="020B0604020202020204" pitchFamily="34" charset="0"/>
              </a:rPr>
              <a:t> chia </a:t>
            </a:r>
            <a:r>
              <a:rPr lang="en-US" sz="2800" b="1" dirty="0" err="1">
                <a:solidFill>
                  <a:schemeClr val="tx1">
                    <a:lumMod val="10000"/>
                  </a:schemeClr>
                </a:solidFill>
                <a:latin typeface="Arial" panose="020B0604020202020204" pitchFamily="34" charset="0"/>
                <a:cs typeface="Arial" panose="020B0604020202020204" pitchFamily="34" charset="0"/>
              </a:rPr>
              <a:t>đều</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nhau</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vạch</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đầu</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tiên</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ghi</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số</a:t>
            </a:r>
            <a:r>
              <a:rPr lang="en-US" sz="2800" b="1" dirty="0">
                <a:solidFill>
                  <a:schemeClr val="tx1">
                    <a:lumMod val="10000"/>
                  </a:schemeClr>
                </a:solidFill>
                <a:latin typeface="Arial" panose="020B0604020202020204" pitchFamily="34" charset="0"/>
                <a:cs typeface="Arial" panose="020B0604020202020204" pitchFamily="34" charset="0"/>
              </a:rPr>
              <a:t> 0, </a:t>
            </a:r>
            <a:r>
              <a:rPr lang="en-US" sz="2800" b="1" dirty="0" err="1">
                <a:solidFill>
                  <a:schemeClr val="tx1">
                    <a:lumMod val="10000"/>
                  </a:schemeClr>
                </a:solidFill>
                <a:latin typeface="Arial" panose="020B0604020202020204" pitchFamily="34" charset="0"/>
                <a:cs typeface="Arial" panose="020B0604020202020204" pitchFamily="34" charset="0"/>
              </a:rPr>
              <a:t>vạch</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cuối</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cùng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ghi</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số</a:t>
            </a:r>
            <a:r>
              <a:rPr lang="en-US" sz="2800" b="1" dirty="0">
                <a:solidFill>
                  <a:schemeClr val="tx1">
                    <a:lumMod val="10000"/>
                  </a:schemeClr>
                </a:solidFill>
                <a:latin typeface="Arial" panose="020B0604020202020204" pitchFamily="34" charset="0"/>
                <a:cs typeface="Arial" panose="020B0604020202020204" pitchFamily="34" charset="0"/>
              </a:rPr>
              <a:t> 100 </a:t>
            </a:r>
            <a:r>
              <a:rPr lang="en-US" sz="2800" b="1" dirty="0" err="1">
                <a:solidFill>
                  <a:schemeClr val="tx1">
                    <a:lumMod val="10000"/>
                  </a:schemeClr>
                </a:solidFill>
                <a:latin typeface="Arial" panose="020B0604020202020204" pitchFamily="34" charset="0"/>
                <a:cs typeface="Arial" panose="020B0604020202020204" pitchFamily="34" charset="0"/>
              </a:rPr>
              <a:t>kèm</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theo</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đơn</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vị</a:t>
            </a:r>
            <a:r>
              <a:rPr lang="en-US" sz="2800" b="1" dirty="0">
                <a:solidFill>
                  <a:schemeClr val="tx1">
                    <a:lumMod val="10000"/>
                  </a:schemeClr>
                </a:solidFill>
                <a:latin typeface="Arial" panose="020B0604020202020204" pitchFamily="34" charset="0"/>
                <a:cs typeface="Arial" panose="020B0604020202020204" pitchFamily="34" charset="0"/>
              </a:rPr>
              <a:t> cm. Thông tin </a:t>
            </a:r>
            <a:r>
              <a:rPr lang="en-US" sz="2800" b="1" dirty="0" err="1">
                <a:solidFill>
                  <a:schemeClr val="tx1">
                    <a:lumMod val="10000"/>
                  </a:schemeClr>
                </a:solidFill>
                <a:latin typeface="Arial" panose="020B0604020202020204" pitchFamily="34" charset="0"/>
                <a:cs typeface="Arial" panose="020B0604020202020204" pitchFamily="34" charset="0"/>
              </a:rPr>
              <a:t>đúng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của</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thước</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là</a:t>
            </a:r>
            <a:r>
              <a:rPr lang="en-US" sz="2800" b="1" dirty="0">
                <a:solidFill>
                  <a:schemeClr val="tx1">
                    <a:lumMod val="10000"/>
                  </a:schemeClr>
                </a:solidFill>
                <a:latin typeface="Arial" panose="020B0604020202020204" pitchFamily="34" charset="0"/>
                <a:cs typeface="Arial" panose="020B0604020202020204" pitchFamily="34" charset="0"/>
              </a:rPr>
              <a:t>:</a:t>
            </a:r>
          </a:p>
          <a:p>
            <a:pPr>
              <a:lnSpc>
                <a:spcPct val="150000"/>
              </a:lnSpc>
            </a:pPr>
            <a:endParaRPr lang="en-US" sz="2800" b="1" dirty="0">
              <a:solidFill>
                <a:schemeClr val="tx1">
                  <a:lumMod val="10000"/>
                </a:schemeClr>
              </a:solidFill>
              <a:latin typeface="Arial" panose="020B0604020202020204" pitchFamily="34" charset="0"/>
              <a:cs typeface="Arial" panose="020B0604020202020204" pitchFamily="34" charset="0"/>
            </a:endParaRPr>
          </a:p>
          <a:p>
            <a:pPr>
              <a:lnSpc>
                <a:spcPct val="150000"/>
              </a:lnSpc>
            </a:pPr>
            <a:r>
              <a:rPr lang="en-US" sz="2800" b="1" dirty="0">
                <a:solidFill>
                  <a:schemeClr val="tx1">
                    <a:lumMod val="10000"/>
                  </a:schemeClr>
                </a:solidFill>
                <a:latin typeface="Arial" panose="020B0604020202020204" pitchFamily="34" charset="0"/>
                <a:cs typeface="Arial" panose="020B0604020202020204" pitchFamily="34" charset="0"/>
              </a:rPr>
              <a:t>A.</a:t>
            </a:r>
            <a:r>
              <a:rPr lang="en-US" sz="2800" dirty="0">
                <a:solidFill>
                  <a:schemeClr val="tx1">
                    <a:lumMod val="10000"/>
                  </a:schemeClr>
                </a:solidFill>
                <a:latin typeface="Arial" panose="020B0604020202020204" pitchFamily="34" charset="0"/>
                <a:cs typeface="Arial" panose="020B0604020202020204" pitchFamily="34" charset="0"/>
              </a:rPr>
              <a:t> GHĐ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ĐCNN </a:t>
            </a:r>
            <a:r>
              <a:rPr lang="en-US" sz="2800" dirty="0" err="1">
                <a:solidFill>
                  <a:schemeClr val="tx1">
                    <a:lumMod val="10000"/>
                  </a:schemeClr>
                </a:solidFill>
                <a:latin typeface="Arial" panose="020B0604020202020204" pitchFamily="34" charset="0"/>
                <a:cs typeface="Arial" panose="020B0604020202020204" pitchFamily="34" charset="0"/>
              </a:rPr>
              <a:t>là</a:t>
            </a:r>
            <a:r>
              <a:rPr lang="en-US" sz="2800" dirty="0">
                <a:solidFill>
                  <a:schemeClr val="tx1">
                    <a:lumMod val="10000"/>
                  </a:schemeClr>
                </a:solidFill>
                <a:latin typeface="Arial" panose="020B0604020202020204" pitchFamily="34" charset="0"/>
                <a:cs typeface="Arial" panose="020B0604020202020204" pitchFamily="34" charset="0"/>
              </a:rPr>
              <a:t> 100 cm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1 cm.   </a:t>
            </a:r>
            <a:r>
              <a:rPr lang="en-US" sz="2800" b="1" dirty="0">
                <a:solidFill>
                  <a:schemeClr val="tx1">
                    <a:lumMod val="10000"/>
                  </a:schemeClr>
                </a:solidFill>
                <a:latin typeface="Arial" panose="020B0604020202020204" pitchFamily="34" charset="0"/>
                <a:cs typeface="Arial" panose="020B0604020202020204" pitchFamily="34" charset="0"/>
              </a:rPr>
              <a:t>B</a:t>
            </a:r>
            <a:r>
              <a:rPr lang="en-US" sz="2800" dirty="0">
                <a:solidFill>
                  <a:schemeClr val="tx1">
                    <a:lumMod val="10000"/>
                  </a:schemeClr>
                </a:solidFill>
                <a:latin typeface="Arial" panose="020B0604020202020204" pitchFamily="34" charset="0"/>
                <a:cs typeface="Arial" panose="020B0604020202020204" pitchFamily="34" charset="0"/>
              </a:rPr>
              <a:t>. GHĐ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ĐCNN </a:t>
            </a:r>
            <a:r>
              <a:rPr lang="en-US" sz="2800" dirty="0" err="1">
                <a:solidFill>
                  <a:schemeClr val="tx1">
                    <a:lumMod val="10000"/>
                  </a:schemeClr>
                </a:solidFill>
                <a:latin typeface="Arial" panose="020B0604020202020204" pitchFamily="34" charset="0"/>
                <a:cs typeface="Arial" panose="020B0604020202020204" pitchFamily="34" charset="0"/>
              </a:rPr>
              <a:t>là</a:t>
            </a:r>
            <a:r>
              <a:rPr lang="en-US" sz="2800" dirty="0">
                <a:solidFill>
                  <a:schemeClr val="tx1">
                    <a:lumMod val="10000"/>
                  </a:schemeClr>
                </a:solidFill>
                <a:latin typeface="Arial" panose="020B0604020202020204" pitchFamily="34" charset="0"/>
                <a:cs typeface="Arial" panose="020B0604020202020204" pitchFamily="34" charset="0"/>
              </a:rPr>
              <a:t> 101 cm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1 cm.</a:t>
            </a:r>
          </a:p>
          <a:p>
            <a:pPr>
              <a:lnSpc>
                <a:spcPct val="150000"/>
              </a:lnSpc>
            </a:pPr>
            <a:r>
              <a:rPr lang="en-US" sz="2800" b="1" dirty="0">
                <a:solidFill>
                  <a:schemeClr val="tx1">
                    <a:lumMod val="10000"/>
                  </a:schemeClr>
                </a:solidFill>
                <a:latin typeface="Arial" panose="020B0604020202020204" pitchFamily="34" charset="0"/>
                <a:cs typeface="Arial" panose="020B0604020202020204" pitchFamily="34" charset="0"/>
              </a:rPr>
              <a:t>C</a:t>
            </a:r>
            <a:r>
              <a:rPr lang="en-US" sz="2800" dirty="0">
                <a:solidFill>
                  <a:schemeClr val="tx1">
                    <a:lumMod val="10000"/>
                  </a:schemeClr>
                </a:solidFill>
                <a:latin typeface="Arial" panose="020B0604020202020204" pitchFamily="34" charset="0"/>
                <a:cs typeface="Arial" panose="020B0604020202020204" pitchFamily="34" charset="0"/>
              </a:rPr>
              <a:t>. GHĐ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ĐCNN </a:t>
            </a:r>
            <a:r>
              <a:rPr lang="en-US" sz="2800" dirty="0" err="1">
                <a:solidFill>
                  <a:schemeClr val="tx1">
                    <a:lumMod val="10000"/>
                  </a:schemeClr>
                </a:solidFill>
                <a:latin typeface="Arial" panose="020B0604020202020204" pitchFamily="34" charset="0"/>
                <a:cs typeface="Arial" panose="020B0604020202020204" pitchFamily="34" charset="0"/>
              </a:rPr>
              <a:t>là</a:t>
            </a:r>
            <a:r>
              <a:rPr lang="en-US" sz="2800" dirty="0">
                <a:solidFill>
                  <a:schemeClr val="tx1">
                    <a:lumMod val="10000"/>
                  </a:schemeClr>
                </a:solidFill>
                <a:latin typeface="Arial" panose="020B0604020202020204" pitchFamily="34" charset="0"/>
                <a:cs typeface="Arial" panose="020B0604020202020204" pitchFamily="34" charset="0"/>
              </a:rPr>
              <a:t> 100 cm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1 mm.  </a:t>
            </a:r>
            <a:r>
              <a:rPr lang="en-US" sz="2800" b="1" dirty="0">
                <a:solidFill>
                  <a:schemeClr val="tx1">
                    <a:lumMod val="10000"/>
                  </a:schemeClr>
                </a:solidFill>
                <a:latin typeface="Arial" panose="020B0604020202020204" pitchFamily="34" charset="0"/>
                <a:cs typeface="Arial" panose="020B0604020202020204" pitchFamily="34" charset="0"/>
              </a:rPr>
              <a:t>D</a:t>
            </a:r>
            <a:r>
              <a:rPr lang="en-US" sz="2800" dirty="0">
                <a:solidFill>
                  <a:schemeClr val="tx1">
                    <a:lumMod val="10000"/>
                  </a:schemeClr>
                </a:solidFill>
                <a:latin typeface="Arial" panose="020B0604020202020204" pitchFamily="34" charset="0"/>
                <a:cs typeface="Arial" panose="020B0604020202020204" pitchFamily="34" charset="0"/>
              </a:rPr>
              <a:t>. GHĐ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ĐCNN </a:t>
            </a:r>
            <a:r>
              <a:rPr lang="en-US" sz="2800" dirty="0" err="1">
                <a:solidFill>
                  <a:schemeClr val="tx1">
                    <a:lumMod val="10000"/>
                  </a:schemeClr>
                </a:solidFill>
                <a:latin typeface="Arial" panose="020B0604020202020204" pitchFamily="34" charset="0"/>
                <a:cs typeface="Arial" panose="020B0604020202020204" pitchFamily="34" charset="0"/>
              </a:rPr>
              <a:t>là</a:t>
            </a:r>
            <a:r>
              <a:rPr lang="en-US" sz="2800" dirty="0">
                <a:solidFill>
                  <a:schemeClr val="tx1">
                    <a:lumMod val="10000"/>
                  </a:schemeClr>
                </a:solidFill>
                <a:latin typeface="Arial" panose="020B0604020202020204" pitchFamily="34" charset="0"/>
                <a:cs typeface="Arial" panose="020B0604020202020204" pitchFamily="34" charset="0"/>
              </a:rPr>
              <a:t> 101 cm </a:t>
            </a:r>
            <a:r>
              <a:rPr lang="en-US" sz="2800" dirty="0" err="1">
                <a:solidFill>
                  <a:schemeClr val="tx1">
                    <a:lumMod val="10000"/>
                  </a:schemeClr>
                </a:solidFill>
                <a:latin typeface="Arial" panose="020B0604020202020204" pitchFamily="34" charset="0"/>
                <a:cs typeface="Arial" panose="020B0604020202020204" pitchFamily="34" charset="0"/>
              </a:rPr>
              <a:t>và</a:t>
            </a:r>
            <a:r>
              <a:rPr lang="en-US" sz="2800" dirty="0">
                <a:solidFill>
                  <a:schemeClr val="tx1">
                    <a:lumMod val="10000"/>
                  </a:schemeClr>
                </a:solidFill>
                <a:latin typeface="Arial" panose="020B0604020202020204" pitchFamily="34" charset="0"/>
                <a:cs typeface="Arial" panose="020B0604020202020204" pitchFamily="34" charset="0"/>
              </a:rPr>
              <a:t> 1 mm.</a:t>
            </a:r>
          </a:p>
          <a:p>
            <a:pPr>
              <a:lnSpc>
                <a:spcPct val="150000"/>
              </a:lnSpc>
            </a:pPr>
            <a:endParaRPr lang="en-US" sz="1600" dirty="0">
              <a:solidFill>
                <a:schemeClr val="tx1">
                  <a:lumMod val="10000"/>
                </a:schemeClr>
              </a:solidFill>
              <a:latin typeface="Arial" panose="020B0604020202020204" pitchFamily="34" charset="0"/>
              <a:cs typeface="Arial" panose="020B060402020202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49162" y="4578668"/>
            <a:ext cx="5343525" cy="10153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88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288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8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2880" b="1" dirty="0">
                <a:solidFill>
                  <a:srgbClr val="FF0000"/>
                </a:solidFill>
                <a:latin typeface="Tahoma" panose="020B0604030504040204" pitchFamily="34" charset="0"/>
                <a:ea typeface="Tahoma" panose="020B0604030504040204" pitchFamily="34" charset="0"/>
                <a:cs typeface="Tahoma" panose="020B0604030504040204" pitchFamily="34" charset="0"/>
              </a:rPr>
              <a:t> A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23562"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23566"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122422"/>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4326257"/>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23246" y="455676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979" y="982980"/>
            <a:ext cx="1746886" cy="1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61465" y="6134076"/>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93611" y="5840890"/>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564839" y="6462872"/>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a:solidFill>
                  <a:srgbClr val="000000"/>
                </a:solidFill>
                <a:latin typeface="Tahoma" panose="020B0604030504040204" pitchFamily="34" charset="0"/>
                <a:cs typeface="Tahoma" panose="020B0604030504040204" pitchFamily="34" charset="0"/>
              </a:rPr>
              <a:t>Em </a:t>
            </a:r>
            <a:r>
              <a:rPr lang="en-US" altLang="en-US" sz="1560" b="1" dirty="0" err="1">
                <a:solidFill>
                  <a:srgbClr val="000000"/>
                </a:solidFill>
                <a:latin typeface="Tahoma" panose="020B0604030504040204" pitchFamily="34" charset="0"/>
                <a:cs typeface="Tahoma" panose="020B0604030504040204" pitchFamily="34" charset="0"/>
              </a:rPr>
              <a:t>đã</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nhận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được</a:t>
            </a:r>
            <a:r>
              <a:rPr lang="en-US" altLang="en-US" sz="1560" b="1" dirty="0">
                <a:solidFill>
                  <a:srgbClr val="000000"/>
                </a:solidFill>
                <a:latin typeface="Tahoma" panose="020B0604030504040204" pitchFamily="34" charset="0"/>
                <a:cs typeface="Tahoma" panose="020B0604030504040204" pitchFamily="34" charset="0"/>
              </a:rPr>
              <a:t> 0.25 </a:t>
            </a:r>
            <a:r>
              <a:rPr lang="en-US" altLang="en-US" sz="1560" b="1" dirty="0" err="1">
                <a:solidFill>
                  <a:srgbClr val="000000"/>
                </a:solidFill>
                <a:latin typeface="Tahoma" panose="020B0604030504040204" pitchFamily="34" charset="0"/>
                <a:cs typeface="Tahoma" panose="020B0604030504040204" pitchFamily="34" charset="0"/>
              </a:rPr>
              <a:t>điểm</a:t>
            </a:r>
            <a:endParaRPr lang="en-US" altLang="en-US" sz="1560" b="1" dirty="0">
              <a:solidFill>
                <a:srgbClr val="000000"/>
              </a:solidFill>
              <a:latin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34893" y="214759"/>
            <a:ext cx="14033104" cy="535451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pPr>
            <a:r>
              <a:rPr lang="en-US" sz="4000" b="1" dirty="0" err="1">
                <a:solidFill>
                  <a:schemeClr val="tx1">
                    <a:lumMod val="10000"/>
                  </a:schemeClr>
                </a:solidFill>
                <a:latin typeface="Arial" panose="020B0604020202020204" pitchFamily="34" charset="0"/>
                <a:cs typeface="Arial" panose="020B0604020202020204" pitchFamily="34" charset="0"/>
              </a:rPr>
              <a:t>Câu</a:t>
            </a:r>
            <a:r>
              <a:rPr lang="en-US" sz="4000" b="1" dirty="0">
                <a:solidFill>
                  <a:schemeClr val="tx1">
                    <a:lumMod val="10000"/>
                  </a:schemeClr>
                </a:solidFill>
                <a:latin typeface="Arial" panose="020B0604020202020204" pitchFamily="34" charset="0"/>
                <a:cs typeface="Arial" panose="020B0604020202020204" pitchFamily="34" charset="0"/>
              </a:rPr>
              <a:t> 2 .</a:t>
            </a:r>
            <a:r>
              <a:rPr lang="en-US" sz="4000" b="1" dirty="0" err="1">
                <a:solidFill>
                  <a:schemeClr val="tx1">
                    <a:lumMod val="10000"/>
                  </a:schemeClr>
                </a:solidFill>
                <a:latin typeface="Arial" panose="020B0604020202020204" pitchFamily="34" charset="0"/>
                <a:cs typeface="Arial" panose="020B0604020202020204" pitchFamily="34" charset="0"/>
              </a:rPr>
              <a:t>Đơn</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vị</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đo</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độ</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dài</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trong</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hệ</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thống</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đo</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lường</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chính</a:t>
            </a:r>
            <a:r>
              <a:rPr lang="en-US" sz="4000" b="1" dirty="0">
                <a:solidFill>
                  <a:schemeClr val="tx1">
                    <a:lumMod val="10000"/>
                  </a:schemeClr>
                </a:solidFill>
                <a:latin typeface="Arial" panose="020B0604020202020204" pitchFamily="34" charset="0"/>
                <a:cs typeface="Arial" panose="020B0604020202020204" pitchFamily="34" charset="0"/>
              </a:rPr>
              <a:t> </a:t>
            </a:r>
            <a:r>
              <a:rPr lang="en-US" sz="4000" b="1" dirty="0" err="1">
                <a:solidFill>
                  <a:schemeClr val="tx1">
                    <a:lumMod val="10000"/>
                  </a:schemeClr>
                </a:solidFill>
                <a:latin typeface="Arial" panose="020B0604020202020204" pitchFamily="34" charset="0"/>
                <a:cs typeface="Arial" panose="020B0604020202020204" pitchFamily="34" charset="0"/>
              </a:rPr>
              <a:t>thức</a:t>
            </a:r>
            <a:r>
              <a:rPr lang="en-US" sz="4000" b="1" dirty="0">
                <a:solidFill>
                  <a:schemeClr val="tx1">
                    <a:lumMod val="10000"/>
                  </a:schemeClr>
                </a:solidFill>
                <a:latin typeface="Arial" panose="020B0604020202020204" pitchFamily="34" charset="0"/>
                <a:cs typeface="Arial" panose="020B0604020202020204" pitchFamily="34" charset="0"/>
              </a:rPr>
              <a:t> ở </a:t>
            </a:r>
            <a:r>
              <a:rPr lang="en-US" sz="4000" b="1" dirty="0" err="1">
                <a:solidFill>
                  <a:schemeClr val="tx1">
                    <a:lumMod val="10000"/>
                  </a:schemeClr>
                </a:solidFill>
                <a:latin typeface="Arial" panose="020B0604020202020204" pitchFamily="34" charset="0"/>
                <a:cs typeface="Arial" panose="020B0604020202020204" pitchFamily="34" charset="0"/>
              </a:rPr>
              <a:t>nước</a:t>
            </a:r>
            <a:r>
              <a:rPr lang="en-US" sz="4000" b="1" dirty="0">
                <a:solidFill>
                  <a:schemeClr val="tx1">
                    <a:lumMod val="10000"/>
                  </a:schemeClr>
                </a:solidFill>
                <a:latin typeface="Arial" panose="020B0604020202020204" pitchFamily="34" charset="0"/>
                <a:cs typeface="Arial" panose="020B0604020202020204" pitchFamily="34" charset="0"/>
              </a:rPr>
              <a:t> ta </a:t>
            </a:r>
            <a:r>
              <a:rPr lang="en-US" sz="4000" b="1" dirty="0" err="1">
                <a:solidFill>
                  <a:schemeClr val="tx1">
                    <a:lumMod val="10000"/>
                  </a:schemeClr>
                </a:solidFill>
                <a:latin typeface="Arial" panose="020B0604020202020204" pitchFamily="34" charset="0"/>
                <a:cs typeface="Arial" panose="020B0604020202020204" pitchFamily="34" charset="0"/>
              </a:rPr>
              <a:t>là</a:t>
            </a:r>
            <a:r>
              <a:rPr lang="en-US" sz="4000" b="1" dirty="0">
                <a:solidFill>
                  <a:schemeClr val="tx1">
                    <a:lumMod val="10000"/>
                  </a:schemeClr>
                </a:solidFill>
                <a:latin typeface="Arial" panose="020B0604020202020204" pitchFamily="34" charset="0"/>
                <a:cs typeface="Arial" panose="020B0604020202020204" pitchFamily="34" charset="0"/>
              </a:rPr>
              <a:t> </a:t>
            </a:r>
            <a:endParaRPr lang="en-US" sz="4000" dirty="0">
              <a:solidFill>
                <a:schemeClr val="tx1">
                  <a:lumMod val="10000"/>
                </a:schemeClr>
              </a:solidFill>
              <a:latin typeface="Arial" panose="020B0604020202020204" pitchFamily="34" charset="0"/>
              <a:cs typeface="Arial" panose="020B0604020202020204" pitchFamily="34" charset="0"/>
            </a:endParaRPr>
          </a:p>
          <a:p>
            <a:pPr>
              <a:lnSpc>
                <a:spcPct val="150000"/>
              </a:lnSpc>
            </a:pPr>
            <a:r>
              <a:rPr lang="en-US" sz="2400" b="1" dirty="0">
                <a:solidFill>
                  <a:schemeClr val="tx1">
                    <a:lumMod val="10000"/>
                  </a:schemeClr>
                </a:solidFill>
                <a:latin typeface="Arial" panose="020B0604020202020204" pitchFamily="34" charset="0"/>
                <a:cs typeface="Arial" panose="020B0604020202020204" pitchFamily="34" charset="0"/>
              </a:rPr>
              <a:t>	</a:t>
            </a:r>
          </a:p>
          <a:p>
            <a:pPr>
              <a:lnSpc>
                <a:spcPct val="150000"/>
              </a:lnSpc>
            </a:pPr>
            <a:r>
              <a:rPr lang="en-US" sz="2400" b="1" dirty="0">
                <a:solidFill>
                  <a:schemeClr val="tx1">
                    <a:lumMod val="10000"/>
                  </a:schemeClr>
                </a:solidFill>
                <a:latin typeface="Arial" panose="020B0604020202020204" pitchFamily="34" charset="0"/>
                <a:cs typeface="Arial" panose="020B0604020202020204" pitchFamily="34" charset="0"/>
              </a:rPr>
              <a:t>	A. </a:t>
            </a:r>
            <a:r>
              <a:rPr lang="en-US" sz="3600" dirty="0" err="1">
                <a:solidFill>
                  <a:schemeClr val="tx1">
                    <a:lumMod val="10000"/>
                  </a:schemeClr>
                </a:solidFill>
                <a:latin typeface="Arial" panose="020B0604020202020204" pitchFamily="34" charset="0"/>
                <a:cs typeface="Arial" panose="020B0604020202020204" pitchFamily="34" charset="0"/>
              </a:rPr>
              <a:t>đềximét</a:t>
            </a:r>
            <a:r>
              <a:rPr lang="en-US" sz="3600" dirty="0">
                <a:solidFill>
                  <a:schemeClr val="tx1">
                    <a:lumMod val="10000"/>
                  </a:schemeClr>
                </a:solidFill>
                <a:latin typeface="Arial" panose="020B0604020202020204" pitchFamily="34" charset="0"/>
                <a:cs typeface="Arial" panose="020B0604020202020204" pitchFamily="34" charset="0"/>
              </a:rPr>
              <a:t> (dm).	 	</a:t>
            </a:r>
            <a:r>
              <a:rPr lang="en-US" sz="3600" b="1" dirty="0">
                <a:solidFill>
                  <a:schemeClr val="tx1">
                    <a:lumMod val="10000"/>
                  </a:schemeClr>
                </a:solidFill>
                <a:latin typeface="Arial" panose="020B0604020202020204" pitchFamily="34" charset="0"/>
                <a:cs typeface="Arial" panose="020B0604020202020204" pitchFamily="34" charset="0"/>
              </a:rPr>
              <a:t>B</a:t>
            </a:r>
            <a:r>
              <a:rPr lang="en-US" sz="3600" dirty="0">
                <a:solidFill>
                  <a:schemeClr val="tx1">
                    <a:lumMod val="10000"/>
                  </a:schemeClr>
                </a:solidFill>
                <a:latin typeface="Arial" panose="020B0604020202020204" pitchFamily="34" charset="0"/>
                <a:cs typeface="Arial" panose="020B0604020202020204" pitchFamily="34" charset="0"/>
              </a:rPr>
              <a:t>. </a:t>
            </a:r>
            <a:r>
              <a:rPr lang="en-US" sz="3600" dirty="0" err="1">
                <a:solidFill>
                  <a:schemeClr val="tx1">
                    <a:lumMod val="10000"/>
                  </a:schemeClr>
                </a:solidFill>
                <a:latin typeface="Arial" panose="020B0604020202020204" pitchFamily="34" charset="0"/>
                <a:cs typeface="Arial" panose="020B0604020202020204" pitchFamily="34" charset="0"/>
              </a:rPr>
              <a:t>mét</a:t>
            </a:r>
            <a:r>
              <a:rPr lang="en-US" sz="3600" dirty="0">
                <a:solidFill>
                  <a:schemeClr val="tx1">
                    <a:lumMod val="10000"/>
                  </a:schemeClr>
                </a:solidFill>
                <a:latin typeface="Arial" panose="020B0604020202020204" pitchFamily="34" charset="0"/>
                <a:cs typeface="Arial" panose="020B0604020202020204" pitchFamily="34" charset="0"/>
              </a:rPr>
              <a:t> (m).</a:t>
            </a:r>
          </a:p>
          <a:p>
            <a:pPr>
              <a:lnSpc>
                <a:spcPct val="150000"/>
              </a:lnSpc>
            </a:pPr>
            <a:r>
              <a:rPr lang="vi-VN" sz="3600" b="1" dirty="0">
                <a:solidFill>
                  <a:schemeClr val="tx1">
                    <a:lumMod val="10000"/>
                  </a:schemeClr>
                </a:solidFill>
                <a:latin typeface="Arial" panose="020B0604020202020204" pitchFamily="34" charset="0"/>
                <a:cs typeface="Arial" panose="020B0604020202020204" pitchFamily="34" charset="0"/>
              </a:rPr>
              <a:t>    </a:t>
            </a:r>
            <a:r>
              <a:rPr lang="en-US" sz="3600" b="1" dirty="0">
                <a:solidFill>
                  <a:schemeClr val="tx1">
                    <a:lumMod val="10000"/>
                  </a:schemeClr>
                </a:solidFill>
                <a:latin typeface="Arial" panose="020B0604020202020204" pitchFamily="34" charset="0"/>
                <a:cs typeface="Arial" panose="020B0604020202020204" pitchFamily="34" charset="0"/>
              </a:rPr>
              <a:t>	</a:t>
            </a:r>
            <a:r>
              <a:rPr lang="vi-VN" sz="3600" b="1" dirty="0">
                <a:solidFill>
                  <a:schemeClr val="tx1">
                    <a:lumMod val="10000"/>
                  </a:schemeClr>
                </a:solidFill>
                <a:latin typeface="Arial" panose="020B0604020202020204" pitchFamily="34" charset="0"/>
                <a:cs typeface="Arial" panose="020B0604020202020204" pitchFamily="34" charset="0"/>
              </a:rPr>
              <a:t>C.</a:t>
            </a:r>
            <a:r>
              <a:rPr lang="vi-VN" sz="3600" dirty="0">
                <a:solidFill>
                  <a:schemeClr val="tx1">
                    <a:lumMod val="10000"/>
                  </a:schemeClr>
                </a:solidFill>
                <a:latin typeface="Arial" panose="020B0604020202020204" pitchFamily="34" charset="0"/>
                <a:cs typeface="Arial" panose="020B0604020202020204" pitchFamily="34" charset="0"/>
              </a:rPr>
              <a:t> </a:t>
            </a:r>
            <a:r>
              <a:rPr lang="en-US" sz="3600" dirty="0" err="1">
                <a:solidFill>
                  <a:schemeClr val="tx1">
                    <a:lumMod val="10000"/>
                  </a:schemeClr>
                </a:solidFill>
                <a:latin typeface="Arial" panose="020B0604020202020204" pitchFamily="34" charset="0"/>
                <a:cs typeface="Arial" panose="020B0604020202020204" pitchFamily="34" charset="0"/>
              </a:rPr>
              <a:t>centimét</a:t>
            </a:r>
            <a:r>
              <a:rPr lang="en-US" sz="3600" dirty="0">
                <a:solidFill>
                  <a:schemeClr val="tx1">
                    <a:lumMod val="10000"/>
                  </a:schemeClr>
                </a:solidFill>
                <a:latin typeface="Arial" panose="020B0604020202020204" pitchFamily="34" charset="0"/>
                <a:cs typeface="Arial" panose="020B0604020202020204" pitchFamily="34" charset="0"/>
              </a:rPr>
              <a:t> (cm).		</a:t>
            </a:r>
            <a:r>
              <a:rPr lang="en-US" sz="3600" b="1" dirty="0">
                <a:solidFill>
                  <a:schemeClr val="tx1">
                    <a:lumMod val="10000"/>
                  </a:schemeClr>
                </a:solidFill>
                <a:latin typeface="Arial" panose="020B0604020202020204" pitchFamily="34" charset="0"/>
                <a:cs typeface="Arial" panose="020B0604020202020204" pitchFamily="34" charset="0"/>
              </a:rPr>
              <a:t>D</a:t>
            </a:r>
            <a:r>
              <a:rPr lang="en-US" sz="3600" dirty="0">
                <a:solidFill>
                  <a:schemeClr val="tx1">
                    <a:lumMod val="10000"/>
                  </a:schemeClr>
                </a:solidFill>
                <a:latin typeface="Arial" panose="020B0604020202020204" pitchFamily="34" charset="0"/>
                <a:cs typeface="Arial" panose="020B0604020202020204" pitchFamily="34" charset="0"/>
              </a:rPr>
              <a:t>. </a:t>
            </a:r>
            <a:r>
              <a:rPr lang="en-US" sz="3600" dirty="0" err="1">
                <a:solidFill>
                  <a:schemeClr val="tx1">
                    <a:lumMod val="10000"/>
                  </a:schemeClr>
                </a:solidFill>
                <a:latin typeface="Arial" panose="020B0604020202020204" pitchFamily="34" charset="0"/>
                <a:cs typeface="Arial" panose="020B0604020202020204" pitchFamily="34" charset="0"/>
              </a:rPr>
              <a:t>milimét</a:t>
            </a:r>
            <a:r>
              <a:rPr lang="en-US" sz="3600" dirty="0">
                <a:solidFill>
                  <a:schemeClr val="tx1">
                    <a:lumMod val="10000"/>
                  </a:schemeClr>
                </a:solidFill>
                <a:latin typeface="Arial" panose="020B0604020202020204" pitchFamily="34" charset="0"/>
                <a:cs typeface="Arial" panose="020B0604020202020204" pitchFamily="34" charset="0"/>
              </a:rPr>
              <a:t> (mm</a:t>
            </a:r>
            <a:r>
              <a:rPr lang="en-US" sz="24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914402" y="6806903"/>
            <a:ext cx="8086726" cy="101346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3200" b="1" dirty="0" err="1">
                <a:solidFill>
                  <a:srgbClr val="FF0000"/>
                </a:solidFill>
                <a:latin typeface="Arial" panose="020B0604020202020204" pitchFamily="34" charset="0"/>
                <a:ea typeface="Tahoma" panose="020B0604030504040204" pitchFamily="34" charset="0"/>
                <a:cs typeface="Arial" panose="020B0604020202020204" pitchFamily="34" charset="0"/>
              </a:rPr>
              <a:t>Đáp</a:t>
            </a:r>
            <a:r>
              <a:rPr lang="en-US" sz="32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FF0000"/>
                </a:solidFill>
                <a:latin typeface="Arial" panose="020B0604020202020204" pitchFamily="34" charset="0"/>
                <a:ea typeface="Tahoma" panose="020B0604030504040204" pitchFamily="34" charset="0"/>
                <a:cs typeface="Arial" panose="020B0604020202020204" pitchFamily="34" charset="0"/>
              </a:rPr>
              <a:t>án</a:t>
            </a:r>
            <a:r>
              <a:rPr lang="en-US" sz="3200" b="1" dirty="0">
                <a:solidFill>
                  <a:srgbClr val="FF0000"/>
                </a:solidFill>
                <a:latin typeface="Arial" panose="020B0604020202020204" pitchFamily="34" charset="0"/>
                <a:ea typeface="Tahoma" panose="020B0604030504040204" pitchFamily="34" charset="0"/>
                <a:cs typeface="Arial" panose="020B0604020202020204" pitchFamily="34" charset="0"/>
              </a:rPr>
              <a:t> B</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24586"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24590"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886326"/>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5093972"/>
            <a:ext cx="792480" cy="75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23246" y="455676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979" y="982980"/>
            <a:ext cx="1746886" cy="1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24188" y="5402582"/>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2278" y="4943477"/>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763252" y="4556762"/>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a:solidFill>
                  <a:srgbClr val="000000"/>
                </a:solidFill>
                <a:latin typeface="Tahoma" panose="020B0604030504040204" pitchFamily="34" charset="0"/>
                <a:cs typeface="Tahoma" panose="020B0604030504040204" pitchFamily="34" charset="0"/>
              </a:rPr>
              <a:t>Em </a:t>
            </a:r>
            <a:r>
              <a:rPr lang="en-US" altLang="en-US" sz="1560" b="1" dirty="0" err="1">
                <a:solidFill>
                  <a:srgbClr val="000000"/>
                </a:solidFill>
                <a:latin typeface="Tahoma" panose="020B0604030504040204" pitchFamily="34" charset="0"/>
                <a:cs typeface="Tahoma" panose="020B0604030504040204" pitchFamily="34" charset="0"/>
              </a:rPr>
              <a:t>đã</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nhận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được</a:t>
            </a:r>
            <a:r>
              <a:rPr lang="en-US" altLang="en-US" sz="1560" b="1" dirty="0">
                <a:solidFill>
                  <a:srgbClr val="000000"/>
                </a:solidFill>
                <a:latin typeface="Tahoma" panose="020B0604030504040204" pitchFamily="34" charset="0"/>
                <a:cs typeface="Tahoma" panose="020B0604030504040204" pitchFamily="34" charset="0"/>
              </a:rPr>
              <a:t> 1đ</a:t>
            </a:r>
          </a:p>
        </p:txBody>
      </p:sp>
      <p:sp>
        <p:nvSpPr>
          <p:cNvPr id="27" name="Rectangle: Rounded Corners 26">
            <a:extLst>
              <a:ext uri="{FF2B5EF4-FFF2-40B4-BE49-F238E27FC236}">
                <a16:creationId xmlns:a16="http://schemas.microsoft.com/office/drawing/2014/main" id="{A468FF43-48BE-45C8-AE0E-72371E21D00D}"/>
              </a:ext>
            </a:extLst>
          </p:cNvPr>
          <p:cNvSpPr/>
          <p:nvPr/>
        </p:nvSpPr>
        <p:spPr>
          <a:xfrm>
            <a:off x="1261703" y="154360"/>
            <a:ext cx="13038273" cy="3529911"/>
          </a:xfrm>
          <a:prstGeom prst="roundRect">
            <a:avLst/>
          </a:prstGeom>
          <a:solidFill>
            <a:schemeClr val="accent3">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lnSpc>
                <a:spcPct val="150000"/>
              </a:lnSpc>
              <a:defRPr/>
            </a:pPr>
            <a:r>
              <a:rPr lang="en-US" sz="2800" b="1" dirty="0" err="1">
                <a:solidFill>
                  <a:schemeClr val="tx1">
                    <a:lumMod val="10000"/>
                  </a:schemeClr>
                </a:solidFill>
                <a:latin typeface="Arial" panose="020B0604020202020204" pitchFamily="34" charset="0"/>
                <a:cs typeface="Arial" panose="020B0604020202020204" pitchFamily="34" charset="0"/>
              </a:rPr>
              <a:t>Câu</a:t>
            </a:r>
            <a:r>
              <a:rPr lang="en-US" sz="2800" b="1" dirty="0">
                <a:solidFill>
                  <a:schemeClr val="tx1">
                    <a:lumMod val="10000"/>
                  </a:schemeClr>
                </a:solidFill>
                <a:latin typeface="Arial" panose="020B0604020202020204" pitchFamily="34" charset="0"/>
                <a:cs typeface="Arial" panose="020B0604020202020204" pitchFamily="34" charset="0"/>
              </a:rPr>
              <a:t> 3: </a:t>
            </a:r>
            <a:r>
              <a:rPr lang="en-US" sz="2800" b="1" dirty="0" err="1">
                <a:solidFill>
                  <a:schemeClr val="tx1">
                    <a:lumMod val="10000"/>
                  </a:schemeClr>
                </a:solidFill>
                <a:latin typeface="Arial" panose="020B0604020202020204" pitchFamily="34" charset="0"/>
                <a:cs typeface="Arial" panose="020B0604020202020204" pitchFamily="34" charset="0"/>
              </a:rPr>
              <a:t>Thước</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thích</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hợp</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để</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đo</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bề</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dày</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quyển</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sách</a:t>
            </a:r>
            <a:r>
              <a:rPr lang="en-US" sz="2800" b="1" dirty="0">
                <a:solidFill>
                  <a:schemeClr val="tx1">
                    <a:lumMod val="10000"/>
                  </a:schemeClr>
                </a:solidFill>
                <a:latin typeface="Arial" panose="020B0604020202020204" pitchFamily="34" charset="0"/>
                <a:cs typeface="Arial" panose="020B0604020202020204" pitchFamily="34" charset="0"/>
              </a:rPr>
              <a:t> Khoa </a:t>
            </a:r>
            <a:r>
              <a:rPr lang="en-US" sz="2800" b="1" dirty="0" err="1">
                <a:solidFill>
                  <a:schemeClr val="tx1">
                    <a:lumMod val="10000"/>
                  </a:schemeClr>
                </a:solidFill>
                <a:latin typeface="Arial" panose="020B0604020202020204" pitchFamily="34" charset="0"/>
                <a:cs typeface="Arial" panose="020B0604020202020204" pitchFamily="34" charset="0"/>
              </a:rPr>
              <a:t>học</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tự</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nhiên</a:t>
            </a:r>
            <a:r>
              <a:rPr lang="en-US" sz="2800" b="1" dirty="0">
                <a:solidFill>
                  <a:schemeClr val="tx1">
                    <a:lumMod val="10000"/>
                  </a:schemeClr>
                </a:solidFill>
                <a:latin typeface="Arial" panose="020B0604020202020204" pitchFamily="34" charset="0"/>
                <a:cs typeface="Arial" panose="020B0604020202020204" pitchFamily="34" charset="0"/>
              </a:rPr>
              <a:t> 6 </a:t>
            </a:r>
            <a:r>
              <a:rPr lang="en-US" sz="2800" b="1" dirty="0" err="1">
                <a:solidFill>
                  <a:schemeClr val="tx1">
                    <a:lumMod val="10000"/>
                  </a:schemeClr>
                </a:solidFill>
                <a:latin typeface="Arial" panose="020B0604020202020204" pitchFamily="34" charset="0"/>
                <a:cs typeface="Arial" panose="020B0604020202020204" pitchFamily="34" charset="0"/>
              </a:rPr>
              <a:t>là</a:t>
            </a:r>
            <a:r>
              <a:rPr lang="en-US" sz="2800" b="1" dirty="0">
                <a:solidFill>
                  <a:schemeClr val="tx1">
                    <a:lumMod val="10000"/>
                  </a:schemeClr>
                </a:solidFill>
                <a:latin typeface="Arial" panose="020B0604020202020204" pitchFamily="34" charset="0"/>
                <a:cs typeface="Arial" panose="020B0604020202020204" pitchFamily="34" charset="0"/>
              </a:rPr>
              <a:t>:</a:t>
            </a:r>
          </a:p>
          <a:p>
            <a:pPr defTabSz="822960">
              <a:lnSpc>
                <a:spcPct val="150000"/>
              </a:lnSpc>
              <a:defRPr/>
            </a:pPr>
            <a:r>
              <a:rPr lang="vi-VN"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rPr>
              <a:t>A.</a:t>
            </a:r>
            <a:r>
              <a:rPr lang="en-US"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rPr>
              <a:t> </a:t>
            </a:r>
            <a:r>
              <a:rPr lang="vi-VN"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rPr>
              <a:t>thước kẻ có giới hạn đo 10 cm và độ chia nhỏ nhất 1 mm.</a:t>
            </a:r>
          </a:p>
          <a:p>
            <a:pPr defTabSz="822960">
              <a:lnSpc>
                <a:spcPct val="150000"/>
              </a:lnSpc>
              <a:defRPr/>
            </a:pPr>
            <a:r>
              <a:rPr lang="vi-VN"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rPr>
              <a:t>B.thước dây có giới hạn đo 1 m và độ chia nhỏ nhất 1 cm.</a:t>
            </a:r>
            <a:endParaRPr lang="en-US"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endParaRPr>
          </a:p>
          <a:p>
            <a:pPr defTabSz="822960">
              <a:lnSpc>
                <a:spcPct val="150000"/>
              </a:lnSpc>
              <a:defRPr/>
            </a:pPr>
            <a:r>
              <a:rPr lang="vi-VN"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rPr>
              <a:t>C. thước cuộn có giới hạn đo 3 m và độ chia nhỏ nhất 5 cm.</a:t>
            </a:r>
          </a:p>
          <a:p>
            <a:pPr defTabSz="822960">
              <a:lnSpc>
                <a:spcPct val="150000"/>
              </a:lnSpc>
              <a:defRPr/>
            </a:pPr>
            <a:r>
              <a:rPr lang="vi-VN" sz="2800"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rPr>
              <a:t>D. thước thẳng có giới hạn đo 1,5 m và độ chia nhỏ nhất 1 cm.</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358517" y="3711835"/>
            <a:ext cx="8086726" cy="10153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336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36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6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36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a:t>
            </a:r>
            <a:endParaRPr lang="en-US" sz="336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26634"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26638"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122422"/>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4326257"/>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23246" y="455676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a:extLst>
              <a:ext uri="{FF2B5EF4-FFF2-40B4-BE49-F238E27FC236}">
                <a16:creationId xmlns:a16="http://schemas.microsoft.com/office/drawing/2014/main" id="{2DC64942-6303-9D52-E5DE-4899E22BDC5D}"/>
              </a:ext>
            </a:extLst>
          </p:cNvPr>
          <p:cNvSpPr txBox="1">
            <a:spLocks noChangeArrowheads="1"/>
          </p:cNvSpPr>
          <p:nvPr/>
        </p:nvSpPr>
        <p:spPr bwMode="auto">
          <a:xfrm>
            <a:off x="430808" y="559822"/>
            <a:ext cx="11106472" cy="22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3200" dirty="0">
                <a:latin typeface="Arial" panose="020B0604020202020204" pitchFamily="34" charset="0"/>
              </a:rPr>
              <a:t> </a:t>
            </a:r>
            <a:r>
              <a:rPr lang="en-US" altLang="en-US" sz="3200" dirty="0" err="1">
                <a:latin typeface="Arial" panose="020B0604020202020204" pitchFamily="34" charset="0"/>
              </a:rPr>
              <a:t>Đối</a:t>
            </a:r>
            <a:r>
              <a:rPr lang="en-US" altLang="en-US" sz="3200" dirty="0">
                <a:latin typeface="Arial" panose="020B0604020202020204" pitchFamily="34" charset="0"/>
              </a:rPr>
              <a:t> </a:t>
            </a:r>
            <a:r>
              <a:rPr lang="en-US" altLang="en-US" sz="3200" dirty="0" err="1">
                <a:latin typeface="Arial" panose="020B0604020202020204" pitchFamily="34" charset="0"/>
              </a:rPr>
              <a:t>với</a:t>
            </a:r>
            <a:r>
              <a:rPr lang="en-US" altLang="en-US" sz="3200" dirty="0">
                <a:latin typeface="Arial" panose="020B0604020202020204" pitchFamily="34" charset="0"/>
              </a:rPr>
              <a:t> </a:t>
            </a:r>
            <a:r>
              <a:rPr lang="vi-VN" altLang="en-US" sz="3200" dirty="0">
                <a:latin typeface="Arial" panose="020B0604020202020204" pitchFamily="34" charset="0"/>
              </a:rPr>
              <a:t>những hiện tượng cần sự chính xác, ta cần thực hiện thêm các phép đo.</a:t>
            </a:r>
            <a:r>
              <a:rPr lang="en-US" altLang="en-US" sz="3200" dirty="0">
                <a:latin typeface="Arial" panose="020B0604020202020204" pitchFamily="34" charset="0"/>
              </a:rPr>
              <a:t> </a:t>
            </a:r>
          </a:p>
          <a:p>
            <a:pPr>
              <a:lnSpc>
                <a:spcPct val="150000"/>
              </a:lnSpc>
              <a:spcBef>
                <a:spcPct val="0"/>
              </a:spcBef>
              <a:buFontTx/>
              <a:buNone/>
            </a:pPr>
            <a:r>
              <a:rPr lang="vi-VN" altLang="en-US" sz="3200" dirty="0">
                <a:latin typeface="Arial" panose="020B0604020202020204" pitchFamily="34" charset="0"/>
              </a:rPr>
              <a:t>Kết quả đo gồm</a:t>
            </a:r>
            <a:r>
              <a:rPr lang="en-US" altLang="en-US" sz="3200" dirty="0">
                <a:latin typeface="Arial" panose="020B0604020202020204" pitchFamily="34" charset="0"/>
              </a:rPr>
              <a:t>:</a:t>
            </a:r>
            <a:r>
              <a:rPr lang="vi-VN" altLang="en-US" sz="3200" dirty="0">
                <a:latin typeface="Arial" panose="020B0604020202020204" pitchFamily="34" charset="0"/>
              </a:rPr>
              <a:t> </a:t>
            </a:r>
            <a:r>
              <a:rPr lang="vi-VN" altLang="en-US" sz="3200" dirty="0">
                <a:solidFill>
                  <a:srgbClr val="FF0000"/>
                </a:solidFill>
                <a:latin typeface="Arial" panose="020B0604020202020204" pitchFamily="34" charset="0"/>
              </a:rPr>
              <a:t>số đo </a:t>
            </a:r>
            <a:r>
              <a:rPr lang="vi-VN" altLang="en-US" sz="3200" dirty="0">
                <a:latin typeface="Arial" panose="020B0604020202020204" pitchFamily="34" charset="0"/>
              </a:rPr>
              <a:t>và </a:t>
            </a:r>
            <a:r>
              <a:rPr lang="vi-VN" altLang="en-US" sz="3200" dirty="0">
                <a:solidFill>
                  <a:srgbClr val="FF0000"/>
                </a:solidFill>
                <a:latin typeface="Arial" panose="020B0604020202020204" pitchFamily="34" charset="0"/>
              </a:rPr>
              <a:t>đơn vị đo</a:t>
            </a:r>
            <a:r>
              <a:rPr lang="vi-VN" altLang="en-US" sz="3200" dirty="0">
                <a:latin typeface="Arial" panose="020B0604020202020204" pitchFamily="34" charset="0"/>
              </a:rPr>
              <a:t>.</a:t>
            </a:r>
          </a:p>
        </p:txBody>
      </p:sp>
      <p:sp>
        <p:nvSpPr>
          <p:cNvPr id="4" name="Arrow: Right 3">
            <a:extLst>
              <a:ext uri="{FF2B5EF4-FFF2-40B4-BE49-F238E27FC236}">
                <a16:creationId xmlns:a16="http://schemas.microsoft.com/office/drawing/2014/main" id="{15AA6D13-6CA6-5F1D-5287-B3B2B5E9A935}"/>
              </a:ext>
            </a:extLst>
          </p:cNvPr>
          <p:cNvSpPr/>
          <p:nvPr/>
        </p:nvSpPr>
        <p:spPr>
          <a:xfrm>
            <a:off x="186408" y="2931290"/>
            <a:ext cx="11908080" cy="2736304"/>
          </a:xfrm>
          <a:prstGeom prst="rightArrow">
            <a:avLst>
              <a:gd name="adj1" fmla="val 50000"/>
              <a:gd name="adj2" fmla="val 50000"/>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54799CFB-C4EA-EC66-3F53-EAD9211DC91D}"/>
              </a:ext>
            </a:extLst>
          </p:cNvPr>
          <p:cNvSpPr/>
          <p:nvPr/>
        </p:nvSpPr>
        <p:spPr>
          <a:xfrm>
            <a:off x="430808" y="3753168"/>
            <a:ext cx="2936239" cy="938162"/>
          </a:xfrm>
          <a:prstGeom prst="rect">
            <a:avLst/>
          </a:prstGeom>
          <a:solidFill>
            <a:schemeClr val="accent3">
              <a:lumMod val="20000"/>
              <a:lumOff val="80000"/>
            </a:schemeClr>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CC"/>
                </a:solidFill>
                <a:latin typeface="Arial" panose="020B0604020202020204" pitchFamily="34" charset="0"/>
                <a:cs typeface="Arial" panose="020B0604020202020204" pitchFamily="34" charset="0"/>
              </a:rPr>
              <a:t>CẢM NHẬN</a:t>
            </a:r>
          </a:p>
        </p:txBody>
      </p:sp>
      <p:sp>
        <p:nvSpPr>
          <p:cNvPr id="6" name="Rectangle 5">
            <a:extLst>
              <a:ext uri="{FF2B5EF4-FFF2-40B4-BE49-F238E27FC236}">
                <a16:creationId xmlns:a16="http://schemas.microsoft.com/office/drawing/2014/main" id="{570D386D-2CEB-F227-1E3E-33A43EB63CA4}"/>
              </a:ext>
            </a:extLst>
          </p:cNvPr>
          <p:cNvSpPr/>
          <p:nvPr/>
        </p:nvSpPr>
        <p:spPr>
          <a:xfrm>
            <a:off x="4370426" y="3749436"/>
            <a:ext cx="2936239" cy="938162"/>
          </a:xfrm>
          <a:prstGeom prst="rect">
            <a:avLst/>
          </a:prstGeom>
          <a:solidFill>
            <a:schemeClr val="accent3">
              <a:lumMod val="20000"/>
              <a:lumOff val="80000"/>
            </a:schemeClr>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CC"/>
                </a:solidFill>
                <a:latin typeface="Arial" panose="020B0604020202020204" pitchFamily="34" charset="0"/>
                <a:cs typeface="Arial" panose="020B0604020202020204" pitchFamily="34" charset="0"/>
              </a:rPr>
              <a:t>ƯỚC LƯỢNG</a:t>
            </a:r>
          </a:p>
        </p:txBody>
      </p:sp>
      <p:sp>
        <p:nvSpPr>
          <p:cNvPr id="7" name="Rectangle 6">
            <a:extLst>
              <a:ext uri="{FF2B5EF4-FFF2-40B4-BE49-F238E27FC236}">
                <a16:creationId xmlns:a16="http://schemas.microsoft.com/office/drawing/2014/main" id="{1C07B733-0704-AA60-CCE9-F754B88235FF}"/>
              </a:ext>
            </a:extLst>
          </p:cNvPr>
          <p:cNvSpPr/>
          <p:nvPr/>
        </p:nvSpPr>
        <p:spPr>
          <a:xfrm>
            <a:off x="8310045" y="3749436"/>
            <a:ext cx="2461540" cy="938162"/>
          </a:xfrm>
          <a:prstGeom prst="rect">
            <a:avLst/>
          </a:prstGeom>
          <a:solidFill>
            <a:schemeClr val="accent3">
              <a:lumMod val="20000"/>
              <a:lumOff val="80000"/>
            </a:schemeClr>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CC"/>
                </a:solidFill>
                <a:latin typeface="Arial" panose="020B0604020202020204" pitchFamily="34" charset="0"/>
                <a:cs typeface="Arial" panose="020B0604020202020204" pitchFamily="34" charset="0"/>
              </a:rPr>
              <a:t>ĐO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979" y="982980"/>
            <a:ext cx="1746886" cy="1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24188" y="5402582"/>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2278" y="4943477"/>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763252" y="4556762"/>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a:solidFill>
                  <a:srgbClr val="000000"/>
                </a:solidFill>
                <a:latin typeface="Tahoma" panose="020B0604030504040204" pitchFamily="34" charset="0"/>
                <a:cs typeface="Tahoma" panose="020B0604030504040204" pitchFamily="34" charset="0"/>
              </a:rPr>
              <a:t>Một tràng pháo tay của cả lớp </a:t>
            </a:r>
          </a:p>
        </p:txBody>
      </p:sp>
      <p:sp>
        <p:nvSpPr>
          <p:cNvPr id="27" name="Rectangle: Rounded Corners 26">
            <a:extLst>
              <a:ext uri="{FF2B5EF4-FFF2-40B4-BE49-F238E27FC236}">
                <a16:creationId xmlns:a16="http://schemas.microsoft.com/office/drawing/2014/main" id="{A468FF43-48BE-45C8-AE0E-72371E21D00D}"/>
              </a:ext>
            </a:extLst>
          </p:cNvPr>
          <p:cNvSpPr/>
          <p:nvPr/>
        </p:nvSpPr>
        <p:spPr>
          <a:xfrm>
            <a:off x="2286000" y="365761"/>
            <a:ext cx="9801226" cy="2465070"/>
          </a:xfrm>
          <a:prstGeom prst="roundRect">
            <a:avLst/>
          </a:prstGeom>
          <a:solidFill>
            <a:schemeClr val="accent3">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pPr>
            <a:r>
              <a:rPr lang="en-US" sz="2800" b="1" dirty="0" err="1">
                <a:solidFill>
                  <a:schemeClr val="tx1">
                    <a:lumMod val="10000"/>
                  </a:schemeClr>
                </a:solidFill>
                <a:latin typeface="Arial" panose="020B0604020202020204" pitchFamily="34" charset="0"/>
                <a:cs typeface="Arial" panose="020B0604020202020204" pitchFamily="34" charset="0"/>
              </a:rPr>
              <a:t>Câu</a:t>
            </a:r>
            <a:r>
              <a:rPr lang="en-US" sz="2800" b="1" dirty="0">
                <a:solidFill>
                  <a:schemeClr val="tx1">
                    <a:lumMod val="10000"/>
                  </a:schemeClr>
                </a:solidFill>
                <a:latin typeface="Arial" panose="020B0604020202020204" pitchFamily="34" charset="0"/>
                <a:cs typeface="Arial" panose="020B0604020202020204" pitchFamily="34" charset="0"/>
              </a:rPr>
              <a:t> 4: </a:t>
            </a:r>
            <a:r>
              <a:rPr lang="en-US" sz="2800" b="1" dirty="0" err="1">
                <a:solidFill>
                  <a:schemeClr val="tx1">
                    <a:lumMod val="10000"/>
                  </a:schemeClr>
                </a:solidFill>
                <a:latin typeface="Arial" panose="020B0604020202020204" pitchFamily="34" charset="0"/>
                <a:cs typeface="Arial" panose="020B0604020202020204" pitchFamily="34" charset="0"/>
              </a:rPr>
              <a:t>Đơn</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vị</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đo</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khối</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lượng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trong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hệ</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thống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đo</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lường</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chính</a:t>
            </a:r>
            <a:r>
              <a:rPr lang="en-US" sz="2800" b="1" dirty="0">
                <a:solidFill>
                  <a:schemeClr val="tx1">
                    <a:lumMod val="10000"/>
                  </a:schemeClr>
                </a:solidFill>
                <a:latin typeface="Arial" panose="020B0604020202020204" pitchFamily="34" charset="0"/>
                <a:cs typeface="Arial" panose="020B0604020202020204" pitchFamily="34" charset="0"/>
              </a:rPr>
              <a:t> </a:t>
            </a:r>
            <a:r>
              <a:rPr lang="en-US" sz="2800" b="1" dirty="0" err="1">
                <a:solidFill>
                  <a:schemeClr val="tx1">
                    <a:lumMod val="10000"/>
                  </a:schemeClr>
                </a:solidFill>
                <a:latin typeface="Arial" panose="020B0604020202020204" pitchFamily="34" charset="0"/>
                <a:cs typeface="Arial" panose="020B0604020202020204" pitchFamily="34" charset="0"/>
              </a:rPr>
              <a:t>thức</a:t>
            </a:r>
            <a:r>
              <a:rPr lang="en-US" sz="2800" b="1" dirty="0">
                <a:solidFill>
                  <a:schemeClr val="tx1">
                    <a:lumMod val="10000"/>
                  </a:schemeClr>
                </a:solidFill>
                <a:latin typeface="Arial" panose="020B0604020202020204" pitchFamily="34" charset="0"/>
                <a:cs typeface="Arial" panose="020B0604020202020204" pitchFamily="34" charset="0"/>
              </a:rPr>
              <a:t> ở </a:t>
            </a:r>
            <a:r>
              <a:rPr lang="en-US" sz="2800" b="1" dirty="0" err="1">
                <a:solidFill>
                  <a:schemeClr val="tx1">
                    <a:lumMod val="10000"/>
                  </a:schemeClr>
                </a:solidFill>
                <a:latin typeface="Arial" panose="020B0604020202020204" pitchFamily="34" charset="0"/>
                <a:cs typeface="Arial" panose="020B0604020202020204" pitchFamily="34" charset="0"/>
              </a:rPr>
              <a:t>nước</a:t>
            </a:r>
            <a:r>
              <a:rPr lang="en-US" sz="2800" b="1" dirty="0">
                <a:solidFill>
                  <a:schemeClr val="tx1">
                    <a:lumMod val="10000"/>
                  </a:schemeClr>
                </a:solidFill>
                <a:latin typeface="Arial" panose="020B0604020202020204" pitchFamily="34" charset="0"/>
                <a:cs typeface="Arial" panose="020B0604020202020204" pitchFamily="34" charset="0"/>
              </a:rPr>
              <a:t> ta </a:t>
            </a:r>
            <a:r>
              <a:rPr lang="en-US" sz="2800" b="1" dirty="0" err="1">
                <a:solidFill>
                  <a:schemeClr val="tx1">
                    <a:lumMod val="10000"/>
                  </a:schemeClr>
                </a:solidFill>
                <a:latin typeface="Arial" panose="020B0604020202020204" pitchFamily="34" charset="0"/>
                <a:cs typeface="Arial" panose="020B0604020202020204" pitchFamily="34" charset="0"/>
              </a:rPr>
              <a:t>là</a:t>
            </a:r>
            <a:endParaRPr lang="en-US" sz="2800" dirty="0">
              <a:solidFill>
                <a:schemeClr val="tx1">
                  <a:lumMod val="10000"/>
                </a:schemeClr>
              </a:solidFill>
              <a:latin typeface="Arial" panose="020B0604020202020204" pitchFamily="34" charset="0"/>
              <a:cs typeface="Arial" panose="020B0604020202020204" pitchFamily="34" charset="0"/>
            </a:endParaRPr>
          </a:p>
          <a:p>
            <a:pPr>
              <a:lnSpc>
                <a:spcPct val="150000"/>
              </a:lnSpc>
            </a:pPr>
            <a:r>
              <a:rPr lang="en-US" sz="2800" b="1" dirty="0">
                <a:solidFill>
                  <a:schemeClr val="tx1">
                    <a:lumMod val="10000"/>
                  </a:schemeClr>
                </a:solidFill>
                <a:latin typeface="Arial" panose="020B0604020202020204" pitchFamily="34" charset="0"/>
                <a:cs typeface="Arial" panose="020B0604020202020204" pitchFamily="34" charset="0"/>
              </a:rPr>
              <a:t> A.</a:t>
            </a:r>
            <a:r>
              <a:rPr lang="en-US" sz="2800" dirty="0">
                <a:solidFill>
                  <a:schemeClr val="tx1">
                    <a:lumMod val="10000"/>
                  </a:schemeClr>
                </a:solidFill>
                <a:latin typeface="Arial" panose="020B0604020202020204" pitchFamily="34" charset="0"/>
                <a:cs typeface="Arial" panose="020B0604020202020204" pitchFamily="34" charset="0"/>
              </a:rPr>
              <a:t> </a:t>
            </a:r>
            <a:r>
              <a:rPr lang="en-US" sz="2800" dirty="0" err="1">
                <a:solidFill>
                  <a:schemeClr val="tx1">
                    <a:lumMod val="10000"/>
                  </a:schemeClr>
                </a:solidFill>
                <a:latin typeface="Arial" panose="020B0604020202020204" pitchFamily="34" charset="0"/>
                <a:cs typeface="Arial" panose="020B0604020202020204" pitchFamily="34" charset="0"/>
              </a:rPr>
              <a:t>tấn</a:t>
            </a:r>
            <a:r>
              <a:rPr lang="en-US" sz="2800" dirty="0">
                <a:solidFill>
                  <a:schemeClr val="tx1">
                    <a:lumMod val="10000"/>
                  </a:schemeClr>
                </a:solidFill>
                <a:latin typeface="Arial" panose="020B0604020202020204" pitchFamily="34" charset="0"/>
                <a:cs typeface="Arial" panose="020B0604020202020204" pitchFamily="34" charset="0"/>
              </a:rPr>
              <a:t>.	   </a:t>
            </a:r>
            <a:r>
              <a:rPr lang="en-US" sz="2800" b="1" dirty="0">
                <a:solidFill>
                  <a:schemeClr val="tx1">
                    <a:lumMod val="10000"/>
                  </a:schemeClr>
                </a:solidFill>
                <a:latin typeface="Arial" panose="020B0604020202020204" pitchFamily="34" charset="0"/>
                <a:cs typeface="Arial" panose="020B0604020202020204" pitchFamily="34" charset="0"/>
              </a:rPr>
              <a:t>B</a:t>
            </a:r>
            <a:r>
              <a:rPr lang="en-US" sz="2800" dirty="0">
                <a:solidFill>
                  <a:schemeClr val="tx1">
                    <a:lumMod val="10000"/>
                  </a:schemeClr>
                </a:solidFill>
                <a:latin typeface="Arial" panose="020B0604020202020204" pitchFamily="34" charset="0"/>
                <a:cs typeface="Arial" panose="020B0604020202020204" pitchFamily="34" charset="0"/>
              </a:rPr>
              <a:t>. </a:t>
            </a:r>
            <a:r>
              <a:rPr lang="en-US" sz="2800" dirty="0" err="1">
                <a:solidFill>
                  <a:schemeClr val="tx1">
                    <a:lumMod val="10000"/>
                  </a:schemeClr>
                </a:solidFill>
                <a:latin typeface="Arial" panose="020B0604020202020204" pitchFamily="34" charset="0"/>
                <a:cs typeface="Arial" panose="020B0604020202020204" pitchFamily="34" charset="0"/>
              </a:rPr>
              <a:t>miligam</a:t>
            </a:r>
            <a:r>
              <a:rPr lang="en-US" sz="2800" dirty="0">
                <a:solidFill>
                  <a:schemeClr val="tx1">
                    <a:lumMod val="10000"/>
                  </a:schemeClr>
                </a:solidFill>
                <a:latin typeface="Arial" panose="020B0604020202020204" pitchFamily="34" charset="0"/>
                <a:cs typeface="Arial" panose="020B0604020202020204" pitchFamily="34" charset="0"/>
              </a:rPr>
              <a:t>.	</a:t>
            </a:r>
            <a:r>
              <a:rPr lang="en-US" sz="2800" b="1" dirty="0">
                <a:solidFill>
                  <a:schemeClr val="tx1">
                    <a:lumMod val="10000"/>
                  </a:schemeClr>
                </a:solidFill>
                <a:latin typeface="Arial" panose="020B0604020202020204" pitchFamily="34" charset="0"/>
                <a:cs typeface="Arial" panose="020B0604020202020204" pitchFamily="34" charset="0"/>
              </a:rPr>
              <a:t>C</a:t>
            </a:r>
            <a:r>
              <a:rPr lang="vi-VN" sz="2800" dirty="0">
                <a:solidFill>
                  <a:schemeClr val="tx1">
                    <a:lumMod val="10000"/>
                  </a:schemeClr>
                </a:solidFill>
                <a:latin typeface="Arial" panose="020B0604020202020204" pitchFamily="34" charset="0"/>
                <a:cs typeface="Arial" panose="020B0604020202020204" pitchFamily="34" charset="0"/>
              </a:rPr>
              <a:t>. </a:t>
            </a:r>
            <a:r>
              <a:rPr lang="en-US" sz="2800" dirty="0" err="1">
                <a:solidFill>
                  <a:schemeClr val="tx1">
                    <a:lumMod val="10000"/>
                  </a:schemeClr>
                </a:solidFill>
                <a:latin typeface="Arial" panose="020B0604020202020204" pitchFamily="34" charset="0"/>
                <a:cs typeface="Arial" panose="020B0604020202020204" pitchFamily="34" charset="0"/>
              </a:rPr>
              <a:t>kilôgam</a:t>
            </a:r>
            <a:r>
              <a:rPr lang="en-US" sz="2800" dirty="0">
                <a:solidFill>
                  <a:schemeClr val="tx1">
                    <a:lumMod val="10000"/>
                  </a:schemeClr>
                </a:solidFill>
                <a:latin typeface="Arial" panose="020B0604020202020204" pitchFamily="34" charset="0"/>
                <a:cs typeface="Arial" panose="020B0604020202020204" pitchFamily="34" charset="0"/>
              </a:rPr>
              <a:t>.		</a:t>
            </a:r>
            <a:r>
              <a:rPr lang="en-US" sz="2800" b="1" dirty="0">
                <a:solidFill>
                  <a:schemeClr val="tx1">
                    <a:lumMod val="10000"/>
                  </a:schemeClr>
                </a:solidFill>
                <a:latin typeface="Arial" panose="020B0604020202020204" pitchFamily="34" charset="0"/>
                <a:cs typeface="Arial" panose="020B0604020202020204" pitchFamily="34" charset="0"/>
              </a:rPr>
              <a:t>D.</a:t>
            </a:r>
            <a:r>
              <a:rPr lang="en-US" sz="2800" dirty="0">
                <a:solidFill>
                  <a:schemeClr val="tx1">
                    <a:lumMod val="10000"/>
                  </a:schemeClr>
                </a:solidFill>
                <a:latin typeface="Arial" panose="020B0604020202020204" pitchFamily="34" charset="0"/>
                <a:cs typeface="Arial" panose="020B0604020202020204" pitchFamily="34" charset="0"/>
              </a:rPr>
              <a:t> gam.</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034666" y="2905127"/>
            <a:ext cx="8086725" cy="10153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336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36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6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36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27658"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27662"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122422"/>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4326257"/>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898507" y="461772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979" y="982980"/>
            <a:ext cx="1746886" cy="1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24188" y="5402582"/>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2278" y="4943477"/>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723247" y="5153979"/>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err="1">
                <a:solidFill>
                  <a:srgbClr val="000000"/>
                </a:solidFill>
                <a:latin typeface="Tahoma" panose="020B0604030504040204" pitchFamily="34" charset="0"/>
                <a:cs typeface="Tahoma" panose="020B0604030504040204" pitchFamily="34" charset="0"/>
              </a:rPr>
              <a:t>Chúc</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em</a:t>
            </a:r>
            <a:r>
              <a:rPr lang="en-US" altLang="en-US" sz="1560" b="1" dirty="0">
                <a:solidFill>
                  <a:srgbClr val="000000"/>
                </a:solidFill>
                <a:latin typeface="Tahoma" panose="020B0604030504040204" pitchFamily="34" charset="0"/>
                <a:cs typeface="Tahoma" panose="020B0604030504040204" pitchFamily="34" charset="0"/>
              </a:rPr>
              <a:t> may </a:t>
            </a:r>
            <a:r>
              <a:rPr lang="en-US" altLang="en-US" sz="1560" b="1" dirty="0" err="1">
                <a:solidFill>
                  <a:srgbClr val="000000"/>
                </a:solidFill>
                <a:latin typeface="Tahoma" panose="020B0604030504040204" pitchFamily="34" charset="0"/>
                <a:cs typeface="Tahoma" panose="020B0604030504040204" pitchFamily="34" charset="0"/>
              </a:rPr>
              <a:t>mắn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lần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sau</a:t>
            </a:r>
            <a:endParaRPr lang="en-US" altLang="en-US" sz="1560" b="1" dirty="0">
              <a:solidFill>
                <a:srgbClr val="000000"/>
              </a:solidFill>
              <a:latin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32222" y="696275"/>
            <a:ext cx="13294171" cy="26917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22960">
              <a:lnSpc>
                <a:spcPct val="150000"/>
              </a:lnSpc>
              <a:defRPr/>
            </a:pPr>
            <a:endParaRPr lang="en-US" sz="3360" b="1"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endParaRPr>
          </a:p>
          <a:p>
            <a:pPr>
              <a:lnSpc>
                <a:spcPct val="150000"/>
              </a:lnSpc>
            </a:pPr>
            <a:r>
              <a:rPr lang="en-US" sz="3200" b="1" dirty="0" err="1">
                <a:solidFill>
                  <a:schemeClr val="tx1">
                    <a:lumMod val="10000"/>
                  </a:schemeClr>
                </a:solidFill>
                <a:latin typeface="Arial" panose="020B0604020202020204" pitchFamily="34" charset="0"/>
                <a:cs typeface="Arial" panose="020B0604020202020204" pitchFamily="34" charset="0"/>
              </a:rPr>
              <a:t>Câu</a:t>
            </a:r>
            <a:r>
              <a:rPr lang="en-US" sz="3200" b="1" dirty="0">
                <a:solidFill>
                  <a:schemeClr val="tx1">
                    <a:lumMod val="10000"/>
                  </a:schemeClr>
                </a:solidFill>
                <a:latin typeface="Arial" panose="020B0604020202020204" pitchFamily="34" charset="0"/>
                <a:cs typeface="Arial" panose="020B0604020202020204" pitchFamily="34" charset="0"/>
              </a:rPr>
              <a:t> 5. </a:t>
            </a:r>
            <a:r>
              <a:rPr lang="en-US" sz="3200" b="1" dirty="0" err="1">
                <a:solidFill>
                  <a:schemeClr val="tx1">
                    <a:lumMod val="10000"/>
                  </a:schemeClr>
                </a:solidFill>
                <a:latin typeface="Arial" panose="020B0604020202020204" pitchFamily="34" charset="0"/>
                <a:cs typeface="Arial" panose="020B0604020202020204" pitchFamily="34" charset="0"/>
              </a:rPr>
              <a:t>Loại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cân</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thích</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hợp</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để</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sử</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dụng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cân</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vàng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bạc</a:t>
            </a:r>
            <a:r>
              <a:rPr lang="en-US" sz="3200" b="1" dirty="0">
                <a:solidFill>
                  <a:schemeClr val="tx1">
                    <a:lumMod val="10000"/>
                  </a:schemeClr>
                </a:solidFill>
                <a:latin typeface="Arial" panose="020B0604020202020204" pitchFamily="34" charset="0"/>
                <a:cs typeface="Arial" panose="020B0604020202020204" pitchFamily="34" charset="0"/>
              </a:rPr>
              <a:t> ở </a:t>
            </a:r>
            <a:r>
              <a:rPr lang="en-US" sz="3200" b="1" dirty="0" err="1">
                <a:solidFill>
                  <a:schemeClr val="tx1">
                    <a:lumMod val="10000"/>
                  </a:schemeClr>
                </a:solidFill>
                <a:latin typeface="Arial" panose="020B0604020202020204" pitchFamily="34" charset="0"/>
                <a:cs typeface="Arial" panose="020B0604020202020204" pitchFamily="34" charset="0"/>
              </a:rPr>
              <a:t>các</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tiệm</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vàng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là</a:t>
            </a:r>
            <a:endParaRPr lang="en-US" sz="3200" dirty="0">
              <a:solidFill>
                <a:schemeClr val="tx1">
                  <a:lumMod val="10000"/>
                </a:schemeClr>
              </a:solidFill>
              <a:latin typeface="Arial" panose="020B0604020202020204" pitchFamily="34" charset="0"/>
              <a:cs typeface="Arial" panose="020B0604020202020204" pitchFamily="34" charset="0"/>
            </a:endParaRPr>
          </a:p>
          <a:p>
            <a:pPr marL="548640" indent="-548640">
              <a:lnSpc>
                <a:spcPct val="150000"/>
              </a:lnSpc>
              <a:buAutoNum type="alphaUcPeriod"/>
            </a:pPr>
            <a:r>
              <a:rPr lang="en-US" sz="3200" dirty="0" err="1">
                <a:solidFill>
                  <a:schemeClr val="tx1">
                    <a:lumMod val="10000"/>
                  </a:schemeClr>
                </a:solidFill>
                <a:latin typeface="Arial" panose="020B0604020202020204" pitchFamily="34" charset="0"/>
                <a:cs typeface="Arial" panose="020B0604020202020204" pitchFamily="34" charset="0"/>
              </a:rPr>
              <a:t>cân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tạ</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b="1" dirty="0">
                <a:solidFill>
                  <a:schemeClr val="tx1">
                    <a:lumMod val="10000"/>
                  </a:schemeClr>
                </a:solidFill>
                <a:latin typeface="Arial" panose="020B0604020202020204" pitchFamily="34" charset="0"/>
                <a:cs typeface="Arial" panose="020B0604020202020204" pitchFamily="34" charset="0"/>
              </a:rPr>
              <a:t>B</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cân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đòn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b="1" dirty="0">
                <a:solidFill>
                  <a:schemeClr val="tx1">
                    <a:lumMod val="10000"/>
                  </a:schemeClr>
                </a:solidFill>
                <a:latin typeface="Arial" panose="020B0604020202020204" pitchFamily="34" charset="0"/>
                <a:cs typeface="Arial" panose="020B0604020202020204" pitchFamily="34" charset="0"/>
              </a:rPr>
              <a:t>C</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cân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đồng</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hồ</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b="1" dirty="0">
                <a:solidFill>
                  <a:schemeClr val="tx1">
                    <a:lumMod val="10000"/>
                  </a:schemeClr>
                </a:solidFill>
                <a:latin typeface="Arial" panose="020B0604020202020204" pitchFamily="34" charset="0"/>
                <a:cs typeface="Arial" panose="020B0604020202020204" pitchFamily="34" charset="0"/>
              </a:rPr>
              <a:t>D</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cân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tiểu</a:t>
            </a:r>
            <a:r>
              <a:rPr lang="en-US" sz="3200" dirty="0">
                <a:solidFill>
                  <a:schemeClr val="tx1">
                    <a:lumMod val="10000"/>
                  </a:schemeClr>
                </a:solidFill>
                <a:latin typeface="Arial" panose="020B0604020202020204" pitchFamily="34" charset="0"/>
                <a:cs typeface="Arial" panose="020B0604020202020204" pitchFamily="34" charset="0"/>
              </a:rPr>
              <a:t> li.</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684565" y="3656767"/>
            <a:ext cx="8086725" cy="10153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88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8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8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8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0730"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30734"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122422"/>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4326257"/>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23246" y="455676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979" y="982980"/>
            <a:ext cx="1746886" cy="1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24188" y="5402582"/>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2278" y="4943477"/>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763252" y="4556762"/>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a:solidFill>
                  <a:srgbClr val="000000"/>
                </a:solidFill>
                <a:latin typeface="Tahoma" panose="020B0604030504040204" pitchFamily="34" charset="0"/>
                <a:cs typeface="Tahoma" panose="020B0604030504040204" pitchFamily="34" charset="0"/>
              </a:rPr>
              <a:t>Em </a:t>
            </a:r>
            <a:r>
              <a:rPr lang="en-US" altLang="en-US" sz="1560" b="1" dirty="0" err="1">
                <a:solidFill>
                  <a:srgbClr val="000000"/>
                </a:solidFill>
                <a:latin typeface="Tahoma" panose="020B0604030504040204" pitchFamily="34" charset="0"/>
                <a:cs typeface="Tahoma" panose="020B0604030504040204" pitchFamily="34" charset="0"/>
              </a:rPr>
              <a:t>đã</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nhận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được</a:t>
            </a:r>
            <a:r>
              <a:rPr lang="en-US" altLang="en-US" sz="1560" b="1" dirty="0">
                <a:solidFill>
                  <a:srgbClr val="000000"/>
                </a:solidFill>
                <a:latin typeface="Tahoma" panose="020B0604030504040204" pitchFamily="34" charset="0"/>
                <a:cs typeface="Tahoma" panose="020B0604030504040204" pitchFamily="34" charset="0"/>
              </a:rPr>
              <a:t> 0.25 </a:t>
            </a:r>
            <a:r>
              <a:rPr lang="en-US" altLang="en-US" sz="1560" b="1" dirty="0" err="1">
                <a:solidFill>
                  <a:srgbClr val="000000"/>
                </a:solidFill>
                <a:latin typeface="Tahoma" panose="020B0604030504040204" pitchFamily="34" charset="0"/>
                <a:cs typeface="Tahoma" panose="020B0604030504040204" pitchFamily="34" charset="0"/>
              </a:rPr>
              <a:t>điểm</a:t>
            </a:r>
            <a:endParaRPr lang="en-US" altLang="en-US" sz="1560" b="1" dirty="0">
              <a:solidFill>
                <a:srgbClr val="000000"/>
              </a:solidFill>
              <a:latin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818766" y="255026"/>
            <a:ext cx="12905146" cy="356450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22960">
              <a:lnSpc>
                <a:spcPct val="150000"/>
              </a:lnSpc>
              <a:defRPr/>
            </a:pPr>
            <a:endParaRPr lang="en-US" sz="3200" b="1"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endParaRPr>
          </a:p>
          <a:p>
            <a:pPr>
              <a:lnSpc>
                <a:spcPct val="150000"/>
              </a:lnSpc>
            </a:pPr>
            <a:r>
              <a:rPr lang="en-US" sz="3200" b="1" dirty="0" err="1">
                <a:solidFill>
                  <a:schemeClr val="tx1">
                    <a:lumMod val="10000"/>
                  </a:schemeClr>
                </a:solidFill>
                <a:latin typeface="Arial" panose="020B0604020202020204" pitchFamily="34" charset="0"/>
                <a:cs typeface="Arial" panose="020B0604020202020204" pitchFamily="34" charset="0"/>
              </a:rPr>
              <a:t>Câu</a:t>
            </a:r>
            <a:r>
              <a:rPr lang="en-US" sz="3200" b="1" dirty="0">
                <a:solidFill>
                  <a:schemeClr val="tx1">
                    <a:lumMod val="10000"/>
                  </a:schemeClr>
                </a:solidFill>
                <a:latin typeface="Arial" panose="020B0604020202020204" pitchFamily="34" charset="0"/>
                <a:cs typeface="Arial" panose="020B0604020202020204" pitchFamily="34" charset="0"/>
              </a:rPr>
              <a:t> 6 . </a:t>
            </a:r>
            <a:r>
              <a:rPr lang="en-US" sz="3200" b="1" dirty="0" err="1">
                <a:solidFill>
                  <a:schemeClr val="tx1">
                    <a:lumMod val="10000"/>
                  </a:schemeClr>
                </a:solidFill>
                <a:latin typeface="Arial" panose="020B0604020202020204" pitchFamily="34" charset="0"/>
                <a:cs typeface="Arial" panose="020B0604020202020204" pitchFamily="34" charset="0"/>
              </a:rPr>
              <a:t>Nguyên</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nhân</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nào</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sau</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đây</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gây</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ra</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sai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số</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khi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đo</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thời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gian</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của</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một</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hoạt</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động</a:t>
            </a:r>
            <a:r>
              <a:rPr lang="en-US" sz="3200" b="1" dirty="0">
                <a:solidFill>
                  <a:schemeClr val="tx1">
                    <a:lumMod val="10000"/>
                  </a:schemeClr>
                </a:solidFill>
                <a:latin typeface="Arial" panose="020B0604020202020204" pitchFamily="34" charset="0"/>
                <a:cs typeface="Arial" panose="020B0604020202020204" pitchFamily="34" charset="0"/>
              </a:rPr>
              <a:t>?</a:t>
            </a:r>
            <a:endParaRPr lang="en-US" sz="3200" dirty="0">
              <a:solidFill>
                <a:schemeClr val="tx1">
                  <a:lumMod val="10000"/>
                </a:schemeClr>
              </a:solidFill>
              <a:latin typeface="Arial" panose="020B0604020202020204" pitchFamily="34" charset="0"/>
              <a:cs typeface="Arial" panose="020B0604020202020204" pitchFamily="34" charset="0"/>
            </a:endParaRPr>
          </a:p>
          <a:p>
            <a:pPr lvl="0">
              <a:lnSpc>
                <a:spcPct val="150000"/>
              </a:lnSpc>
            </a:pPr>
            <a:r>
              <a:rPr lang="en-US" sz="3200" dirty="0">
                <a:solidFill>
                  <a:schemeClr val="tx1">
                    <a:lumMod val="10000"/>
                  </a:schemeClr>
                </a:solidFill>
                <a:latin typeface="Arial" panose="020B0604020202020204" pitchFamily="34" charset="0"/>
                <a:cs typeface="Arial" panose="020B0604020202020204" pitchFamily="34" charset="0"/>
              </a:rPr>
              <a:t>A. </a:t>
            </a:r>
            <a:r>
              <a:rPr lang="en-US" sz="3200" dirty="0" err="1">
                <a:solidFill>
                  <a:schemeClr val="tx1">
                    <a:lumMod val="10000"/>
                  </a:schemeClr>
                </a:solidFill>
                <a:latin typeface="Arial" panose="020B0604020202020204" pitchFamily="34" charset="0"/>
                <a:cs typeface="Arial" panose="020B0604020202020204" pitchFamily="34" charset="0"/>
              </a:rPr>
              <a:t>Không</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hiệu</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chỉnh</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đồng</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hồ</a:t>
            </a:r>
            <a:r>
              <a:rPr lang="en-US" sz="3200" dirty="0">
                <a:solidFill>
                  <a:schemeClr val="tx1">
                    <a:lumMod val="10000"/>
                  </a:schemeClr>
                </a:solidFill>
                <a:latin typeface="Arial" panose="020B0604020202020204" pitchFamily="34" charset="0"/>
                <a:cs typeface="Arial" panose="020B0604020202020204" pitchFamily="34" charset="0"/>
              </a:rPr>
              <a:t>.			B. </a:t>
            </a:r>
            <a:r>
              <a:rPr lang="en-US" sz="3200" dirty="0" err="1">
                <a:solidFill>
                  <a:schemeClr val="tx1">
                    <a:lumMod val="10000"/>
                  </a:schemeClr>
                </a:solidFill>
                <a:latin typeface="Arial" panose="020B0604020202020204" pitchFamily="34" charset="0"/>
                <a:cs typeface="Arial" panose="020B0604020202020204" pitchFamily="34" charset="0"/>
              </a:rPr>
              <a:t>Đặt</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mắt</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nhìn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lệch</a:t>
            </a:r>
            <a:r>
              <a:rPr lang="en-US" sz="3200" dirty="0">
                <a:solidFill>
                  <a:schemeClr val="tx1">
                    <a:lumMod val="10000"/>
                  </a:schemeClr>
                </a:solidFill>
                <a:latin typeface="Arial" panose="020B0604020202020204" pitchFamily="34" charset="0"/>
                <a:cs typeface="Arial" panose="020B0604020202020204" pitchFamily="34" charset="0"/>
              </a:rPr>
              <a:t>.</a:t>
            </a:r>
          </a:p>
          <a:p>
            <a:pPr lvl="0">
              <a:lnSpc>
                <a:spcPct val="150000"/>
              </a:lnSpc>
            </a:pPr>
            <a:r>
              <a:rPr lang="en-US" sz="3200" dirty="0">
                <a:solidFill>
                  <a:schemeClr val="tx1">
                    <a:lumMod val="10000"/>
                  </a:schemeClr>
                </a:solidFill>
                <a:latin typeface="Arial" panose="020B0604020202020204" pitchFamily="34" charset="0"/>
                <a:cs typeface="Arial" panose="020B0604020202020204" pitchFamily="34" charset="0"/>
              </a:rPr>
              <a:t>C. </a:t>
            </a:r>
            <a:r>
              <a:rPr lang="en-US" sz="3200" dirty="0" err="1">
                <a:solidFill>
                  <a:schemeClr val="tx1">
                    <a:lumMod val="10000"/>
                  </a:schemeClr>
                </a:solidFill>
                <a:latin typeface="Arial" panose="020B0604020202020204" pitchFamily="34" charset="0"/>
                <a:cs typeface="Arial" panose="020B0604020202020204" pitchFamily="34" charset="0"/>
              </a:rPr>
              <a:t>Đọc</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kết</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quả</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chậm</a:t>
            </a:r>
            <a:r>
              <a:rPr lang="en-US" sz="3200" dirty="0">
                <a:solidFill>
                  <a:schemeClr val="tx1">
                    <a:lumMod val="10000"/>
                  </a:schemeClr>
                </a:solidFill>
                <a:latin typeface="Arial" panose="020B0604020202020204" pitchFamily="34" charset="0"/>
                <a:cs typeface="Arial" panose="020B0604020202020204" pitchFamily="34" charset="0"/>
              </a:rPr>
              <a:t>.				D. </a:t>
            </a:r>
            <a:r>
              <a:rPr lang="en-US" sz="3200" dirty="0" err="1">
                <a:solidFill>
                  <a:schemeClr val="tx1">
                    <a:lumMod val="10000"/>
                  </a:schemeClr>
                </a:solidFill>
                <a:latin typeface="Arial" panose="020B0604020202020204" pitchFamily="34" charset="0"/>
                <a:cs typeface="Arial" panose="020B0604020202020204" pitchFamily="34" charset="0"/>
              </a:rPr>
              <a:t>Cả</a:t>
            </a:r>
            <a:r>
              <a:rPr lang="en-US" sz="3200" dirty="0">
                <a:solidFill>
                  <a:schemeClr val="tx1">
                    <a:lumMod val="10000"/>
                  </a:schemeClr>
                </a:solidFill>
                <a:latin typeface="Arial" panose="020B0604020202020204" pitchFamily="34" charset="0"/>
                <a:cs typeface="Arial" panose="020B0604020202020204" pitchFamily="34" charset="0"/>
              </a:rPr>
              <a:t> 3 </a:t>
            </a:r>
            <a:r>
              <a:rPr lang="en-US" sz="3200" dirty="0" err="1">
                <a:solidFill>
                  <a:schemeClr val="tx1">
                    <a:lumMod val="10000"/>
                  </a:schemeClr>
                </a:solidFill>
                <a:latin typeface="Arial" panose="020B0604020202020204" pitchFamily="34" charset="0"/>
                <a:cs typeface="Arial" panose="020B0604020202020204" pitchFamily="34" charset="0"/>
              </a:rPr>
              <a:t>nguyên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nhân</a:t>
            </a:r>
            <a:r>
              <a:rPr lang="en-US" sz="3200" dirty="0">
                <a:solidFill>
                  <a:schemeClr val="tx1">
                    <a:lumMod val="10000"/>
                  </a:schemeClr>
                </a:solidFill>
                <a:latin typeface="Arial" panose="020B0604020202020204" pitchFamily="34" charset="0"/>
                <a:cs typeface="Arial" panose="020B0604020202020204" pitchFamily="34" charset="0"/>
              </a:rPr>
              <a:t> </a:t>
            </a:r>
            <a:r>
              <a:rPr lang="en-US" sz="3200" dirty="0" err="1">
                <a:solidFill>
                  <a:schemeClr val="tx1">
                    <a:lumMod val="10000"/>
                  </a:schemeClr>
                </a:solidFill>
                <a:latin typeface="Arial" panose="020B0604020202020204" pitchFamily="34" charset="0"/>
                <a:cs typeface="Arial" panose="020B0604020202020204" pitchFamily="34" charset="0"/>
              </a:rPr>
              <a:t>trên</a:t>
            </a:r>
            <a:r>
              <a:rPr lang="en-US" sz="3200" dirty="0">
                <a:solidFill>
                  <a:schemeClr val="tx1">
                    <a:lumMod val="10000"/>
                  </a:schemeClr>
                </a:solidFill>
                <a:latin typeface="Arial" panose="020B0604020202020204" pitchFamily="34" charset="0"/>
                <a:cs typeface="Arial" panose="020B060402020202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714876" y="3850658"/>
            <a:ext cx="8086725" cy="10153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88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8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8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8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0730"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30734"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122422"/>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4326257"/>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23246" y="455676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6626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979" y="982980"/>
            <a:ext cx="1746886" cy="1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24188" y="5402582"/>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2278" y="4943477"/>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10763252" y="4556762"/>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a:solidFill>
                  <a:srgbClr val="000000"/>
                </a:solidFill>
                <a:latin typeface="Tahoma" panose="020B0604030504040204" pitchFamily="34" charset="0"/>
                <a:cs typeface="Tahoma" panose="020B0604030504040204" pitchFamily="34" charset="0"/>
              </a:rPr>
              <a:t>Em </a:t>
            </a:r>
            <a:r>
              <a:rPr lang="en-US" altLang="en-US" sz="1560" b="1" dirty="0" err="1">
                <a:solidFill>
                  <a:srgbClr val="000000"/>
                </a:solidFill>
                <a:latin typeface="Tahoma" panose="020B0604030504040204" pitchFamily="34" charset="0"/>
                <a:cs typeface="Tahoma" panose="020B0604030504040204" pitchFamily="34" charset="0"/>
              </a:rPr>
              <a:t>đã</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nhận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được</a:t>
            </a:r>
            <a:r>
              <a:rPr lang="en-US" altLang="en-US" sz="1560" b="1" dirty="0">
                <a:solidFill>
                  <a:srgbClr val="000000"/>
                </a:solidFill>
                <a:latin typeface="Tahoma" panose="020B0604030504040204" pitchFamily="34" charset="0"/>
                <a:cs typeface="Tahoma" panose="020B0604030504040204" pitchFamily="34" charset="0"/>
              </a:rPr>
              <a:t> 0.5 </a:t>
            </a:r>
            <a:r>
              <a:rPr lang="en-US" altLang="en-US" sz="1560" b="1" dirty="0" err="1">
                <a:solidFill>
                  <a:srgbClr val="000000"/>
                </a:solidFill>
                <a:latin typeface="Tahoma" panose="020B0604030504040204" pitchFamily="34" charset="0"/>
                <a:cs typeface="Tahoma" panose="020B0604030504040204" pitchFamily="34" charset="0"/>
              </a:rPr>
              <a:t>điểm</a:t>
            </a:r>
            <a:endParaRPr lang="en-US" altLang="en-US" sz="1560" b="1" dirty="0">
              <a:solidFill>
                <a:srgbClr val="000000"/>
              </a:solidFill>
              <a:latin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74490" y="1"/>
            <a:ext cx="14455909" cy="35623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22960">
              <a:lnSpc>
                <a:spcPct val="150000"/>
              </a:lnSpc>
              <a:defRPr/>
            </a:pPr>
            <a:endParaRPr lang="en-US" sz="3200" b="1" dirty="0">
              <a:solidFill>
                <a:schemeClr val="tx1">
                  <a:lumMod val="10000"/>
                </a:schemeClr>
              </a:solidFill>
              <a:latin typeface="Arial" panose="020B0604020202020204" pitchFamily="34" charset="0"/>
              <a:ea typeface="Tahoma" panose="020B0604030504040204" pitchFamily="34" charset="0"/>
              <a:cs typeface="Arial" panose="020B0604020202020204" pitchFamily="34" charset="0"/>
            </a:endParaRPr>
          </a:p>
          <a:p>
            <a:pPr>
              <a:lnSpc>
                <a:spcPct val="150000"/>
              </a:lnSpc>
            </a:pPr>
            <a:r>
              <a:rPr lang="en-US" sz="3200" b="1" dirty="0" err="1">
                <a:solidFill>
                  <a:schemeClr val="tx1">
                    <a:lumMod val="10000"/>
                  </a:schemeClr>
                </a:solidFill>
                <a:latin typeface="Arial" panose="020B0604020202020204" pitchFamily="34" charset="0"/>
                <a:cs typeface="Arial" panose="020B0604020202020204" pitchFamily="34" charset="0"/>
              </a:rPr>
              <a:t>Câu</a:t>
            </a:r>
            <a:r>
              <a:rPr lang="en-US" sz="3200" b="1" dirty="0">
                <a:solidFill>
                  <a:schemeClr val="tx1">
                    <a:lumMod val="10000"/>
                  </a:schemeClr>
                </a:solidFill>
                <a:latin typeface="Arial" panose="020B0604020202020204" pitchFamily="34" charset="0"/>
                <a:cs typeface="Arial" panose="020B0604020202020204" pitchFamily="34" charset="0"/>
              </a:rPr>
              <a:t> 7. </a:t>
            </a:r>
            <a:r>
              <a:rPr lang="en-US" sz="3200" b="1" dirty="0" err="1">
                <a:solidFill>
                  <a:schemeClr val="tx1">
                    <a:lumMod val="10000"/>
                  </a:schemeClr>
                </a:solidFill>
                <a:latin typeface="Arial" panose="020B0604020202020204" pitchFamily="34" charset="0"/>
                <a:cs typeface="Arial" panose="020B0604020202020204" pitchFamily="34" charset="0"/>
              </a:rPr>
              <a:t>Có</a:t>
            </a:r>
            <a:r>
              <a:rPr lang="en-US" sz="3200" b="1" dirty="0">
                <a:solidFill>
                  <a:schemeClr val="tx1">
                    <a:lumMod val="10000"/>
                  </a:schemeClr>
                </a:solidFill>
                <a:latin typeface="Arial" panose="020B0604020202020204" pitchFamily="34" charset="0"/>
                <a:cs typeface="Arial" panose="020B0604020202020204" pitchFamily="34" charset="0"/>
              </a:rPr>
              <a:t> 20 </a:t>
            </a:r>
            <a:r>
              <a:rPr lang="en-US" sz="3200" b="1" dirty="0" err="1">
                <a:solidFill>
                  <a:schemeClr val="tx1">
                    <a:lumMod val="10000"/>
                  </a:schemeClr>
                </a:solidFill>
                <a:latin typeface="Arial" panose="020B0604020202020204" pitchFamily="34" charset="0"/>
                <a:cs typeface="Arial" panose="020B0604020202020204" pitchFamily="34" charset="0"/>
              </a:rPr>
              <a:t>túi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đường</a:t>
            </a:r>
            <a:r>
              <a:rPr lang="en-US" sz="3200" b="1" dirty="0">
                <a:solidFill>
                  <a:schemeClr val="tx1">
                    <a:lumMod val="10000"/>
                  </a:schemeClr>
                </a:solidFill>
                <a:latin typeface="Arial" panose="020B0604020202020204" pitchFamily="34" charset="0"/>
                <a:cs typeface="Arial" panose="020B0604020202020204" pitchFamily="34" charset="0"/>
              </a:rPr>
              <a:t>, ban </a:t>
            </a:r>
            <a:r>
              <a:rPr lang="en-US" sz="3200" b="1" dirty="0" err="1">
                <a:solidFill>
                  <a:schemeClr val="tx1">
                    <a:lumMod val="10000"/>
                  </a:schemeClr>
                </a:solidFill>
                <a:latin typeface="Arial" panose="020B0604020202020204" pitchFamily="34" charset="0"/>
                <a:cs typeface="Arial" panose="020B0604020202020204" pitchFamily="34" charset="0"/>
              </a:rPr>
              <a:t>đầu</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mỗi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túi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có</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khối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lượng</a:t>
            </a:r>
            <a:r>
              <a:rPr lang="en-US" sz="3200" b="1" dirty="0">
                <a:solidFill>
                  <a:schemeClr val="tx1">
                    <a:lumMod val="10000"/>
                  </a:schemeClr>
                </a:solidFill>
                <a:latin typeface="Arial" panose="020B0604020202020204" pitchFamily="34" charset="0"/>
                <a:cs typeface="Arial" panose="020B0604020202020204" pitchFamily="34" charset="0"/>
              </a:rPr>
              <a:t> 1 kg, </a:t>
            </a:r>
            <a:r>
              <a:rPr lang="en-US" sz="3200" b="1" dirty="0" err="1">
                <a:solidFill>
                  <a:schemeClr val="tx1">
                    <a:lumMod val="10000"/>
                  </a:schemeClr>
                </a:solidFill>
                <a:latin typeface="Arial" panose="020B0604020202020204" pitchFamily="34" charset="0"/>
                <a:cs typeface="Arial" panose="020B0604020202020204" pitchFamily="34" charset="0"/>
              </a:rPr>
              <a:t>sau</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đó</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người</a:t>
            </a:r>
            <a:r>
              <a:rPr lang="en-US" sz="3200" b="1" dirty="0">
                <a:solidFill>
                  <a:schemeClr val="tx1">
                    <a:lumMod val="10000"/>
                  </a:schemeClr>
                </a:solidFill>
                <a:latin typeface="Arial" panose="020B0604020202020204" pitchFamily="34" charset="0"/>
                <a:cs typeface="Arial" panose="020B0604020202020204" pitchFamily="34" charset="0"/>
              </a:rPr>
              <a:t> ta </a:t>
            </a:r>
            <a:r>
              <a:rPr lang="en-US" sz="3200" b="1" dirty="0" err="1">
                <a:solidFill>
                  <a:schemeClr val="tx1">
                    <a:lumMod val="10000"/>
                  </a:schemeClr>
                </a:solidFill>
                <a:latin typeface="Arial" panose="020B0604020202020204" pitchFamily="34" charset="0"/>
                <a:cs typeface="Arial" panose="020B0604020202020204" pitchFamily="34" charset="0"/>
              </a:rPr>
              <a:t>cho</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thêm</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mỗi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túi</a:t>
            </a:r>
            <a:r>
              <a:rPr lang="en-US" sz="3200" b="1" dirty="0">
                <a:solidFill>
                  <a:schemeClr val="tx1">
                    <a:lumMod val="10000"/>
                  </a:schemeClr>
                </a:solidFill>
                <a:latin typeface="Arial" panose="020B0604020202020204" pitchFamily="34" charset="0"/>
                <a:cs typeface="Arial" panose="020B0604020202020204" pitchFamily="34" charset="0"/>
              </a:rPr>
              <a:t> 2 </a:t>
            </a:r>
            <a:r>
              <a:rPr lang="en-US" sz="3200" b="1" dirty="0" err="1">
                <a:solidFill>
                  <a:schemeClr val="tx1">
                    <a:lumMod val="10000"/>
                  </a:schemeClr>
                </a:solidFill>
                <a:latin typeface="Arial" panose="020B0604020202020204" pitchFamily="34" charset="0"/>
                <a:cs typeface="Arial" panose="020B0604020202020204" pitchFamily="34" charset="0"/>
              </a:rPr>
              <a:t>lạng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đường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nữa</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Khối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lượng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của</a:t>
            </a:r>
            <a:r>
              <a:rPr lang="en-US" sz="3200" b="1" dirty="0">
                <a:solidFill>
                  <a:schemeClr val="tx1">
                    <a:lumMod val="10000"/>
                  </a:schemeClr>
                </a:solidFill>
                <a:latin typeface="Arial" panose="020B0604020202020204" pitchFamily="34" charset="0"/>
                <a:cs typeface="Arial" panose="020B0604020202020204" pitchFamily="34" charset="0"/>
              </a:rPr>
              <a:t> 20 </a:t>
            </a:r>
            <a:r>
              <a:rPr lang="en-US" sz="3200" b="1" dirty="0" err="1">
                <a:solidFill>
                  <a:schemeClr val="tx1">
                    <a:lumMod val="10000"/>
                  </a:schemeClr>
                </a:solidFill>
                <a:latin typeface="Arial" panose="020B0604020202020204" pitchFamily="34" charset="0"/>
                <a:cs typeface="Arial" panose="020B0604020202020204" pitchFamily="34" charset="0"/>
              </a:rPr>
              <a:t>túi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đường</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khi</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đó</a:t>
            </a:r>
            <a:r>
              <a:rPr lang="en-US" sz="3200" b="1" dirty="0">
                <a:solidFill>
                  <a:schemeClr val="tx1">
                    <a:lumMod val="10000"/>
                  </a:schemeClr>
                </a:solidFill>
                <a:latin typeface="Arial" panose="020B0604020202020204" pitchFamily="34" charset="0"/>
                <a:cs typeface="Arial" panose="020B0604020202020204" pitchFamily="34" charset="0"/>
              </a:rPr>
              <a:t> </a:t>
            </a:r>
            <a:r>
              <a:rPr lang="en-US" sz="3200" b="1" dirty="0" err="1">
                <a:solidFill>
                  <a:schemeClr val="tx1">
                    <a:lumMod val="10000"/>
                  </a:schemeClr>
                </a:solidFill>
                <a:latin typeface="Arial" panose="020B0604020202020204" pitchFamily="34" charset="0"/>
                <a:cs typeface="Arial" panose="020B0604020202020204" pitchFamily="34" charset="0"/>
              </a:rPr>
              <a:t>là</a:t>
            </a:r>
            <a:r>
              <a:rPr lang="en-US" sz="3200" b="1" dirty="0">
                <a:solidFill>
                  <a:schemeClr val="tx1">
                    <a:lumMod val="10000"/>
                  </a:schemeClr>
                </a:solidFill>
                <a:latin typeface="Arial" panose="020B0604020202020204" pitchFamily="34" charset="0"/>
                <a:cs typeface="Arial" panose="020B0604020202020204" pitchFamily="34" charset="0"/>
              </a:rPr>
              <a:t> bao </a:t>
            </a:r>
            <a:r>
              <a:rPr lang="en-US" sz="3200" b="1" dirty="0" err="1">
                <a:solidFill>
                  <a:schemeClr val="tx1">
                    <a:lumMod val="10000"/>
                  </a:schemeClr>
                </a:solidFill>
                <a:latin typeface="Arial" panose="020B0604020202020204" pitchFamily="34" charset="0"/>
                <a:cs typeface="Arial" panose="020B0604020202020204" pitchFamily="34" charset="0"/>
              </a:rPr>
              <a:t>nhiêu</a:t>
            </a:r>
            <a:r>
              <a:rPr lang="en-US" sz="3200" b="1" dirty="0">
                <a:solidFill>
                  <a:schemeClr val="tx1">
                    <a:lumMod val="10000"/>
                  </a:schemeClr>
                </a:solidFill>
                <a:latin typeface="Arial" panose="020B0604020202020204" pitchFamily="34" charset="0"/>
                <a:cs typeface="Arial" panose="020B0604020202020204" pitchFamily="34" charset="0"/>
              </a:rPr>
              <a:t>?</a:t>
            </a:r>
            <a:endParaRPr lang="en-US" sz="3200" dirty="0">
              <a:solidFill>
                <a:schemeClr val="tx1">
                  <a:lumMod val="10000"/>
                </a:schemeClr>
              </a:solidFill>
              <a:latin typeface="Arial" panose="020B0604020202020204" pitchFamily="34" charset="0"/>
              <a:cs typeface="Arial" panose="020B0604020202020204" pitchFamily="34" charset="0"/>
            </a:endParaRPr>
          </a:p>
          <a:p>
            <a:pPr>
              <a:lnSpc>
                <a:spcPct val="150000"/>
              </a:lnSpc>
            </a:pPr>
            <a:r>
              <a:rPr lang="en-US" sz="3200" b="1" dirty="0">
                <a:solidFill>
                  <a:schemeClr val="tx1">
                    <a:lumMod val="10000"/>
                  </a:schemeClr>
                </a:solidFill>
                <a:latin typeface="Arial" panose="020B0604020202020204" pitchFamily="34" charset="0"/>
                <a:cs typeface="Arial" panose="020B0604020202020204" pitchFamily="34" charset="0"/>
              </a:rPr>
              <a:t>	A</a:t>
            </a:r>
            <a:r>
              <a:rPr lang="en-US" sz="3200" dirty="0">
                <a:solidFill>
                  <a:schemeClr val="tx1">
                    <a:lumMod val="10000"/>
                  </a:schemeClr>
                </a:solidFill>
                <a:latin typeface="Arial" panose="020B0604020202020204" pitchFamily="34" charset="0"/>
                <a:cs typeface="Arial" panose="020B0604020202020204" pitchFamily="34" charset="0"/>
              </a:rPr>
              <a:t>. 24 kg.		</a:t>
            </a:r>
            <a:r>
              <a:rPr lang="en-US" sz="3200" b="1" dirty="0">
                <a:solidFill>
                  <a:schemeClr val="tx1">
                    <a:lumMod val="10000"/>
                  </a:schemeClr>
                </a:solidFill>
                <a:latin typeface="Arial" panose="020B0604020202020204" pitchFamily="34" charset="0"/>
                <a:cs typeface="Arial" panose="020B0604020202020204" pitchFamily="34" charset="0"/>
              </a:rPr>
              <a:t>B</a:t>
            </a:r>
            <a:r>
              <a:rPr lang="en-US" sz="3200" dirty="0">
                <a:solidFill>
                  <a:schemeClr val="tx1">
                    <a:lumMod val="10000"/>
                  </a:schemeClr>
                </a:solidFill>
                <a:latin typeface="Arial" panose="020B0604020202020204" pitchFamily="34" charset="0"/>
                <a:cs typeface="Arial" panose="020B0604020202020204" pitchFamily="34" charset="0"/>
              </a:rPr>
              <a:t>. 20 kg 10 </a:t>
            </a:r>
            <a:r>
              <a:rPr lang="en-US" sz="3200" dirty="0" err="1">
                <a:solidFill>
                  <a:schemeClr val="tx1">
                    <a:lumMod val="10000"/>
                  </a:schemeClr>
                </a:solidFill>
                <a:latin typeface="Arial" panose="020B0604020202020204" pitchFamily="34" charset="0"/>
                <a:cs typeface="Arial" panose="020B0604020202020204" pitchFamily="34" charset="0"/>
              </a:rPr>
              <a:t>lạng</a:t>
            </a:r>
            <a:r>
              <a:rPr lang="en-US" sz="3200" dirty="0">
                <a:solidFill>
                  <a:schemeClr val="tx1">
                    <a:lumMod val="10000"/>
                  </a:schemeClr>
                </a:solidFill>
                <a:latin typeface="Arial" panose="020B0604020202020204" pitchFamily="34" charset="0"/>
                <a:cs typeface="Arial" panose="020B0604020202020204" pitchFamily="34" charset="0"/>
              </a:rPr>
              <a:t>.</a:t>
            </a:r>
            <a:r>
              <a:rPr lang="en-US" sz="3200" b="1" dirty="0">
                <a:solidFill>
                  <a:schemeClr val="tx1">
                    <a:lumMod val="10000"/>
                  </a:schemeClr>
                </a:solidFill>
                <a:latin typeface="Arial" panose="020B0604020202020204" pitchFamily="34" charset="0"/>
                <a:cs typeface="Arial" panose="020B0604020202020204" pitchFamily="34" charset="0"/>
              </a:rPr>
              <a:t>	C</a:t>
            </a:r>
            <a:r>
              <a:rPr lang="en-US" sz="3200" dirty="0">
                <a:solidFill>
                  <a:schemeClr val="tx1">
                    <a:lumMod val="10000"/>
                  </a:schemeClr>
                </a:solidFill>
                <a:latin typeface="Arial" panose="020B0604020202020204" pitchFamily="34" charset="0"/>
                <a:cs typeface="Arial" panose="020B0604020202020204" pitchFamily="34" charset="0"/>
              </a:rPr>
              <a:t>. 22 kg.		</a:t>
            </a:r>
            <a:r>
              <a:rPr lang="en-US" sz="3200" b="1" dirty="0">
                <a:solidFill>
                  <a:schemeClr val="tx1">
                    <a:lumMod val="10000"/>
                  </a:schemeClr>
                </a:solidFill>
                <a:latin typeface="Arial" panose="020B0604020202020204" pitchFamily="34" charset="0"/>
                <a:cs typeface="Arial" panose="020B0604020202020204" pitchFamily="34" charset="0"/>
              </a:rPr>
              <a:t>D</a:t>
            </a:r>
            <a:r>
              <a:rPr lang="en-US" sz="3200" dirty="0">
                <a:solidFill>
                  <a:schemeClr val="tx1">
                    <a:lumMod val="10000"/>
                  </a:schemeClr>
                </a:solidFill>
                <a:latin typeface="Arial" panose="020B0604020202020204" pitchFamily="34" charset="0"/>
                <a:cs typeface="Arial" panose="020B0604020202020204" pitchFamily="34" charset="0"/>
              </a:rPr>
              <a:t>. 20 kg 20 </a:t>
            </a:r>
            <a:r>
              <a:rPr lang="en-US" sz="3200" dirty="0" err="1">
                <a:solidFill>
                  <a:schemeClr val="tx1">
                    <a:lumMod val="10000"/>
                  </a:schemeClr>
                </a:solidFill>
                <a:latin typeface="Arial" panose="020B0604020202020204" pitchFamily="34" charset="0"/>
                <a:cs typeface="Arial" panose="020B0604020202020204" pitchFamily="34" charset="0"/>
              </a:rPr>
              <a:t>lạng</a:t>
            </a:r>
            <a:r>
              <a:rPr lang="en-US" sz="3200" dirty="0">
                <a:solidFill>
                  <a:schemeClr val="tx1">
                    <a:lumMod val="10000"/>
                  </a:schemeClr>
                </a:solidFill>
                <a:latin typeface="Arial" panose="020B0604020202020204" pitchFamily="34" charset="0"/>
                <a:cs typeface="Arial" panose="020B060402020202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697607" y="3510918"/>
            <a:ext cx="8086725" cy="10153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88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8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8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288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376739" y="5523548"/>
            <a:ext cx="2194560" cy="22669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349116" y="4690110"/>
            <a:ext cx="2080261" cy="80962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r>
              <a:rPr lang="en-US" sz="252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0730"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6348" y="5939791"/>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452111" y="4803594"/>
            <a:ext cx="138966" cy="13896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US" sz="1621">
              <a:solidFill>
                <a:prstClr val="white"/>
              </a:solidFill>
            </a:endParaRPr>
          </a:p>
        </p:txBody>
      </p:sp>
      <p:pic>
        <p:nvPicPr>
          <p:cNvPr id="30734"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0317" y="5667377"/>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604387"/>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7710" y="4122422"/>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930266" y="4326257"/>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23246" y="4556760"/>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774806" y="4469132"/>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042333"/>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F85761-DEB3-44FC-B645-AAC7276D819C}"/>
              </a:ext>
            </a:extLst>
          </p:cNvPr>
          <p:cNvSpPr>
            <a:spLocks noChangeArrowheads="1"/>
          </p:cNvSpPr>
          <p:nvPr/>
        </p:nvSpPr>
        <p:spPr bwMode="auto">
          <a:xfrm>
            <a:off x="114400" y="257352"/>
            <a:ext cx="11305256" cy="122899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just">
              <a:lnSpc>
                <a:spcPct val="135000"/>
              </a:lnSpc>
              <a:spcBef>
                <a:spcPts val="600"/>
              </a:spcBef>
              <a:spcAft>
                <a:spcPts val="600"/>
              </a:spcAft>
              <a:defRPr/>
            </a:pPr>
            <a:r>
              <a:rPr lang="en-US" sz="2800" b="1" dirty="0" err="1"/>
              <a:t>Câu</a:t>
            </a:r>
            <a:r>
              <a:rPr lang="en-US" sz="2800" b="1" dirty="0"/>
              <a:t> 8. </a:t>
            </a:r>
            <a:r>
              <a:rPr lang="fr-FR" sz="2800" i="1" dirty="0" err="1">
                <a:ea typeface="Times New Roman" panose="02020603050405020304" pitchFamily="18" charset="0"/>
              </a:rPr>
              <a:t>Hãy</a:t>
            </a:r>
            <a:r>
              <a:rPr lang="fr-FR" sz="2800" i="1" dirty="0">
                <a:ea typeface="Times New Roman" panose="02020603050405020304" pitchFamily="18" charset="0"/>
              </a:rPr>
              <a:t> </a:t>
            </a:r>
            <a:r>
              <a:rPr lang="fr-FR" sz="2800" i="1" dirty="0" err="1">
                <a:ea typeface="Times New Roman" panose="02020603050405020304" pitchFamily="18" charset="0"/>
              </a:rPr>
              <a:t>chọn</a:t>
            </a:r>
            <a:r>
              <a:rPr lang="fr-FR" sz="2800" i="1" dirty="0">
                <a:ea typeface="Times New Roman" panose="02020603050405020304" pitchFamily="18" charset="0"/>
              </a:rPr>
              <a:t> </a:t>
            </a:r>
            <a:r>
              <a:rPr lang="fr-FR" sz="2800" i="1" dirty="0" err="1">
                <a:ea typeface="Times New Roman" panose="02020603050405020304" pitchFamily="18" charset="0"/>
              </a:rPr>
              <a:t>cụm</a:t>
            </a:r>
            <a:r>
              <a:rPr lang="fr-FR" sz="2800" i="1" dirty="0">
                <a:ea typeface="Times New Roman" panose="02020603050405020304" pitchFamily="18" charset="0"/>
              </a:rPr>
              <a:t> </a:t>
            </a:r>
            <a:r>
              <a:rPr lang="fr-FR" sz="2800" i="1" dirty="0" err="1">
                <a:ea typeface="Times New Roman" panose="02020603050405020304" pitchFamily="18" charset="0"/>
              </a:rPr>
              <a:t>từ</a:t>
            </a:r>
            <a:r>
              <a:rPr lang="fr-FR" sz="2800" i="1" dirty="0">
                <a:ea typeface="Times New Roman" panose="02020603050405020304" pitchFamily="18" charset="0"/>
              </a:rPr>
              <a:t> </a:t>
            </a:r>
            <a:r>
              <a:rPr lang="fr-FR" sz="2800" i="1" dirty="0" err="1">
                <a:ea typeface="Times New Roman" panose="02020603050405020304" pitchFamily="18" charset="0"/>
              </a:rPr>
              <a:t>trong</a:t>
            </a:r>
            <a:r>
              <a:rPr lang="fr-FR" sz="2800" i="1" dirty="0">
                <a:ea typeface="Times New Roman" panose="02020603050405020304" pitchFamily="18" charset="0"/>
              </a:rPr>
              <a:t> </a:t>
            </a:r>
            <a:r>
              <a:rPr lang="fr-FR" sz="2800" i="1" dirty="0" err="1">
                <a:ea typeface="Times New Roman" panose="02020603050405020304" pitchFamily="18" charset="0"/>
              </a:rPr>
              <a:t>khung</a:t>
            </a:r>
            <a:r>
              <a:rPr lang="fr-FR" sz="2800" i="1" dirty="0">
                <a:ea typeface="Times New Roman" panose="02020603050405020304" pitchFamily="18" charset="0"/>
              </a:rPr>
              <a:t> </a:t>
            </a:r>
            <a:r>
              <a:rPr lang="fr-FR" sz="2800" i="1" dirty="0" err="1">
                <a:ea typeface="Times New Roman" panose="02020603050405020304" pitchFamily="18" charset="0"/>
              </a:rPr>
              <a:t>điền</a:t>
            </a:r>
            <a:r>
              <a:rPr lang="fr-FR" sz="2800" i="1" dirty="0">
                <a:ea typeface="Times New Roman" panose="02020603050405020304" pitchFamily="18" charset="0"/>
              </a:rPr>
              <a:t> </a:t>
            </a:r>
            <a:r>
              <a:rPr lang="fr-FR" sz="2800" i="1" dirty="0" err="1">
                <a:ea typeface="Times New Roman" panose="02020603050405020304" pitchFamily="18" charset="0"/>
              </a:rPr>
              <a:t>vào</a:t>
            </a:r>
            <a:r>
              <a:rPr lang="fr-FR" sz="2800" i="1" dirty="0">
                <a:ea typeface="Times New Roman" panose="02020603050405020304" pitchFamily="18" charset="0"/>
              </a:rPr>
              <a:t> </a:t>
            </a:r>
            <a:r>
              <a:rPr lang="fr-FR" sz="2800" i="1" dirty="0" err="1">
                <a:ea typeface="Times New Roman" panose="02020603050405020304" pitchFamily="18" charset="0"/>
              </a:rPr>
              <a:t>chỗ</a:t>
            </a:r>
            <a:r>
              <a:rPr lang="fr-FR" sz="2800" i="1" dirty="0">
                <a:ea typeface="Times New Roman" panose="02020603050405020304" pitchFamily="18" charset="0"/>
              </a:rPr>
              <a:t> … </a:t>
            </a:r>
            <a:r>
              <a:rPr lang="fr-FR" sz="2800" i="1" dirty="0" err="1">
                <a:ea typeface="Times New Roman" panose="02020603050405020304" pitchFamily="18" charset="0"/>
              </a:rPr>
              <a:t>cho</a:t>
            </a:r>
            <a:r>
              <a:rPr lang="fr-FR" sz="2800" i="1" dirty="0">
                <a:ea typeface="Times New Roman" panose="02020603050405020304" pitchFamily="18" charset="0"/>
              </a:rPr>
              <a:t> </a:t>
            </a:r>
            <a:r>
              <a:rPr lang="fr-FR" sz="2800" i="1" dirty="0" err="1">
                <a:ea typeface="Times New Roman" panose="02020603050405020304" pitchFamily="18" charset="0"/>
              </a:rPr>
              <a:t>phù</a:t>
            </a:r>
            <a:r>
              <a:rPr lang="fr-FR" sz="2800" i="1" dirty="0">
                <a:ea typeface="Times New Roman" panose="02020603050405020304" pitchFamily="18" charset="0"/>
              </a:rPr>
              <a:t> </a:t>
            </a:r>
            <a:r>
              <a:rPr lang="fr-FR" sz="2800" i="1" dirty="0" err="1">
                <a:ea typeface="Times New Roman" panose="02020603050405020304" pitchFamily="18" charset="0"/>
              </a:rPr>
              <a:t>hợp</a:t>
            </a:r>
            <a:r>
              <a:rPr lang="fr-FR" sz="2800" i="1" dirty="0">
                <a:ea typeface="Times New Roman" panose="02020603050405020304" pitchFamily="18" charset="0"/>
              </a:rPr>
              <a:t> </a:t>
            </a:r>
            <a:r>
              <a:rPr lang="fr-FR" sz="2800" i="1" dirty="0" err="1">
                <a:ea typeface="Times New Roman" panose="02020603050405020304" pitchFamily="18" charset="0"/>
              </a:rPr>
              <a:t>với</a:t>
            </a:r>
            <a:r>
              <a:rPr lang="fr-FR" sz="2800" i="1" dirty="0">
                <a:ea typeface="Times New Roman" panose="02020603050405020304" pitchFamily="18" charset="0"/>
              </a:rPr>
              <a:t> </a:t>
            </a:r>
            <a:r>
              <a:rPr lang="fr-FR" sz="2800" i="1" dirty="0" err="1">
                <a:ea typeface="Times New Roman" panose="02020603050405020304" pitchFamily="18" charset="0"/>
              </a:rPr>
              <a:t>phát</a:t>
            </a:r>
            <a:r>
              <a:rPr lang="fr-FR" sz="2800" i="1" dirty="0">
                <a:ea typeface="Times New Roman" panose="02020603050405020304" pitchFamily="18" charset="0"/>
              </a:rPr>
              <a:t> </a:t>
            </a:r>
            <a:r>
              <a:rPr lang="fr-FR" sz="2800" i="1" dirty="0" err="1">
                <a:ea typeface="Times New Roman" panose="02020603050405020304" pitchFamily="18" charset="0"/>
              </a:rPr>
              <a:t>biểu</a:t>
            </a:r>
            <a:r>
              <a:rPr lang="fr-FR" sz="2800" i="1" dirty="0">
                <a:ea typeface="Times New Roman" panose="02020603050405020304" pitchFamily="18" charset="0"/>
              </a:rPr>
              <a:t> </a:t>
            </a:r>
            <a:r>
              <a:rPr lang="fr-FR" sz="2800" i="1" dirty="0" err="1">
                <a:ea typeface="Times New Roman" panose="02020603050405020304" pitchFamily="18" charset="0"/>
              </a:rPr>
              <a:t>sau</a:t>
            </a:r>
            <a:r>
              <a:rPr lang="fr-FR" sz="2800" i="1" dirty="0">
                <a:ea typeface="Times New Roman" panose="02020603050405020304" pitchFamily="18" charset="0"/>
              </a:rPr>
              <a:t> </a:t>
            </a:r>
            <a:r>
              <a:rPr lang="fr-FR" sz="2800" i="1" dirty="0" err="1">
                <a:ea typeface="Times New Roman" panose="02020603050405020304" pitchFamily="18" charset="0"/>
              </a:rPr>
              <a:t>về</a:t>
            </a:r>
            <a:r>
              <a:rPr lang="fr-FR" sz="2800" i="1" dirty="0">
                <a:ea typeface="Times New Roman" panose="02020603050405020304" pitchFamily="18" charset="0"/>
              </a:rPr>
              <a:t> </a:t>
            </a:r>
            <a:r>
              <a:rPr lang="fr-FR" sz="2800" i="1" dirty="0" err="1">
                <a:ea typeface="Times New Roman" panose="02020603050405020304" pitchFamily="18" charset="0"/>
              </a:rPr>
              <a:t>cách</a:t>
            </a:r>
            <a:r>
              <a:rPr lang="fr-FR" sz="2800" i="1" dirty="0">
                <a:ea typeface="Times New Roman" panose="02020603050405020304" pitchFamily="18" charset="0"/>
              </a:rPr>
              <a:t> </a:t>
            </a:r>
            <a:r>
              <a:rPr lang="fr-FR" sz="2800" i="1" dirty="0" err="1">
                <a:ea typeface="Times New Roman" panose="02020603050405020304" pitchFamily="18" charset="0"/>
              </a:rPr>
              <a:t>đo</a:t>
            </a:r>
            <a:r>
              <a:rPr lang="fr-FR" sz="2800" i="1" dirty="0">
                <a:ea typeface="Times New Roman" panose="02020603050405020304" pitchFamily="18" charset="0"/>
              </a:rPr>
              <a:t> </a:t>
            </a:r>
            <a:r>
              <a:rPr lang="fr-FR" sz="2800" i="1" dirty="0" err="1">
                <a:ea typeface="Times New Roman" panose="02020603050405020304" pitchFamily="18" charset="0"/>
              </a:rPr>
              <a:t>khối</a:t>
            </a:r>
            <a:r>
              <a:rPr lang="fr-FR" sz="2800" i="1" dirty="0">
                <a:ea typeface="Times New Roman" panose="02020603050405020304" pitchFamily="18" charset="0"/>
              </a:rPr>
              <a:t> </a:t>
            </a:r>
            <a:r>
              <a:rPr lang="fr-FR" sz="2800" i="1" dirty="0" err="1">
                <a:ea typeface="Times New Roman" panose="02020603050405020304" pitchFamily="18" charset="0"/>
              </a:rPr>
              <a:t>lượng</a:t>
            </a:r>
            <a:r>
              <a:rPr lang="fr-FR" sz="2800" i="1" dirty="0">
                <a:ea typeface="Times New Roman" panose="02020603050405020304" pitchFamily="18" charset="0"/>
              </a:rPr>
              <a:t> </a:t>
            </a:r>
            <a:r>
              <a:rPr lang="fr-FR" sz="2800" i="1" dirty="0" err="1">
                <a:ea typeface="Times New Roman" panose="02020603050405020304" pitchFamily="18" charset="0"/>
              </a:rPr>
              <a:t>bằng</a:t>
            </a:r>
            <a:r>
              <a:rPr lang="fr-FR" sz="2800" i="1" dirty="0">
                <a:ea typeface="Times New Roman" panose="02020603050405020304" pitchFamily="18" charset="0"/>
              </a:rPr>
              <a:t> </a:t>
            </a:r>
            <a:r>
              <a:rPr lang="fr-FR" sz="2800" i="1" dirty="0" err="1">
                <a:ea typeface="Times New Roman" panose="02020603050405020304" pitchFamily="18" charset="0"/>
              </a:rPr>
              <a:t>cân</a:t>
            </a:r>
            <a:r>
              <a:rPr lang="fr-FR" sz="2800" i="1" dirty="0">
                <a:ea typeface="Times New Roman" panose="02020603050405020304" pitchFamily="18" charset="0"/>
              </a:rPr>
              <a:t> </a:t>
            </a:r>
            <a:r>
              <a:rPr lang="fr-FR" sz="2800" i="1" dirty="0" err="1">
                <a:ea typeface="Times New Roman" panose="02020603050405020304" pitchFamily="18" charset="0"/>
              </a:rPr>
              <a:t>đồng</a:t>
            </a:r>
            <a:r>
              <a:rPr lang="fr-FR" sz="2800" i="1" dirty="0">
                <a:ea typeface="Times New Roman" panose="02020603050405020304" pitchFamily="18" charset="0"/>
              </a:rPr>
              <a:t> </a:t>
            </a:r>
            <a:r>
              <a:rPr lang="fr-FR" sz="2800" i="1" dirty="0" err="1">
                <a:ea typeface="Times New Roman" panose="02020603050405020304" pitchFamily="18" charset="0"/>
              </a:rPr>
              <a:t>hồ</a:t>
            </a:r>
            <a:r>
              <a:rPr lang="fr-FR" sz="2800" i="1" dirty="0">
                <a:ea typeface="Times New Roman" panose="02020603050405020304" pitchFamily="18" charset="0"/>
              </a:rPr>
              <a:t>.</a:t>
            </a:r>
            <a:r>
              <a:rPr lang="en-US" sz="2800" i="1" dirty="0"/>
              <a:t>	</a:t>
            </a:r>
            <a:r>
              <a:rPr lang="en-US" sz="3000" b="1" dirty="0"/>
              <a:t>		</a:t>
            </a:r>
            <a:endParaRPr lang="vi-VN" sz="3000" b="1" dirty="0"/>
          </a:p>
        </p:txBody>
      </p:sp>
      <p:sp>
        <p:nvSpPr>
          <p:cNvPr id="8" name="Rectangle 7"/>
          <p:cNvSpPr/>
          <p:nvPr/>
        </p:nvSpPr>
        <p:spPr>
          <a:xfrm>
            <a:off x="366643" y="1656134"/>
            <a:ext cx="10571531" cy="3831818"/>
          </a:xfrm>
          <a:prstGeom prst="rect">
            <a:avLst/>
          </a:prstGeom>
        </p:spPr>
        <p:txBody>
          <a:bodyPr wrap="square">
            <a:spAutoFit/>
          </a:bodyPr>
          <a:lstStyle/>
          <a:p>
            <a:pPr algn="just">
              <a:lnSpc>
                <a:spcPct val="135000"/>
              </a:lnSpc>
              <a:defRPr/>
            </a:pPr>
            <a:r>
              <a:rPr lang="en-GB" sz="3000" dirty="0"/>
              <a:t>Khi </a:t>
            </a:r>
            <a:r>
              <a:rPr lang="en-GB" sz="3000" dirty="0" err="1"/>
              <a:t>dùng</a:t>
            </a:r>
            <a:r>
              <a:rPr lang="en-GB" sz="3000" dirty="0"/>
              <a:t> </a:t>
            </a:r>
            <a:r>
              <a:rPr lang="en-GB" sz="3000" dirty="0" err="1"/>
              <a:t>cân</a:t>
            </a:r>
            <a:r>
              <a:rPr lang="en-GB" sz="3000" dirty="0"/>
              <a:t> </a:t>
            </a:r>
            <a:r>
              <a:rPr lang="en-GB" sz="3000" dirty="0" err="1"/>
              <a:t>đồng</a:t>
            </a:r>
            <a:r>
              <a:rPr lang="en-GB" sz="3000" dirty="0"/>
              <a:t> </a:t>
            </a:r>
            <a:r>
              <a:rPr lang="en-GB" sz="3000" dirty="0" err="1"/>
              <a:t>hồ</a:t>
            </a:r>
            <a:r>
              <a:rPr lang="en-GB" sz="3000" dirty="0"/>
              <a:t> </a:t>
            </a:r>
            <a:r>
              <a:rPr lang="en-GB" sz="3000" dirty="0" err="1"/>
              <a:t>để</a:t>
            </a:r>
            <a:r>
              <a:rPr lang="en-GB" sz="3000" dirty="0"/>
              <a:t> </a:t>
            </a:r>
            <a:r>
              <a:rPr lang="en-GB" sz="3000" dirty="0" err="1"/>
              <a:t>đo</a:t>
            </a:r>
            <a:r>
              <a:rPr lang="en-GB" sz="3000" dirty="0"/>
              <a:t> </a:t>
            </a:r>
            <a:r>
              <a:rPr lang="en-GB" sz="3000" dirty="0" err="1"/>
              <a:t>khối</a:t>
            </a:r>
            <a:r>
              <a:rPr lang="en-GB" sz="3000" dirty="0"/>
              <a:t> </a:t>
            </a:r>
            <a:r>
              <a:rPr lang="en-GB" sz="3000" dirty="0" err="1"/>
              <a:t>lượng</a:t>
            </a:r>
            <a:r>
              <a:rPr lang="en-GB" sz="3000" dirty="0"/>
              <a:t> </a:t>
            </a:r>
            <a:r>
              <a:rPr lang="en-GB" sz="3000" dirty="0" err="1"/>
              <a:t>một</a:t>
            </a:r>
            <a:r>
              <a:rPr lang="en-GB" sz="3000" dirty="0"/>
              <a:t> </a:t>
            </a:r>
            <a:r>
              <a:rPr lang="en-GB" sz="3000" dirty="0" err="1"/>
              <a:t>vật</a:t>
            </a:r>
            <a:r>
              <a:rPr lang="en-GB" sz="3000" dirty="0"/>
              <a:t>, </a:t>
            </a:r>
            <a:r>
              <a:rPr lang="en-GB" sz="3000" dirty="0" err="1"/>
              <a:t>cần</a:t>
            </a:r>
            <a:r>
              <a:rPr lang="en-GB" sz="3000" dirty="0"/>
              <a:t> (1)…………………… </a:t>
            </a:r>
            <a:r>
              <a:rPr lang="en-GB" sz="3000" dirty="0" err="1"/>
              <a:t>khối</a:t>
            </a:r>
            <a:r>
              <a:rPr lang="en-GB" sz="3000" dirty="0"/>
              <a:t> </a:t>
            </a:r>
            <a:r>
              <a:rPr lang="en-GB" sz="3000" dirty="0" err="1"/>
              <a:t>lượng</a:t>
            </a:r>
            <a:r>
              <a:rPr lang="en-GB" sz="3000" dirty="0"/>
              <a:t> </a:t>
            </a:r>
            <a:r>
              <a:rPr lang="en-GB" sz="3000" dirty="0" err="1"/>
              <a:t>vật</a:t>
            </a:r>
            <a:r>
              <a:rPr lang="en-GB" sz="3000" dirty="0"/>
              <a:t> </a:t>
            </a:r>
            <a:r>
              <a:rPr lang="en-GB" sz="3000" dirty="0" err="1"/>
              <a:t>đem</a:t>
            </a:r>
            <a:r>
              <a:rPr lang="en-GB" sz="3000" dirty="0"/>
              <a:t> </a:t>
            </a:r>
            <a:r>
              <a:rPr lang="en-GB" sz="3000" dirty="0" err="1"/>
              <a:t>cân</a:t>
            </a:r>
            <a:r>
              <a:rPr lang="en-GB" sz="3000" dirty="0"/>
              <a:t> </a:t>
            </a:r>
            <a:r>
              <a:rPr lang="en-GB" sz="3000" dirty="0" err="1"/>
              <a:t>để</a:t>
            </a:r>
            <a:r>
              <a:rPr lang="en-GB" sz="3000" dirty="0"/>
              <a:t> </a:t>
            </a:r>
            <a:r>
              <a:rPr lang="en-GB" sz="3000" dirty="0" err="1"/>
              <a:t>chọn</a:t>
            </a:r>
            <a:r>
              <a:rPr lang="en-GB" sz="3000" dirty="0"/>
              <a:t> </a:t>
            </a:r>
            <a:r>
              <a:rPr lang="en-GB" sz="3000" dirty="0" err="1"/>
              <a:t>cân</a:t>
            </a:r>
            <a:r>
              <a:rPr lang="en-GB" sz="3000" dirty="0"/>
              <a:t> </a:t>
            </a:r>
            <a:r>
              <a:rPr lang="en-GB" sz="3000" dirty="0" err="1"/>
              <a:t>phù</a:t>
            </a:r>
            <a:r>
              <a:rPr lang="en-GB" sz="3000" dirty="0"/>
              <a:t> </a:t>
            </a:r>
            <a:r>
              <a:rPr lang="en-GB" sz="3000" dirty="0" err="1"/>
              <a:t>hợp</a:t>
            </a:r>
            <a:r>
              <a:rPr lang="en-GB" sz="3000" dirty="0"/>
              <a:t>. </a:t>
            </a:r>
            <a:r>
              <a:rPr lang="en-GB" sz="3000" dirty="0" err="1"/>
              <a:t>Điều</a:t>
            </a:r>
            <a:r>
              <a:rPr lang="en-GB" sz="3000" dirty="0"/>
              <a:t> </a:t>
            </a:r>
            <a:r>
              <a:rPr lang="en-GB" sz="3000" dirty="0" err="1"/>
              <a:t>chỉnh</a:t>
            </a:r>
            <a:r>
              <a:rPr lang="en-GB" sz="3000" dirty="0"/>
              <a:t> </a:t>
            </a:r>
            <a:r>
              <a:rPr lang="en-GB" sz="3000" dirty="0" err="1"/>
              <a:t>để</a:t>
            </a:r>
            <a:r>
              <a:rPr lang="en-GB" sz="3000" dirty="0"/>
              <a:t> </a:t>
            </a:r>
            <a:r>
              <a:rPr lang="en-GB" sz="3000" dirty="0" err="1"/>
              <a:t>kim</a:t>
            </a:r>
            <a:r>
              <a:rPr lang="en-GB" sz="3000" dirty="0"/>
              <a:t> </a:t>
            </a:r>
            <a:r>
              <a:rPr lang="en-GB" sz="3000" dirty="0" err="1"/>
              <a:t>cân</a:t>
            </a:r>
            <a:r>
              <a:rPr lang="en-GB" sz="3000" dirty="0"/>
              <a:t> </a:t>
            </a:r>
            <a:r>
              <a:rPr lang="en-GB" sz="3000" dirty="0" err="1"/>
              <a:t>chỉ</a:t>
            </a:r>
            <a:r>
              <a:rPr lang="en-GB" sz="3000" dirty="0"/>
              <a:t> </a:t>
            </a:r>
            <a:r>
              <a:rPr lang="en-GB" sz="3000" dirty="0" err="1"/>
              <a:t>đúng</a:t>
            </a:r>
            <a:r>
              <a:rPr lang="en-GB" sz="3000" dirty="0"/>
              <a:t> (2) ………………... ở </a:t>
            </a:r>
            <a:r>
              <a:rPr lang="en-GB" sz="3000" dirty="0" err="1"/>
              <a:t>bảng</a:t>
            </a:r>
            <a:r>
              <a:rPr lang="en-GB" sz="3000" dirty="0"/>
              <a:t> chia </a:t>
            </a:r>
            <a:r>
              <a:rPr lang="en-GB" sz="3000" dirty="0" err="1"/>
              <a:t>độ</a:t>
            </a:r>
            <a:r>
              <a:rPr lang="en-GB" sz="3000" dirty="0"/>
              <a:t>. </a:t>
            </a:r>
            <a:r>
              <a:rPr lang="en-GB" sz="3000" dirty="0" err="1"/>
              <a:t>Đặt</a:t>
            </a:r>
            <a:r>
              <a:rPr lang="en-GB" sz="3000" dirty="0"/>
              <a:t> </a:t>
            </a:r>
            <a:r>
              <a:rPr lang="en-GB" sz="3000" dirty="0" err="1"/>
              <a:t>vật</a:t>
            </a:r>
            <a:r>
              <a:rPr lang="en-GB" sz="3000" dirty="0"/>
              <a:t> </a:t>
            </a:r>
            <a:r>
              <a:rPr lang="en-GB" sz="3000" dirty="0" err="1"/>
              <a:t>đem</a:t>
            </a:r>
            <a:r>
              <a:rPr lang="en-GB" sz="3000" dirty="0"/>
              <a:t> </a:t>
            </a:r>
            <a:r>
              <a:rPr lang="en-GB" sz="3000" dirty="0" err="1"/>
              <a:t>cân</a:t>
            </a:r>
            <a:r>
              <a:rPr lang="en-GB" sz="3000" dirty="0"/>
              <a:t> </a:t>
            </a:r>
            <a:r>
              <a:rPr lang="en-GB" sz="3000" dirty="0" err="1"/>
              <a:t>lên</a:t>
            </a:r>
            <a:r>
              <a:rPr lang="en-GB" sz="3000" dirty="0"/>
              <a:t> </a:t>
            </a:r>
            <a:r>
              <a:rPr lang="en-GB" sz="3000" dirty="0" err="1"/>
              <a:t>đĩa</a:t>
            </a:r>
            <a:r>
              <a:rPr lang="en-GB" sz="3000" dirty="0"/>
              <a:t> </a:t>
            </a:r>
            <a:r>
              <a:rPr lang="en-GB" sz="3000" dirty="0" err="1"/>
              <a:t>cân</a:t>
            </a:r>
            <a:r>
              <a:rPr lang="en-GB" sz="3000" dirty="0"/>
              <a:t>, </a:t>
            </a:r>
            <a:r>
              <a:rPr lang="en-GB" sz="3000" dirty="0" err="1"/>
              <a:t>đặt</a:t>
            </a:r>
            <a:r>
              <a:rPr lang="en-GB" sz="3000" dirty="0"/>
              <a:t> </a:t>
            </a:r>
            <a:r>
              <a:rPr lang="en-GB" sz="3000" dirty="0" err="1"/>
              <a:t>mắt</a:t>
            </a:r>
            <a:r>
              <a:rPr lang="en-GB" sz="3000" dirty="0"/>
              <a:t> </a:t>
            </a:r>
            <a:r>
              <a:rPr lang="en-GB" sz="3000" dirty="0" err="1"/>
              <a:t>nhìn</a:t>
            </a:r>
            <a:r>
              <a:rPr lang="en-GB" sz="3000" dirty="0"/>
              <a:t> </a:t>
            </a:r>
            <a:r>
              <a:rPr lang="en-GB" sz="3000" dirty="0" err="1"/>
              <a:t>theo</a:t>
            </a:r>
            <a:r>
              <a:rPr lang="en-GB" sz="3000" dirty="0"/>
              <a:t> </a:t>
            </a:r>
            <a:r>
              <a:rPr lang="en-GB" sz="3000" dirty="0" err="1"/>
              <a:t>hướng</a:t>
            </a:r>
            <a:r>
              <a:rPr lang="en-GB" sz="3000" dirty="0"/>
              <a:t> (3)…..………………… </a:t>
            </a:r>
            <a:r>
              <a:rPr lang="en-GB" sz="3000" dirty="0" err="1"/>
              <a:t>với</a:t>
            </a:r>
            <a:r>
              <a:rPr lang="en-GB" sz="3000" dirty="0"/>
              <a:t> </a:t>
            </a:r>
            <a:r>
              <a:rPr lang="en-GB" sz="3000" dirty="0" err="1"/>
              <a:t>mặt</a:t>
            </a:r>
            <a:r>
              <a:rPr lang="en-GB" sz="3000" dirty="0"/>
              <a:t> </a:t>
            </a:r>
            <a:r>
              <a:rPr lang="en-GB" sz="3000" dirty="0" err="1"/>
              <a:t>số</a:t>
            </a:r>
            <a:r>
              <a:rPr lang="en-GB" sz="3000" dirty="0"/>
              <a:t>. Khi </a:t>
            </a:r>
            <a:r>
              <a:rPr lang="en-GB" sz="3000" dirty="0" err="1"/>
              <a:t>đó</a:t>
            </a:r>
            <a:r>
              <a:rPr lang="en-GB" sz="3000" dirty="0"/>
              <a:t>, </a:t>
            </a:r>
            <a:r>
              <a:rPr lang="en-GB" sz="3000" dirty="0" err="1"/>
              <a:t>khối</a:t>
            </a:r>
            <a:r>
              <a:rPr lang="en-GB" sz="3000" dirty="0"/>
              <a:t> </a:t>
            </a:r>
            <a:r>
              <a:rPr lang="en-GB" sz="3000" dirty="0" err="1"/>
              <a:t>lượng</a:t>
            </a:r>
            <a:r>
              <a:rPr lang="en-GB" sz="3000" dirty="0"/>
              <a:t> </a:t>
            </a:r>
            <a:r>
              <a:rPr lang="en-GB" sz="3000" dirty="0" err="1"/>
              <a:t>của</a:t>
            </a:r>
            <a:r>
              <a:rPr lang="en-GB" sz="3000" dirty="0"/>
              <a:t> </a:t>
            </a:r>
            <a:r>
              <a:rPr lang="en-GB" sz="3000" dirty="0" err="1"/>
              <a:t>vật</a:t>
            </a:r>
            <a:r>
              <a:rPr lang="en-GB" sz="3000" dirty="0"/>
              <a:t> </a:t>
            </a:r>
            <a:r>
              <a:rPr lang="en-GB" sz="3000" dirty="0" err="1"/>
              <a:t>đem</a:t>
            </a:r>
            <a:r>
              <a:rPr lang="en-GB" sz="3000" dirty="0"/>
              <a:t> </a:t>
            </a:r>
            <a:r>
              <a:rPr lang="en-GB" sz="3000" dirty="0" err="1"/>
              <a:t>cân</a:t>
            </a:r>
            <a:r>
              <a:rPr lang="en-GB" sz="3000" dirty="0"/>
              <a:t> </a:t>
            </a:r>
            <a:r>
              <a:rPr lang="en-GB" sz="3000" dirty="0" err="1"/>
              <a:t>là</a:t>
            </a:r>
            <a:r>
              <a:rPr lang="en-GB" sz="3000" dirty="0"/>
              <a:t> </a:t>
            </a:r>
            <a:r>
              <a:rPr lang="en-GB" sz="3000" dirty="0" err="1"/>
              <a:t>số</a:t>
            </a:r>
            <a:r>
              <a:rPr lang="en-GB" sz="3000" dirty="0"/>
              <a:t> </a:t>
            </a:r>
            <a:r>
              <a:rPr lang="en-GB" sz="3000" dirty="0" err="1"/>
              <a:t>chỉ</a:t>
            </a:r>
            <a:r>
              <a:rPr lang="en-GB" sz="3000" dirty="0"/>
              <a:t> </a:t>
            </a:r>
            <a:r>
              <a:rPr lang="en-GB" sz="3000" dirty="0" err="1"/>
              <a:t>của</a:t>
            </a:r>
            <a:r>
              <a:rPr lang="en-GB" sz="3000" dirty="0"/>
              <a:t> (4)……………………</a:t>
            </a:r>
            <a:endParaRPr lang="vi-VN" sz="3000" dirty="0"/>
          </a:p>
        </p:txBody>
      </p:sp>
      <p:sp>
        <p:nvSpPr>
          <p:cNvPr id="14" name="Text Box 17"/>
          <p:cNvSpPr txBox="1">
            <a:spLocks noChangeArrowheads="1"/>
          </p:cNvSpPr>
          <p:nvPr/>
        </p:nvSpPr>
        <p:spPr bwMode="auto">
          <a:xfrm>
            <a:off x="1009577" y="2242592"/>
            <a:ext cx="2452687"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vi-VN" sz="3000" b="1" dirty="0" err="1">
                <a:solidFill>
                  <a:srgbClr val="FF0000"/>
                </a:solidFill>
              </a:rPr>
              <a:t>ước</a:t>
            </a:r>
            <a:r>
              <a:rPr lang="en-GB" altLang="vi-VN" sz="3000" b="1" dirty="0">
                <a:solidFill>
                  <a:srgbClr val="FF0000"/>
                </a:solidFill>
              </a:rPr>
              <a:t> </a:t>
            </a:r>
            <a:r>
              <a:rPr lang="vi-VN" altLang="vi-VN" sz="3000" b="1" dirty="0">
                <a:solidFill>
                  <a:srgbClr val="FF0000"/>
                </a:solidFill>
              </a:rPr>
              <a:t>lượng</a:t>
            </a:r>
          </a:p>
        </p:txBody>
      </p:sp>
      <p:sp>
        <p:nvSpPr>
          <p:cNvPr id="15" name="Text Box 15"/>
          <p:cNvSpPr txBox="1">
            <a:spLocks noChangeArrowheads="1"/>
          </p:cNvSpPr>
          <p:nvPr/>
        </p:nvSpPr>
        <p:spPr bwMode="auto">
          <a:xfrm>
            <a:off x="8518348" y="2841436"/>
            <a:ext cx="2452687"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3000" b="1" dirty="0" err="1">
                <a:solidFill>
                  <a:srgbClr val="FF0000"/>
                </a:solidFill>
              </a:rPr>
              <a:t>vạch</a:t>
            </a:r>
            <a:r>
              <a:rPr lang="en-US" altLang="vi-VN" sz="3000" b="1" dirty="0">
                <a:solidFill>
                  <a:srgbClr val="FF0000"/>
                </a:solidFill>
              </a:rPr>
              <a:t> </a:t>
            </a:r>
            <a:r>
              <a:rPr lang="en-US" altLang="vi-VN" sz="3000" b="1" dirty="0" err="1">
                <a:solidFill>
                  <a:srgbClr val="FF0000"/>
                </a:solidFill>
              </a:rPr>
              <a:t>số</a:t>
            </a:r>
            <a:r>
              <a:rPr lang="en-US" altLang="vi-VN" sz="3000" b="1" dirty="0">
                <a:solidFill>
                  <a:srgbClr val="FF0000"/>
                </a:solidFill>
              </a:rPr>
              <a:t> 0</a:t>
            </a:r>
            <a:endParaRPr lang="vi-VN" altLang="vi-VN" sz="3000" b="1" dirty="0">
              <a:solidFill>
                <a:srgbClr val="FF0000"/>
              </a:solidFill>
            </a:endParaRPr>
          </a:p>
        </p:txBody>
      </p:sp>
      <p:sp>
        <p:nvSpPr>
          <p:cNvPr id="16" name="Text Box 6"/>
          <p:cNvSpPr txBox="1">
            <a:spLocks noChangeArrowheads="1"/>
          </p:cNvSpPr>
          <p:nvPr/>
        </p:nvSpPr>
        <p:spPr bwMode="auto">
          <a:xfrm>
            <a:off x="3354760" y="4029784"/>
            <a:ext cx="2792413"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3000" dirty="0"/>
              <a:t> </a:t>
            </a:r>
            <a:r>
              <a:rPr lang="en-GB" altLang="vi-VN" sz="3000" b="1" dirty="0" err="1">
                <a:solidFill>
                  <a:srgbClr val="FF0000"/>
                </a:solidFill>
              </a:rPr>
              <a:t>vuông</a:t>
            </a:r>
            <a:r>
              <a:rPr lang="en-GB" altLang="vi-VN" sz="3000" b="1" dirty="0">
                <a:solidFill>
                  <a:srgbClr val="FF0000"/>
                </a:solidFill>
              </a:rPr>
              <a:t> </a:t>
            </a:r>
            <a:r>
              <a:rPr lang="en-GB" altLang="vi-VN" sz="3000" b="1" dirty="0" err="1">
                <a:solidFill>
                  <a:srgbClr val="FF0000"/>
                </a:solidFill>
              </a:rPr>
              <a:t>góc</a:t>
            </a:r>
            <a:endParaRPr lang="vi-VN" altLang="vi-VN" sz="3000" b="1" dirty="0">
              <a:solidFill>
                <a:srgbClr val="FF0000"/>
              </a:solidFill>
            </a:endParaRPr>
          </a:p>
        </p:txBody>
      </p:sp>
      <p:sp>
        <p:nvSpPr>
          <p:cNvPr id="17" name="Text Box 6"/>
          <p:cNvSpPr txBox="1">
            <a:spLocks noChangeArrowheads="1"/>
          </p:cNvSpPr>
          <p:nvPr/>
        </p:nvSpPr>
        <p:spPr bwMode="auto">
          <a:xfrm>
            <a:off x="7544175" y="4632922"/>
            <a:ext cx="1948346" cy="59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3000" dirty="0"/>
              <a:t> </a:t>
            </a:r>
            <a:r>
              <a:rPr lang="en-GB" altLang="vi-VN" sz="3000" b="1" dirty="0" err="1">
                <a:solidFill>
                  <a:srgbClr val="FF0000"/>
                </a:solidFill>
              </a:rPr>
              <a:t>kim</a:t>
            </a:r>
            <a:r>
              <a:rPr lang="en-GB" altLang="vi-VN" sz="3000" b="1" dirty="0">
                <a:solidFill>
                  <a:srgbClr val="FF0000"/>
                </a:solidFill>
              </a:rPr>
              <a:t> </a:t>
            </a:r>
            <a:r>
              <a:rPr lang="en-GB" altLang="vi-VN" sz="3000" b="1" dirty="0" err="1">
                <a:solidFill>
                  <a:srgbClr val="FF0000"/>
                </a:solidFill>
              </a:rPr>
              <a:t>cân</a:t>
            </a:r>
            <a:endParaRPr lang="vi-VN" altLang="vi-VN" sz="3000" b="1" dirty="0">
              <a:solidFill>
                <a:srgbClr val="FF0000"/>
              </a:solidFill>
            </a:endParaRPr>
          </a:p>
        </p:txBody>
      </p:sp>
      <p:pic>
        <p:nvPicPr>
          <p:cNvPr id="30723" name="Picture 4">
            <a:extLst>
              <a:ext uri="{FF2B5EF4-FFF2-40B4-BE49-F238E27FC236}">
                <a16:creationId xmlns:a16="http://schemas.microsoft.com/office/drawing/2014/main" id="{675FA523-F343-95F1-5FB8-821534B6DB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39736" y="6640195"/>
            <a:ext cx="17716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7FBB192-6DFA-9383-FCE7-63B537602C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76874" y="6126798"/>
            <a:ext cx="1855470"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Folded Corner 1">
            <a:extLst>
              <a:ext uri="{FF2B5EF4-FFF2-40B4-BE49-F238E27FC236}">
                <a16:creationId xmlns:a16="http://schemas.microsoft.com/office/drawing/2014/main" id="{CA7D9E99-EFB4-C177-6B4A-E1E423A37582}"/>
              </a:ext>
            </a:extLst>
          </p:cNvPr>
          <p:cNvSpPr/>
          <p:nvPr/>
        </p:nvSpPr>
        <p:spPr>
          <a:xfrm>
            <a:off x="12257848" y="5740083"/>
            <a:ext cx="1323976" cy="119443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60" b="1" dirty="0">
                <a:solidFill>
                  <a:srgbClr val="000000"/>
                </a:solidFill>
                <a:latin typeface="Tahoma" panose="020B0604030504040204" pitchFamily="34" charset="0"/>
                <a:cs typeface="Tahoma" panose="020B0604030504040204" pitchFamily="34" charset="0"/>
              </a:rPr>
              <a:t>Em </a:t>
            </a:r>
            <a:r>
              <a:rPr lang="en-US" altLang="en-US" sz="1560" b="1" dirty="0" err="1">
                <a:solidFill>
                  <a:srgbClr val="000000"/>
                </a:solidFill>
                <a:latin typeface="Tahoma" panose="020B0604030504040204" pitchFamily="34" charset="0"/>
                <a:cs typeface="Tahoma" panose="020B0604030504040204" pitchFamily="34" charset="0"/>
              </a:rPr>
              <a:t>đã</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nhận</a:t>
            </a:r>
            <a:r>
              <a:rPr lang="en-US" altLang="en-US" sz="1560" b="1" dirty="0">
                <a:solidFill>
                  <a:srgbClr val="000000"/>
                </a:solidFill>
                <a:latin typeface="Tahoma" panose="020B0604030504040204" pitchFamily="34" charset="0"/>
                <a:cs typeface="Tahoma" panose="020B0604030504040204" pitchFamily="34" charset="0"/>
              </a:rPr>
              <a:t> </a:t>
            </a:r>
            <a:r>
              <a:rPr lang="en-US" altLang="en-US" sz="1560" b="1" dirty="0" err="1">
                <a:solidFill>
                  <a:srgbClr val="000000"/>
                </a:solidFill>
                <a:latin typeface="Tahoma" panose="020B0604030504040204" pitchFamily="34" charset="0"/>
                <a:cs typeface="Tahoma" panose="020B0604030504040204" pitchFamily="34" charset="0"/>
              </a:rPr>
              <a:t>được</a:t>
            </a:r>
            <a:r>
              <a:rPr lang="en-US" altLang="en-US" sz="1560" b="1" dirty="0">
                <a:solidFill>
                  <a:srgbClr val="000000"/>
                </a:solidFill>
                <a:latin typeface="Tahoma" panose="020B0604030504040204" pitchFamily="34" charset="0"/>
                <a:cs typeface="Tahoma" panose="020B0604030504040204" pitchFamily="34" charset="0"/>
              </a:rPr>
              <a:t> 2 </a:t>
            </a:r>
            <a:r>
              <a:rPr lang="en-US" altLang="en-US" sz="1560" b="1" dirty="0" err="1">
                <a:solidFill>
                  <a:srgbClr val="000000"/>
                </a:solidFill>
                <a:latin typeface="Tahoma" panose="020B0604030504040204" pitchFamily="34" charset="0"/>
                <a:cs typeface="Tahoma" panose="020B0604030504040204" pitchFamily="34" charset="0"/>
              </a:rPr>
              <a:t>điểm</a:t>
            </a:r>
            <a:endParaRPr lang="en-US" altLang="en-US" sz="1560" b="1" dirty="0">
              <a:solidFill>
                <a:srgbClr val="000000"/>
              </a:solidFill>
              <a:latin typeface="Tahoma" panose="020B0604030504040204" pitchFamily="34" charset="0"/>
              <a:cs typeface="Tahoma" panose="020B0604030504040204" pitchFamily="34" charset="0"/>
            </a:endParaRPr>
          </a:p>
        </p:txBody>
      </p:sp>
      <p:pic>
        <p:nvPicPr>
          <p:cNvPr id="53" name="Picture 52">
            <a:extLst>
              <a:ext uri="{FF2B5EF4-FFF2-40B4-BE49-F238E27FC236}">
                <a16:creationId xmlns:a16="http://schemas.microsoft.com/office/drawing/2014/main" id="{75A97C65-BF00-76A2-ADA3-857CBEA126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217842" y="5740081"/>
            <a:ext cx="445770" cy="3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F9FA638F-85D1-FD97-BA84-C9D20054F6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69402" y="5652453"/>
            <a:ext cx="64198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4">
            <a:extLst>
              <a:ext uri="{FF2B5EF4-FFF2-40B4-BE49-F238E27FC236}">
                <a16:creationId xmlns:a16="http://schemas.microsoft.com/office/drawing/2014/main" id="{77164DF2-CDC4-9EDC-D6B9-A070ABA703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08995" y="6912609"/>
            <a:ext cx="8572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37">
            <a:extLst>
              <a:ext uri="{FF2B5EF4-FFF2-40B4-BE49-F238E27FC236}">
                <a16:creationId xmlns:a16="http://schemas.microsoft.com/office/drawing/2014/main" id="{4B41DAE6-1CE4-1128-BC33-FA636F330E9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92964" y="6640195"/>
            <a:ext cx="1047750"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44">
            <a:extLst>
              <a:ext uri="{FF2B5EF4-FFF2-40B4-BE49-F238E27FC236}">
                <a16:creationId xmlns:a16="http://schemas.microsoft.com/office/drawing/2014/main" id="{1C340939-6930-91B4-CB50-F78A7B50266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93942" y="6642100"/>
            <a:ext cx="1047750" cy="11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48">
            <a:extLst>
              <a:ext uri="{FF2B5EF4-FFF2-40B4-BE49-F238E27FC236}">
                <a16:creationId xmlns:a16="http://schemas.microsoft.com/office/drawing/2014/main" id="{3199B928-0664-6FD3-02B8-FF69922D59C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4214" y="6523037"/>
            <a:ext cx="699136"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50">
            <a:extLst>
              <a:ext uri="{FF2B5EF4-FFF2-40B4-BE49-F238E27FC236}">
                <a16:creationId xmlns:a16="http://schemas.microsoft.com/office/drawing/2014/main" id="{1DF62633-33CA-ACF0-1567-AFDB4EDB0B9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6813015" y="6373289"/>
            <a:ext cx="792480" cy="7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724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3.81944E-7 -3.14815E-6 L -3.81944E-7 -0.22473 " pathEditMode="relative" rAng="0" ptsTypes="AA">
                                      <p:cBhvr>
                                        <p:cTn id="32" dur="2000" fill="hold"/>
                                        <p:tgtEl>
                                          <p:spTgt spid="7"/>
                                        </p:tgtEl>
                                        <p:attrNameLst>
                                          <p:attrName>ppt_x</p:attrName>
                                          <p:attrName>ppt_y</p:attrName>
                                        </p:attrNameLst>
                                      </p:cBhvr>
                                      <p:rCtr x="0" y="-11246"/>
                                    </p:animMotion>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7" presetID="10"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10"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2500"/>
                            </p:stCondLst>
                            <p:childTnLst>
                              <p:par>
                                <p:cTn id="44" presetID="32" presetClass="emph" presetSubtype="0" repeatCount="indefinite" fill="hold" grpId="1" nodeType="afterEffect">
                                  <p:stCondLst>
                                    <p:cond delay="0"/>
                                  </p:stCondLst>
                                  <p:childTnLst>
                                    <p:animRot by="120000">
                                      <p:cBhvr>
                                        <p:cTn id="45" dur="100" fill="hold">
                                          <p:stCondLst>
                                            <p:cond delay="0"/>
                                          </p:stCondLst>
                                        </p:cTn>
                                        <p:tgtEl>
                                          <p:spTgt spid="2"/>
                                        </p:tgtEl>
                                        <p:attrNameLst>
                                          <p:attrName>r</p:attrName>
                                        </p:attrNameLst>
                                      </p:cBhvr>
                                    </p:animRot>
                                    <p:animRot by="-240000">
                                      <p:cBhvr>
                                        <p:cTn id="46" dur="200" fill="hold">
                                          <p:stCondLst>
                                            <p:cond delay="200"/>
                                          </p:stCondLst>
                                        </p:cTn>
                                        <p:tgtEl>
                                          <p:spTgt spid="2"/>
                                        </p:tgtEl>
                                        <p:attrNameLst>
                                          <p:attrName>r</p:attrName>
                                        </p:attrNameLst>
                                      </p:cBhvr>
                                    </p:animRot>
                                    <p:animRot by="240000">
                                      <p:cBhvr>
                                        <p:cTn id="47" dur="200" fill="hold">
                                          <p:stCondLst>
                                            <p:cond delay="400"/>
                                          </p:stCondLst>
                                        </p:cTn>
                                        <p:tgtEl>
                                          <p:spTgt spid="2"/>
                                        </p:tgtEl>
                                        <p:attrNameLst>
                                          <p:attrName>r</p:attrName>
                                        </p:attrNameLst>
                                      </p:cBhvr>
                                    </p:animRot>
                                    <p:animRot by="-240000">
                                      <p:cBhvr>
                                        <p:cTn id="48" dur="200" fill="hold">
                                          <p:stCondLst>
                                            <p:cond delay="600"/>
                                          </p:stCondLst>
                                        </p:cTn>
                                        <p:tgtEl>
                                          <p:spTgt spid="2"/>
                                        </p:tgtEl>
                                        <p:attrNameLst>
                                          <p:attrName>r</p:attrName>
                                        </p:attrNameLst>
                                      </p:cBhvr>
                                    </p:animRot>
                                    <p:animRot by="120000">
                                      <p:cBhvr>
                                        <p:cTn id="49"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8" grpId="0"/>
      <p:bldP spid="14" grpId="0"/>
      <p:bldP spid="15" grpId="0"/>
      <p:bldP spid="17" grpId="0"/>
      <p:bldP spid="2" grpId="0" animBg="1"/>
      <p:bldP spid="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1770585" y="1954560"/>
            <a:ext cx="8928992" cy="4978896"/>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579" name="Text Box 5"/>
          <p:cNvSpPr txBox="1">
            <a:spLocks noChangeArrowheads="1"/>
          </p:cNvSpPr>
          <p:nvPr/>
        </p:nvSpPr>
        <p:spPr bwMode="auto">
          <a:xfrm>
            <a:off x="4578896" y="424612"/>
            <a:ext cx="5688633" cy="75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vi-VN" sz="4000" b="1">
                <a:solidFill>
                  <a:schemeClr val="accent2"/>
                </a:solidFill>
              </a:rPr>
              <a:t>NHIỆM </a:t>
            </a:r>
            <a:r>
              <a:rPr lang="en-GB" altLang="vi-VN" sz="4000" b="1" dirty="0">
                <a:solidFill>
                  <a:schemeClr val="accent2"/>
                </a:solidFill>
              </a:rPr>
              <a:t>VỤ VỀ NHÀ</a:t>
            </a:r>
            <a:endParaRPr lang="vi-VN" altLang="vi-VN" sz="4000" b="1" dirty="0">
              <a:solidFill>
                <a:schemeClr val="accent2"/>
              </a:solidFill>
            </a:endParaRPr>
          </a:p>
        </p:txBody>
      </p:sp>
      <p:sp>
        <p:nvSpPr>
          <p:cNvPr id="26630" name="Text Box 6"/>
          <p:cNvSpPr txBox="1">
            <a:spLocks noChangeArrowheads="1"/>
          </p:cNvSpPr>
          <p:nvPr/>
        </p:nvSpPr>
        <p:spPr bwMode="auto">
          <a:xfrm>
            <a:off x="2850706" y="3321284"/>
            <a:ext cx="7848871" cy="22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ts val="600"/>
              </a:spcBef>
              <a:spcAft>
                <a:spcPts val="600"/>
              </a:spcAft>
              <a:buFontTx/>
              <a:buChar char="-"/>
            </a:pPr>
            <a:r>
              <a:rPr lang="vi-VN" altLang="vi-VN" sz="3000"/>
              <a:t> </a:t>
            </a:r>
            <a:r>
              <a:rPr lang="vi-VN" altLang="vi-VN" sz="3000" b="1"/>
              <a:t>Học thuộc ghi nhớ.</a:t>
            </a:r>
          </a:p>
          <a:p>
            <a:pPr eaLnBrk="1" hangingPunct="1">
              <a:lnSpc>
                <a:spcPct val="130000"/>
              </a:lnSpc>
              <a:spcBef>
                <a:spcPts val="600"/>
              </a:spcBef>
              <a:spcAft>
                <a:spcPts val="600"/>
              </a:spcAft>
              <a:buFontTx/>
              <a:buChar char="-"/>
            </a:pPr>
            <a:r>
              <a:rPr lang="vi-VN" altLang="vi-VN" sz="3000" b="1"/>
              <a:t> Làm </a:t>
            </a:r>
            <a:r>
              <a:rPr lang="en-GB" altLang="vi-VN" sz="3000" b="1"/>
              <a:t>các </a:t>
            </a:r>
            <a:r>
              <a:rPr lang="vi-VN" altLang="vi-VN" sz="3000" b="1"/>
              <a:t>bài tập </a:t>
            </a:r>
            <a:r>
              <a:rPr lang="en-US" altLang="vi-VN" sz="3000" b="1"/>
              <a:t>trong SBT</a:t>
            </a:r>
          </a:p>
          <a:p>
            <a:pPr eaLnBrk="1" hangingPunct="1">
              <a:lnSpc>
                <a:spcPct val="130000"/>
              </a:lnSpc>
              <a:spcBef>
                <a:spcPts val="600"/>
              </a:spcBef>
              <a:spcAft>
                <a:spcPts val="600"/>
              </a:spcAft>
              <a:buFontTx/>
              <a:buChar char="-"/>
            </a:pPr>
            <a:r>
              <a:rPr lang="en-US" altLang="vi-VN" sz="3000" b="1"/>
              <a:t> Đọc trước bài mới: Bài 4 – Đo nhiệt độ</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1"/>
          <p:cNvSpPr>
            <a:spLocks noChangeArrowheads="1" noChangeShapeType="1" noTextEdit="1"/>
          </p:cNvSpPr>
          <p:nvPr/>
        </p:nvSpPr>
        <p:spPr bwMode="auto">
          <a:xfrm>
            <a:off x="1122512" y="2314600"/>
            <a:ext cx="10226764" cy="971952"/>
          </a:xfrm>
          <a:prstGeom prst="rect">
            <a:avLst/>
          </a:prstGeom>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5300" b="1" kern="10">
                <a:ln/>
                <a:solidFill>
                  <a:schemeClr val="accent4"/>
                </a:solidFill>
              </a:rPr>
              <a:t> CẢM ƠN CÁC EM ĐÃ LẮNG NGHE!</a:t>
            </a:r>
          </a:p>
        </p:txBody>
      </p:sp>
      <p:sp>
        <p:nvSpPr>
          <p:cNvPr id="4" name="WordArt 11"/>
          <p:cNvSpPr>
            <a:spLocks noChangeArrowheads="1" noChangeShapeType="1" noTextEdit="1"/>
          </p:cNvSpPr>
          <p:nvPr/>
        </p:nvSpPr>
        <p:spPr bwMode="auto">
          <a:xfrm>
            <a:off x="1122512" y="4474840"/>
            <a:ext cx="11017224" cy="1080120"/>
          </a:xfrm>
          <a:prstGeom prst="rect">
            <a:avLst/>
          </a:prstGeom>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5300" b="1" kern="10">
                <a:ln/>
                <a:solidFill>
                  <a:schemeClr val="accent4"/>
                </a:solidFill>
              </a:rPr>
              <a:t>HẸN GẶP LẠI VÀO TIẾT SAU</a:t>
            </a:r>
          </a:p>
        </p:txBody>
      </p:sp>
    </p:spTree>
    <p:extLst>
      <p:ext uri="{BB962C8B-B14F-4D97-AF65-F5344CB8AC3E}">
        <p14:creationId xmlns:p14="http://schemas.microsoft.com/office/powerpoint/2010/main" val="162725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123;p70">
            <a:extLst>
              <a:ext uri="{FF2B5EF4-FFF2-40B4-BE49-F238E27FC236}">
                <a16:creationId xmlns:a16="http://schemas.microsoft.com/office/drawing/2014/main" id="{0E337E19-E173-403E-5CB8-8930A8778674}"/>
              </a:ext>
            </a:extLst>
          </p:cNvPr>
          <p:cNvSpPr txBox="1">
            <a:spLocks/>
          </p:cNvSpPr>
          <p:nvPr/>
        </p:nvSpPr>
        <p:spPr>
          <a:xfrm>
            <a:off x="2015546" y="1920858"/>
            <a:ext cx="8978772" cy="3603148"/>
          </a:xfrm>
          <a:prstGeom prst="rect">
            <a:avLst/>
          </a:prstGeom>
        </p:spPr>
        <p:txBody>
          <a:bodyPr spcFirstLastPara="1" vert="horz" wrap="square" lIns="91425" tIns="91425" rIns="91425" bIns="91425" rtlCol="0" anchor="ctr" anchorCtr="0">
            <a:noAutofit/>
          </a:bodyPr>
          <a:lstStyle>
            <a:lvl1pPr marL="411480" indent="-411480" algn="l" defTabSz="548640" rtl="0" eaLnBrk="1" latinLnBrk="0" hangingPunct="1">
              <a:spcBef>
                <a:spcPts val="1200"/>
              </a:spcBef>
              <a:spcAft>
                <a:spcPts val="0"/>
              </a:spcAft>
              <a:buClr>
                <a:schemeClr val="accent1"/>
              </a:buClr>
              <a:buSzPct val="80000"/>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9pPr>
          </a:lstStyle>
          <a:p>
            <a:pPr marL="0" indent="0" fontAlgn="auto">
              <a:lnSpc>
                <a:spcPct val="150000"/>
              </a:lnSpc>
              <a:spcAft>
                <a:spcPts val="1000"/>
              </a:spcAft>
              <a:buNone/>
            </a:pP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Giác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chúng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ta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cảm</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sai</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tượng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đang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Để</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đánh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giá</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tượng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khách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bị</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phụ</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thuộc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vào</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cảm</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giác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thì</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người</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ta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thực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phép</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đo</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grpSp>
        <p:nvGrpSpPr>
          <p:cNvPr id="5" name="Google Shape;5106;p49">
            <a:extLst>
              <a:ext uri="{FF2B5EF4-FFF2-40B4-BE49-F238E27FC236}">
                <a16:creationId xmlns:a16="http://schemas.microsoft.com/office/drawing/2014/main" id="{55218DDB-0EE5-7A14-1D88-7AB716D3566A}"/>
              </a:ext>
            </a:extLst>
          </p:cNvPr>
          <p:cNvGrpSpPr/>
          <p:nvPr/>
        </p:nvGrpSpPr>
        <p:grpSpPr>
          <a:xfrm flipH="1">
            <a:off x="11059616" y="4554531"/>
            <a:ext cx="1884775" cy="3671300"/>
            <a:chOff x="913500" y="1280350"/>
            <a:chExt cx="1884775" cy="3671300"/>
          </a:xfrm>
        </p:grpSpPr>
        <p:sp>
          <p:nvSpPr>
            <p:cNvPr id="6" name="Google Shape;5107;p49">
              <a:extLst>
                <a:ext uri="{FF2B5EF4-FFF2-40B4-BE49-F238E27FC236}">
                  <a16:creationId xmlns:a16="http://schemas.microsoft.com/office/drawing/2014/main" id="{B0F9BE38-E32D-A550-4D17-4EF7C4B4B63C}"/>
                </a:ext>
              </a:extLst>
            </p:cNvPr>
            <p:cNvSpPr/>
            <p:nvPr/>
          </p:nvSpPr>
          <p:spPr>
            <a:xfrm>
              <a:off x="1253125" y="4081000"/>
              <a:ext cx="424175" cy="866775"/>
            </a:xfrm>
            <a:custGeom>
              <a:avLst/>
              <a:gdLst/>
              <a:ahLst/>
              <a:cxnLst/>
              <a:rect l="l" t="t" r="r" b="b"/>
              <a:pathLst>
                <a:path w="16967" h="34671" extrusionOk="0">
                  <a:moveTo>
                    <a:pt x="16967" y="0"/>
                  </a:moveTo>
                  <a:lnTo>
                    <a:pt x="655" y="1679"/>
                  </a:lnTo>
                  <a:lnTo>
                    <a:pt x="0" y="34671"/>
                  </a:lnTo>
                  <a:lnTo>
                    <a:pt x="16312" y="32992"/>
                  </a:lnTo>
                  <a:lnTo>
                    <a:pt x="169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8;p49">
              <a:extLst>
                <a:ext uri="{FF2B5EF4-FFF2-40B4-BE49-F238E27FC236}">
                  <a16:creationId xmlns:a16="http://schemas.microsoft.com/office/drawing/2014/main" id="{8216DCBA-6008-AF5A-EC30-05D0B29C61F6}"/>
                </a:ext>
              </a:extLst>
            </p:cNvPr>
            <p:cNvSpPr/>
            <p:nvPr/>
          </p:nvSpPr>
          <p:spPr>
            <a:xfrm>
              <a:off x="1249250" y="4077075"/>
              <a:ext cx="431925" cy="874575"/>
            </a:xfrm>
            <a:custGeom>
              <a:avLst/>
              <a:gdLst/>
              <a:ahLst/>
              <a:cxnLst/>
              <a:rect l="l" t="t" r="r" b="b"/>
              <a:pathLst>
                <a:path w="17277" h="34983" extrusionOk="0">
                  <a:moveTo>
                    <a:pt x="16975" y="317"/>
                  </a:moveTo>
                  <a:lnTo>
                    <a:pt x="16955" y="1038"/>
                  </a:lnTo>
                  <a:cubicBezTo>
                    <a:pt x="16943" y="1836"/>
                    <a:pt x="16931" y="2634"/>
                    <a:pt x="16907" y="3443"/>
                  </a:cubicBezTo>
                  <a:cubicBezTo>
                    <a:pt x="16884" y="4622"/>
                    <a:pt x="16860" y="5813"/>
                    <a:pt x="16836" y="6991"/>
                  </a:cubicBezTo>
                  <a:cubicBezTo>
                    <a:pt x="16812" y="8444"/>
                    <a:pt x="16788" y="9884"/>
                    <a:pt x="16753" y="11325"/>
                  </a:cubicBezTo>
                  <a:cubicBezTo>
                    <a:pt x="16717" y="12909"/>
                    <a:pt x="16693" y="14480"/>
                    <a:pt x="16657" y="16064"/>
                  </a:cubicBezTo>
                  <a:cubicBezTo>
                    <a:pt x="16622" y="17659"/>
                    <a:pt x="16598" y="19255"/>
                    <a:pt x="16562" y="20850"/>
                  </a:cubicBezTo>
                  <a:cubicBezTo>
                    <a:pt x="16526" y="22338"/>
                    <a:pt x="16503" y="23839"/>
                    <a:pt x="16467" y="25327"/>
                  </a:cubicBezTo>
                  <a:cubicBezTo>
                    <a:pt x="16443" y="26577"/>
                    <a:pt x="16419" y="27827"/>
                    <a:pt x="16395" y="29089"/>
                  </a:cubicBezTo>
                  <a:cubicBezTo>
                    <a:pt x="16372" y="29994"/>
                    <a:pt x="16360" y="30899"/>
                    <a:pt x="16336" y="31816"/>
                  </a:cubicBezTo>
                  <a:cubicBezTo>
                    <a:pt x="16336" y="32206"/>
                    <a:pt x="16294" y="32618"/>
                    <a:pt x="16308" y="33012"/>
                  </a:cubicBezTo>
                  <a:lnTo>
                    <a:pt x="16308" y="33012"/>
                  </a:lnTo>
                  <a:cubicBezTo>
                    <a:pt x="15814" y="33065"/>
                    <a:pt x="15320" y="33119"/>
                    <a:pt x="14836" y="33173"/>
                  </a:cubicBezTo>
                  <a:cubicBezTo>
                    <a:pt x="13538" y="33304"/>
                    <a:pt x="12240" y="33435"/>
                    <a:pt x="10954" y="33566"/>
                  </a:cubicBezTo>
                  <a:cubicBezTo>
                    <a:pt x="9371" y="33733"/>
                    <a:pt x="7799" y="33887"/>
                    <a:pt x="6228" y="34054"/>
                  </a:cubicBezTo>
                  <a:cubicBezTo>
                    <a:pt x="4870" y="34197"/>
                    <a:pt x="3525" y="34340"/>
                    <a:pt x="2167" y="34471"/>
                  </a:cubicBezTo>
                  <a:cubicBezTo>
                    <a:pt x="1715" y="34518"/>
                    <a:pt x="1263" y="34566"/>
                    <a:pt x="822" y="34614"/>
                  </a:cubicBezTo>
                  <a:cubicBezTo>
                    <a:pt x="679" y="34626"/>
                    <a:pt x="536" y="34637"/>
                    <a:pt x="405" y="34661"/>
                  </a:cubicBezTo>
                  <a:cubicBezTo>
                    <a:pt x="373" y="34661"/>
                    <a:pt x="338" y="34661"/>
                    <a:pt x="303" y="34664"/>
                  </a:cubicBezTo>
                  <a:lnTo>
                    <a:pt x="303" y="34664"/>
                  </a:lnTo>
                  <a:lnTo>
                    <a:pt x="322" y="33947"/>
                  </a:lnTo>
                  <a:cubicBezTo>
                    <a:pt x="334" y="33149"/>
                    <a:pt x="346" y="32351"/>
                    <a:pt x="370" y="31542"/>
                  </a:cubicBezTo>
                  <a:cubicBezTo>
                    <a:pt x="393" y="30363"/>
                    <a:pt x="417" y="29173"/>
                    <a:pt x="441" y="27994"/>
                  </a:cubicBezTo>
                  <a:cubicBezTo>
                    <a:pt x="465" y="26541"/>
                    <a:pt x="501" y="25101"/>
                    <a:pt x="524" y="23660"/>
                  </a:cubicBezTo>
                  <a:cubicBezTo>
                    <a:pt x="560" y="22076"/>
                    <a:pt x="584" y="20505"/>
                    <a:pt x="620" y="18921"/>
                  </a:cubicBezTo>
                  <a:cubicBezTo>
                    <a:pt x="655" y="17326"/>
                    <a:pt x="679" y="15730"/>
                    <a:pt x="715" y="14123"/>
                  </a:cubicBezTo>
                  <a:cubicBezTo>
                    <a:pt x="751" y="12635"/>
                    <a:pt x="774" y="11146"/>
                    <a:pt x="810" y="9658"/>
                  </a:cubicBezTo>
                  <a:cubicBezTo>
                    <a:pt x="834" y="8408"/>
                    <a:pt x="858" y="7146"/>
                    <a:pt x="882" y="5896"/>
                  </a:cubicBezTo>
                  <a:lnTo>
                    <a:pt x="941" y="3169"/>
                  </a:lnTo>
                  <a:cubicBezTo>
                    <a:pt x="941" y="2776"/>
                    <a:pt x="984" y="2361"/>
                    <a:pt x="968" y="1965"/>
                  </a:cubicBezTo>
                  <a:lnTo>
                    <a:pt x="968" y="1965"/>
                  </a:lnTo>
                  <a:cubicBezTo>
                    <a:pt x="1463" y="1920"/>
                    <a:pt x="1957" y="1866"/>
                    <a:pt x="2441" y="1812"/>
                  </a:cubicBezTo>
                  <a:cubicBezTo>
                    <a:pt x="3739" y="1681"/>
                    <a:pt x="5037" y="1550"/>
                    <a:pt x="6323" y="1419"/>
                  </a:cubicBezTo>
                  <a:cubicBezTo>
                    <a:pt x="7906" y="1252"/>
                    <a:pt x="9478" y="1086"/>
                    <a:pt x="11050" y="931"/>
                  </a:cubicBezTo>
                  <a:cubicBezTo>
                    <a:pt x="12407" y="788"/>
                    <a:pt x="13752" y="645"/>
                    <a:pt x="15110" y="514"/>
                  </a:cubicBezTo>
                  <a:cubicBezTo>
                    <a:pt x="15734" y="447"/>
                    <a:pt x="16359" y="401"/>
                    <a:pt x="16975" y="317"/>
                  </a:cubicBezTo>
                  <a:close/>
                  <a:moveTo>
                    <a:pt x="17143" y="1"/>
                  </a:moveTo>
                  <a:cubicBezTo>
                    <a:pt x="17136" y="1"/>
                    <a:pt x="17129" y="1"/>
                    <a:pt x="17122" y="2"/>
                  </a:cubicBezTo>
                  <a:cubicBezTo>
                    <a:pt x="16586" y="62"/>
                    <a:pt x="16038" y="121"/>
                    <a:pt x="15491" y="169"/>
                  </a:cubicBezTo>
                  <a:cubicBezTo>
                    <a:pt x="14205" y="300"/>
                    <a:pt x="12907" y="443"/>
                    <a:pt x="11621" y="574"/>
                  </a:cubicBezTo>
                  <a:cubicBezTo>
                    <a:pt x="10038" y="740"/>
                    <a:pt x="8466" y="895"/>
                    <a:pt x="6894" y="1062"/>
                  </a:cubicBezTo>
                  <a:cubicBezTo>
                    <a:pt x="5537" y="1205"/>
                    <a:pt x="4180" y="1336"/>
                    <a:pt x="2834" y="1479"/>
                  </a:cubicBezTo>
                  <a:cubicBezTo>
                    <a:pt x="2167" y="1550"/>
                    <a:pt x="1501" y="1598"/>
                    <a:pt x="846" y="1681"/>
                  </a:cubicBezTo>
                  <a:lnTo>
                    <a:pt x="810" y="1681"/>
                  </a:lnTo>
                  <a:cubicBezTo>
                    <a:pt x="739" y="1693"/>
                    <a:pt x="667" y="1752"/>
                    <a:pt x="667" y="1836"/>
                  </a:cubicBezTo>
                  <a:lnTo>
                    <a:pt x="643" y="2717"/>
                  </a:lnTo>
                  <a:cubicBezTo>
                    <a:pt x="632" y="3515"/>
                    <a:pt x="620" y="4324"/>
                    <a:pt x="596" y="5122"/>
                  </a:cubicBezTo>
                  <a:cubicBezTo>
                    <a:pt x="572" y="6301"/>
                    <a:pt x="548" y="7491"/>
                    <a:pt x="524" y="8670"/>
                  </a:cubicBezTo>
                  <a:cubicBezTo>
                    <a:pt x="501" y="10123"/>
                    <a:pt x="465" y="11563"/>
                    <a:pt x="441" y="13016"/>
                  </a:cubicBezTo>
                  <a:cubicBezTo>
                    <a:pt x="405" y="14587"/>
                    <a:pt x="382" y="16171"/>
                    <a:pt x="346" y="17743"/>
                  </a:cubicBezTo>
                  <a:cubicBezTo>
                    <a:pt x="310" y="19338"/>
                    <a:pt x="286" y="20933"/>
                    <a:pt x="251" y="22541"/>
                  </a:cubicBezTo>
                  <a:cubicBezTo>
                    <a:pt x="215" y="24029"/>
                    <a:pt x="191" y="25517"/>
                    <a:pt x="155" y="27006"/>
                  </a:cubicBezTo>
                  <a:cubicBezTo>
                    <a:pt x="132" y="28256"/>
                    <a:pt x="108" y="29518"/>
                    <a:pt x="84" y="30768"/>
                  </a:cubicBezTo>
                  <a:lnTo>
                    <a:pt x="24" y="33494"/>
                  </a:lnTo>
                  <a:cubicBezTo>
                    <a:pt x="24" y="33923"/>
                    <a:pt x="1" y="34352"/>
                    <a:pt x="1" y="34780"/>
                  </a:cubicBezTo>
                  <a:cubicBezTo>
                    <a:pt x="1" y="34792"/>
                    <a:pt x="1" y="34816"/>
                    <a:pt x="1" y="34828"/>
                  </a:cubicBezTo>
                  <a:cubicBezTo>
                    <a:pt x="1" y="34899"/>
                    <a:pt x="72" y="34983"/>
                    <a:pt x="155" y="34983"/>
                  </a:cubicBezTo>
                  <a:cubicBezTo>
                    <a:pt x="691" y="34923"/>
                    <a:pt x="1239" y="34864"/>
                    <a:pt x="1786" y="34816"/>
                  </a:cubicBezTo>
                  <a:cubicBezTo>
                    <a:pt x="3072" y="34673"/>
                    <a:pt x="4370" y="34542"/>
                    <a:pt x="5668" y="34411"/>
                  </a:cubicBezTo>
                  <a:cubicBezTo>
                    <a:pt x="7240" y="34245"/>
                    <a:pt x="8811" y="34090"/>
                    <a:pt x="10383" y="33923"/>
                  </a:cubicBezTo>
                  <a:cubicBezTo>
                    <a:pt x="11740" y="33780"/>
                    <a:pt x="13097" y="33649"/>
                    <a:pt x="14443" y="33506"/>
                  </a:cubicBezTo>
                  <a:cubicBezTo>
                    <a:pt x="15110" y="33435"/>
                    <a:pt x="15776" y="33387"/>
                    <a:pt x="16431" y="33304"/>
                  </a:cubicBezTo>
                  <a:cubicBezTo>
                    <a:pt x="16443" y="33304"/>
                    <a:pt x="16455" y="33304"/>
                    <a:pt x="16467" y="33292"/>
                  </a:cubicBezTo>
                  <a:cubicBezTo>
                    <a:pt x="16538" y="33292"/>
                    <a:pt x="16610" y="33233"/>
                    <a:pt x="16610" y="33149"/>
                  </a:cubicBezTo>
                  <a:lnTo>
                    <a:pt x="16634" y="32268"/>
                  </a:lnTo>
                  <a:cubicBezTo>
                    <a:pt x="16645" y="31459"/>
                    <a:pt x="16657" y="30661"/>
                    <a:pt x="16681" y="29863"/>
                  </a:cubicBezTo>
                  <a:cubicBezTo>
                    <a:pt x="16705" y="28672"/>
                    <a:pt x="16729" y="27494"/>
                    <a:pt x="16753" y="26303"/>
                  </a:cubicBezTo>
                  <a:cubicBezTo>
                    <a:pt x="16776" y="24862"/>
                    <a:pt x="16812" y="23422"/>
                    <a:pt x="16836" y="21969"/>
                  </a:cubicBezTo>
                  <a:cubicBezTo>
                    <a:pt x="16872" y="20398"/>
                    <a:pt x="16896" y="18814"/>
                    <a:pt x="16931" y="17242"/>
                  </a:cubicBezTo>
                  <a:cubicBezTo>
                    <a:pt x="16967" y="15647"/>
                    <a:pt x="16991" y="14040"/>
                    <a:pt x="17026" y="12444"/>
                  </a:cubicBezTo>
                  <a:cubicBezTo>
                    <a:pt x="17062" y="10956"/>
                    <a:pt x="17086" y="9468"/>
                    <a:pt x="17122" y="7979"/>
                  </a:cubicBezTo>
                  <a:cubicBezTo>
                    <a:pt x="17146" y="6717"/>
                    <a:pt x="17169" y="5467"/>
                    <a:pt x="17193" y="4217"/>
                  </a:cubicBezTo>
                  <a:cubicBezTo>
                    <a:pt x="17217" y="3300"/>
                    <a:pt x="17229" y="2395"/>
                    <a:pt x="17253" y="1491"/>
                  </a:cubicBezTo>
                  <a:cubicBezTo>
                    <a:pt x="17253" y="1062"/>
                    <a:pt x="17277" y="633"/>
                    <a:pt x="17277" y="205"/>
                  </a:cubicBezTo>
                  <a:cubicBezTo>
                    <a:pt x="17277" y="193"/>
                    <a:pt x="17277" y="169"/>
                    <a:pt x="17277" y="157"/>
                  </a:cubicBezTo>
                  <a:cubicBezTo>
                    <a:pt x="17277" y="126"/>
                    <a:pt x="17269" y="100"/>
                    <a:pt x="17256" y="79"/>
                  </a:cubicBezTo>
                  <a:lnTo>
                    <a:pt x="17256" y="79"/>
                  </a:lnTo>
                  <a:cubicBezTo>
                    <a:pt x="17239" y="35"/>
                    <a:pt x="17202" y="1"/>
                    <a:pt x="17143"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09;p49">
              <a:extLst>
                <a:ext uri="{FF2B5EF4-FFF2-40B4-BE49-F238E27FC236}">
                  <a16:creationId xmlns:a16="http://schemas.microsoft.com/office/drawing/2014/main" id="{0E18C8BE-018E-24AC-AE8A-51E12B63C67C}"/>
                </a:ext>
              </a:extLst>
            </p:cNvPr>
            <p:cNvSpPr/>
            <p:nvPr/>
          </p:nvSpPr>
          <p:spPr>
            <a:xfrm>
              <a:off x="1770750" y="4091350"/>
              <a:ext cx="457525" cy="833225"/>
            </a:xfrm>
            <a:custGeom>
              <a:avLst/>
              <a:gdLst/>
              <a:ahLst/>
              <a:cxnLst/>
              <a:rect l="l" t="t" r="r" b="b"/>
              <a:pathLst>
                <a:path w="18301" h="33329" extrusionOk="0">
                  <a:moveTo>
                    <a:pt x="11935" y="0"/>
                  </a:moveTo>
                  <a:cubicBezTo>
                    <a:pt x="7239" y="0"/>
                    <a:pt x="0" y="74"/>
                    <a:pt x="0" y="74"/>
                  </a:cubicBezTo>
                  <a:lnTo>
                    <a:pt x="1739" y="33328"/>
                  </a:lnTo>
                  <a:lnTo>
                    <a:pt x="18300" y="33328"/>
                  </a:lnTo>
                  <a:cubicBezTo>
                    <a:pt x="18300" y="33328"/>
                    <a:pt x="15419" y="241"/>
                    <a:pt x="15848" y="74"/>
                  </a:cubicBezTo>
                  <a:cubicBezTo>
                    <a:pt x="15994" y="19"/>
                    <a:pt x="14282" y="0"/>
                    <a:pt x="11935" y="0"/>
                  </a:cubicBezTo>
                  <a:close/>
                </a:path>
              </a:pathLst>
            </a:custGeom>
            <a:solidFill>
              <a:schemeClr val="accent4"/>
            </a:solid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10;p49">
              <a:extLst>
                <a:ext uri="{FF2B5EF4-FFF2-40B4-BE49-F238E27FC236}">
                  <a16:creationId xmlns:a16="http://schemas.microsoft.com/office/drawing/2014/main" id="{940988D8-7646-94D9-0A6B-9F9EC8CACE9F}"/>
                </a:ext>
              </a:extLst>
            </p:cNvPr>
            <p:cNvSpPr/>
            <p:nvPr/>
          </p:nvSpPr>
          <p:spPr>
            <a:xfrm>
              <a:off x="1471300" y="2223625"/>
              <a:ext cx="428050" cy="291125"/>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11;p49">
              <a:extLst>
                <a:ext uri="{FF2B5EF4-FFF2-40B4-BE49-F238E27FC236}">
                  <a16:creationId xmlns:a16="http://schemas.microsoft.com/office/drawing/2014/main" id="{F551921F-F7DA-5D9B-F897-9A91A05C74BD}"/>
                </a:ext>
              </a:extLst>
            </p:cNvPr>
            <p:cNvSpPr/>
            <p:nvPr/>
          </p:nvSpPr>
          <p:spPr>
            <a:xfrm>
              <a:off x="1467125" y="2219625"/>
              <a:ext cx="436400" cy="29875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12;p49">
              <a:extLst>
                <a:ext uri="{FF2B5EF4-FFF2-40B4-BE49-F238E27FC236}">
                  <a16:creationId xmlns:a16="http://schemas.microsoft.com/office/drawing/2014/main" id="{36489DB4-684D-0549-48D6-B934C8FDAF07}"/>
                </a:ext>
              </a:extLst>
            </p:cNvPr>
            <p:cNvSpPr/>
            <p:nvPr/>
          </p:nvSpPr>
          <p:spPr>
            <a:xfrm>
              <a:off x="1134050" y="1822025"/>
              <a:ext cx="200650" cy="212475"/>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13;p49">
              <a:extLst>
                <a:ext uri="{FF2B5EF4-FFF2-40B4-BE49-F238E27FC236}">
                  <a16:creationId xmlns:a16="http://schemas.microsoft.com/office/drawing/2014/main" id="{A3BFA5B8-F207-691E-E655-7401F47E11B5}"/>
                </a:ext>
              </a:extLst>
            </p:cNvPr>
            <p:cNvSpPr/>
            <p:nvPr/>
          </p:nvSpPr>
          <p:spPr>
            <a:xfrm>
              <a:off x="1129000" y="1818200"/>
              <a:ext cx="209525" cy="219900"/>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14;p49">
              <a:extLst>
                <a:ext uri="{FF2B5EF4-FFF2-40B4-BE49-F238E27FC236}">
                  <a16:creationId xmlns:a16="http://schemas.microsoft.com/office/drawing/2014/main" id="{A004BCFC-A763-406C-4098-B2AA9F4418E3}"/>
                </a:ext>
              </a:extLst>
            </p:cNvPr>
            <p:cNvSpPr/>
            <p:nvPr/>
          </p:nvSpPr>
          <p:spPr>
            <a:xfrm>
              <a:off x="1162325" y="1853150"/>
              <a:ext cx="142325" cy="84600"/>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15;p49">
              <a:extLst>
                <a:ext uri="{FF2B5EF4-FFF2-40B4-BE49-F238E27FC236}">
                  <a16:creationId xmlns:a16="http://schemas.microsoft.com/office/drawing/2014/main" id="{07E1C6C3-79DD-C2C4-9769-0DF435ACF1C2}"/>
                </a:ext>
              </a:extLst>
            </p:cNvPr>
            <p:cNvSpPr/>
            <p:nvPr/>
          </p:nvSpPr>
          <p:spPr>
            <a:xfrm>
              <a:off x="1218900" y="1872825"/>
              <a:ext cx="40650" cy="106750"/>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16;p49">
              <a:extLst>
                <a:ext uri="{FF2B5EF4-FFF2-40B4-BE49-F238E27FC236}">
                  <a16:creationId xmlns:a16="http://schemas.microsoft.com/office/drawing/2014/main" id="{3128B72C-1A16-5C32-3A76-CF31491126FA}"/>
                </a:ext>
              </a:extLst>
            </p:cNvPr>
            <p:cNvSpPr/>
            <p:nvPr/>
          </p:nvSpPr>
          <p:spPr>
            <a:xfrm>
              <a:off x="1183050" y="1961700"/>
              <a:ext cx="82300" cy="45875"/>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17;p49">
              <a:extLst>
                <a:ext uri="{FF2B5EF4-FFF2-40B4-BE49-F238E27FC236}">
                  <a16:creationId xmlns:a16="http://schemas.microsoft.com/office/drawing/2014/main" id="{009F9AC5-F7F6-A15D-63C9-77FAD10F5450}"/>
                </a:ext>
              </a:extLst>
            </p:cNvPr>
            <p:cNvSpPr/>
            <p:nvPr/>
          </p:nvSpPr>
          <p:spPr>
            <a:xfrm>
              <a:off x="2001125" y="1822025"/>
              <a:ext cx="200350" cy="212475"/>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18;p49">
              <a:extLst>
                <a:ext uri="{FF2B5EF4-FFF2-40B4-BE49-F238E27FC236}">
                  <a16:creationId xmlns:a16="http://schemas.microsoft.com/office/drawing/2014/main" id="{7B3EA46C-AA7D-A560-5837-7AC00FCB346F}"/>
                </a:ext>
              </a:extLst>
            </p:cNvPr>
            <p:cNvSpPr/>
            <p:nvPr/>
          </p:nvSpPr>
          <p:spPr>
            <a:xfrm>
              <a:off x="1996850" y="1818300"/>
              <a:ext cx="209700" cy="219900"/>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9;p49">
              <a:extLst>
                <a:ext uri="{FF2B5EF4-FFF2-40B4-BE49-F238E27FC236}">
                  <a16:creationId xmlns:a16="http://schemas.microsoft.com/office/drawing/2014/main" id="{3FBD5702-86CB-DEC4-8D02-47D60FD82493}"/>
                </a:ext>
              </a:extLst>
            </p:cNvPr>
            <p:cNvSpPr/>
            <p:nvPr/>
          </p:nvSpPr>
          <p:spPr>
            <a:xfrm>
              <a:off x="2031200" y="1853200"/>
              <a:ext cx="142000" cy="84550"/>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0;p49">
              <a:extLst>
                <a:ext uri="{FF2B5EF4-FFF2-40B4-BE49-F238E27FC236}">
                  <a16:creationId xmlns:a16="http://schemas.microsoft.com/office/drawing/2014/main" id="{EB8B9E19-56F8-0B2A-0F76-DAF57C8FA5D3}"/>
                </a:ext>
              </a:extLst>
            </p:cNvPr>
            <p:cNvSpPr/>
            <p:nvPr/>
          </p:nvSpPr>
          <p:spPr>
            <a:xfrm>
              <a:off x="2076275" y="1872825"/>
              <a:ext cx="35300" cy="106750"/>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21;p49">
              <a:extLst>
                <a:ext uri="{FF2B5EF4-FFF2-40B4-BE49-F238E27FC236}">
                  <a16:creationId xmlns:a16="http://schemas.microsoft.com/office/drawing/2014/main" id="{7A2493C4-7ADB-4582-379A-303139B997F2}"/>
                </a:ext>
              </a:extLst>
            </p:cNvPr>
            <p:cNvSpPr/>
            <p:nvPr/>
          </p:nvSpPr>
          <p:spPr>
            <a:xfrm>
              <a:off x="2070175" y="1961700"/>
              <a:ext cx="82400" cy="45875"/>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22;p49">
              <a:extLst>
                <a:ext uri="{FF2B5EF4-FFF2-40B4-BE49-F238E27FC236}">
                  <a16:creationId xmlns:a16="http://schemas.microsoft.com/office/drawing/2014/main" id="{EE8C0A6E-6A7E-C7CB-ACBF-C7E20189EED6}"/>
                </a:ext>
              </a:extLst>
            </p:cNvPr>
            <p:cNvSpPr/>
            <p:nvPr/>
          </p:nvSpPr>
          <p:spPr>
            <a:xfrm>
              <a:off x="1198350" y="1284200"/>
              <a:ext cx="994500" cy="96562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23;p49">
              <a:extLst>
                <a:ext uri="{FF2B5EF4-FFF2-40B4-BE49-F238E27FC236}">
                  <a16:creationId xmlns:a16="http://schemas.microsoft.com/office/drawing/2014/main" id="{AAB06B5C-9C7F-1CDD-52B1-80626B9C374C}"/>
                </a:ext>
              </a:extLst>
            </p:cNvPr>
            <p:cNvSpPr/>
            <p:nvPr/>
          </p:nvSpPr>
          <p:spPr>
            <a:xfrm>
              <a:off x="1191500" y="1280350"/>
              <a:ext cx="985275" cy="973050"/>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24;p49">
              <a:extLst>
                <a:ext uri="{FF2B5EF4-FFF2-40B4-BE49-F238E27FC236}">
                  <a16:creationId xmlns:a16="http://schemas.microsoft.com/office/drawing/2014/main" id="{259D0585-08CD-6A2E-E719-EB41F9B1A63C}"/>
                </a:ext>
              </a:extLst>
            </p:cNvPr>
            <p:cNvSpPr/>
            <p:nvPr/>
          </p:nvSpPr>
          <p:spPr>
            <a:xfrm>
              <a:off x="1546900" y="2056925"/>
              <a:ext cx="204525" cy="108675"/>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25;p49">
              <a:extLst>
                <a:ext uri="{FF2B5EF4-FFF2-40B4-BE49-F238E27FC236}">
                  <a16:creationId xmlns:a16="http://schemas.microsoft.com/office/drawing/2014/main" id="{148F985E-3B51-DC1C-33A2-27645DAE93E2}"/>
                </a:ext>
              </a:extLst>
            </p:cNvPr>
            <p:cNvSpPr/>
            <p:nvPr/>
          </p:nvSpPr>
          <p:spPr>
            <a:xfrm>
              <a:off x="1574274" y="2095500"/>
              <a:ext cx="142009" cy="70100"/>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6;p49">
              <a:extLst>
                <a:ext uri="{FF2B5EF4-FFF2-40B4-BE49-F238E27FC236}">
                  <a16:creationId xmlns:a16="http://schemas.microsoft.com/office/drawing/2014/main" id="{72BA7187-CEE9-1C96-8F7F-00A24E525931}"/>
                </a:ext>
              </a:extLst>
            </p:cNvPr>
            <p:cNvSpPr/>
            <p:nvPr/>
          </p:nvSpPr>
          <p:spPr>
            <a:xfrm>
              <a:off x="1541550" y="2053350"/>
              <a:ext cx="213750" cy="11625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27;p49">
              <a:extLst>
                <a:ext uri="{FF2B5EF4-FFF2-40B4-BE49-F238E27FC236}">
                  <a16:creationId xmlns:a16="http://schemas.microsoft.com/office/drawing/2014/main" id="{1D115DE8-D8D0-3B26-C934-711CEE19E84E}"/>
                </a:ext>
              </a:extLst>
            </p:cNvPr>
            <p:cNvSpPr/>
            <p:nvPr/>
          </p:nvSpPr>
          <p:spPr>
            <a:xfrm>
              <a:off x="1316825" y="1597050"/>
              <a:ext cx="710225" cy="441450"/>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28;p49">
              <a:extLst>
                <a:ext uri="{FF2B5EF4-FFF2-40B4-BE49-F238E27FC236}">
                  <a16:creationId xmlns:a16="http://schemas.microsoft.com/office/drawing/2014/main" id="{134DFE67-0341-3D6C-2A61-CA2EC56C75A5}"/>
                </a:ext>
              </a:extLst>
            </p:cNvPr>
            <p:cNvSpPr/>
            <p:nvPr/>
          </p:nvSpPr>
          <p:spPr>
            <a:xfrm>
              <a:off x="1318000" y="1593425"/>
              <a:ext cx="696550" cy="448950"/>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29;p49">
              <a:extLst>
                <a:ext uri="{FF2B5EF4-FFF2-40B4-BE49-F238E27FC236}">
                  <a16:creationId xmlns:a16="http://schemas.microsoft.com/office/drawing/2014/main" id="{F66AC02A-92AF-53E0-1E7B-A4FC26A79C72}"/>
                </a:ext>
              </a:extLst>
            </p:cNvPr>
            <p:cNvSpPr/>
            <p:nvPr/>
          </p:nvSpPr>
          <p:spPr>
            <a:xfrm>
              <a:off x="1602275" y="1941725"/>
              <a:ext cx="95425" cy="4220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30;p49">
              <a:extLst>
                <a:ext uri="{FF2B5EF4-FFF2-40B4-BE49-F238E27FC236}">
                  <a16:creationId xmlns:a16="http://schemas.microsoft.com/office/drawing/2014/main" id="{E92F1484-B9A2-95C9-6B82-5556B2564DE1}"/>
                </a:ext>
              </a:extLst>
            </p:cNvPr>
            <p:cNvSpPr/>
            <p:nvPr/>
          </p:nvSpPr>
          <p:spPr>
            <a:xfrm>
              <a:off x="1455825" y="1848275"/>
              <a:ext cx="60450" cy="109850"/>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31;p49">
              <a:extLst>
                <a:ext uri="{FF2B5EF4-FFF2-40B4-BE49-F238E27FC236}">
                  <a16:creationId xmlns:a16="http://schemas.microsoft.com/office/drawing/2014/main" id="{89F62D4A-D782-C976-17B4-31520299BDB8}"/>
                </a:ext>
              </a:extLst>
            </p:cNvPr>
            <p:cNvSpPr/>
            <p:nvPr/>
          </p:nvSpPr>
          <p:spPr>
            <a:xfrm>
              <a:off x="1431425" y="1816275"/>
              <a:ext cx="110675" cy="2187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32;p49">
              <a:extLst>
                <a:ext uri="{FF2B5EF4-FFF2-40B4-BE49-F238E27FC236}">
                  <a16:creationId xmlns:a16="http://schemas.microsoft.com/office/drawing/2014/main" id="{0BE41D7C-40D3-8AAC-2978-04E7984DC977}"/>
                </a:ext>
              </a:extLst>
            </p:cNvPr>
            <p:cNvSpPr/>
            <p:nvPr/>
          </p:nvSpPr>
          <p:spPr>
            <a:xfrm>
              <a:off x="1794250" y="1848275"/>
              <a:ext cx="60450" cy="109850"/>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33;p49">
              <a:extLst>
                <a:ext uri="{FF2B5EF4-FFF2-40B4-BE49-F238E27FC236}">
                  <a16:creationId xmlns:a16="http://schemas.microsoft.com/office/drawing/2014/main" id="{23D064BD-AD05-1DA4-21BF-56FE0C5A72E9}"/>
                </a:ext>
              </a:extLst>
            </p:cNvPr>
            <p:cNvSpPr/>
            <p:nvPr/>
          </p:nvSpPr>
          <p:spPr>
            <a:xfrm>
              <a:off x="1768425" y="1816275"/>
              <a:ext cx="110700" cy="2187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34;p49">
              <a:extLst>
                <a:ext uri="{FF2B5EF4-FFF2-40B4-BE49-F238E27FC236}">
                  <a16:creationId xmlns:a16="http://schemas.microsoft.com/office/drawing/2014/main" id="{73262439-A847-2F61-919C-395350F69C8C}"/>
                </a:ext>
              </a:extLst>
            </p:cNvPr>
            <p:cNvSpPr/>
            <p:nvPr/>
          </p:nvSpPr>
          <p:spPr>
            <a:xfrm>
              <a:off x="1347775"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rgbClr val="9DB3F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35;p49">
              <a:extLst>
                <a:ext uri="{FF2B5EF4-FFF2-40B4-BE49-F238E27FC236}">
                  <a16:creationId xmlns:a16="http://schemas.microsoft.com/office/drawing/2014/main" id="{617DDFA5-5B89-9E3B-E45C-4B201EB9CB7C}"/>
                </a:ext>
              </a:extLst>
            </p:cNvPr>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36;p49">
              <a:extLst>
                <a:ext uri="{FF2B5EF4-FFF2-40B4-BE49-F238E27FC236}">
                  <a16:creationId xmlns:a16="http://schemas.microsoft.com/office/drawing/2014/main" id="{48CDFE6E-EAEE-46C7-9F60-C40E4DC6FBAF}"/>
                </a:ext>
              </a:extLst>
            </p:cNvPr>
            <p:cNvSpPr/>
            <p:nvPr/>
          </p:nvSpPr>
          <p:spPr>
            <a:xfrm>
              <a:off x="1254300" y="1804825"/>
              <a:ext cx="97075" cy="62225"/>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rgbClr val="9DB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37;p49">
              <a:extLst>
                <a:ext uri="{FF2B5EF4-FFF2-40B4-BE49-F238E27FC236}">
                  <a16:creationId xmlns:a16="http://schemas.microsoft.com/office/drawing/2014/main" id="{5892A2BF-4E99-57D2-2012-B292E93D7457}"/>
                </a:ext>
              </a:extLst>
            </p:cNvPr>
            <p:cNvSpPr/>
            <p:nvPr/>
          </p:nvSpPr>
          <p:spPr>
            <a:xfrm>
              <a:off x="1254300" y="1804825"/>
              <a:ext cx="97075" cy="62225"/>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38;p49">
              <a:extLst>
                <a:ext uri="{FF2B5EF4-FFF2-40B4-BE49-F238E27FC236}">
                  <a16:creationId xmlns:a16="http://schemas.microsoft.com/office/drawing/2014/main" id="{0455CFD4-8812-C6C9-E1AC-6C24A79E89C8}"/>
                </a:ext>
              </a:extLst>
            </p:cNvPr>
            <p:cNvSpPr/>
            <p:nvPr/>
          </p:nvSpPr>
          <p:spPr>
            <a:xfrm>
              <a:off x="1982975" y="1804825"/>
              <a:ext cx="98550" cy="62225"/>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rgbClr val="9DB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39;p49">
              <a:extLst>
                <a:ext uri="{FF2B5EF4-FFF2-40B4-BE49-F238E27FC236}">
                  <a16:creationId xmlns:a16="http://schemas.microsoft.com/office/drawing/2014/main" id="{0FA6D061-A352-3A7B-810E-6D7E611F6756}"/>
                </a:ext>
              </a:extLst>
            </p:cNvPr>
            <p:cNvSpPr/>
            <p:nvPr/>
          </p:nvSpPr>
          <p:spPr>
            <a:xfrm>
              <a:off x="1984450" y="1804825"/>
              <a:ext cx="97075" cy="62225"/>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40;p49">
              <a:extLst>
                <a:ext uri="{FF2B5EF4-FFF2-40B4-BE49-F238E27FC236}">
                  <a16:creationId xmlns:a16="http://schemas.microsoft.com/office/drawing/2014/main" id="{12722E1F-0CB3-F4C6-A568-FB4635803AA4}"/>
                </a:ext>
              </a:extLst>
            </p:cNvPr>
            <p:cNvSpPr/>
            <p:nvPr/>
          </p:nvSpPr>
          <p:spPr>
            <a:xfrm>
              <a:off x="2503875" y="2162525"/>
              <a:ext cx="278050" cy="483800"/>
            </a:xfrm>
            <a:custGeom>
              <a:avLst/>
              <a:gdLst/>
              <a:ahLst/>
              <a:cxnLst/>
              <a:rect l="l" t="t" r="r" b="b"/>
              <a:pathLst>
                <a:path w="11122" h="19352" extrusionOk="0">
                  <a:moveTo>
                    <a:pt x="3315" y="0"/>
                  </a:moveTo>
                  <a:cubicBezTo>
                    <a:pt x="3148" y="0"/>
                    <a:pt x="2974" y="72"/>
                    <a:pt x="2810" y="194"/>
                  </a:cubicBezTo>
                  <a:cubicBezTo>
                    <a:pt x="2489" y="432"/>
                    <a:pt x="2274" y="825"/>
                    <a:pt x="2155" y="1194"/>
                  </a:cubicBezTo>
                  <a:cubicBezTo>
                    <a:pt x="1965" y="1789"/>
                    <a:pt x="1917" y="2408"/>
                    <a:pt x="1882" y="3016"/>
                  </a:cubicBezTo>
                  <a:cubicBezTo>
                    <a:pt x="1882" y="3040"/>
                    <a:pt x="1882" y="3051"/>
                    <a:pt x="1882" y="3063"/>
                  </a:cubicBezTo>
                  <a:cubicBezTo>
                    <a:pt x="1798" y="4492"/>
                    <a:pt x="1905" y="5921"/>
                    <a:pt x="2013" y="7350"/>
                  </a:cubicBezTo>
                  <a:cubicBezTo>
                    <a:pt x="2048" y="7731"/>
                    <a:pt x="2084" y="8112"/>
                    <a:pt x="2108" y="8493"/>
                  </a:cubicBezTo>
                  <a:cubicBezTo>
                    <a:pt x="2066" y="8489"/>
                    <a:pt x="2023" y="8487"/>
                    <a:pt x="1982" y="8487"/>
                  </a:cubicBezTo>
                  <a:cubicBezTo>
                    <a:pt x="1245" y="8487"/>
                    <a:pt x="580" y="9068"/>
                    <a:pt x="298" y="9767"/>
                  </a:cubicBezTo>
                  <a:cubicBezTo>
                    <a:pt x="0" y="10505"/>
                    <a:pt x="48" y="11326"/>
                    <a:pt x="167" y="12112"/>
                  </a:cubicBezTo>
                  <a:cubicBezTo>
                    <a:pt x="429" y="13993"/>
                    <a:pt x="1024" y="15815"/>
                    <a:pt x="1917" y="17482"/>
                  </a:cubicBezTo>
                  <a:cubicBezTo>
                    <a:pt x="2305" y="17835"/>
                    <a:pt x="9150" y="19325"/>
                    <a:pt x="9251" y="19351"/>
                  </a:cubicBezTo>
                  <a:lnTo>
                    <a:pt x="9251" y="19351"/>
                  </a:lnTo>
                  <a:cubicBezTo>
                    <a:pt x="9205" y="19316"/>
                    <a:pt x="10990" y="16189"/>
                    <a:pt x="11073" y="11219"/>
                  </a:cubicBezTo>
                  <a:cubicBezTo>
                    <a:pt x="11122" y="8305"/>
                    <a:pt x="8873" y="7702"/>
                    <a:pt x="7001" y="7702"/>
                  </a:cubicBezTo>
                  <a:cubicBezTo>
                    <a:pt x="5674" y="7702"/>
                    <a:pt x="4537" y="8004"/>
                    <a:pt x="4537" y="8004"/>
                  </a:cubicBezTo>
                  <a:cubicBezTo>
                    <a:pt x="4549" y="6945"/>
                    <a:pt x="4525" y="6469"/>
                    <a:pt x="4537" y="5754"/>
                  </a:cubicBezTo>
                  <a:cubicBezTo>
                    <a:pt x="4549" y="4778"/>
                    <a:pt x="4572" y="3790"/>
                    <a:pt x="4477" y="2813"/>
                  </a:cubicBezTo>
                  <a:cubicBezTo>
                    <a:pt x="4430" y="2325"/>
                    <a:pt x="4346" y="1837"/>
                    <a:pt x="4239" y="1361"/>
                  </a:cubicBezTo>
                  <a:cubicBezTo>
                    <a:pt x="4144" y="968"/>
                    <a:pt x="4037" y="539"/>
                    <a:pt x="3763" y="218"/>
                  </a:cubicBezTo>
                  <a:cubicBezTo>
                    <a:pt x="3629" y="66"/>
                    <a:pt x="3475" y="0"/>
                    <a:pt x="3315" y="0"/>
                  </a:cubicBezTo>
                  <a:close/>
                  <a:moveTo>
                    <a:pt x="9251" y="19351"/>
                  </a:moveTo>
                  <a:cubicBezTo>
                    <a:pt x="9251" y="19351"/>
                    <a:pt x="9251" y="19351"/>
                    <a:pt x="9252" y="19351"/>
                  </a:cubicBezTo>
                  <a:cubicBezTo>
                    <a:pt x="9252" y="19351"/>
                    <a:pt x="9252" y="19351"/>
                    <a:pt x="9252" y="19351"/>
                  </a:cubicBezTo>
                  <a:cubicBezTo>
                    <a:pt x="9252" y="19351"/>
                    <a:pt x="9252" y="19351"/>
                    <a:pt x="9251" y="1935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41;p49">
              <a:extLst>
                <a:ext uri="{FF2B5EF4-FFF2-40B4-BE49-F238E27FC236}">
                  <a16:creationId xmlns:a16="http://schemas.microsoft.com/office/drawing/2014/main" id="{9ED728ED-C9A8-523E-DB32-91CC0F4C583F}"/>
                </a:ext>
              </a:extLst>
            </p:cNvPr>
            <p:cNvSpPr/>
            <p:nvPr/>
          </p:nvSpPr>
          <p:spPr>
            <a:xfrm>
              <a:off x="2498525" y="2158700"/>
              <a:ext cx="286050" cy="491500"/>
            </a:xfrm>
            <a:custGeom>
              <a:avLst/>
              <a:gdLst/>
              <a:ahLst/>
              <a:cxnLst/>
              <a:rect l="l" t="t" r="r" b="b"/>
              <a:pathLst>
                <a:path w="11442" h="19660" extrusionOk="0">
                  <a:moveTo>
                    <a:pt x="3530" y="304"/>
                  </a:moveTo>
                  <a:cubicBezTo>
                    <a:pt x="3885" y="304"/>
                    <a:pt x="4078" y="760"/>
                    <a:pt x="4167" y="1049"/>
                  </a:cubicBezTo>
                  <a:cubicBezTo>
                    <a:pt x="4310" y="1502"/>
                    <a:pt x="4405" y="1966"/>
                    <a:pt x="4477" y="2419"/>
                  </a:cubicBezTo>
                  <a:cubicBezTo>
                    <a:pt x="4643" y="3572"/>
                    <a:pt x="4620" y="4738"/>
                    <a:pt x="4608" y="5903"/>
                  </a:cubicBezTo>
                  <a:lnTo>
                    <a:pt x="4608" y="5903"/>
                  </a:lnTo>
                  <a:cubicBezTo>
                    <a:pt x="4608" y="5905"/>
                    <a:pt x="4608" y="5906"/>
                    <a:pt x="4608" y="5907"/>
                  </a:cubicBezTo>
                  <a:cubicBezTo>
                    <a:pt x="4608" y="5907"/>
                    <a:pt x="4608" y="5907"/>
                    <a:pt x="4608" y="5907"/>
                  </a:cubicBezTo>
                  <a:lnTo>
                    <a:pt x="4608" y="5907"/>
                  </a:lnTo>
                  <a:cubicBezTo>
                    <a:pt x="4607" y="5913"/>
                    <a:pt x="4607" y="5918"/>
                    <a:pt x="4608" y="5924"/>
                  </a:cubicBezTo>
                  <a:lnTo>
                    <a:pt x="4608" y="5924"/>
                  </a:lnTo>
                  <a:cubicBezTo>
                    <a:pt x="4596" y="6668"/>
                    <a:pt x="4608" y="7413"/>
                    <a:pt x="4608" y="8157"/>
                  </a:cubicBezTo>
                  <a:cubicBezTo>
                    <a:pt x="4597" y="8240"/>
                    <a:pt x="4677" y="8305"/>
                    <a:pt x="4753" y="8305"/>
                  </a:cubicBezTo>
                  <a:cubicBezTo>
                    <a:pt x="4764" y="8305"/>
                    <a:pt x="4775" y="8303"/>
                    <a:pt x="4786" y="8300"/>
                  </a:cubicBezTo>
                  <a:cubicBezTo>
                    <a:pt x="4941" y="8265"/>
                    <a:pt x="5096" y="8229"/>
                    <a:pt x="5251" y="8205"/>
                  </a:cubicBezTo>
                  <a:cubicBezTo>
                    <a:pt x="5417" y="8169"/>
                    <a:pt x="5584" y="8145"/>
                    <a:pt x="5763" y="8122"/>
                  </a:cubicBezTo>
                  <a:lnTo>
                    <a:pt x="5822" y="8110"/>
                  </a:lnTo>
                  <a:cubicBezTo>
                    <a:pt x="5834" y="8110"/>
                    <a:pt x="5858" y="8098"/>
                    <a:pt x="5870" y="8098"/>
                  </a:cubicBezTo>
                  <a:lnTo>
                    <a:pt x="5882" y="8098"/>
                  </a:lnTo>
                  <a:cubicBezTo>
                    <a:pt x="5929" y="8086"/>
                    <a:pt x="5989" y="8086"/>
                    <a:pt x="6037" y="8074"/>
                  </a:cubicBezTo>
                  <a:cubicBezTo>
                    <a:pt x="6144" y="8062"/>
                    <a:pt x="6263" y="8050"/>
                    <a:pt x="6370" y="8038"/>
                  </a:cubicBezTo>
                  <a:cubicBezTo>
                    <a:pt x="6644" y="8019"/>
                    <a:pt x="6914" y="8007"/>
                    <a:pt x="7185" y="8007"/>
                  </a:cubicBezTo>
                  <a:cubicBezTo>
                    <a:pt x="7421" y="8007"/>
                    <a:pt x="7656" y="8016"/>
                    <a:pt x="7894" y="8038"/>
                  </a:cubicBezTo>
                  <a:cubicBezTo>
                    <a:pt x="8156" y="8062"/>
                    <a:pt x="8382" y="8086"/>
                    <a:pt x="8656" y="8145"/>
                  </a:cubicBezTo>
                  <a:cubicBezTo>
                    <a:pt x="8775" y="8181"/>
                    <a:pt x="8906" y="8217"/>
                    <a:pt x="9037" y="8253"/>
                  </a:cubicBezTo>
                  <a:cubicBezTo>
                    <a:pt x="9096" y="8276"/>
                    <a:pt x="9156" y="8288"/>
                    <a:pt x="9216" y="8312"/>
                  </a:cubicBezTo>
                  <a:cubicBezTo>
                    <a:pt x="9251" y="8324"/>
                    <a:pt x="9275" y="8336"/>
                    <a:pt x="9299" y="8348"/>
                  </a:cubicBezTo>
                  <a:cubicBezTo>
                    <a:pt x="9323" y="8360"/>
                    <a:pt x="9335" y="8360"/>
                    <a:pt x="9358" y="8372"/>
                  </a:cubicBezTo>
                  <a:cubicBezTo>
                    <a:pt x="9358" y="8372"/>
                    <a:pt x="9394" y="8384"/>
                    <a:pt x="9382" y="8384"/>
                  </a:cubicBezTo>
                  <a:cubicBezTo>
                    <a:pt x="9620" y="8479"/>
                    <a:pt x="9847" y="8610"/>
                    <a:pt x="10049" y="8765"/>
                  </a:cubicBezTo>
                  <a:cubicBezTo>
                    <a:pt x="10228" y="8896"/>
                    <a:pt x="10442" y="9110"/>
                    <a:pt x="10573" y="9288"/>
                  </a:cubicBezTo>
                  <a:cubicBezTo>
                    <a:pt x="10930" y="9789"/>
                    <a:pt x="11097" y="10396"/>
                    <a:pt x="11132" y="11015"/>
                  </a:cubicBezTo>
                  <a:cubicBezTo>
                    <a:pt x="11156" y="11539"/>
                    <a:pt x="11121" y="12086"/>
                    <a:pt x="11073" y="12610"/>
                  </a:cubicBezTo>
                  <a:cubicBezTo>
                    <a:pt x="11037" y="13170"/>
                    <a:pt x="10978" y="13718"/>
                    <a:pt x="10882" y="14277"/>
                  </a:cubicBezTo>
                  <a:cubicBezTo>
                    <a:pt x="10740" y="15182"/>
                    <a:pt x="10537" y="16075"/>
                    <a:pt x="10275" y="16956"/>
                  </a:cubicBezTo>
                  <a:cubicBezTo>
                    <a:pt x="10097" y="17563"/>
                    <a:pt x="9882" y="18147"/>
                    <a:pt x="9644" y="18730"/>
                  </a:cubicBezTo>
                  <a:cubicBezTo>
                    <a:pt x="9637" y="18730"/>
                    <a:pt x="9630" y="18746"/>
                    <a:pt x="9626" y="18755"/>
                  </a:cubicBezTo>
                  <a:lnTo>
                    <a:pt x="9626" y="18755"/>
                  </a:lnTo>
                  <a:cubicBezTo>
                    <a:pt x="9626" y="18753"/>
                    <a:pt x="9625" y="18752"/>
                    <a:pt x="9624" y="18752"/>
                  </a:cubicBezTo>
                  <a:cubicBezTo>
                    <a:pt x="9623" y="18752"/>
                    <a:pt x="9622" y="18752"/>
                    <a:pt x="9620" y="18754"/>
                  </a:cubicBezTo>
                  <a:cubicBezTo>
                    <a:pt x="9620" y="18759"/>
                    <a:pt x="9621" y="18761"/>
                    <a:pt x="9622" y="18761"/>
                  </a:cubicBezTo>
                  <a:cubicBezTo>
                    <a:pt x="9623" y="18761"/>
                    <a:pt x="9624" y="18758"/>
                    <a:pt x="9626" y="18755"/>
                  </a:cubicBezTo>
                  <a:lnTo>
                    <a:pt x="9626" y="18755"/>
                  </a:lnTo>
                  <a:cubicBezTo>
                    <a:pt x="9625" y="18762"/>
                    <a:pt x="9620" y="18778"/>
                    <a:pt x="9620" y="18778"/>
                  </a:cubicBezTo>
                  <a:cubicBezTo>
                    <a:pt x="9608" y="18802"/>
                    <a:pt x="9597" y="18837"/>
                    <a:pt x="9585" y="18861"/>
                  </a:cubicBezTo>
                  <a:cubicBezTo>
                    <a:pt x="9561" y="18909"/>
                    <a:pt x="9549" y="18944"/>
                    <a:pt x="9525" y="18992"/>
                  </a:cubicBezTo>
                  <a:cubicBezTo>
                    <a:pt x="9489" y="19064"/>
                    <a:pt x="9466" y="19135"/>
                    <a:pt x="9430" y="19206"/>
                  </a:cubicBezTo>
                  <a:cubicBezTo>
                    <a:pt x="9412" y="19248"/>
                    <a:pt x="9391" y="19289"/>
                    <a:pt x="9372" y="19331"/>
                  </a:cubicBezTo>
                  <a:lnTo>
                    <a:pt x="9372" y="19331"/>
                  </a:lnTo>
                  <a:cubicBezTo>
                    <a:pt x="9270" y="19310"/>
                    <a:pt x="9171" y="19291"/>
                    <a:pt x="9073" y="19266"/>
                  </a:cubicBezTo>
                  <a:cubicBezTo>
                    <a:pt x="8704" y="19183"/>
                    <a:pt x="8334" y="19099"/>
                    <a:pt x="7965" y="19016"/>
                  </a:cubicBezTo>
                  <a:cubicBezTo>
                    <a:pt x="6941" y="18790"/>
                    <a:pt x="5906" y="18540"/>
                    <a:pt x="4870" y="18290"/>
                  </a:cubicBezTo>
                  <a:cubicBezTo>
                    <a:pt x="4393" y="18171"/>
                    <a:pt x="3917" y="18051"/>
                    <a:pt x="3441" y="17921"/>
                  </a:cubicBezTo>
                  <a:cubicBezTo>
                    <a:pt x="3108" y="17825"/>
                    <a:pt x="2762" y="17742"/>
                    <a:pt x="2441" y="17623"/>
                  </a:cubicBezTo>
                  <a:cubicBezTo>
                    <a:pt x="2405" y="17611"/>
                    <a:pt x="2381" y="17599"/>
                    <a:pt x="2358" y="17587"/>
                  </a:cubicBezTo>
                  <a:cubicBezTo>
                    <a:pt x="2349" y="17587"/>
                    <a:pt x="2341" y="17587"/>
                    <a:pt x="2333" y="17584"/>
                  </a:cubicBezTo>
                  <a:lnTo>
                    <a:pt x="2333" y="17584"/>
                  </a:lnTo>
                  <a:cubicBezTo>
                    <a:pt x="2333" y="17583"/>
                    <a:pt x="2330" y="17581"/>
                    <a:pt x="2322" y="17575"/>
                  </a:cubicBezTo>
                  <a:lnTo>
                    <a:pt x="2322" y="17575"/>
                  </a:lnTo>
                  <a:cubicBezTo>
                    <a:pt x="2322" y="17575"/>
                    <a:pt x="2322" y="17575"/>
                    <a:pt x="2322" y="17575"/>
                  </a:cubicBezTo>
                  <a:cubicBezTo>
                    <a:pt x="2318" y="17573"/>
                    <a:pt x="2317" y="17573"/>
                    <a:pt x="2316" y="17573"/>
                  </a:cubicBezTo>
                  <a:lnTo>
                    <a:pt x="2316" y="17573"/>
                  </a:lnTo>
                  <a:cubicBezTo>
                    <a:pt x="2316" y="17573"/>
                    <a:pt x="2316" y="17573"/>
                    <a:pt x="2317" y="17573"/>
                  </a:cubicBezTo>
                  <a:lnTo>
                    <a:pt x="2317" y="17573"/>
                  </a:lnTo>
                  <a:cubicBezTo>
                    <a:pt x="2286" y="17562"/>
                    <a:pt x="2264" y="17542"/>
                    <a:pt x="2234" y="17530"/>
                  </a:cubicBezTo>
                  <a:lnTo>
                    <a:pt x="2234" y="17530"/>
                  </a:lnTo>
                  <a:cubicBezTo>
                    <a:pt x="2229" y="17516"/>
                    <a:pt x="2210" y="17482"/>
                    <a:pt x="2203" y="17468"/>
                  </a:cubicBezTo>
                  <a:cubicBezTo>
                    <a:pt x="2143" y="17361"/>
                    <a:pt x="2084" y="17242"/>
                    <a:pt x="2036" y="17135"/>
                  </a:cubicBezTo>
                  <a:cubicBezTo>
                    <a:pt x="1929" y="16908"/>
                    <a:pt x="1822" y="16694"/>
                    <a:pt x="1726" y="16468"/>
                  </a:cubicBezTo>
                  <a:cubicBezTo>
                    <a:pt x="1334" y="15575"/>
                    <a:pt x="1024" y="14634"/>
                    <a:pt x="798" y="13682"/>
                  </a:cubicBezTo>
                  <a:cubicBezTo>
                    <a:pt x="679" y="13206"/>
                    <a:pt x="595" y="12717"/>
                    <a:pt x="524" y="12229"/>
                  </a:cubicBezTo>
                  <a:cubicBezTo>
                    <a:pt x="453" y="11753"/>
                    <a:pt x="417" y="11265"/>
                    <a:pt x="453" y="10789"/>
                  </a:cubicBezTo>
                  <a:cubicBezTo>
                    <a:pt x="536" y="9979"/>
                    <a:pt x="953" y="9134"/>
                    <a:pt x="1762" y="8860"/>
                  </a:cubicBezTo>
                  <a:cubicBezTo>
                    <a:pt x="1911" y="8810"/>
                    <a:pt x="2068" y="8785"/>
                    <a:pt x="2227" y="8785"/>
                  </a:cubicBezTo>
                  <a:cubicBezTo>
                    <a:pt x="2258" y="8785"/>
                    <a:pt x="2290" y="8786"/>
                    <a:pt x="2322" y="8788"/>
                  </a:cubicBezTo>
                  <a:cubicBezTo>
                    <a:pt x="2326" y="8789"/>
                    <a:pt x="2331" y="8790"/>
                    <a:pt x="2336" y="8790"/>
                  </a:cubicBezTo>
                  <a:cubicBezTo>
                    <a:pt x="2404" y="8790"/>
                    <a:pt x="2476" y="8712"/>
                    <a:pt x="2465" y="8646"/>
                  </a:cubicBezTo>
                  <a:cubicBezTo>
                    <a:pt x="2322" y="6586"/>
                    <a:pt x="2084" y="4526"/>
                    <a:pt x="2298" y="2466"/>
                  </a:cubicBezTo>
                  <a:cubicBezTo>
                    <a:pt x="2346" y="2014"/>
                    <a:pt x="2429" y="1538"/>
                    <a:pt x="2619" y="1121"/>
                  </a:cubicBezTo>
                  <a:cubicBezTo>
                    <a:pt x="2774" y="787"/>
                    <a:pt x="3060" y="371"/>
                    <a:pt x="3453" y="311"/>
                  </a:cubicBezTo>
                  <a:cubicBezTo>
                    <a:pt x="3479" y="307"/>
                    <a:pt x="3505" y="304"/>
                    <a:pt x="3530" y="304"/>
                  </a:cubicBezTo>
                  <a:close/>
                  <a:moveTo>
                    <a:pt x="9624" y="19486"/>
                  </a:moveTo>
                  <a:cubicBezTo>
                    <a:pt x="9624" y="19486"/>
                    <a:pt x="9622" y="19492"/>
                    <a:pt x="9620" y="19498"/>
                  </a:cubicBezTo>
                  <a:lnTo>
                    <a:pt x="9620" y="19498"/>
                  </a:lnTo>
                  <a:cubicBezTo>
                    <a:pt x="9620" y="19496"/>
                    <a:pt x="9620" y="19494"/>
                    <a:pt x="9620" y="19492"/>
                  </a:cubicBezTo>
                  <a:cubicBezTo>
                    <a:pt x="9622" y="19488"/>
                    <a:pt x="9623" y="19486"/>
                    <a:pt x="9624" y="19486"/>
                  </a:cubicBezTo>
                  <a:close/>
                  <a:moveTo>
                    <a:pt x="3525" y="0"/>
                  </a:moveTo>
                  <a:cubicBezTo>
                    <a:pt x="3186" y="0"/>
                    <a:pt x="2866" y="234"/>
                    <a:pt x="2667" y="490"/>
                  </a:cubicBezTo>
                  <a:cubicBezTo>
                    <a:pt x="2369" y="859"/>
                    <a:pt x="2203" y="1299"/>
                    <a:pt x="2107" y="1764"/>
                  </a:cubicBezTo>
                  <a:cubicBezTo>
                    <a:pt x="2000" y="2264"/>
                    <a:pt x="1965" y="2776"/>
                    <a:pt x="1941" y="3288"/>
                  </a:cubicBezTo>
                  <a:cubicBezTo>
                    <a:pt x="1917" y="3835"/>
                    <a:pt x="1905" y="4383"/>
                    <a:pt x="1929" y="4919"/>
                  </a:cubicBezTo>
                  <a:cubicBezTo>
                    <a:pt x="1963" y="6116"/>
                    <a:pt x="2074" y="7302"/>
                    <a:pt x="2156" y="8488"/>
                  </a:cubicBezTo>
                  <a:lnTo>
                    <a:pt x="2156" y="8488"/>
                  </a:lnTo>
                  <a:cubicBezTo>
                    <a:pt x="1380" y="8513"/>
                    <a:pt x="705" y="9100"/>
                    <a:pt x="405" y="9800"/>
                  </a:cubicBezTo>
                  <a:cubicBezTo>
                    <a:pt x="0" y="10717"/>
                    <a:pt x="143" y="11777"/>
                    <a:pt x="298" y="12741"/>
                  </a:cubicBezTo>
                  <a:cubicBezTo>
                    <a:pt x="464" y="13730"/>
                    <a:pt x="726" y="14706"/>
                    <a:pt x="1072" y="15646"/>
                  </a:cubicBezTo>
                  <a:cubicBezTo>
                    <a:pt x="1250" y="16111"/>
                    <a:pt x="1441" y="16575"/>
                    <a:pt x="1655" y="17028"/>
                  </a:cubicBezTo>
                  <a:cubicBezTo>
                    <a:pt x="1715" y="17147"/>
                    <a:pt x="1762" y="17254"/>
                    <a:pt x="1822" y="17373"/>
                  </a:cubicBezTo>
                  <a:cubicBezTo>
                    <a:pt x="1881" y="17480"/>
                    <a:pt x="1929" y="17611"/>
                    <a:pt x="2000" y="17718"/>
                  </a:cubicBezTo>
                  <a:cubicBezTo>
                    <a:pt x="2024" y="17754"/>
                    <a:pt x="2072" y="17790"/>
                    <a:pt x="2119" y="17801"/>
                  </a:cubicBezTo>
                  <a:cubicBezTo>
                    <a:pt x="2369" y="17932"/>
                    <a:pt x="2643" y="18004"/>
                    <a:pt x="2917" y="18087"/>
                  </a:cubicBezTo>
                  <a:cubicBezTo>
                    <a:pt x="3358" y="18218"/>
                    <a:pt x="3810" y="18337"/>
                    <a:pt x="4263" y="18444"/>
                  </a:cubicBezTo>
                  <a:cubicBezTo>
                    <a:pt x="5334" y="18718"/>
                    <a:pt x="6406" y="18968"/>
                    <a:pt x="7477" y="19218"/>
                  </a:cubicBezTo>
                  <a:cubicBezTo>
                    <a:pt x="7906" y="19314"/>
                    <a:pt x="8323" y="19409"/>
                    <a:pt x="8739" y="19504"/>
                  </a:cubicBezTo>
                  <a:cubicBezTo>
                    <a:pt x="8965" y="19552"/>
                    <a:pt x="9180" y="19611"/>
                    <a:pt x="9394" y="19647"/>
                  </a:cubicBezTo>
                  <a:lnTo>
                    <a:pt x="9411" y="19647"/>
                  </a:lnTo>
                  <a:cubicBezTo>
                    <a:pt x="9428" y="19655"/>
                    <a:pt x="9445" y="19660"/>
                    <a:pt x="9464" y="19660"/>
                  </a:cubicBezTo>
                  <a:cubicBezTo>
                    <a:pt x="9487" y="19660"/>
                    <a:pt x="9512" y="19652"/>
                    <a:pt x="9537" y="19635"/>
                  </a:cubicBezTo>
                  <a:cubicBezTo>
                    <a:pt x="9575" y="19610"/>
                    <a:pt x="9599" y="19573"/>
                    <a:pt x="9609" y="19534"/>
                  </a:cubicBezTo>
                  <a:lnTo>
                    <a:pt x="9609" y="19534"/>
                  </a:lnTo>
                  <a:cubicBezTo>
                    <a:pt x="9610" y="19537"/>
                    <a:pt x="9612" y="19540"/>
                    <a:pt x="9613" y="19540"/>
                  </a:cubicBezTo>
                  <a:cubicBezTo>
                    <a:pt x="9614" y="19540"/>
                    <a:pt x="9614" y="19536"/>
                    <a:pt x="9611" y="19525"/>
                  </a:cubicBezTo>
                  <a:lnTo>
                    <a:pt x="9611" y="19525"/>
                  </a:lnTo>
                  <a:cubicBezTo>
                    <a:pt x="9611" y="19528"/>
                    <a:pt x="9610" y="19531"/>
                    <a:pt x="9609" y="19534"/>
                  </a:cubicBezTo>
                  <a:lnTo>
                    <a:pt x="9609" y="19534"/>
                  </a:lnTo>
                  <a:cubicBezTo>
                    <a:pt x="9609" y="19532"/>
                    <a:pt x="9608" y="19530"/>
                    <a:pt x="9608" y="19528"/>
                  </a:cubicBezTo>
                  <a:cubicBezTo>
                    <a:pt x="9609" y="19527"/>
                    <a:pt x="9610" y="19526"/>
                    <a:pt x="9611" y="19525"/>
                  </a:cubicBezTo>
                  <a:lnTo>
                    <a:pt x="9611" y="19525"/>
                  </a:lnTo>
                  <a:cubicBezTo>
                    <a:pt x="9611" y="19525"/>
                    <a:pt x="9611" y="19525"/>
                    <a:pt x="9611" y="19525"/>
                  </a:cubicBezTo>
                  <a:lnTo>
                    <a:pt x="9611" y="19525"/>
                  </a:lnTo>
                  <a:cubicBezTo>
                    <a:pt x="9611" y="19525"/>
                    <a:pt x="9611" y="19525"/>
                    <a:pt x="9611" y="19525"/>
                  </a:cubicBezTo>
                  <a:lnTo>
                    <a:pt x="9611" y="19525"/>
                  </a:lnTo>
                  <a:cubicBezTo>
                    <a:pt x="9617" y="19518"/>
                    <a:pt x="9619" y="19512"/>
                    <a:pt x="9620" y="19505"/>
                  </a:cubicBezTo>
                  <a:lnTo>
                    <a:pt x="9620" y="19505"/>
                  </a:lnTo>
                  <a:cubicBezTo>
                    <a:pt x="9620" y="19505"/>
                    <a:pt x="9620" y="19504"/>
                    <a:pt x="9620" y="19504"/>
                  </a:cubicBezTo>
                  <a:cubicBezTo>
                    <a:pt x="9632" y="19492"/>
                    <a:pt x="9632" y="19480"/>
                    <a:pt x="9632" y="19480"/>
                  </a:cubicBezTo>
                  <a:cubicBezTo>
                    <a:pt x="9644" y="19456"/>
                    <a:pt x="9656" y="19433"/>
                    <a:pt x="9668" y="19409"/>
                  </a:cubicBezTo>
                  <a:cubicBezTo>
                    <a:pt x="9739" y="19254"/>
                    <a:pt x="9799" y="19099"/>
                    <a:pt x="9870" y="18944"/>
                  </a:cubicBezTo>
                  <a:cubicBezTo>
                    <a:pt x="10108" y="18385"/>
                    <a:pt x="10311" y="17813"/>
                    <a:pt x="10501" y="17242"/>
                  </a:cubicBezTo>
                  <a:cubicBezTo>
                    <a:pt x="10763" y="16385"/>
                    <a:pt x="10978" y="15504"/>
                    <a:pt x="11132" y="14622"/>
                  </a:cubicBezTo>
                  <a:cubicBezTo>
                    <a:pt x="11323" y="13515"/>
                    <a:pt x="11442" y="12384"/>
                    <a:pt x="11430" y="11265"/>
                  </a:cubicBezTo>
                  <a:cubicBezTo>
                    <a:pt x="11430" y="10598"/>
                    <a:pt x="11311" y="9920"/>
                    <a:pt x="10966" y="9348"/>
                  </a:cubicBezTo>
                  <a:cubicBezTo>
                    <a:pt x="10692" y="8884"/>
                    <a:pt x="10275" y="8503"/>
                    <a:pt x="9799" y="8253"/>
                  </a:cubicBezTo>
                  <a:cubicBezTo>
                    <a:pt x="9323" y="7991"/>
                    <a:pt x="8799" y="7848"/>
                    <a:pt x="8263" y="7776"/>
                  </a:cubicBezTo>
                  <a:cubicBezTo>
                    <a:pt x="7927" y="7731"/>
                    <a:pt x="7591" y="7709"/>
                    <a:pt x="7255" y="7709"/>
                  </a:cubicBezTo>
                  <a:cubicBezTo>
                    <a:pt x="7067" y="7709"/>
                    <a:pt x="6879" y="7716"/>
                    <a:pt x="6691" y="7729"/>
                  </a:cubicBezTo>
                  <a:cubicBezTo>
                    <a:pt x="6263" y="7753"/>
                    <a:pt x="5834" y="7800"/>
                    <a:pt x="5406" y="7872"/>
                  </a:cubicBezTo>
                  <a:cubicBezTo>
                    <a:pt x="5237" y="7898"/>
                    <a:pt x="5069" y="7925"/>
                    <a:pt x="4905" y="7966"/>
                  </a:cubicBezTo>
                  <a:lnTo>
                    <a:pt x="4905" y="7966"/>
                  </a:lnTo>
                  <a:cubicBezTo>
                    <a:pt x="4904" y="7280"/>
                    <a:pt x="4895" y="6593"/>
                    <a:pt x="4905" y="5907"/>
                  </a:cubicBezTo>
                  <a:cubicBezTo>
                    <a:pt x="4917" y="4812"/>
                    <a:pt x="4929" y="3728"/>
                    <a:pt x="4798" y="2645"/>
                  </a:cubicBezTo>
                  <a:cubicBezTo>
                    <a:pt x="4739" y="2133"/>
                    <a:pt x="4644" y="1621"/>
                    <a:pt x="4501" y="1121"/>
                  </a:cubicBezTo>
                  <a:cubicBezTo>
                    <a:pt x="4393" y="728"/>
                    <a:pt x="4203" y="228"/>
                    <a:pt x="3786" y="49"/>
                  </a:cubicBezTo>
                  <a:cubicBezTo>
                    <a:pt x="3699" y="15"/>
                    <a:pt x="3612" y="0"/>
                    <a:pt x="3525"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42;p49">
              <a:extLst>
                <a:ext uri="{FF2B5EF4-FFF2-40B4-BE49-F238E27FC236}">
                  <a16:creationId xmlns:a16="http://schemas.microsoft.com/office/drawing/2014/main" id="{86B0BF9D-0522-8467-03DA-968A2CD0CA9C}"/>
                </a:ext>
              </a:extLst>
            </p:cNvPr>
            <p:cNvSpPr/>
            <p:nvPr/>
          </p:nvSpPr>
          <p:spPr>
            <a:xfrm>
              <a:off x="2617275" y="2306375"/>
              <a:ext cx="49725" cy="127400"/>
            </a:xfrm>
            <a:custGeom>
              <a:avLst/>
              <a:gdLst/>
              <a:ahLst/>
              <a:cxnLst/>
              <a:rect l="l" t="t" r="r" b="b"/>
              <a:pathLst>
                <a:path w="1989" h="5096" extrusionOk="0">
                  <a:moveTo>
                    <a:pt x="1001" y="0"/>
                  </a:moveTo>
                  <a:cubicBezTo>
                    <a:pt x="441" y="0"/>
                    <a:pt x="1" y="441"/>
                    <a:pt x="1" y="988"/>
                  </a:cubicBezTo>
                  <a:lnTo>
                    <a:pt x="1" y="4096"/>
                  </a:lnTo>
                  <a:cubicBezTo>
                    <a:pt x="1" y="4655"/>
                    <a:pt x="453" y="5096"/>
                    <a:pt x="1001" y="5096"/>
                  </a:cubicBezTo>
                  <a:cubicBezTo>
                    <a:pt x="1548" y="5096"/>
                    <a:pt x="1989" y="4655"/>
                    <a:pt x="1989" y="4096"/>
                  </a:cubicBezTo>
                  <a:lnTo>
                    <a:pt x="1989" y="988"/>
                  </a:lnTo>
                  <a:cubicBezTo>
                    <a:pt x="1989" y="441"/>
                    <a:pt x="1548" y="0"/>
                    <a:pt x="1001" y="0"/>
                  </a:cubicBezTo>
                  <a:close/>
                </a:path>
              </a:pathLst>
            </a:custGeom>
            <a:solidFill>
              <a:srgbClr val="D9B4A5"/>
            </a:solid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43;p49">
              <a:extLst>
                <a:ext uri="{FF2B5EF4-FFF2-40B4-BE49-F238E27FC236}">
                  <a16:creationId xmlns:a16="http://schemas.microsoft.com/office/drawing/2014/main" id="{8DF8803A-69DA-7906-30A1-EA61A1D7E284}"/>
                </a:ext>
              </a:extLst>
            </p:cNvPr>
            <p:cNvSpPr/>
            <p:nvPr/>
          </p:nvSpPr>
          <p:spPr>
            <a:xfrm>
              <a:off x="2667000" y="2306375"/>
              <a:ext cx="50025" cy="127400"/>
            </a:xfrm>
            <a:custGeom>
              <a:avLst/>
              <a:gdLst/>
              <a:ahLst/>
              <a:cxnLst/>
              <a:rect l="l" t="t" r="r" b="b"/>
              <a:pathLst>
                <a:path w="2001" h="5096" extrusionOk="0">
                  <a:moveTo>
                    <a:pt x="1000" y="0"/>
                  </a:moveTo>
                  <a:cubicBezTo>
                    <a:pt x="452" y="0"/>
                    <a:pt x="0" y="441"/>
                    <a:pt x="0" y="988"/>
                  </a:cubicBezTo>
                  <a:lnTo>
                    <a:pt x="0" y="4096"/>
                  </a:lnTo>
                  <a:cubicBezTo>
                    <a:pt x="0" y="4655"/>
                    <a:pt x="452" y="5096"/>
                    <a:pt x="1000" y="5096"/>
                  </a:cubicBezTo>
                  <a:cubicBezTo>
                    <a:pt x="1548" y="5096"/>
                    <a:pt x="2000" y="4655"/>
                    <a:pt x="2000" y="4096"/>
                  </a:cubicBezTo>
                  <a:lnTo>
                    <a:pt x="2000" y="988"/>
                  </a:lnTo>
                  <a:cubicBezTo>
                    <a:pt x="2000" y="441"/>
                    <a:pt x="1548" y="0"/>
                    <a:pt x="1000" y="0"/>
                  </a:cubicBezTo>
                  <a:close/>
                </a:path>
              </a:pathLst>
            </a:custGeom>
            <a:solidFill>
              <a:srgbClr val="D9B4A5"/>
            </a:solid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44;p49">
              <a:extLst>
                <a:ext uri="{FF2B5EF4-FFF2-40B4-BE49-F238E27FC236}">
                  <a16:creationId xmlns:a16="http://schemas.microsoft.com/office/drawing/2014/main" id="{FE62AB1A-E49B-A234-1A50-C6F19289D240}"/>
                </a:ext>
              </a:extLst>
            </p:cNvPr>
            <p:cNvSpPr/>
            <p:nvPr/>
          </p:nvSpPr>
          <p:spPr>
            <a:xfrm>
              <a:off x="2717000" y="2306375"/>
              <a:ext cx="49725" cy="127400"/>
            </a:xfrm>
            <a:custGeom>
              <a:avLst/>
              <a:gdLst/>
              <a:ahLst/>
              <a:cxnLst/>
              <a:rect l="l" t="t" r="r" b="b"/>
              <a:pathLst>
                <a:path w="1989" h="5096" extrusionOk="0">
                  <a:moveTo>
                    <a:pt x="988" y="0"/>
                  </a:moveTo>
                  <a:cubicBezTo>
                    <a:pt x="441" y="0"/>
                    <a:pt x="0" y="441"/>
                    <a:pt x="0" y="988"/>
                  </a:cubicBezTo>
                  <a:lnTo>
                    <a:pt x="0" y="4096"/>
                  </a:lnTo>
                  <a:cubicBezTo>
                    <a:pt x="0" y="4655"/>
                    <a:pt x="441" y="5096"/>
                    <a:pt x="988" y="5096"/>
                  </a:cubicBezTo>
                  <a:cubicBezTo>
                    <a:pt x="1548" y="5096"/>
                    <a:pt x="1989" y="4655"/>
                    <a:pt x="1989" y="4096"/>
                  </a:cubicBezTo>
                  <a:lnTo>
                    <a:pt x="1989" y="988"/>
                  </a:lnTo>
                  <a:cubicBezTo>
                    <a:pt x="1989" y="441"/>
                    <a:pt x="1548" y="0"/>
                    <a:pt x="988" y="0"/>
                  </a:cubicBezTo>
                  <a:close/>
                </a:path>
              </a:pathLst>
            </a:custGeom>
            <a:solidFill>
              <a:srgbClr val="D9B4A5"/>
            </a:solid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45;p49">
              <a:extLst>
                <a:ext uri="{FF2B5EF4-FFF2-40B4-BE49-F238E27FC236}">
                  <a16:creationId xmlns:a16="http://schemas.microsoft.com/office/drawing/2014/main" id="{45750ABB-0F39-8F15-BF15-9A0A2FEA4EBF}"/>
                </a:ext>
              </a:extLst>
            </p:cNvPr>
            <p:cNvSpPr/>
            <p:nvPr/>
          </p:nvSpPr>
          <p:spPr>
            <a:xfrm>
              <a:off x="2491675" y="2339675"/>
              <a:ext cx="156575" cy="207225"/>
            </a:xfrm>
            <a:custGeom>
              <a:avLst/>
              <a:gdLst/>
              <a:ahLst/>
              <a:cxnLst/>
              <a:rect l="l" t="t" r="r" b="b"/>
              <a:pathLst>
                <a:path w="6263" h="8289" extrusionOk="0">
                  <a:moveTo>
                    <a:pt x="4277" y="1"/>
                  </a:moveTo>
                  <a:cubicBezTo>
                    <a:pt x="3436" y="1"/>
                    <a:pt x="2569" y="115"/>
                    <a:pt x="1810" y="478"/>
                  </a:cubicBezTo>
                  <a:cubicBezTo>
                    <a:pt x="1000" y="847"/>
                    <a:pt x="310" y="1538"/>
                    <a:pt x="95" y="2407"/>
                  </a:cubicBezTo>
                  <a:cubicBezTo>
                    <a:pt x="12" y="2752"/>
                    <a:pt x="0" y="3109"/>
                    <a:pt x="24" y="3466"/>
                  </a:cubicBezTo>
                  <a:cubicBezTo>
                    <a:pt x="107" y="5157"/>
                    <a:pt x="822" y="6741"/>
                    <a:pt x="1512" y="8288"/>
                  </a:cubicBezTo>
                  <a:lnTo>
                    <a:pt x="6191" y="6407"/>
                  </a:lnTo>
                  <a:cubicBezTo>
                    <a:pt x="6013" y="5871"/>
                    <a:pt x="5930" y="5312"/>
                    <a:pt x="5703" y="4800"/>
                  </a:cubicBezTo>
                  <a:cubicBezTo>
                    <a:pt x="5263" y="3800"/>
                    <a:pt x="4715" y="3478"/>
                    <a:pt x="3786" y="3050"/>
                  </a:cubicBezTo>
                  <a:cubicBezTo>
                    <a:pt x="3786" y="3050"/>
                    <a:pt x="3187" y="2817"/>
                    <a:pt x="2772" y="2817"/>
                  </a:cubicBezTo>
                  <a:cubicBezTo>
                    <a:pt x="2708" y="2817"/>
                    <a:pt x="2648" y="2823"/>
                    <a:pt x="2596" y="2835"/>
                  </a:cubicBezTo>
                  <a:cubicBezTo>
                    <a:pt x="3274" y="2526"/>
                    <a:pt x="3322" y="2430"/>
                    <a:pt x="3941" y="2276"/>
                  </a:cubicBezTo>
                  <a:cubicBezTo>
                    <a:pt x="4501" y="2145"/>
                    <a:pt x="5132" y="2073"/>
                    <a:pt x="5656" y="1835"/>
                  </a:cubicBezTo>
                  <a:cubicBezTo>
                    <a:pt x="5918" y="1716"/>
                    <a:pt x="6156" y="1478"/>
                    <a:pt x="6180" y="1192"/>
                  </a:cubicBezTo>
                  <a:cubicBezTo>
                    <a:pt x="6263" y="311"/>
                    <a:pt x="5060" y="2"/>
                    <a:pt x="4406" y="2"/>
                  </a:cubicBezTo>
                  <a:cubicBezTo>
                    <a:pt x="4363" y="1"/>
                    <a:pt x="4320" y="1"/>
                    <a:pt x="4277"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46;p49">
              <a:extLst>
                <a:ext uri="{FF2B5EF4-FFF2-40B4-BE49-F238E27FC236}">
                  <a16:creationId xmlns:a16="http://schemas.microsoft.com/office/drawing/2014/main" id="{B35DEB25-5F9A-68D0-727E-4882F7489E09}"/>
                </a:ext>
              </a:extLst>
            </p:cNvPr>
            <p:cNvSpPr/>
            <p:nvPr/>
          </p:nvSpPr>
          <p:spPr>
            <a:xfrm>
              <a:off x="2487200" y="2335750"/>
              <a:ext cx="163725" cy="214825"/>
            </a:xfrm>
            <a:custGeom>
              <a:avLst/>
              <a:gdLst/>
              <a:ahLst/>
              <a:cxnLst/>
              <a:rect l="l" t="t" r="r" b="b"/>
              <a:pathLst>
                <a:path w="6549" h="8593" extrusionOk="0">
                  <a:moveTo>
                    <a:pt x="4437" y="1"/>
                  </a:moveTo>
                  <a:cubicBezTo>
                    <a:pt x="4109" y="1"/>
                    <a:pt x="3777" y="34"/>
                    <a:pt x="3453" y="75"/>
                  </a:cubicBezTo>
                  <a:cubicBezTo>
                    <a:pt x="2787" y="159"/>
                    <a:pt x="2132" y="337"/>
                    <a:pt x="1560" y="694"/>
                  </a:cubicBezTo>
                  <a:cubicBezTo>
                    <a:pt x="1060" y="992"/>
                    <a:pt x="620" y="1421"/>
                    <a:pt x="346" y="1945"/>
                  </a:cubicBezTo>
                  <a:cubicBezTo>
                    <a:pt x="24" y="2564"/>
                    <a:pt x="1" y="3266"/>
                    <a:pt x="72" y="3945"/>
                  </a:cubicBezTo>
                  <a:cubicBezTo>
                    <a:pt x="215" y="5385"/>
                    <a:pt x="763" y="6731"/>
                    <a:pt x="1346" y="8029"/>
                  </a:cubicBezTo>
                  <a:cubicBezTo>
                    <a:pt x="1417" y="8195"/>
                    <a:pt x="1489" y="8350"/>
                    <a:pt x="1560" y="8517"/>
                  </a:cubicBezTo>
                  <a:cubicBezTo>
                    <a:pt x="1585" y="8566"/>
                    <a:pt x="1644" y="8593"/>
                    <a:pt x="1701" y="8593"/>
                  </a:cubicBezTo>
                  <a:cubicBezTo>
                    <a:pt x="1727" y="8593"/>
                    <a:pt x="1753" y="8587"/>
                    <a:pt x="1775" y="8576"/>
                  </a:cubicBezTo>
                  <a:cubicBezTo>
                    <a:pt x="1846" y="8529"/>
                    <a:pt x="1858" y="8445"/>
                    <a:pt x="1822" y="8362"/>
                  </a:cubicBezTo>
                  <a:cubicBezTo>
                    <a:pt x="1275" y="7136"/>
                    <a:pt x="715" y="5897"/>
                    <a:pt x="465" y="4564"/>
                  </a:cubicBezTo>
                  <a:cubicBezTo>
                    <a:pt x="405" y="4231"/>
                    <a:pt x="358" y="3909"/>
                    <a:pt x="346" y="3564"/>
                  </a:cubicBezTo>
                  <a:cubicBezTo>
                    <a:pt x="322" y="3230"/>
                    <a:pt x="334" y="2873"/>
                    <a:pt x="429" y="2540"/>
                  </a:cubicBezTo>
                  <a:cubicBezTo>
                    <a:pt x="572" y="2016"/>
                    <a:pt x="906" y="1575"/>
                    <a:pt x="1310" y="1230"/>
                  </a:cubicBezTo>
                  <a:cubicBezTo>
                    <a:pt x="1775" y="849"/>
                    <a:pt x="2322" y="611"/>
                    <a:pt x="2906" y="468"/>
                  </a:cubicBezTo>
                  <a:cubicBezTo>
                    <a:pt x="3227" y="397"/>
                    <a:pt x="3561" y="349"/>
                    <a:pt x="3882" y="325"/>
                  </a:cubicBezTo>
                  <a:cubicBezTo>
                    <a:pt x="4059" y="311"/>
                    <a:pt x="4231" y="300"/>
                    <a:pt x="4404" y="300"/>
                  </a:cubicBezTo>
                  <a:cubicBezTo>
                    <a:pt x="4511" y="300"/>
                    <a:pt x="4618" y="304"/>
                    <a:pt x="4727" y="313"/>
                  </a:cubicBezTo>
                  <a:cubicBezTo>
                    <a:pt x="5097" y="337"/>
                    <a:pt x="5501" y="432"/>
                    <a:pt x="5823" y="635"/>
                  </a:cubicBezTo>
                  <a:cubicBezTo>
                    <a:pt x="6144" y="837"/>
                    <a:pt x="6370" y="1254"/>
                    <a:pt x="6109" y="1599"/>
                  </a:cubicBezTo>
                  <a:cubicBezTo>
                    <a:pt x="5942" y="1825"/>
                    <a:pt x="5644" y="1921"/>
                    <a:pt x="5370" y="2004"/>
                  </a:cubicBezTo>
                  <a:cubicBezTo>
                    <a:pt x="5073" y="2087"/>
                    <a:pt x="4751" y="2147"/>
                    <a:pt x="4442" y="2218"/>
                  </a:cubicBezTo>
                  <a:cubicBezTo>
                    <a:pt x="4168" y="2266"/>
                    <a:pt x="3906" y="2326"/>
                    <a:pt x="3644" y="2421"/>
                  </a:cubicBezTo>
                  <a:cubicBezTo>
                    <a:pt x="3453" y="2492"/>
                    <a:pt x="3275" y="2587"/>
                    <a:pt x="3084" y="2671"/>
                  </a:cubicBezTo>
                  <a:cubicBezTo>
                    <a:pt x="2953" y="2742"/>
                    <a:pt x="2822" y="2802"/>
                    <a:pt x="2691" y="2861"/>
                  </a:cubicBezTo>
                  <a:cubicBezTo>
                    <a:pt x="2544" y="2929"/>
                    <a:pt x="2645" y="3137"/>
                    <a:pt x="2788" y="3137"/>
                  </a:cubicBezTo>
                  <a:cubicBezTo>
                    <a:pt x="2795" y="3137"/>
                    <a:pt x="2803" y="3136"/>
                    <a:pt x="2811" y="3135"/>
                  </a:cubicBezTo>
                  <a:cubicBezTo>
                    <a:pt x="2865" y="3123"/>
                    <a:pt x="2923" y="3118"/>
                    <a:pt x="2982" y="3118"/>
                  </a:cubicBezTo>
                  <a:cubicBezTo>
                    <a:pt x="3220" y="3118"/>
                    <a:pt x="3484" y="3202"/>
                    <a:pt x="3703" y="3278"/>
                  </a:cubicBezTo>
                  <a:cubicBezTo>
                    <a:pt x="3954" y="3349"/>
                    <a:pt x="4132" y="3445"/>
                    <a:pt x="4382" y="3576"/>
                  </a:cubicBezTo>
                  <a:cubicBezTo>
                    <a:pt x="4668" y="3730"/>
                    <a:pt x="4942" y="3897"/>
                    <a:pt x="5168" y="4135"/>
                  </a:cubicBezTo>
                  <a:cubicBezTo>
                    <a:pt x="5418" y="4385"/>
                    <a:pt x="5608" y="4695"/>
                    <a:pt x="5751" y="5028"/>
                  </a:cubicBezTo>
                  <a:cubicBezTo>
                    <a:pt x="5978" y="5528"/>
                    <a:pt x="6049" y="6088"/>
                    <a:pt x="6228" y="6600"/>
                  </a:cubicBezTo>
                  <a:cubicBezTo>
                    <a:pt x="6252" y="6672"/>
                    <a:pt x="6313" y="6703"/>
                    <a:pt x="6373" y="6703"/>
                  </a:cubicBezTo>
                  <a:cubicBezTo>
                    <a:pt x="6462" y="6703"/>
                    <a:pt x="6549" y="6635"/>
                    <a:pt x="6513" y="6528"/>
                  </a:cubicBezTo>
                  <a:cubicBezTo>
                    <a:pt x="6347" y="6040"/>
                    <a:pt x="6263" y="5516"/>
                    <a:pt x="6073" y="5040"/>
                  </a:cubicBezTo>
                  <a:cubicBezTo>
                    <a:pt x="5930" y="4659"/>
                    <a:pt x="5728" y="4290"/>
                    <a:pt x="5454" y="3992"/>
                  </a:cubicBezTo>
                  <a:cubicBezTo>
                    <a:pt x="5216" y="3730"/>
                    <a:pt x="4918" y="3528"/>
                    <a:pt x="4608" y="3361"/>
                  </a:cubicBezTo>
                  <a:cubicBezTo>
                    <a:pt x="4370" y="3230"/>
                    <a:pt x="4108" y="3099"/>
                    <a:pt x="3846" y="3004"/>
                  </a:cubicBezTo>
                  <a:cubicBezTo>
                    <a:pt x="3694" y="2957"/>
                    <a:pt x="3530" y="2905"/>
                    <a:pt x="3363" y="2869"/>
                  </a:cubicBezTo>
                  <a:lnTo>
                    <a:pt x="3363" y="2869"/>
                  </a:lnTo>
                  <a:cubicBezTo>
                    <a:pt x="3429" y="2838"/>
                    <a:pt x="3495" y="2808"/>
                    <a:pt x="3561" y="2778"/>
                  </a:cubicBezTo>
                  <a:cubicBezTo>
                    <a:pt x="3775" y="2671"/>
                    <a:pt x="4001" y="2611"/>
                    <a:pt x="4239" y="2564"/>
                  </a:cubicBezTo>
                  <a:cubicBezTo>
                    <a:pt x="4573" y="2480"/>
                    <a:pt x="4906" y="2433"/>
                    <a:pt x="5239" y="2349"/>
                  </a:cubicBezTo>
                  <a:cubicBezTo>
                    <a:pt x="5537" y="2278"/>
                    <a:pt x="5870" y="2183"/>
                    <a:pt x="6120" y="1992"/>
                  </a:cubicBezTo>
                  <a:cubicBezTo>
                    <a:pt x="6359" y="1814"/>
                    <a:pt x="6525" y="1564"/>
                    <a:pt x="6513" y="1254"/>
                  </a:cubicBezTo>
                  <a:cubicBezTo>
                    <a:pt x="6513" y="1028"/>
                    <a:pt x="6430" y="825"/>
                    <a:pt x="6287" y="647"/>
                  </a:cubicBezTo>
                  <a:cubicBezTo>
                    <a:pt x="6013" y="313"/>
                    <a:pt x="5561" y="147"/>
                    <a:pt x="5144" y="63"/>
                  </a:cubicBezTo>
                  <a:cubicBezTo>
                    <a:pt x="4913" y="18"/>
                    <a:pt x="4676" y="1"/>
                    <a:pt x="4437"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47;p49">
              <a:extLst>
                <a:ext uri="{FF2B5EF4-FFF2-40B4-BE49-F238E27FC236}">
                  <a16:creationId xmlns:a16="http://schemas.microsoft.com/office/drawing/2014/main" id="{9CA60D38-A782-1EE0-142F-79D691EB424B}"/>
                </a:ext>
              </a:extLst>
            </p:cNvPr>
            <p:cNvSpPr/>
            <p:nvPr/>
          </p:nvSpPr>
          <p:spPr>
            <a:xfrm>
              <a:off x="1376950" y="2365600"/>
              <a:ext cx="658425" cy="426275"/>
            </a:xfrm>
            <a:custGeom>
              <a:avLst/>
              <a:gdLst/>
              <a:ahLst/>
              <a:cxnLst/>
              <a:rect l="l" t="t" r="r" b="b"/>
              <a:pathLst>
                <a:path w="26337" h="17051" extrusionOk="0">
                  <a:moveTo>
                    <a:pt x="6394" y="0"/>
                  </a:moveTo>
                  <a:lnTo>
                    <a:pt x="0" y="1001"/>
                  </a:lnTo>
                  <a:lnTo>
                    <a:pt x="14240" y="17050"/>
                  </a:lnTo>
                  <a:lnTo>
                    <a:pt x="26337" y="2632"/>
                  </a:lnTo>
                  <a:lnTo>
                    <a:pt x="22134" y="810"/>
                  </a:lnTo>
                  <a:lnTo>
                    <a:pt x="16693" y="12"/>
                  </a:lnTo>
                  <a:cubicBezTo>
                    <a:pt x="16693" y="12"/>
                    <a:pt x="15276" y="3549"/>
                    <a:pt x="11621" y="3549"/>
                  </a:cubicBezTo>
                  <a:cubicBezTo>
                    <a:pt x="7954" y="3549"/>
                    <a:pt x="6394" y="0"/>
                    <a:pt x="6394" y="0"/>
                  </a:cubicBezTo>
                  <a:close/>
                </a:path>
              </a:pathLst>
            </a:custGeom>
            <a:solidFill>
              <a:schemeClr val="lt1"/>
            </a:solid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48;p49">
              <a:extLst>
                <a:ext uri="{FF2B5EF4-FFF2-40B4-BE49-F238E27FC236}">
                  <a16:creationId xmlns:a16="http://schemas.microsoft.com/office/drawing/2014/main" id="{BF81CFDA-73C9-6BA7-F232-5F51DB569215}"/>
                </a:ext>
              </a:extLst>
            </p:cNvPr>
            <p:cNvSpPr/>
            <p:nvPr/>
          </p:nvSpPr>
          <p:spPr>
            <a:xfrm>
              <a:off x="1092975" y="2376025"/>
              <a:ext cx="1705300" cy="1945500"/>
            </a:xfrm>
            <a:custGeom>
              <a:avLst/>
              <a:gdLst/>
              <a:ahLst/>
              <a:cxnLst/>
              <a:rect l="l" t="t" r="r" b="b"/>
              <a:pathLst>
                <a:path w="68212" h="77820" extrusionOk="0">
                  <a:moveTo>
                    <a:pt x="15134" y="0"/>
                  </a:moveTo>
                  <a:lnTo>
                    <a:pt x="8609" y="1024"/>
                  </a:lnTo>
                  <a:lnTo>
                    <a:pt x="1" y="74724"/>
                  </a:lnTo>
                  <a:cubicBezTo>
                    <a:pt x="9993" y="77037"/>
                    <a:pt x="18669" y="77820"/>
                    <a:pt x="25835" y="77820"/>
                  </a:cubicBezTo>
                  <a:cubicBezTo>
                    <a:pt x="40836" y="77820"/>
                    <a:pt x="49221" y="74390"/>
                    <a:pt x="49221" y="74390"/>
                  </a:cubicBezTo>
                  <a:lnTo>
                    <a:pt x="43935" y="33480"/>
                  </a:lnTo>
                  <a:lnTo>
                    <a:pt x="43935" y="33480"/>
                  </a:lnTo>
                  <a:cubicBezTo>
                    <a:pt x="43935" y="33481"/>
                    <a:pt x="46644" y="40253"/>
                    <a:pt x="54310" y="40253"/>
                  </a:cubicBezTo>
                  <a:cubicBezTo>
                    <a:pt x="54711" y="40253"/>
                    <a:pt x="55126" y="40235"/>
                    <a:pt x="55555" y="40196"/>
                  </a:cubicBezTo>
                  <a:cubicBezTo>
                    <a:pt x="64164" y="39410"/>
                    <a:pt x="68212" y="9847"/>
                    <a:pt x="68212" y="9847"/>
                  </a:cubicBezTo>
                  <a:cubicBezTo>
                    <a:pt x="68212" y="9847"/>
                    <a:pt x="57094" y="7743"/>
                    <a:pt x="55857" y="7743"/>
                  </a:cubicBezTo>
                  <a:cubicBezTo>
                    <a:pt x="55788" y="7743"/>
                    <a:pt x="55750" y="7749"/>
                    <a:pt x="55746" y="7763"/>
                  </a:cubicBezTo>
                  <a:cubicBezTo>
                    <a:pt x="55686" y="8025"/>
                    <a:pt x="53007" y="22515"/>
                    <a:pt x="53007" y="22515"/>
                  </a:cubicBezTo>
                  <a:cubicBezTo>
                    <a:pt x="53007" y="22515"/>
                    <a:pt x="52031" y="17550"/>
                    <a:pt x="49221" y="9466"/>
                  </a:cubicBezTo>
                  <a:cubicBezTo>
                    <a:pt x="46411" y="1369"/>
                    <a:pt x="38577" y="774"/>
                    <a:pt x="38577" y="774"/>
                  </a:cubicBezTo>
                  <a:lnTo>
                    <a:pt x="30755" y="0"/>
                  </a:lnTo>
                  <a:lnTo>
                    <a:pt x="23266" y="12799"/>
                  </a:lnTo>
                  <a:lnTo>
                    <a:pt x="15134" y="0"/>
                  </a:lnTo>
                  <a:close/>
                </a:path>
              </a:pathLst>
            </a:custGeom>
            <a:solidFill>
              <a:schemeClr val="accent1">
                <a:lumMod val="40000"/>
                <a:lumOff val="60000"/>
              </a:schemeClr>
            </a:solid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9;p49">
              <a:extLst>
                <a:ext uri="{FF2B5EF4-FFF2-40B4-BE49-F238E27FC236}">
                  <a16:creationId xmlns:a16="http://schemas.microsoft.com/office/drawing/2014/main" id="{20EF9920-FFDB-D664-C638-E6375EF3147D}"/>
                </a:ext>
              </a:extLst>
            </p:cNvPr>
            <p:cNvSpPr/>
            <p:nvPr/>
          </p:nvSpPr>
          <p:spPr>
            <a:xfrm>
              <a:off x="1671025" y="2692200"/>
              <a:ext cx="7475" cy="1515900"/>
            </a:xfrm>
            <a:custGeom>
              <a:avLst/>
              <a:gdLst/>
              <a:ahLst/>
              <a:cxnLst/>
              <a:rect l="l" t="t" r="r" b="b"/>
              <a:pathLst>
                <a:path w="299" h="60636" extrusionOk="0">
                  <a:moveTo>
                    <a:pt x="150" y="1"/>
                  </a:moveTo>
                  <a:cubicBezTo>
                    <a:pt x="75" y="1"/>
                    <a:pt x="1" y="51"/>
                    <a:pt x="1" y="152"/>
                  </a:cubicBezTo>
                  <a:lnTo>
                    <a:pt x="1" y="11201"/>
                  </a:lnTo>
                  <a:lnTo>
                    <a:pt x="1" y="23310"/>
                  </a:lnTo>
                  <a:lnTo>
                    <a:pt x="1" y="35800"/>
                  </a:lnTo>
                  <a:lnTo>
                    <a:pt x="1" y="47992"/>
                  </a:lnTo>
                  <a:lnTo>
                    <a:pt x="1" y="59207"/>
                  </a:lnTo>
                  <a:lnTo>
                    <a:pt x="1" y="60493"/>
                  </a:lnTo>
                  <a:cubicBezTo>
                    <a:pt x="1" y="60588"/>
                    <a:pt x="75" y="60636"/>
                    <a:pt x="150" y="60636"/>
                  </a:cubicBezTo>
                  <a:cubicBezTo>
                    <a:pt x="224" y="60636"/>
                    <a:pt x="298" y="60588"/>
                    <a:pt x="298" y="60493"/>
                  </a:cubicBezTo>
                  <a:lnTo>
                    <a:pt x="298" y="49432"/>
                  </a:lnTo>
                  <a:lnTo>
                    <a:pt x="298" y="37324"/>
                  </a:lnTo>
                  <a:lnTo>
                    <a:pt x="298" y="24846"/>
                  </a:lnTo>
                  <a:lnTo>
                    <a:pt x="298" y="12654"/>
                  </a:lnTo>
                  <a:lnTo>
                    <a:pt x="298" y="1426"/>
                  </a:lnTo>
                  <a:lnTo>
                    <a:pt x="298" y="152"/>
                  </a:lnTo>
                  <a:cubicBezTo>
                    <a:pt x="298" y="51"/>
                    <a:pt x="224" y="1"/>
                    <a:pt x="15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0;p49">
              <a:extLst>
                <a:ext uri="{FF2B5EF4-FFF2-40B4-BE49-F238E27FC236}">
                  <a16:creationId xmlns:a16="http://schemas.microsoft.com/office/drawing/2014/main" id="{E8482AA1-EBC8-278F-5819-F0E8A8953917}"/>
                </a:ext>
              </a:extLst>
            </p:cNvPr>
            <p:cNvSpPr/>
            <p:nvPr/>
          </p:nvSpPr>
          <p:spPr>
            <a:xfrm>
              <a:off x="1100500" y="4129975"/>
              <a:ext cx="1215450" cy="79475"/>
            </a:xfrm>
            <a:custGeom>
              <a:avLst/>
              <a:gdLst/>
              <a:ahLst/>
              <a:cxnLst/>
              <a:rect l="l" t="t" r="r" b="b"/>
              <a:pathLst>
                <a:path w="48618" h="3179" extrusionOk="0">
                  <a:moveTo>
                    <a:pt x="218" y="0"/>
                  </a:moveTo>
                  <a:cubicBezTo>
                    <a:pt x="58" y="0"/>
                    <a:pt x="0" y="247"/>
                    <a:pt x="176" y="291"/>
                  </a:cubicBezTo>
                  <a:cubicBezTo>
                    <a:pt x="2986" y="970"/>
                    <a:pt x="5831" y="1482"/>
                    <a:pt x="8689" y="1887"/>
                  </a:cubicBezTo>
                  <a:cubicBezTo>
                    <a:pt x="11927" y="2351"/>
                    <a:pt x="15178" y="2684"/>
                    <a:pt x="18440" y="2899"/>
                  </a:cubicBezTo>
                  <a:cubicBezTo>
                    <a:pt x="21181" y="3081"/>
                    <a:pt x="23921" y="3178"/>
                    <a:pt x="26667" y="3178"/>
                  </a:cubicBezTo>
                  <a:cubicBezTo>
                    <a:pt x="27334" y="3178"/>
                    <a:pt x="28001" y="3172"/>
                    <a:pt x="28668" y="3161"/>
                  </a:cubicBezTo>
                  <a:cubicBezTo>
                    <a:pt x="32001" y="3113"/>
                    <a:pt x="35323" y="2911"/>
                    <a:pt x="38633" y="2518"/>
                  </a:cubicBezTo>
                  <a:cubicBezTo>
                    <a:pt x="41610" y="2149"/>
                    <a:pt x="44574" y="1625"/>
                    <a:pt x="47456" y="803"/>
                  </a:cubicBezTo>
                  <a:cubicBezTo>
                    <a:pt x="47789" y="708"/>
                    <a:pt x="48122" y="613"/>
                    <a:pt x="48456" y="506"/>
                  </a:cubicBezTo>
                  <a:cubicBezTo>
                    <a:pt x="48618" y="452"/>
                    <a:pt x="48574" y="212"/>
                    <a:pt x="48432" y="212"/>
                  </a:cubicBezTo>
                  <a:cubicBezTo>
                    <a:pt x="48417" y="212"/>
                    <a:pt x="48401" y="214"/>
                    <a:pt x="48384" y="220"/>
                  </a:cubicBezTo>
                  <a:cubicBezTo>
                    <a:pt x="45563" y="1101"/>
                    <a:pt x="42658" y="1672"/>
                    <a:pt x="39740" y="2077"/>
                  </a:cubicBezTo>
                  <a:cubicBezTo>
                    <a:pt x="36478" y="2518"/>
                    <a:pt x="33192" y="2744"/>
                    <a:pt x="29906" y="2839"/>
                  </a:cubicBezTo>
                  <a:cubicBezTo>
                    <a:pt x="28836" y="2869"/>
                    <a:pt x="27765" y="2884"/>
                    <a:pt x="26693" y="2884"/>
                  </a:cubicBezTo>
                  <a:cubicBezTo>
                    <a:pt x="24366" y="2884"/>
                    <a:pt x="22037" y="2815"/>
                    <a:pt x="19714" y="2684"/>
                  </a:cubicBezTo>
                  <a:cubicBezTo>
                    <a:pt x="16428" y="2494"/>
                    <a:pt x="13154" y="2196"/>
                    <a:pt x="9903" y="1756"/>
                  </a:cubicBezTo>
                  <a:cubicBezTo>
                    <a:pt x="6986" y="1375"/>
                    <a:pt x="4093" y="875"/>
                    <a:pt x="1224" y="232"/>
                  </a:cubicBezTo>
                  <a:cubicBezTo>
                    <a:pt x="902" y="160"/>
                    <a:pt x="581" y="77"/>
                    <a:pt x="259" y="6"/>
                  </a:cubicBezTo>
                  <a:cubicBezTo>
                    <a:pt x="245" y="2"/>
                    <a:pt x="231" y="0"/>
                    <a:pt x="218"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51;p49">
              <a:extLst>
                <a:ext uri="{FF2B5EF4-FFF2-40B4-BE49-F238E27FC236}">
                  <a16:creationId xmlns:a16="http://schemas.microsoft.com/office/drawing/2014/main" id="{8102A7E4-DD90-39CA-5ABC-566F5D686A10}"/>
                </a:ext>
              </a:extLst>
            </p:cNvPr>
            <p:cNvSpPr/>
            <p:nvPr/>
          </p:nvSpPr>
          <p:spPr>
            <a:xfrm>
              <a:off x="1096225" y="4167225"/>
              <a:ext cx="1223600" cy="79275"/>
            </a:xfrm>
            <a:custGeom>
              <a:avLst/>
              <a:gdLst/>
              <a:ahLst/>
              <a:cxnLst/>
              <a:rect l="l" t="t" r="r" b="b"/>
              <a:pathLst>
                <a:path w="48944" h="3171" extrusionOk="0">
                  <a:moveTo>
                    <a:pt x="220" y="1"/>
                  </a:moveTo>
                  <a:cubicBezTo>
                    <a:pt x="54" y="1"/>
                    <a:pt x="0" y="256"/>
                    <a:pt x="168" y="290"/>
                  </a:cubicBezTo>
                  <a:cubicBezTo>
                    <a:pt x="3324" y="1004"/>
                    <a:pt x="6514" y="1575"/>
                    <a:pt x="9717" y="2016"/>
                  </a:cubicBezTo>
                  <a:cubicBezTo>
                    <a:pt x="13027" y="2468"/>
                    <a:pt x="16337" y="2790"/>
                    <a:pt x="19671" y="2980"/>
                  </a:cubicBezTo>
                  <a:cubicBezTo>
                    <a:pt x="21877" y="3107"/>
                    <a:pt x="24089" y="3171"/>
                    <a:pt x="26303" y="3171"/>
                  </a:cubicBezTo>
                  <a:cubicBezTo>
                    <a:pt x="27410" y="3171"/>
                    <a:pt x="28517" y="3155"/>
                    <a:pt x="29624" y="3123"/>
                  </a:cubicBezTo>
                  <a:cubicBezTo>
                    <a:pt x="32815" y="3040"/>
                    <a:pt x="36006" y="2802"/>
                    <a:pt x="39173" y="2397"/>
                  </a:cubicBezTo>
                  <a:cubicBezTo>
                    <a:pt x="42067" y="2016"/>
                    <a:pt x="44960" y="1480"/>
                    <a:pt x="47782" y="718"/>
                  </a:cubicBezTo>
                  <a:cubicBezTo>
                    <a:pt x="48115" y="635"/>
                    <a:pt x="48448" y="540"/>
                    <a:pt x="48782" y="444"/>
                  </a:cubicBezTo>
                  <a:cubicBezTo>
                    <a:pt x="48944" y="390"/>
                    <a:pt x="48900" y="151"/>
                    <a:pt x="48748" y="151"/>
                  </a:cubicBezTo>
                  <a:cubicBezTo>
                    <a:pt x="48733" y="151"/>
                    <a:pt x="48716" y="153"/>
                    <a:pt x="48698" y="159"/>
                  </a:cubicBezTo>
                  <a:cubicBezTo>
                    <a:pt x="45924" y="968"/>
                    <a:pt x="43079" y="1540"/>
                    <a:pt x="40221" y="1945"/>
                  </a:cubicBezTo>
                  <a:cubicBezTo>
                    <a:pt x="37102" y="2397"/>
                    <a:pt x="33958" y="2659"/>
                    <a:pt x="30803" y="2790"/>
                  </a:cubicBezTo>
                  <a:cubicBezTo>
                    <a:pt x="29364" y="2847"/>
                    <a:pt x="27923" y="2875"/>
                    <a:pt x="26481" y="2875"/>
                  </a:cubicBezTo>
                  <a:cubicBezTo>
                    <a:pt x="24629" y="2875"/>
                    <a:pt x="22775" y="2829"/>
                    <a:pt x="20921" y="2742"/>
                  </a:cubicBezTo>
                  <a:cubicBezTo>
                    <a:pt x="17599" y="2587"/>
                    <a:pt x="14289" y="2302"/>
                    <a:pt x="10991" y="1885"/>
                  </a:cubicBezTo>
                  <a:cubicBezTo>
                    <a:pt x="7777" y="1480"/>
                    <a:pt x="4574" y="944"/>
                    <a:pt x="1395" y="266"/>
                  </a:cubicBezTo>
                  <a:cubicBezTo>
                    <a:pt x="1014" y="182"/>
                    <a:pt x="633" y="99"/>
                    <a:pt x="252" y="4"/>
                  </a:cubicBezTo>
                  <a:cubicBezTo>
                    <a:pt x="241" y="2"/>
                    <a:pt x="230" y="1"/>
                    <a:pt x="22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52;p49">
              <a:extLst>
                <a:ext uri="{FF2B5EF4-FFF2-40B4-BE49-F238E27FC236}">
                  <a16:creationId xmlns:a16="http://schemas.microsoft.com/office/drawing/2014/main" id="{A1DF475E-67DD-10CF-F9AE-D9A3AF7C95CE}"/>
                </a:ext>
              </a:extLst>
            </p:cNvPr>
            <p:cNvSpPr/>
            <p:nvPr/>
          </p:nvSpPr>
          <p:spPr>
            <a:xfrm>
              <a:off x="1093850" y="4200150"/>
              <a:ext cx="1230725" cy="87150"/>
            </a:xfrm>
            <a:custGeom>
              <a:avLst/>
              <a:gdLst/>
              <a:ahLst/>
              <a:cxnLst/>
              <a:rect l="l" t="t" r="r" b="b"/>
              <a:pathLst>
                <a:path w="49229" h="3486" extrusionOk="0">
                  <a:moveTo>
                    <a:pt x="49030" y="1"/>
                  </a:moveTo>
                  <a:cubicBezTo>
                    <a:pt x="49015" y="1"/>
                    <a:pt x="49000" y="3"/>
                    <a:pt x="48984" y="8"/>
                  </a:cubicBezTo>
                  <a:cubicBezTo>
                    <a:pt x="45507" y="1104"/>
                    <a:pt x="41935" y="1878"/>
                    <a:pt x="38340" y="2390"/>
                  </a:cubicBezTo>
                  <a:cubicBezTo>
                    <a:pt x="34803" y="2890"/>
                    <a:pt x="31243" y="3140"/>
                    <a:pt x="27672" y="3187"/>
                  </a:cubicBezTo>
                  <a:cubicBezTo>
                    <a:pt x="27244" y="3193"/>
                    <a:pt x="26815" y="3196"/>
                    <a:pt x="26387" y="3196"/>
                  </a:cubicBezTo>
                  <a:cubicBezTo>
                    <a:pt x="23443" y="3196"/>
                    <a:pt x="20493" y="3056"/>
                    <a:pt x="17551" y="2806"/>
                  </a:cubicBezTo>
                  <a:cubicBezTo>
                    <a:pt x="14527" y="2556"/>
                    <a:pt x="11503" y="2175"/>
                    <a:pt x="8503" y="1675"/>
                  </a:cubicBezTo>
                  <a:cubicBezTo>
                    <a:pt x="6002" y="1270"/>
                    <a:pt x="3514" y="770"/>
                    <a:pt x="1049" y="199"/>
                  </a:cubicBezTo>
                  <a:cubicBezTo>
                    <a:pt x="787" y="139"/>
                    <a:pt x="513" y="80"/>
                    <a:pt x="252" y="8"/>
                  </a:cubicBezTo>
                  <a:cubicBezTo>
                    <a:pt x="241" y="6"/>
                    <a:pt x="231" y="5"/>
                    <a:pt x="221" y="5"/>
                  </a:cubicBezTo>
                  <a:cubicBezTo>
                    <a:pt x="64" y="5"/>
                    <a:pt x="1" y="261"/>
                    <a:pt x="180" y="294"/>
                  </a:cubicBezTo>
                  <a:cubicBezTo>
                    <a:pt x="2585" y="878"/>
                    <a:pt x="5026" y="1378"/>
                    <a:pt x="7467" y="1806"/>
                  </a:cubicBezTo>
                  <a:cubicBezTo>
                    <a:pt x="10419" y="2318"/>
                    <a:pt x="13384" y="2711"/>
                    <a:pt x="16373" y="2997"/>
                  </a:cubicBezTo>
                  <a:cubicBezTo>
                    <a:pt x="19602" y="3308"/>
                    <a:pt x="22853" y="3486"/>
                    <a:pt x="26105" y="3486"/>
                  </a:cubicBezTo>
                  <a:cubicBezTo>
                    <a:pt x="26211" y="3486"/>
                    <a:pt x="26316" y="3485"/>
                    <a:pt x="26421" y="3485"/>
                  </a:cubicBezTo>
                  <a:cubicBezTo>
                    <a:pt x="29981" y="3485"/>
                    <a:pt x="33529" y="3295"/>
                    <a:pt x="37054" y="2854"/>
                  </a:cubicBezTo>
                  <a:cubicBezTo>
                    <a:pt x="40661" y="2402"/>
                    <a:pt x="44257" y="1711"/>
                    <a:pt x="47757" y="687"/>
                  </a:cubicBezTo>
                  <a:cubicBezTo>
                    <a:pt x="48198" y="568"/>
                    <a:pt x="48627" y="437"/>
                    <a:pt x="49055" y="294"/>
                  </a:cubicBezTo>
                  <a:cubicBezTo>
                    <a:pt x="49229" y="251"/>
                    <a:pt x="49175" y="1"/>
                    <a:pt x="4903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53;p49">
              <a:extLst>
                <a:ext uri="{FF2B5EF4-FFF2-40B4-BE49-F238E27FC236}">
                  <a16:creationId xmlns:a16="http://schemas.microsoft.com/office/drawing/2014/main" id="{1AFC6F05-03F0-A9BD-4D17-12A3E288CE40}"/>
                </a:ext>
              </a:extLst>
            </p:cNvPr>
            <p:cNvSpPr/>
            <p:nvPr/>
          </p:nvSpPr>
          <p:spPr>
            <a:xfrm>
              <a:off x="1831175" y="3779125"/>
              <a:ext cx="311950" cy="333375"/>
            </a:xfrm>
            <a:custGeom>
              <a:avLst/>
              <a:gdLst/>
              <a:ahLst/>
              <a:cxnLst/>
              <a:rect l="l" t="t" r="r" b="b"/>
              <a:pathLst>
                <a:path w="12478" h="13335" extrusionOk="0">
                  <a:moveTo>
                    <a:pt x="11917" y="313"/>
                  </a:moveTo>
                  <a:cubicBezTo>
                    <a:pt x="11907" y="1710"/>
                    <a:pt x="11919" y="3118"/>
                    <a:pt x="11942" y="4515"/>
                  </a:cubicBezTo>
                  <a:cubicBezTo>
                    <a:pt x="11966" y="6086"/>
                    <a:pt x="12002" y="7670"/>
                    <a:pt x="12061" y="9241"/>
                  </a:cubicBezTo>
                  <a:cubicBezTo>
                    <a:pt x="12096" y="9994"/>
                    <a:pt x="12131" y="10747"/>
                    <a:pt x="12166" y="11489"/>
                  </a:cubicBezTo>
                  <a:lnTo>
                    <a:pt x="12166" y="11489"/>
                  </a:lnTo>
                  <a:cubicBezTo>
                    <a:pt x="11930" y="11642"/>
                    <a:pt x="11685" y="11769"/>
                    <a:pt x="11430" y="11896"/>
                  </a:cubicBezTo>
                  <a:cubicBezTo>
                    <a:pt x="10764" y="12242"/>
                    <a:pt x="10049" y="12516"/>
                    <a:pt x="9323" y="12718"/>
                  </a:cubicBezTo>
                  <a:cubicBezTo>
                    <a:pt x="8488" y="12940"/>
                    <a:pt x="7633" y="13035"/>
                    <a:pt x="6776" y="13035"/>
                  </a:cubicBezTo>
                  <a:cubicBezTo>
                    <a:pt x="5701" y="13035"/>
                    <a:pt x="4624" y="12885"/>
                    <a:pt x="3584" y="12647"/>
                  </a:cubicBezTo>
                  <a:cubicBezTo>
                    <a:pt x="3165" y="12558"/>
                    <a:pt x="2756" y="12460"/>
                    <a:pt x="2348" y="12323"/>
                  </a:cubicBezTo>
                  <a:lnTo>
                    <a:pt x="2348" y="12323"/>
                  </a:lnTo>
                  <a:cubicBezTo>
                    <a:pt x="2137" y="10914"/>
                    <a:pt x="1902" y="9495"/>
                    <a:pt x="1655" y="8086"/>
                  </a:cubicBezTo>
                  <a:cubicBezTo>
                    <a:pt x="1381" y="6527"/>
                    <a:pt x="1084" y="4967"/>
                    <a:pt x="774" y="3407"/>
                  </a:cubicBezTo>
                  <a:cubicBezTo>
                    <a:pt x="642" y="2704"/>
                    <a:pt x="500" y="2001"/>
                    <a:pt x="348" y="1307"/>
                  </a:cubicBezTo>
                  <a:lnTo>
                    <a:pt x="348" y="1307"/>
                  </a:lnTo>
                  <a:cubicBezTo>
                    <a:pt x="684" y="1277"/>
                    <a:pt x="1025" y="1247"/>
                    <a:pt x="1358" y="1217"/>
                  </a:cubicBezTo>
                  <a:cubicBezTo>
                    <a:pt x="2310" y="1133"/>
                    <a:pt x="3251" y="1050"/>
                    <a:pt x="4203" y="978"/>
                  </a:cubicBezTo>
                  <a:cubicBezTo>
                    <a:pt x="5346" y="871"/>
                    <a:pt x="6489" y="776"/>
                    <a:pt x="7644" y="681"/>
                  </a:cubicBezTo>
                  <a:lnTo>
                    <a:pt x="10609" y="419"/>
                  </a:lnTo>
                  <a:cubicBezTo>
                    <a:pt x="11041" y="386"/>
                    <a:pt x="11483" y="354"/>
                    <a:pt x="11917" y="313"/>
                  </a:cubicBezTo>
                  <a:close/>
                  <a:moveTo>
                    <a:pt x="12094" y="1"/>
                  </a:moveTo>
                  <a:cubicBezTo>
                    <a:pt x="12088" y="1"/>
                    <a:pt x="12081" y="1"/>
                    <a:pt x="12073" y="2"/>
                  </a:cubicBezTo>
                  <a:cubicBezTo>
                    <a:pt x="12073" y="2"/>
                    <a:pt x="12073" y="2"/>
                    <a:pt x="12072" y="2"/>
                  </a:cubicBezTo>
                  <a:lnTo>
                    <a:pt x="12072" y="2"/>
                  </a:lnTo>
                  <a:cubicBezTo>
                    <a:pt x="12071" y="2"/>
                    <a:pt x="12069" y="2"/>
                    <a:pt x="12067" y="2"/>
                  </a:cubicBezTo>
                  <a:cubicBezTo>
                    <a:pt x="12055" y="2"/>
                    <a:pt x="12043" y="3"/>
                    <a:pt x="12032" y="6"/>
                  </a:cubicBezTo>
                  <a:lnTo>
                    <a:pt x="12032" y="6"/>
                  </a:lnTo>
                  <a:cubicBezTo>
                    <a:pt x="11642" y="40"/>
                    <a:pt x="11262" y="74"/>
                    <a:pt x="10871" y="97"/>
                  </a:cubicBezTo>
                  <a:cubicBezTo>
                    <a:pt x="9930" y="181"/>
                    <a:pt x="8978" y="264"/>
                    <a:pt x="8025" y="347"/>
                  </a:cubicBezTo>
                  <a:lnTo>
                    <a:pt x="4596" y="645"/>
                  </a:lnTo>
                  <a:cubicBezTo>
                    <a:pt x="3608" y="728"/>
                    <a:pt x="2620" y="812"/>
                    <a:pt x="1620" y="895"/>
                  </a:cubicBezTo>
                  <a:cubicBezTo>
                    <a:pt x="1143" y="943"/>
                    <a:pt x="667" y="978"/>
                    <a:pt x="179" y="1026"/>
                  </a:cubicBezTo>
                  <a:lnTo>
                    <a:pt x="167" y="1026"/>
                  </a:lnTo>
                  <a:cubicBezTo>
                    <a:pt x="60" y="1026"/>
                    <a:pt x="0" y="1109"/>
                    <a:pt x="24" y="1217"/>
                  </a:cubicBezTo>
                  <a:cubicBezTo>
                    <a:pt x="334" y="2633"/>
                    <a:pt x="607" y="4062"/>
                    <a:pt x="881" y="5491"/>
                  </a:cubicBezTo>
                  <a:cubicBezTo>
                    <a:pt x="1167" y="7051"/>
                    <a:pt x="1453" y="8610"/>
                    <a:pt x="1715" y="10182"/>
                  </a:cubicBezTo>
                  <a:cubicBezTo>
                    <a:pt x="1834" y="10944"/>
                    <a:pt x="1965" y="11706"/>
                    <a:pt x="2072" y="12468"/>
                  </a:cubicBezTo>
                  <a:cubicBezTo>
                    <a:pt x="2084" y="12516"/>
                    <a:pt x="2131" y="12551"/>
                    <a:pt x="2179" y="12575"/>
                  </a:cubicBezTo>
                  <a:cubicBezTo>
                    <a:pt x="2489" y="12682"/>
                    <a:pt x="2810" y="12766"/>
                    <a:pt x="3132" y="12849"/>
                  </a:cubicBezTo>
                  <a:cubicBezTo>
                    <a:pt x="3917" y="13051"/>
                    <a:pt x="4703" y="13182"/>
                    <a:pt x="5501" y="13266"/>
                  </a:cubicBezTo>
                  <a:cubicBezTo>
                    <a:pt x="5944" y="13309"/>
                    <a:pt x="6392" y="13335"/>
                    <a:pt x="6839" y="13335"/>
                  </a:cubicBezTo>
                  <a:cubicBezTo>
                    <a:pt x="7378" y="13335"/>
                    <a:pt x="7915" y="13297"/>
                    <a:pt x="8442" y="13206"/>
                  </a:cubicBezTo>
                  <a:cubicBezTo>
                    <a:pt x="9251" y="13075"/>
                    <a:pt x="10049" y="12837"/>
                    <a:pt x="10799" y="12516"/>
                  </a:cubicBezTo>
                  <a:cubicBezTo>
                    <a:pt x="11275" y="12313"/>
                    <a:pt x="11752" y="12087"/>
                    <a:pt x="12192" y="11813"/>
                  </a:cubicBezTo>
                  <a:cubicBezTo>
                    <a:pt x="12264" y="11777"/>
                    <a:pt x="12335" y="11730"/>
                    <a:pt x="12395" y="11682"/>
                  </a:cubicBezTo>
                  <a:cubicBezTo>
                    <a:pt x="12478" y="11623"/>
                    <a:pt x="12466" y="11539"/>
                    <a:pt x="12466" y="11444"/>
                  </a:cubicBezTo>
                  <a:cubicBezTo>
                    <a:pt x="12454" y="11349"/>
                    <a:pt x="12454" y="11254"/>
                    <a:pt x="12454" y="11158"/>
                  </a:cubicBezTo>
                  <a:cubicBezTo>
                    <a:pt x="12442" y="10980"/>
                    <a:pt x="12430" y="10801"/>
                    <a:pt x="12418" y="10622"/>
                  </a:cubicBezTo>
                  <a:cubicBezTo>
                    <a:pt x="12347" y="8944"/>
                    <a:pt x="12288" y="7277"/>
                    <a:pt x="12252" y="5598"/>
                  </a:cubicBezTo>
                  <a:cubicBezTo>
                    <a:pt x="12228" y="3955"/>
                    <a:pt x="12204" y="2312"/>
                    <a:pt x="12216" y="669"/>
                  </a:cubicBezTo>
                  <a:cubicBezTo>
                    <a:pt x="12216" y="490"/>
                    <a:pt x="12216" y="324"/>
                    <a:pt x="12216" y="145"/>
                  </a:cubicBezTo>
                  <a:cubicBezTo>
                    <a:pt x="12216" y="143"/>
                    <a:pt x="12216" y="141"/>
                    <a:pt x="12216" y="139"/>
                  </a:cubicBezTo>
                  <a:lnTo>
                    <a:pt x="12216" y="139"/>
                  </a:lnTo>
                  <a:cubicBezTo>
                    <a:pt x="12218" y="68"/>
                    <a:pt x="12178" y="1"/>
                    <a:pt x="12094"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54;p49">
              <a:extLst>
                <a:ext uri="{FF2B5EF4-FFF2-40B4-BE49-F238E27FC236}">
                  <a16:creationId xmlns:a16="http://schemas.microsoft.com/office/drawing/2014/main" id="{299CAEB4-B039-77AC-6B61-E6D0F15B3B7A}"/>
                </a:ext>
              </a:extLst>
            </p:cNvPr>
            <p:cNvSpPr/>
            <p:nvPr/>
          </p:nvSpPr>
          <p:spPr>
            <a:xfrm>
              <a:off x="1241500" y="3776475"/>
              <a:ext cx="317050" cy="335900"/>
            </a:xfrm>
            <a:custGeom>
              <a:avLst/>
              <a:gdLst/>
              <a:ahLst/>
              <a:cxnLst/>
              <a:rect l="l" t="t" r="r" b="b"/>
              <a:pathLst>
                <a:path w="12682" h="13436" extrusionOk="0">
                  <a:moveTo>
                    <a:pt x="775" y="315"/>
                  </a:moveTo>
                  <a:cubicBezTo>
                    <a:pt x="1120" y="355"/>
                    <a:pt x="1467" y="388"/>
                    <a:pt x="1823" y="430"/>
                  </a:cubicBezTo>
                  <a:lnTo>
                    <a:pt x="4656" y="727"/>
                  </a:lnTo>
                  <a:cubicBezTo>
                    <a:pt x="5799" y="846"/>
                    <a:pt x="6942" y="965"/>
                    <a:pt x="8085" y="1084"/>
                  </a:cubicBezTo>
                  <a:lnTo>
                    <a:pt x="11050" y="1394"/>
                  </a:lnTo>
                  <a:cubicBezTo>
                    <a:pt x="11383" y="1430"/>
                    <a:pt x="11705" y="1465"/>
                    <a:pt x="12026" y="1501"/>
                  </a:cubicBezTo>
                  <a:cubicBezTo>
                    <a:pt x="12127" y="1509"/>
                    <a:pt x="12227" y="1527"/>
                    <a:pt x="12328" y="1538"/>
                  </a:cubicBezTo>
                  <a:lnTo>
                    <a:pt x="12328" y="1538"/>
                  </a:lnTo>
                  <a:cubicBezTo>
                    <a:pt x="12001" y="2896"/>
                    <a:pt x="11716" y="4264"/>
                    <a:pt x="11431" y="5633"/>
                  </a:cubicBezTo>
                  <a:cubicBezTo>
                    <a:pt x="11110" y="7180"/>
                    <a:pt x="10800" y="8740"/>
                    <a:pt x="10502" y="10300"/>
                  </a:cubicBezTo>
                  <a:cubicBezTo>
                    <a:pt x="10376" y="11035"/>
                    <a:pt x="10238" y="11771"/>
                    <a:pt x="10122" y="12506"/>
                  </a:cubicBezTo>
                  <a:lnTo>
                    <a:pt x="10122" y="12506"/>
                  </a:lnTo>
                  <a:cubicBezTo>
                    <a:pt x="9801" y="12611"/>
                    <a:pt x="9462" y="12688"/>
                    <a:pt x="9133" y="12764"/>
                  </a:cubicBezTo>
                  <a:cubicBezTo>
                    <a:pt x="8264" y="12955"/>
                    <a:pt x="7383" y="13086"/>
                    <a:pt x="6502" y="13122"/>
                  </a:cubicBezTo>
                  <a:cubicBezTo>
                    <a:pt x="6291" y="13131"/>
                    <a:pt x="6080" y="13137"/>
                    <a:pt x="5870" y="13137"/>
                  </a:cubicBezTo>
                  <a:cubicBezTo>
                    <a:pt x="5057" y="13137"/>
                    <a:pt x="4248" y="13058"/>
                    <a:pt x="3454" y="12860"/>
                  </a:cubicBezTo>
                  <a:cubicBezTo>
                    <a:pt x="2680" y="12669"/>
                    <a:pt x="1942" y="12383"/>
                    <a:pt x="1239" y="12014"/>
                  </a:cubicBezTo>
                  <a:cubicBezTo>
                    <a:pt x="922" y="11861"/>
                    <a:pt x="605" y="11688"/>
                    <a:pt x="316" y="11486"/>
                  </a:cubicBezTo>
                  <a:lnTo>
                    <a:pt x="316" y="11486"/>
                  </a:lnTo>
                  <a:cubicBezTo>
                    <a:pt x="421" y="10059"/>
                    <a:pt x="502" y="8631"/>
                    <a:pt x="561" y="7204"/>
                  </a:cubicBezTo>
                  <a:cubicBezTo>
                    <a:pt x="632" y="5633"/>
                    <a:pt x="692" y="4049"/>
                    <a:pt x="739" y="2477"/>
                  </a:cubicBezTo>
                  <a:cubicBezTo>
                    <a:pt x="750" y="1757"/>
                    <a:pt x="772" y="1036"/>
                    <a:pt x="775" y="315"/>
                  </a:cubicBezTo>
                  <a:close/>
                  <a:moveTo>
                    <a:pt x="632" y="1"/>
                  </a:moveTo>
                  <a:cubicBezTo>
                    <a:pt x="597" y="1"/>
                    <a:pt x="564" y="16"/>
                    <a:pt x="537" y="39"/>
                  </a:cubicBezTo>
                  <a:lnTo>
                    <a:pt x="537" y="39"/>
                  </a:lnTo>
                  <a:cubicBezTo>
                    <a:pt x="502" y="62"/>
                    <a:pt x="477" y="101"/>
                    <a:pt x="477" y="156"/>
                  </a:cubicBezTo>
                  <a:cubicBezTo>
                    <a:pt x="465" y="1763"/>
                    <a:pt x="418" y="3359"/>
                    <a:pt x="358" y="4966"/>
                  </a:cubicBezTo>
                  <a:cubicBezTo>
                    <a:pt x="299" y="6668"/>
                    <a:pt x="215" y="8371"/>
                    <a:pt x="108" y="10086"/>
                  </a:cubicBezTo>
                  <a:cubicBezTo>
                    <a:pt x="84" y="10455"/>
                    <a:pt x="61" y="10812"/>
                    <a:pt x="37" y="11181"/>
                  </a:cubicBezTo>
                  <a:cubicBezTo>
                    <a:pt x="37" y="11276"/>
                    <a:pt x="25" y="11360"/>
                    <a:pt x="13" y="11443"/>
                  </a:cubicBezTo>
                  <a:cubicBezTo>
                    <a:pt x="13" y="11538"/>
                    <a:pt x="1" y="11621"/>
                    <a:pt x="84" y="11681"/>
                  </a:cubicBezTo>
                  <a:cubicBezTo>
                    <a:pt x="96" y="11705"/>
                    <a:pt x="120" y="11717"/>
                    <a:pt x="144" y="11729"/>
                  </a:cubicBezTo>
                  <a:cubicBezTo>
                    <a:pt x="477" y="11955"/>
                    <a:pt x="846" y="12157"/>
                    <a:pt x="1215" y="12336"/>
                  </a:cubicBezTo>
                  <a:cubicBezTo>
                    <a:pt x="1894" y="12681"/>
                    <a:pt x="2608" y="12943"/>
                    <a:pt x="3347" y="13134"/>
                  </a:cubicBezTo>
                  <a:cubicBezTo>
                    <a:pt x="4175" y="13354"/>
                    <a:pt x="5023" y="13436"/>
                    <a:pt x="5872" y="13436"/>
                  </a:cubicBezTo>
                  <a:cubicBezTo>
                    <a:pt x="5987" y="13436"/>
                    <a:pt x="6101" y="13434"/>
                    <a:pt x="6216" y="13431"/>
                  </a:cubicBezTo>
                  <a:cubicBezTo>
                    <a:pt x="7097" y="13407"/>
                    <a:pt x="7978" y="13300"/>
                    <a:pt x="8847" y="13122"/>
                  </a:cubicBezTo>
                  <a:cubicBezTo>
                    <a:pt x="9312" y="13038"/>
                    <a:pt x="9776" y="12931"/>
                    <a:pt x="10217" y="12788"/>
                  </a:cubicBezTo>
                  <a:cubicBezTo>
                    <a:pt x="10240" y="12776"/>
                    <a:pt x="10264" y="12776"/>
                    <a:pt x="10288" y="12764"/>
                  </a:cubicBezTo>
                  <a:cubicBezTo>
                    <a:pt x="10336" y="12753"/>
                    <a:pt x="10383" y="12717"/>
                    <a:pt x="10395" y="12657"/>
                  </a:cubicBezTo>
                  <a:cubicBezTo>
                    <a:pt x="10633" y="11229"/>
                    <a:pt x="10895" y="9800"/>
                    <a:pt x="11181" y="8371"/>
                  </a:cubicBezTo>
                  <a:cubicBezTo>
                    <a:pt x="11479" y="6811"/>
                    <a:pt x="11800" y="5264"/>
                    <a:pt x="12145" y="3704"/>
                  </a:cubicBezTo>
                  <a:cubicBezTo>
                    <a:pt x="12312" y="2954"/>
                    <a:pt x="12479" y="2192"/>
                    <a:pt x="12657" y="1442"/>
                  </a:cubicBezTo>
                  <a:cubicBezTo>
                    <a:pt x="12681" y="1346"/>
                    <a:pt x="12610" y="1263"/>
                    <a:pt x="12514" y="1251"/>
                  </a:cubicBezTo>
                  <a:cubicBezTo>
                    <a:pt x="12110" y="1215"/>
                    <a:pt x="11717" y="1168"/>
                    <a:pt x="11324" y="1132"/>
                  </a:cubicBezTo>
                  <a:lnTo>
                    <a:pt x="8478" y="834"/>
                  </a:lnTo>
                  <a:cubicBezTo>
                    <a:pt x="7335" y="715"/>
                    <a:pt x="6192" y="596"/>
                    <a:pt x="5049" y="465"/>
                  </a:cubicBezTo>
                  <a:lnTo>
                    <a:pt x="2085" y="156"/>
                  </a:lnTo>
                  <a:cubicBezTo>
                    <a:pt x="1763" y="120"/>
                    <a:pt x="1442" y="96"/>
                    <a:pt x="1108" y="61"/>
                  </a:cubicBezTo>
                  <a:cubicBezTo>
                    <a:pt x="953" y="37"/>
                    <a:pt x="799" y="13"/>
                    <a:pt x="644" y="13"/>
                  </a:cubicBezTo>
                  <a:cubicBezTo>
                    <a:pt x="644" y="13"/>
                    <a:pt x="632" y="13"/>
                    <a:pt x="632"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55;p49">
              <a:extLst>
                <a:ext uri="{FF2B5EF4-FFF2-40B4-BE49-F238E27FC236}">
                  <a16:creationId xmlns:a16="http://schemas.microsoft.com/office/drawing/2014/main" id="{423AE19C-C263-8D2F-F659-E31E61A43F18}"/>
                </a:ext>
              </a:extLst>
            </p:cNvPr>
            <p:cNvSpPr/>
            <p:nvPr/>
          </p:nvSpPr>
          <p:spPr>
            <a:xfrm>
              <a:off x="1415350" y="2372400"/>
              <a:ext cx="264575" cy="327250"/>
            </a:xfrm>
            <a:custGeom>
              <a:avLst/>
              <a:gdLst/>
              <a:ahLst/>
              <a:cxnLst/>
              <a:rect l="l" t="t" r="r" b="b"/>
              <a:pathLst>
                <a:path w="10583" h="13090" extrusionOk="0">
                  <a:moveTo>
                    <a:pt x="2240" y="1"/>
                  </a:moveTo>
                  <a:cubicBezTo>
                    <a:pt x="2180" y="1"/>
                    <a:pt x="2120" y="33"/>
                    <a:pt x="2096" y="109"/>
                  </a:cubicBezTo>
                  <a:cubicBezTo>
                    <a:pt x="1846" y="1074"/>
                    <a:pt x="1512" y="2014"/>
                    <a:pt x="1191" y="2955"/>
                  </a:cubicBezTo>
                  <a:cubicBezTo>
                    <a:pt x="881" y="3836"/>
                    <a:pt x="560" y="4705"/>
                    <a:pt x="238" y="5586"/>
                  </a:cubicBezTo>
                  <a:cubicBezTo>
                    <a:pt x="167" y="5765"/>
                    <a:pt x="95" y="5944"/>
                    <a:pt x="36" y="6110"/>
                  </a:cubicBezTo>
                  <a:cubicBezTo>
                    <a:pt x="0" y="6217"/>
                    <a:pt x="95" y="6289"/>
                    <a:pt x="179" y="6301"/>
                  </a:cubicBezTo>
                  <a:cubicBezTo>
                    <a:pt x="631" y="6348"/>
                    <a:pt x="1096" y="6396"/>
                    <a:pt x="1560" y="6444"/>
                  </a:cubicBezTo>
                  <a:cubicBezTo>
                    <a:pt x="2286" y="6515"/>
                    <a:pt x="3013" y="6586"/>
                    <a:pt x="3739" y="6670"/>
                  </a:cubicBezTo>
                  <a:cubicBezTo>
                    <a:pt x="3844" y="6677"/>
                    <a:pt x="3950" y="6690"/>
                    <a:pt x="4059" y="6701"/>
                  </a:cubicBezTo>
                  <a:lnTo>
                    <a:pt x="4059" y="6701"/>
                  </a:lnTo>
                  <a:cubicBezTo>
                    <a:pt x="3935" y="7140"/>
                    <a:pt x="3819" y="7572"/>
                    <a:pt x="3703" y="8003"/>
                  </a:cubicBezTo>
                  <a:cubicBezTo>
                    <a:pt x="3489" y="8789"/>
                    <a:pt x="3286" y="9575"/>
                    <a:pt x="3072" y="10361"/>
                  </a:cubicBezTo>
                  <a:cubicBezTo>
                    <a:pt x="3024" y="10539"/>
                    <a:pt x="2977" y="10718"/>
                    <a:pt x="2929" y="10897"/>
                  </a:cubicBezTo>
                  <a:cubicBezTo>
                    <a:pt x="2898" y="11002"/>
                    <a:pt x="2978" y="11079"/>
                    <a:pt x="3071" y="11079"/>
                  </a:cubicBezTo>
                  <a:cubicBezTo>
                    <a:pt x="3083" y="11079"/>
                    <a:pt x="3095" y="11078"/>
                    <a:pt x="3108" y="11075"/>
                  </a:cubicBezTo>
                  <a:lnTo>
                    <a:pt x="4275" y="10861"/>
                  </a:lnTo>
                  <a:cubicBezTo>
                    <a:pt x="4894" y="10742"/>
                    <a:pt x="5513" y="10635"/>
                    <a:pt x="6132" y="10516"/>
                  </a:cubicBezTo>
                  <a:lnTo>
                    <a:pt x="6490" y="10446"/>
                  </a:lnTo>
                  <a:lnTo>
                    <a:pt x="6490" y="10446"/>
                  </a:lnTo>
                  <a:cubicBezTo>
                    <a:pt x="6907" y="10735"/>
                    <a:pt x="7335" y="11024"/>
                    <a:pt x="7751" y="11313"/>
                  </a:cubicBezTo>
                  <a:cubicBezTo>
                    <a:pt x="8442" y="11789"/>
                    <a:pt x="9132" y="12266"/>
                    <a:pt x="9823" y="12742"/>
                  </a:cubicBezTo>
                  <a:cubicBezTo>
                    <a:pt x="9978" y="12849"/>
                    <a:pt x="10144" y="12956"/>
                    <a:pt x="10299" y="13063"/>
                  </a:cubicBezTo>
                  <a:cubicBezTo>
                    <a:pt x="10325" y="13082"/>
                    <a:pt x="10352" y="13090"/>
                    <a:pt x="10377" y="13090"/>
                  </a:cubicBezTo>
                  <a:cubicBezTo>
                    <a:pt x="10498" y="13090"/>
                    <a:pt x="10582" y="12902"/>
                    <a:pt x="10454" y="12813"/>
                  </a:cubicBezTo>
                  <a:cubicBezTo>
                    <a:pt x="10097" y="12563"/>
                    <a:pt x="9751" y="12325"/>
                    <a:pt x="9394" y="12087"/>
                  </a:cubicBezTo>
                  <a:lnTo>
                    <a:pt x="7501" y="10777"/>
                  </a:lnTo>
                  <a:cubicBezTo>
                    <a:pt x="7263" y="10623"/>
                    <a:pt x="7037" y="10468"/>
                    <a:pt x="6811" y="10313"/>
                  </a:cubicBezTo>
                  <a:cubicBezTo>
                    <a:pt x="6709" y="10245"/>
                    <a:pt x="6618" y="10146"/>
                    <a:pt x="6497" y="10146"/>
                  </a:cubicBezTo>
                  <a:cubicBezTo>
                    <a:pt x="6491" y="10146"/>
                    <a:pt x="6484" y="10146"/>
                    <a:pt x="6477" y="10146"/>
                  </a:cubicBezTo>
                  <a:cubicBezTo>
                    <a:pt x="5918" y="10242"/>
                    <a:pt x="5370" y="10361"/>
                    <a:pt x="4822" y="10456"/>
                  </a:cubicBezTo>
                  <a:cubicBezTo>
                    <a:pt x="4453" y="10527"/>
                    <a:pt x="4084" y="10599"/>
                    <a:pt x="3715" y="10658"/>
                  </a:cubicBezTo>
                  <a:cubicBezTo>
                    <a:pt x="3572" y="10690"/>
                    <a:pt x="3423" y="10711"/>
                    <a:pt x="3276" y="10740"/>
                  </a:cubicBezTo>
                  <a:lnTo>
                    <a:pt x="3276" y="10740"/>
                  </a:lnTo>
                  <a:cubicBezTo>
                    <a:pt x="3387" y="10327"/>
                    <a:pt x="3497" y="9914"/>
                    <a:pt x="3608" y="9492"/>
                  </a:cubicBezTo>
                  <a:cubicBezTo>
                    <a:pt x="3822" y="8718"/>
                    <a:pt x="4036" y="7932"/>
                    <a:pt x="4239" y="7146"/>
                  </a:cubicBezTo>
                  <a:cubicBezTo>
                    <a:pt x="4286" y="6967"/>
                    <a:pt x="4346" y="6789"/>
                    <a:pt x="4394" y="6610"/>
                  </a:cubicBezTo>
                  <a:cubicBezTo>
                    <a:pt x="4417" y="6503"/>
                    <a:pt x="4346" y="6432"/>
                    <a:pt x="4251" y="6420"/>
                  </a:cubicBezTo>
                  <a:cubicBezTo>
                    <a:pt x="3786" y="6372"/>
                    <a:pt x="3322" y="6325"/>
                    <a:pt x="2870" y="6277"/>
                  </a:cubicBezTo>
                  <a:cubicBezTo>
                    <a:pt x="2131" y="6205"/>
                    <a:pt x="1405" y="6134"/>
                    <a:pt x="679" y="6051"/>
                  </a:cubicBezTo>
                  <a:cubicBezTo>
                    <a:pt x="581" y="6044"/>
                    <a:pt x="483" y="6037"/>
                    <a:pt x="385" y="6027"/>
                  </a:cubicBezTo>
                  <a:lnTo>
                    <a:pt x="385" y="6027"/>
                  </a:lnTo>
                  <a:cubicBezTo>
                    <a:pt x="554" y="5580"/>
                    <a:pt x="722" y="5126"/>
                    <a:pt x="881" y="4681"/>
                  </a:cubicBezTo>
                  <a:cubicBezTo>
                    <a:pt x="1250" y="3681"/>
                    <a:pt x="1608" y="2681"/>
                    <a:pt x="1929" y="1681"/>
                  </a:cubicBezTo>
                  <a:cubicBezTo>
                    <a:pt x="2096" y="1181"/>
                    <a:pt x="2251" y="681"/>
                    <a:pt x="2393" y="181"/>
                  </a:cubicBezTo>
                  <a:cubicBezTo>
                    <a:pt x="2422" y="74"/>
                    <a:pt x="2331" y="1"/>
                    <a:pt x="2240"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156;p49">
              <a:extLst>
                <a:ext uri="{FF2B5EF4-FFF2-40B4-BE49-F238E27FC236}">
                  <a16:creationId xmlns:a16="http://schemas.microsoft.com/office/drawing/2014/main" id="{7AAF4536-DEFC-84E5-33EE-22634D0CB263}"/>
                </a:ext>
              </a:extLst>
            </p:cNvPr>
            <p:cNvSpPr/>
            <p:nvPr/>
          </p:nvSpPr>
          <p:spPr>
            <a:xfrm>
              <a:off x="1669600" y="2372275"/>
              <a:ext cx="264575" cy="327375"/>
            </a:xfrm>
            <a:custGeom>
              <a:avLst/>
              <a:gdLst/>
              <a:ahLst/>
              <a:cxnLst/>
              <a:rect l="l" t="t" r="r" b="b"/>
              <a:pathLst>
                <a:path w="10583" h="13095" extrusionOk="0">
                  <a:moveTo>
                    <a:pt x="7688" y="0"/>
                  </a:moveTo>
                  <a:cubicBezTo>
                    <a:pt x="7660" y="0"/>
                    <a:pt x="7631" y="7"/>
                    <a:pt x="7606" y="19"/>
                  </a:cubicBezTo>
                  <a:cubicBezTo>
                    <a:pt x="7535" y="67"/>
                    <a:pt x="7523" y="150"/>
                    <a:pt x="7559" y="222"/>
                  </a:cubicBezTo>
                  <a:cubicBezTo>
                    <a:pt x="7642" y="424"/>
                    <a:pt x="7737" y="626"/>
                    <a:pt x="7832" y="817"/>
                  </a:cubicBezTo>
                  <a:cubicBezTo>
                    <a:pt x="8047" y="1305"/>
                    <a:pt x="8261" y="1781"/>
                    <a:pt x="8475" y="2258"/>
                  </a:cubicBezTo>
                  <a:cubicBezTo>
                    <a:pt x="8737" y="2829"/>
                    <a:pt x="8999" y="3412"/>
                    <a:pt x="9261" y="3996"/>
                  </a:cubicBezTo>
                  <a:cubicBezTo>
                    <a:pt x="9487" y="4496"/>
                    <a:pt x="9714" y="4996"/>
                    <a:pt x="9940" y="5484"/>
                  </a:cubicBezTo>
                  <a:cubicBezTo>
                    <a:pt x="10011" y="5651"/>
                    <a:pt x="10095" y="5818"/>
                    <a:pt x="10166" y="5984"/>
                  </a:cubicBezTo>
                  <a:cubicBezTo>
                    <a:pt x="10173" y="6000"/>
                    <a:pt x="10179" y="6015"/>
                    <a:pt x="10185" y="6031"/>
                  </a:cubicBezTo>
                  <a:lnTo>
                    <a:pt x="10185" y="6031"/>
                  </a:lnTo>
                  <a:cubicBezTo>
                    <a:pt x="9797" y="6071"/>
                    <a:pt x="9414" y="6111"/>
                    <a:pt x="9023" y="6151"/>
                  </a:cubicBezTo>
                  <a:cubicBezTo>
                    <a:pt x="8297" y="6222"/>
                    <a:pt x="7571" y="6294"/>
                    <a:pt x="6832" y="6377"/>
                  </a:cubicBezTo>
                  <a:cubicBezTo>
                    <a:pt x="6666" y="6389"/>
                    <a:pt x="6499" y="6413"/>
                    <a:pt x="6332" y="6425"/>
                  </a:cubicBezTo>
                  <a:cubicBezTo>
                    <a:pt x="6237" y="6437"/>
                    <a:pt x="6166" y="6508"/>
                    <a:pt x="6189" y="6615"/>
                  </a:cubicBezTo>
                  <a:cubicBezTo>
                    <a:pt x="6320" y="7103"/>
                    <a:pt x="6451" y="7592"/>
                    <a:pt x="6594" y="8092"/>
                  </a:cubicBezTo>
                  <a:cubicBezTo>
                    <a:pt x="6797" y="8877"/>
                    <a:pt x="7011" y="9663"/>
                    <a:pt x="7225" y="10437"/>
                  </a:cubicBezTo>
                  <a:cubicBezTo>
                    <a:pt x="7253" y="10541"/>
                    <a:pt x="7281" y="10645"/>
                    <a:pt x="7308" y="10749"/>
                  </a:cubicBezTo>
                  <a:lnTo>
                    <a:pt x="7308" y="10749"/>
                  </a:lnTo>
                  <a:cubicBezTo>
                    <a:pt x="6888" y="10669"/>
                    <a:pt x="6467" y="10591"/>
                    <a:pt x="6047" y="10521"/>
                  </a:cubicBezTo>
                  <a:cubicBezTo>
                    <a:pt x="5416" y="10401"/>
                    <a:pt x="4796" y="10282"/>
                    <a:pt x="4165" y="10163"/>
                  </a:cubicBezTo>
                  <a:cubicBezTo>
                    <a:pt x="4136" y="10157"/>
                    <a:pt x="4103" y="10151"/>
                    <a:pt x="4070" y="10151"/>
                  </a:cubicBezTo>
                  <a:cubicBezTo>
                    <a:pt x="4037" y="10151"/>
                    <a:pt x="4005" y="10157"/>
                    <a:pt x="3975" y="10175"/>
                  </a:cubicBezTo>
                  <a:cubicBezTo>
                    <a:pt x="3939" y="10187"/>
                    <a:pt x="3903" y="10223"/>
                    <a:pt x="3880" y="10247"/>
                  </a:cubicBezTo>
                  <a:cubicBezTo>
                    <a:pt x="3677" y="10378"/>
                    <a:pt x="3487" y="10509"/>
                    <a:pt x="3284" y="10651"/>
                  </a:cubicBezTo>
                  <a:cubicBezTo>
                    <a:pt x="2665" y="11080"/>
                    <a:pt x="2034" y="11509"/>
                    <a:pt x="1403" y="11937"/>
                  </a:cubicBezTo>
                  <a:cubicBezTo>
                    <a:pt x="986" y="12223"/>
                    <a:pt x="570" y="12509"/>
                    <a:pt x="153" y="12807"/>
                  </a:cubicBezTo>
                  <a:cubicBezTo>
                    <a:pt x="141" y="12807"/>
                    <a:pt x="141" y="12807"/>
                    <a:pt x="129" y="12818"/>
                  </a:cubicBezTo>
                  <a:cubicBezTo>
                    <a:pt x="1" y="12907"/>
                    <a:pt x="77" y="13095"/>
                    <a:pt x="202" y="13095"/>
                  </a:cubicBezTo>
                  <a:cubicBezTo>
                    <a:pt x="228" y="13095"/>
                    <a:pt x="256" y="13087"/>
                    <a:pt x="284" y="13068"/>
                  </a:cubicBezTo>
                  <a:cubicBezTo>
                    <a:pt x="713" y="12771"/>
                    <a:pt x="1141" y="12473"/>
                    <a:pt x="1582" y="12175"/>
                  </a:cubicBezTo>
                  <a:cubicBezTo>
                    <a:pt x="2272" y="11699"/>
                    <a:pt x="2963" y="11235"/>
                    <a:pt x="3653" y="10759"/>
                  </a:cubicBezTo>
                  <a:cubicBezTo>
                    <a:pt x="3795" y="10660"/>
                    <a:pt x="3947" y="10552"/>
                    <a:pt x="4090" y="10452"/>
                  </a:cubicBezTo>
                  <a:lnTo>
                    <a:pt x="4090" y="10452"/>
                  </a:lnTo>
                  <a:lnTo>
                    <a:pt x="5189" y="10663"/>
                  </a:lnTo>
                  <a:cubicBezTo>
                    <a:pt x="5808" y="10771"/>
                    <a:pt x="6428" y="10890"/>
                    <a:pt x="7047" y="11009"/>
                  </a:cubicBezTo>
                  <a:lnTo>
                    <a:pt x="7475" y="11080"/>
                  </a:lnTo>
                  <a:cubicBezTo>
                    <a:pt x="7488" y="11083"/>
                    <a:pt x="7500" y="11084"/>
                    <a:pt x="7512" y="11084"/>
                  </a:cubicBezTo>
                  <a:cubicBezTo>
                    <a:pt x="7605" y="11084"/>
                    <a:pt x="7685" y="11007"/>
                    <a:pt x="7654" y="10902"/>
                  </a:cubicBezTo>
                  <a:cubicBezTo>
                    <a:pt x="7523" y="10401"/>
                    <a:pt x="7392" y="9913"/>
                    <a:pt x="7261" y="9425"/>
                  </a:cubicBezTo>
                  <a:cubicBezTo>
                    <a:pt x="7047" y="8639"/>
                    <a:pt x="6832" y="7854"/>
                    <a:pt x="6618" y="7068"/>
                  </a:cubicBezTo>
                  <a:cubicBezTo>
                    <a:pt x="6586" y="6946"/>
                    <a:pt x="6553" y="6825"/>
                    <a:pt x="6521" y="6703"/>
                  </a:cubicBezTo>
                  <a:lnTo>
                    <a:pt x="6521" y="6703"/>
                  </a:lnTo>
                  <a:cubicBezTo>
                    <a:pt x="6920" y="6662"/>
                    <a:pt x="7312" y="6621"/>
                    <a:pt x="7713" y="6580"/>
                  </a:cubicBezTo>
                  <a:cubicBezTo>
                    <a:pt x="8440" y="6508"/>
                    <a:pt x="9178" y="6437"/>
                    <a:pt x="9904" y="6353"/>
                  </a:cubicBezTo>
                  <a:cubicBezTo>
                    <a:pt x="10071" y="6341"/>
                    <a:pt x="10238" y="6330"/>
                    <a:pt x="10404" y="6306"/>
                  </a:cubicBezTo>
                  <a:cubicBezTo>
                    <a:pt x="10523" y="6294"/>
                    <a:pt x="10583" y="6187"/>
                    <a:pt x="10535" y="6079"/>
                  </a:cubicBezTo>
                  <a:cubicBezTo>
                    <a:pt x="10440" y="5889"/>
                    <a:pt x="10357" y="5687"/>
                    <a:pt x="10261" y="5484"/>
                  </a:cubicBezTo>
                  <a:cubicBezTo>
                    <a:pt x="10047" y="5008"/>
                    <a:pt x="9833" y="4532"/>
                    <a:pt x="9618" y="4055"/>
                  </a:cubicBezTo>
                  <a:cubicBezTo>
                    <a:pt x="9356" y="3472"/>
                    <a:pt x="9095" y="2901"/>
                    <a:pt x="8833" y="2317"/>
                  </a:cubicBezTo>
                  <a:cubicBezTo>
                    <a:pt x="8606" y="1817"/>
                    <a:pt x="8380" y="1317"/>
                    <a:pt x="8154" y="817"/>
                  </a:cubicBezTo>
                  <a:cubicBezTo>
                    <a:pt x="8071" y="650"/>
                    <a:pt x="7999" y="484"/>
                    <a:pt x="7928" y="317"/>
                  </a:cubicBezTo>
                  <a:cubicBezTo>
                    <a:pt x="7892" y="245"/>
                    <a:pt x="7856" y="162"/>
                    <a:pt x="7821" y="79"/>
                  </a:cubicBezTo>
                  <a:lnTo>
                    <a:pt x="7809" y="79"/>
                  </a:lnTo>
                  <a:cubicBezTo>
                    <a:pt x="7793" y="24"/>
                    <a:pt x="7742" y="0"/>
                    <a:pt x="7688"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157;p49">
              <a:extLst>
                <a:ext uri="{FF2B5EF4-FFF2-40B4-BE49-F238E27FC236}">
                  <a16:creationId xmlns:a16="http://schemas.microsoft.com/office/drawing/2014/main" id="{B486A634-073E-3E93-7EA8-416AA23A4A6C}"/>
                </a:ext>
              </a:extLst>
            </p:cNvPr>
            <p:cNvSpPr/>
            <p:nvPr/>
          </p:nvSpPr>
          <p:spPr>
            <a:xfrm>
              <a:off x="1637400" y="2689750"/>
              <a:ext cx="7450" cy="1484725"/>
            </a:xfrm>
            <a:custGeom>
              <a:avLst/>
              <a:gdLst/>
              <a:ahLst/>
              <a:cxnLst/>
              <a:rect l="l" t="t" r="r" b="b"/>
              <a:pathLst>
                <a:path w="298" h="59389" extrusionOk="0">
                  <a:moveTo>
                    <a:pt x="149" y="0"/>
                  </a:moveTo>
                  <a:cubicBezTo>
                    <a:pt x="75" y="0"/>
                    <a:pt x="0" y="48"/>
                    <a:pt x="0" y="143"/>
                  </a:cubicBezTo>
                  <a:lnTo>
                    <a:pt x="0" y="9835"/>
                  </a:lnTo>
                  <a:lnTo>
                    <a:pt x="0" y="22205"/>
                  </a:lnTo>
                  <a:lnTo>
                    <a:pt x="0" y="35540"/>
                  </a:lnTo>
                  <a:lnTo>
                    <a:pt x="0" y="48125"/>
                  </a:lnTo>
                  <a:lnTo>
                    <a:pt x="0" y="58246"/>
                  </a:lnTo>
                  <a:lnTo>
                    <a:pt x="0" y="59246"/>
                  </a:lnTo>
                  <a:cubicBezTo>
                    <a:pt x="0" y="59341"/>
                    <a:pt x="75" y="59389"/>
                    <a:pt x="149" y="59389"/>
                  </a:cubicBezTo>
                  <a:cubicBezTo>
                    <a:pt x="224" y="59389"/>
                    <a:pt x="298" y="59341"/>
                    <a:pt x="298" y="59246"/>
                  </a:cubicBezTo>
                  <a:lnTo>
                    <a:pt x="298" y="49554"/>
                  </a:lnTo>
                  <a:lnTo>
                    <a:pt x="298" y="37183"/>
                  </a:lnTo>
                  <a:lnTo>
                    <a:pt x="298" y="23849"/>
                  </a:lnTo>
                  <a:lnTo>
                    <a:pt x="298" y="11264"/>
                  </a:lnTo>
                  <a:lnTo>
                    <a:pt x="298" y="1143"/>
                  </a:lnTo>
                  <a:lnTo>
                    <a:pt x="298" y="143"/>
                  </a:lnTo>
                  <a:cubicBezTo>
                    <a:pt x="298" y="48"/>
                    <a:pt x="224" y="0"/>
                    <a:pt x="149"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58;p49">
              <a:extLst>
                <a:ext uri="{FF2B5EF4-FFF2-40B4-BE49-F238E27FC236}">
                  <a16:creationId xmlns:a16="http://schemas.microsoft.com/office/drawing/2014/main" id="{64D5FEF6-DC83-5CC1-8398-D8DC1ECA0F2F}"/>
                </a:ext>
              </a:extLst>
            </p:cNvPr>
            <p:cNvSpPr/>
            <p:nvPr/>
          </p:nvSpPr>
          <p:spPr>
            <a:xfrm>
              <a:off x="1709425" y="2717125"/>
              <a:ext cx="37825" cy="37825"/>
            </a:xfrm>
            <a:custGeom>
              <a:avLst/>
              <a:gdLst/>
              <a:ahLst/>
              <a:cxnLst/>
              <a:rect l="l" t="t" r="r" b="b"/>
              <a:pathLst>
                <a:path w="1513" h="1513" fill="none" extrusionOk="0">
                  <a:moveTo>
                    <a:pt x="1513" y="751"/>
                  </a:moveTo>
                  <a:cubicBezTo>
                    <a:pt x="1513" y="1168"/>
                    <a:pt x="1167" y="1513"/>
                    <a:pt x="751" y="1513"/>
                  </a:cubicBezTo>
                  <a:cubicBezTo>
                    <a:pt x="334" y="1513"/>
                    <a:pt x="1" y="1168"/>
                    <a:pt x="1" y="751"/>
                  </a:cubicBezTo>
                  <a:cubicBezTo>
                    <a:pt x="1" y="334"/>
                    <a:pt x="334" y="1"/>
                    <a:pt x="751" y="1"/>
                  </a:cubicBezTo>
                  <a:cubicBezTo>
                    <a:pt x="1167" y="1"/>
                    <a:pt x="1513" y="334"/>
                    <a:pt x="1513" y="751"/>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59;p49">
              <a:extLst>
                <a:ext uri="{FF2B5EF4-FFF2-40B4-BE49-F238E27FC236}">
                  <a16:creationId xmlns:a16="http://schemas.microsoft.com/office/drawing/2014/main" id="{B5086178-361D-BD5F-1102-567DD91CC39B}"/>
                </a:ext>
              </a:extLst>
            </p:cNvPr>
            <p:cNvSpPr/>
            <p:nvPr/>
          </p:nvSpPr>
          <p:spPr>
            <a:xfrm>
              <a:off x="1709425" y="2949000"/>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46"/>
                    <a:pt x="334" y="1"/>
                    <a:pt x="751" y="1"/>
                  </a:cubicBezTo>
                  <a:cubicBezTo>
                    <a:pt x="1167" y="1"/>
                    <a:pt x="1513" y="346"/>
                    <a:pt x="1513" y="763"/>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160;p49">
              <a:extLst>
                <a:ext uri="{FF2B5EF4-FFF2-40B4-BE49-F238E27FC236}">
                  <a16:creationId xmlns:a16="http://schemas.microsoft.com/office/drawing/2014/main" id="{EF78124C-A596-F366-75B4-8A27EF3658E2}"/>
                </a:ext>
              </a:extLst>
            </p:cNvPr>
            <p:cNvSpPr/>
            <p:nvPr/>
          </p:nvSpPr>
          <p:spPr>
            <a:xfrm>
              <a:off x="1709425" y="3181175"/>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34"/>
                    <a:pt x="334" y="1"/>
                    <a:pt x="751" y="1"/>
                  </a:cubicBezTo>
                  <a:cubicBezTo>
                    <a:pt x="1167" y="1"/>
                    <a:pt x="1513" y="334"/>
                    <a:pt x="1513" y="763"/>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161;p49">
              <a:extLst>
                <a:ext uri="{FF2B5EF4-FFF2-40B4-BE49-F238E27FC236}">
                  <a16:creationId xmlns:a16="http://schemas.microsoft.com/office/drawing/2014/main" id="{502E890F-A660-5E9F-C25C-94B71B627AB0}"/>
                </a:ext>
              </a:extLst>
            </p:cNvPr>
            <p:cNvSpPr/>
            <p:nvPr/>
          </p:nvSpPr>
          <p:spPr>
            <a:xfrm>
              <a:off x="1709425" y="341335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62;p49">
              <a:extLst>
                <a:ext uri="{FF2B5EF4-FFF2-40B4-BE49-F238E27FC236}">
                  <a16:creationId xmlns:a16="http://schemas.microsoft.com/office/drawing/2014/main" id="{87454A68-F519-C9B2-0136-48DDB9E9D002}"/>
                </a:ext>
              </a:extLst>
            </p:cNvPr>
            <p:cNvSpPr/>
            <p:nvPr/>
          </p:nvSpPr>
          <p:spPr>
            <a:xfrm>
              <a:off x="1709425" y="364522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6"/>
                    <a:pt x="334" y="0"/>
                    <a:pt x="751" y="0"/>
                  </a:cubicBezTo>
                  <a:cubicBezTo>
                    <a:pt x="1167" y="0"/>
                    <a:pt x="1513" y="346"/>
                    <a:pt x="1513" y="762"/>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63;p49">
              <a:extLst>
                <a:ext uri="{FF2B5EF4-FFF2-40B4-BE49-F238E27FC236}">
                  <a16:creationId xmlns:a16="http://schemas.microsoft.com/office/drawing/2014/main" id="{6025B9CE-FCC8-4669-522D-813AF01E26BA}"/>
                </a:ext>
              </a:extLst>
            </p:cNvPr>
            <p:cNvSpPr/>
            <p:nvPr/>
          </p:nvSpPr>
          <p:spPr>
            <a:xfrm>
              <a:off x="1709425" y="387740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64;p49">
              <a:extLst>
                <a:ext uri="{FF2B5EF4-FFF2-40B4-BE49-F238E27FC236}">
                  <a16:creationId xmlns:a16="http://schemas.microsoft.com/office/drawing/2014/main" id="{89865B9C-C36B-B2D2-7A47-1DB8094E28B0}"/>
                </a:ext>
              </a:extLst>
            </p:cNvPr>
            <p:cNvSpPr/>
            <p:nvPr/>
          </p:nvSpPr>
          <p:spPr>
            <a:xfrm>
              <a:off x="1709425" y="410927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5"/>
                    <a:pt x="334" y="0"/>
                    <a:pt x="751" y="0"/>
                  </a:cubicBezTo>
                  <a:cubicBezTo>
                    <a:pt x="1167" y="0"/>
                    <a:pt x="1513" y="345"/>
                    <a:pt x="1513" y="762"/>
                  </a:cubicBezTo>
                  <a:close/>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65;p49">
              <a:extLst>
                <a:ext uri="{FF2B5EF4-FFF2-40B4-BE49-F238E27FC236}">
                  <a16:creationId xmlns:a16="http://schemas.microsoft.com/office/drawing/2014/main" id="{FF267919-0DC6-FC2F-4B1A-2884253B6CE6}"/>
                </a:ext>
              </a:extLst>
            </p:cNvPr>
            <p:cNvSpPr/>
            <p:nvPr/>
          </p:nvSpPr>
          <p:spPr>
            <a:xfrm>
              <a:off x="2087800" y="2591025"/>
              <a:ext cx="107500" cy="625625"/>
            </a:xfrm>
            <a:custGeom>
              <a:avLst/>
              <a:gdLst/>
              <a:ahLst/>
              <a:cxnLst/>
              <a:rect l="l" t="t" r="r" b="b"/>
              <a:pathLst>
                <a:path w="4300" h="25025" extrusionOk="0">
                  <a:moveTo>
                    <a:pt x="182" y="1"/>
                  </a:moveTo>
                  <a:cubicBezTo>
                    <a:pt x="95" y="1"/>
                    <a:pt x="1" y="72"/>
                    <a:pt x="22" y="187"/>
                  </a:cubicBezTo>
                  <a:cubicBezTo>
                    <a:pt x="225" y="1473"/>
                    <a:pt x="427" y="2747"/>
                    <a:pt x="629" y="4033"/>
                  </a:cubicBezTo>
                  <a:cubicBezTo>
                    <a:pt x="903" y="5723"/>
                    <a:pt x="1177" y="7426"/>
                    <a:pt x="1451" y="9117"/>
                  </a:cubicBezTo>
                  <a:cubicBezTo>
                    <a:pt x="1761" y="10998"/>
                    <a:pt x="2058" y="12867"/>
                    <a:pt x="2368" y="14748"/>
                  </a:cubicBezTo>
                  <a:cubicBezTo>
                    <a:pt x="2654" y="16534"/>
                    <a:pt x="2939" y="18320"/>
                    <a:pt x="3237" y="20106"/>
                  </a:cubicBezTo>
                  <a:cubicBezTo>
                    <a:pt x="3463" y="21559"/>
                    <a:pt x="3701" y="23023"/>
                    <a:pt x="3928" y="24488"/>
                  </a:cubicBezTo>
                  <a:cubicBezTo>
                    <a:pt x="3951" y="24630"/>
                    <a:pt x="3975" y="24773"/>
                    <a:pt x="3999" y="24916"/>
                  </a:cubicBezTo>
                  <a:cubicBezTo>
                    <a:pt x="4008" y="24992"/>
                    <a:pt x="4059" y="25024"/>
                    <a:pt x="4115" y="25024"/>
                  </a:cubicBezTo>
                  <a:cubicBezTo>
                    <a:pt x="4200" y="25024"/>
                    <a:pt x="4299" y="24948"/>
                    <a:pt x="4285" y="24833"/>
                  </a:cubicBezTo>
                  <a:cubicBezTo>
                    <a:pt x="4058" y="23428"/>
                    <a:pt x="3844" y="22023"/>
                    <a:pt x="3618" y="20618"/>
                  </a:cubicBezTo>
                  <a:cubicBezTo>
                    <a:pt x="3332" y="18856"/>
                    <a:pt x="3046" y="17094"/>
                    <a:pt x="2761" y="15344"/>
                  </a:cubicBezTo>
                  <a:cubicBezTo>
                    <a:pt x="2463" y="13462"/>
                    <a:pt x="2153" y="11581"/>
                    <a:pt x="1844" y="9700"/>
                  </a:cubicBezTo>
                  <a:cubicBezTo>
                    <a:pt x="1570" y="7974"/>
                    <a:pt x="1284" y="6247"/>
                    <a:pt x="1010" y="4521"/>
                  </a:cubicBezTo>
                  <a:cubicBezTo>
                    <a:pt x="796" y="3175"/>
                    <a:pt x="582" y="1830"/>
                    <a:pt x="368" y="485"/>
                  </a:cubicBezTo>
                  <a:cubicBezTo>
                    <a:pt x="344" y="354"/>
                    <a:pt x="320" y="235"/>
                    <a:pt x="308" y="104"/>
                  </a:cubicBezTo>
                  <a:cubicBezTo>
                    <a:pt x="294" y="32"/>
                    <a:pt x="240" y="1"/>
                    <a:pt x="182"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166;p49">
              <a:extLst>
                <a:ext uri="{FF2B5EF4-FFF2-40B4-BE49-F238E27FC236}">
                  <a16:creationId xmlns:a16="http://schemas.microsoft.com/office/drawing/2014/main" id="{4CD8601B-82D2-A737-A135-384D55AD2FDD}"/>
                </a:ext>
              </a:extLst>
            </p:cNvPr>
            <p:cNvSpPr/>
            <p:nvPr/>
          </p:nvSpPr>
          <p:spPr>
            <a:xfrm>
              <a:off x="2410575" y="2955425"/>
              <a:ext cx="26350" cy="214575"/>
            </a:xfrm>
            <a:custGeom>
              <a:avLst/>
              <a:gdLst/>
              <a:ahLst/>
              <a:cxnLst/>
              <a:rect l="l" t="t" r="r" b="b"/>
              <a:pathLst>
                <a:path w="1054" h="8583" extrusionOk="0">
                  <a:moveTo>
                    <a:pt x="495" y="1"/>
                  </a:moveTo>
                  <a:cubicBezTo>
                    <a:pt x="409" y="1"/>
                    <a:pt x="318" y="72"/>
                    <a:pt x="339" y="184"/>
                  </a:cubicBezTo>
                  <a:cubicBezTo>
                    <a:pt x="720" y="2304"/>
                    <a:pt x="744" y="4482"/>
                    <a:pt x="399" y="6602"/>
                  </a:cubicBezTo>
                  <a:cubicBezTo>
                    <a:pt x="303" y="7209"/>
                    <a:pt x="184" y="7804"/>
                    <a:pt x="30" y="8399"/>
                  </a:cubicBezTo>
                  <a:cubicBezTo>
                    <a:pt x="0" y="8509"/>
                    <a:pt x="96" y="8582"/>
                    <a:pt x="185" y="8582"/>
                  </a:cubicBezTo>
                  <a:cubicBezTo>
                    <a:pt x="242" y="8582"/>
                    <a:pt x="297" y="8552"/>
                    <a:pt x="315" y="8483"/>
                  </a:cubicBezTo>
                  <a:cubicBezTo>
                    <a:pt x="863" y="6364"/>
                    <a:pt x="1053" y="4149"/>
                    <a:pt x="875" y="1970"/>
                  </a:cubicBezTo>
                  <a:cubicBezTo>
                    <a:pt x="815" y="1339"/>
                    <a:pt x="732" y="720"/>
                    <a:pt x="625" y="113"/>
                  </a:cubicBezTo>
                  <a:cubicBezTo>
                    <a:pt x="610" y="35"/>
                    <a:pt x="554" y="1"/>
                    <a:pt x="495"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67;p49">
              <a:extLst>
                <a:ext uri="{FF2B5EF4-FFF2-40B4-BE49-F238E27FC236}">
                  <a16:creationId xmlns:a16="http://schemas.microsoft.com/office/drawing/2014/main" id="{04F76D03-88BD-B31A-A3B7-8CCAC91D0B7D}"/>
                </a:ext>
              </a:extLst>
            </p:cNvPr>
            <p:cNvSpPr/>
            <p:nvPr/>
          </p:nvSpPr>
          <p:spPr>
            <a:xfrm>
              <a:off x="2432125" y="2976275"/>
              <a:ext cx="39775" cy="157000"/>
            </a:xfrm>
            <a:custGeom>
              <a:avLst/>
              <a:gdLst/>
              <a:ahLst/>
              <a:cxnLst/>
              <a:rect l="l" t="t" r="r" b="b"/>
              <a:pathLst>
                <a:path w="1591" h="6280" extrusionOk="0">
                  <a:moveTo>
                    <a:pt x="187" y="1"/>
                  </a:moveTo>
                  <a:cubicBezTo>
                    <a:pt x="93" y="1"/>
                    <a:pt x="0" y="75"/>
                    <a:pt x="37" y="184"/>
                  </a:cubicBezTo>
                  <a:cubicBezTo>
                    <a:pt x="584" y="1672"/>
                    <a:pt x="965" y="3220"/>
                    <a:pt x="1168" y="4791"/>
                  </a:cubicBezTo>
                  <a:cubicBezTo>
                    <a:pt x="1215" y="5232"/>
                    <a:pt x="1263" y="5684"/>
                    <a:pt x="1287" y="6137"/>
                  </a:cubicBezTo>
                  <a:cubicBezTo>
                    <a:pt x="1293" y="6232"/>
                    <a:pt x="1370" y="6280"/>
                    <a:pt x="1445" y="6280"/>
                  </a:cubicBezTo>
                  <a:cubicBezTo>
                    <a:pt x="1519" y="6280"/>
                    <a:pt x="1590" y="6232"/>
                    <a:pt x="1585" y="6137"/>
                  </a:cubicBezTo>
                  <a:cubicBezTo>
                    <a:pt x="1489" y="4529"/>
                    <a:pt x="1204" y="2946"/>
                    <a:pt x="763" y="1398"/>
                  </a:cubicBezTo>
                  <a:cubicBezTo>
                    <a:pt x="632" y="969"/>
                    <a:pt x="489" y="529"/>
                    <a:pt x="334" y="100"/>
                  </a:cubicBezTo>
                  <a:cubicBezTo>
                    <a:pt x="307" y="31"/>
                    <a:pt x="246" y="1"/>
                    <a:pt x="187"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168;p49">
              <a:extLst>
                <a:ext uri="{FF2B5EF4-FFF2-40B4-BE49-F238E27FC236}">
                  <a16:creationId xmlns:a16="http://schemas.microsoft.com/office/drawing/2014/main" id="{2B7EB258-1C35-3656-732E-611F8B273536}"/>
                </a:ext>
              </a:extLst>
            </p:cNvPr>
            <p:cNvSpPr/>
            <p:nvPr/>
          </p:nvSpPr>
          <p:spPr>
            <a:xfrm>
              <a:off x="2475900" y="2607575"/>
              <a:ext cx="320900" cy="59350"/>
            </a:xfrm>
            <a:custGeom>
              <a:avLst/>
              <a:gdLst/>
              <a:ahLst/>
              <a:cxnLst/>
              <a:rect l="l" t="t" r="r" b="b"/>
              <a:pathLst>
                <a:path w="12836" h="2374" extrusionOk="0">
                  <a:moveTo>
                    <a:pt x="127" y="0"/>
                  </a:moveTo>
                  <a:cubicBezTo>
                    <a:pt x="52" y="0"/>
                    <a:pt x="0" y="77"/>
                    <a:pt x="0" y="144"/>
                  </a:cubicBezTo>
                  <a:cubicBezTo>
                    <a:pt x="0" y="239"/>
                    <a:pt x="60" y="287"/>
                    <a:pt x="143" y="299"/>
                  </a:cubicBezTo>
                  <a:cubicBezTo>
                    <a:pt x="2096" y="501"/>
                    <a:pt x="4036" y="763"/>
                    <a:pt x="5965" y="1085"/>
                  </a:cubicBezTo>
                  <a:cubicBezTo>
                    <a:pt x="7442" y="1323"/>
                    <a:pt x="8906" y="1609"/>
                    <a:pt x="10371" y="1906"/>
                  </a:cubicBezTo>
                  <a:cubicBezTo>
                    <a:pt x="11109" y="2061"/>
                    <a:pt x="11847" y="2216"/>
                    <a:pt x="12585" y="2371"/>
                  </a:cubicBezTo>
                  <a:cubicBezTo>
                    <a:pt x="12596" y="2373"/>
                    <a:pt x="12606" y="2374"/>
                    <a:pt x="12615" y="2374"/>
                  </a:cubicBezTo>
                  <a:cubicBezTo>
                    <a:pt x="12773" y="2374"/>
                    <a:pt x="12836" y="2118"/>
                    <a:pt x="12657" y="2085"/>
                  </a:cubicBezTo>
                  <a:cubicBezTo>
                    <a:pt x="11311" y="1811"/>
                    <a:pt x="9978" y="1513"/>
                    <a:pt x="8632" y="1251"/>
                  </a:cubicBezTo>
                  <a:cubicBezTo>
                    <a:pt x="6989" y="942"/>
                    <a:pt x="5334" y="656"/>
                    <a:pt x="3679" y="430"/>
                  </a:cubicBezTo>
                  <a:cubicBezTo>
                    <a:pt x="2501" y="263"/>
                    <a:pt x="1322" y="120"/>
                    <a:pt x="143" y="1"/>
                  </a:cubicBezTo>
                  <a:cubicBezTo>
                    <a:pt x="138" y="0"/>
                    <a:pt x="132" y="0"/>
                    <a:pt x="127"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169;p49">
              <a:extLst>
                <a:ext uri="{FF2B5EF4-FFF2-40B4-BE49-F238E27FC236}">
                  <a16:creationId xmlns:a16="http://schemas.microsoft.com/office/drawing/2014/main" id="{2A33572B-7EEC-E809-930A-E624E1C79AAA}"/>
                </a:ext>
              </a:extLst>
            </p:cNvPr>
            <p:cNvSpPr/>
            <p:nvPr/>
          </p:nvSpPr>
          <p:spPr>
            <a:xfrm>
              <a:off x="2469950" y="2644775"/>
              <a:ext cx="321200" cy="59350"/>
            </a:xfrm>
            <a:custGeom>
              <a:avLst/>
              <a:gdLst/>
              <a:ahLst/>
              <a:cxnLst/>
              <a:rect l="l" t="t" r="r" b="b"/>
              <a:pathLst>
                <a:path w="12848" h="2374" extrusionOk="0">
                  <a:moveTo>
                    <a:pt x="139" y="0"/>
                  </a:moveTo>
                  <a:cubicBezTo>
                    <a:pt x="63" y="0"/>
                    <a:pt x="0" y="78"/>
                    <a:pt x="0" y="156"/>
                  </a:cubicBezTo>
                  <a:cubicBezTo>
                    <a:pt x="0" y="240"/>
                    <a:pt x="72" y="287"/>
                    <a:pt x="155" y="299"/>
                  </a:cubicBezTo>
                  <a:cubicBezTo>
                    <a:pt x="2096" y="513"/>
                    <a:pt x="4048" y="764"/>
                    <a:pt x="5977" y="1085"/>
                  </a:cubicBezTo>
                  <a:cubicBezTo>
                    <a:pt x="7453" y="1323"/>
                    <a:pt x="8918" y="1609"/>
                    <a:pt x="10382" y="1918"/>
                  </a:cubicBezTo>
                  <a:cubicBezTo>
                    <a:pt x="11121" y="2061"/>
                    <a:pt x="11859" y="2216"/>
                    <a:pt x="12585" y="2371"/>
                  </a:cubicBezTo>
                  <a:cubicBezTo>
                    <a:pt x="12596" y="2373"/>
                    <a:pt x="12607" y="2374"/>
                    <a:pt x="12617" y="2374"/>
                  </a:cubicBezTo>
                  <a:cubicBezTo>
                    <a:pt x="12784" y="2374"/>
                    <a:pt x="12848" y="2119"/>
                    <a:pt x="12668" y="2085"/>
                  </a:cubicBezTo>
                  <a:cubicBezTo>
                    <a:pt x="11323" y="1811"/>
                    <a:pt x="9989" y="1526"/>
                    <a:pt x="8632" y="1264"/>
                  </a:cubicBezTo>
                  <a:cubicBezTo>
                    <a:pt x="6989" y="942"/>
                    <a:pt x="5346" y="668"/>
                    <a:pt x="3691" y="430"/>
                  </a:cubicBezTo>
                  <a:cubicBezTo>
                    <a:pt x="2512" y="275"/>
                    <a:pt x="1334" y="132"/>
                    <a:pt x="155" y="2"/>
                  </a:cubicBezTo>
                  <a:cubicBezTo>
                    <a:pt x="149" y="1"/>
                    <a:pt x="144" y="0"/>
                    <a:pt x="139"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170;p49">
              <a:extLst>
                <a:ext uri="{FF2B5EF4-FFF2-40B4-BE49-F238E27FC236}">
                  <a16:creationId xmlns:a16="http://schemas.microsoft.com/office/drawing/2014/main" id="{AA1C787D-FF91-9FC7-47FD-948B778DBECE}"/>
                </a:ext>
              </a:extLst>
            </p:cNvPr>
            <p:cNvSpPr/>
            <p:nvPr/>
          </p:nvSpPr>
          <p:spPr>
            <a:xfrm>
              <a:off x="2464275" y="2682000"/>
              <a:ext cx="321150" cy="59400"/>
            </a:xfrm>
            <a:custGeom>
              <a:avLst/>
              <a:gdLst/>
              <a:ahLst/>
              <a:cxnLst/>
              <a:rect l="l" t="t" r="r" b="b"/>
              <a:pathLst>
                <a:path w="12846" h="2376" extrusionOk="0">
                  <a:moveTo>
                    <a:pt x="156" y="1"/>
                  </a:moveTo>
                  <a:cubicBezTo>
                    <a:pt x="72" y="1"/>
                    <a:pt x="1" y="84"/>
                    <a:pt x="1" y="156"/>
                  </a:cubicBezTo>
                  <a:cubicBezTo>
                    <a:pt x="1" y="239"/>
                    <a:pt x="72" y="298"/>
                    <a:pt x="156" y="298"/>
                  </a:cubicBezTo>
                  <a:cubicBezTo>
                    <a:pt x="2096" y="513"/>
                    <a:pt x="4037" y="763"/>
                    <a:pt x="5978" y="1084"/>
                  </a:cubicBezTo>
                  <a:cubicBezTo>
                    <a:pt x="7454" y="1334"/>
                    <a:pt x="8919" y="1608"/>
                    <a:pt x="10383" y="1918"/>
                  </a:cubicBezTo>
                  <a:cubicBezTo>
                    <a:pt x="11121" y="2072"/>
                    <a:pt x="11848" y="2227"/>
                    <a:pt x="12586" y="2370"/>
                  </a:cubicBezTo>
                  <a:cubicBezTo>
                    <a:pt x="12600" y="2374"/>
                    <a:pt x="12613" y="2375"/>
                    <a:pt x="12626" y="2375"/>
                  </a:cubicBezTo>
                  <a:cubicBezTo>
                    <a:pt x="12787" y="2375"/>
                    <a:pt x="12846" y="2117"/>
                    <a:pt x="12669" y="2084"/>
                  </a:cubicBezTo>
                  <a:cubicBezTo>
                    <a:pt x="11324" y="1811"/>
                    <a:pt x="9978" y="1525"/>
                    <a:pt x="8633" y="1263"/>
                  </a:cubicBezTo>
                  <a:cubicBezTo>
                    <a:pt x="6990" y="941"/>
                    <a:pt x="5347" y="668"/>
                    <a:pt x="3680" y="441"/>
                  </a:cubicBezTo>
                  <a:cubicBezTo>
                    <a:pt x="2513" y="275"/>
                    <a:pt x="1334" y="132"/>
                    <a:pt x="156"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171;p49">
              <a:extLst>
                <a:ext uri="{FF2B5EF4-FFF2-40B4-BE49-F238E27FC236}">
                  <a16:creationId xmlns:a16="http://schemas.microsoft.com/office/drawing/2014/main" id="{67EB27B8-7652-6746-BFB0-AE800A036BDA}"/>
                </a:ext>
              </a:extLst>
            </p:cNvPr>
            <p:cNvSpPr/>
            <p:nvPr/>
          </p:nvSpPr>
          <p:spPr>
            <a:xfrm>
              <a:off x="1204900" y="3010950"/>
              <a:ext cx="872750" cy="880225"/>
            </a:xfrm>
            <a:custGeom>
              <a:avLst/>
              <a:gdLst/>
              <a:ahLst/>
              <a:cxnLst/>
              <a:rect l="l" t="t" r="r" b="b"/>
              <a:pathLst>
                <a:path w="34910" h="35209" extrusionOk="0">
                  <a:moveTo>
                    <a:pt x="15526" y="1"/>
                  </a:moveTo>
                  <a:cubicBezTo>
                    <a:pt x="15119" y="1"/>
                    <a:pt x="14725" y="212"/>
                    <a:pt x="14502" y="583"/>
                  </a:cubicBezTo>
                  <a:lnTo>
                    <a:pt x="346" y="24395"/>
                  </a:lnTo>
                  <a:cubicBezTo>
                    <a:pt x="1" y="24990"/>
                    <a:pt x="215" y="25752"/>
                    <a:pt x="834" y="26062"/>
                  </a:cubicBezTo>
                  <a:lnTo>
                    <a:pt x="18848" y="35087"/>
                  </a:lnTo>
                  <a:cubicBezTo>
                    <a:pt x="19017" y="35169"/>
                    <a:pt x="19196" y="35209"/>
                    <a:pt x="19373" y="35209"/>
                  </a:cubicBezTo>
                  <a:cubicBezTo>
                    <a:pt x="19784" y="35209"/>
                    <a:pt x="20183" y="34997"/>
                    <a:pt x="20408" y="34622"/>
                  </a:cubicBezTo>
                  <a:lnTo>
                    <a:pt x="34564" y="10810"/>
                  </a:lnTo>
                  <a:cubicBezTo>
                    <a:pt x="34910" y="10215"/>
                    <a:pt x="34683" y="9453"/>
                    <a:pt x="34064" y="9143"/>
                  </a:cubicBezTo>
                  <a:lnTo>
                    <a:pt x="16062" y="130"/>
                  </a:lnTo>
                  <a:cubicBezTo>
                    <a:pt x="15890" y="42"/>
                    <a:pt x="15706" y="1"/>
                    <a:pt x="15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172;p49">
              <a:extLst>
                <a:ext uri="{FF2B5EF4-FFF2-40B4-BE49-F238E27FC236}">
                  <a16:creationId xmlns:a16="http://schemas.microsoft.com/office/drawing/2014/main" id="{379C1B7E-7F31-9BCC-B0E5-2A59D50D398D}"/>
                </a:ext>
              </a:extLst>
            </p:cNvPr>
            <p:cNvSpPr/>
            <p:nvPr/>
          </p:nvSpPr>
          <p:spPr>
            <a:xfrm>
              <a:off x="1201125" y="3007400"/>
              <a:ext cx="880100" cy="887350"/>
            </a:xfrm>
            <a:custGeom>
              <a:avLst/>
              <a:gdLst/>
              <a:ahLst/>
              <a:cxnLst/>
              <a:rect l="l" t="t" r="r" b="b"/>
              <a:pathLst>
                <a:path w="35204" h="35494" extrusionOk="0">
                  <a:moveTo>
                    <a:pt x="15671" y="300"/>
                  </a:moveTo>
                  <a:cubicBezTo>
                    <a:pt x="15838" y="300"/>
                    <a:pt x="16008" y="338"/>
                    <a:pt x="16165" y="415"/>
                  </a:cubicBezTo>
                  <a:cubicBezTo>
                    <a:pt x="16511" y="582"/>
                    <a:pt x="16844" y="748"/>
                    <a:pt x="17177" y="915"/>
                  </a:cubicBezTo>
                  <a:cubicBezTo>
                    <a:pt x="17880" y="1272"/>
                    <a:pt x="18570" y="1618"/>
                    <a:pt x="19273" y="1975"/>
                  </a:cubicBezTo>
                  <a:cubicBezTo>
                    <a:pt x="20225" y="2439"/>
                    <a:pt x="21166" y="2915"/>
                    <a:pt x="22119" y="3392"/>
                  </a:cubicBezTo>
                  <a:cubicBezTo>
                    <a:pt x="23178" y="3927"/>
                    <a:pt x="24238" y="4451"/>
                    <a:pt x="25298" y="4987"/>
                  </a:cubicBezTo>
                  <a:cubicBezTo>
                    <a:pt x="26345" y="5511"/>
                    <a:pt x="27405" y="6035"/>
                    <a:pt x="28453" y="6571"/>
                  </a:cubicBezTo>
                  <a:cubicBezTo>
                    <a:pt x="29381" y="7035"/>
                    <a:pt x="30310" y="7487"/>
                    <a:pt x="31227" y="7952"/>
                  </a:cubicBezTo>
                  <a:cubicBezTo>
                    <a:pt x="31905" y="8297"/>
                    <a:pt x="32584" y="8630"/>
                    <a:pt x="33251" y="8964"/>
                  </a:cubicBezTo>
                  <a:cubicBezTo>
                    <a:pt x="33549" y="9118"/>
                    <a:pt x="33846" y="9261"/>
                    <a:pt x="34132" y="9404"/>
                  </a:cubicBezTo>
                  <a:cubicBezTo>
                    <a:pt x="34680" y="9690"/>
                    <a:pt x="34894" y="10345"/>
                    <a:pt x="34584" y="10881"/>
                  </a:cubicBezTo>
                  <a:cubicBezTo>
                    <a:pt x="34549" y="10928"/>
                    <a:pt x="34525" y="10976"/>
                    <a:pt x="34501" y="11023"/>
                  </a:cubicBezTo>
                  <a:cubicBezTo>
                    <a:pt x="34299" y="11357"/>
                    <a:pt x="34096" y="11690"/>
                    <a:pt x="33906" y="12024"/>
                  </a:cubicBezTo>
                  <a:cubicBezTo>
                    <a:pt x="33549" y="12619"/>
                    <a:pt x="33191" y="13226"/>
                    <a:pt x="32834" y="13821"/>
                  </a:cubicBezTo>
                  <a:cubicBezTo>
                    <a:pt x="32358" y="14619"/>
                    <a:pt x="31882" y="15417"/>
                    <a:pt x="31405" y="16226"/>
                  </a:cubicBezTo>
                  <a:lnTo>
                    <a:pt x="29727" y="19048"/>
                  </a:lnTo>
                  <a:cubicBezTo>
                    <a:pt x="29119" y="20060"/>
                    <a:pt x="28512" y="21084"/>
                    <a:pt x="27905" y="22108"/>
                  </a:cubicBezTo>
                  <a:cubicBezTo>
                    <a:pt x="27298" y="23144"/>
                    <a:pt x="26679" y="24168"/>
                    <a:pt x="26071" y="25204"/>
                  </a:cubicBezTo>
                  <a:cubicBezTo>
                    <a:pt x="25476" y="26192"/>
                    <a:pt x="24893" y="27168"/>
                    <a:pt x="24309" y="28157"/>
                  </a:cubicBezTo>
                  <a:cubicBezTo>
                    <a:pt x="23797" y="29026"/>
                    <a:pt x="23273" y="29895"/>
                    <a:pt x="22761" y="30776"/>
                  </a:cubicBezTo>
                  <a:cubicBezTo>
                    <a:pt x="22345" y="31466"/>
                    <a:pt x="21928" y="32157"/>
                    <a:pt x="21523" y="32859"/>
                  </a:cubicBezTo>
                  <a:cubicBezTo>
                    <a:pt x="21249" y="33312"/>
                    <a:pt x="20976" y="33764"/>
                    <a:pt x="20702" y="34229"/>
                  </a:cubicBezTo>
                  <a:cubicBezTo>
                    <a:pt x="20571" y="34443"/>
                    <a:pt x="20452" y="34705"/>
                    <a:pt x="20273" y="34895"/>
                  </a:cubicBezTo>
                  <a:cubicBezTo>
                    <a:pt x="20071" y="35098"/>
                    <a:pt x="19812" y="35195"/>
                    <a:pt x="19546" y="35195"/>
                  </a:cubicBezTo>
                  <a:cubicBezTo>
                    <a:pt x="19374" y="35195"/>
                    <a:pt x="19199" y="35154"/>
                    <a:pt x="19035" y="35074"/>
                  </a:cubicBezTo>
                  <a:cubicBezTo>
                    <a:pt x="18916" y="35014"/>
                    <a:pt x="18797" y="34955"/>
                    <a:pt x="18678" y="34895"/>
                  </a:cubicBezTo>
                  <a:cubicBezTo>
                    <a:pt x="18142" y="34622"/>
                    <a:pt x="17594" y="34360"/>
                    <a:pt x="17058" y="34086"/>
                  </a:cubicBezTo>
                  <a:cubicBezTo>
                    <a:pt x="16213" y="33657"/>
                    <a:pt x="15368" y="33240"/>
                    <a:pt x="14522" y="32812"/>
                  </a:cubicBezTo>
                  <a:cubicBezTo>
                    <a:pt x="13510" y="32312"/>
                    <a:pt x="12486" y="31800"/>
                    <a:pt x="11474" y="31288"/>
                  </a:cubicBezTo>
                  <a:cubicBezTo>
                    <a:pt x="10403" y="30752"/>
                    <a:pt x="9331" y="30216"/>
                    <a:pt x="8248" y="29681"/>
                  </a:cubicBezTo>
                  <a:cubicBezTo>
                    <a:pt x="7248" y="29180"/>
                    <a:pt x="6248" y="28668"/>
                    <a:pt x="5247" y="28168"/>
                  </a:cubicBezTo>
                  <a:lnTo>
                    <a:pt x="2807" y="26954"/>
                  </a:lnTo>
                  <a:cubicBezTo>
                    <a:pt x="2318" y="26704"/>
                    <a:pt x="1830" y="26454"/>
                    <a:pt x="1342" y="26216"/>
                  </a:cubicBezTo>
                  <a:cubicBezTo>
                    <a:pt x="1247" y="26168"/>
                    <a:pt x="1164" y="26132"/>
                    <a:pt x="1080" y="26085"/>
                  </a:cubicBezTo>
                  <a:cubicBezTo>
                    <a:pt x="533" y="25799"/>
                    <a:pt x="319" y="25145"/>
                    <a:pt x="627" y="24610"/>
                  </a:cubicBezTo>
                  <a:lnTo>
                    <a:pt x="627" y="24610"/>
                  </a:lnTo>
                  <a:cubicBezTo>
                    <a:pt x="627" y="24609"/>
                    <a:pt x="628" y="24609"/>
                    <a:pt x="628" y="24608"/>
                  </a:cubicBezTo>
                  <a:lnTo>
                    <a:pt x="628" y="24608"/>
                  </a:lnTo>
                  <a:cubicBezTo>
                    <a:pt x="628" y="24608"/>
                    <a:pt x="628" y="24608"/>
                    <a:pt x="628" y="24608"/>
                  </a:cubicBezTo>
                  <a:lnTo>
                    <a:pt x="925" y="24096"/>
                  </a:lnTo>
                  <a:lnTo>
                    <a:pt x="1771" y="22692"/>
                  </a:lnTo>
                  <a:cubicBezTo>
                    <a:pt x="2187" y="21989"/>
                    <a:pt x="2604" y="21275"/>
                    <a:pt x="3021" y="20572"/>
                  </a:cubicBezTo>
                  <a:cubicBezTo>
                    <a:pt x="3545" y="19703"/>
                    <a:pt x="4069" y="18822"/>
                    <a:pt x="4593" y="17941"/>
                  </a:cubicBezTo>
                  <a:cubicBezTo>
                    <a:pt x="5176" y="16953"/>
                    <a:pt x="5771" y="15965"/>
                    <a:pt x="6355" y="14976"/>
                  </a:cubicBezTo>
                  <a:cubicBezTo>
                    <a:pt x="6974" y="13940"/>
                    <a:pt x="7581" y="12917"/>
                    <a:pt x="8200" y="11881"/>
                  </a:cubicBezTo>
                  <a:cubicBezTo>
                    <a:pt x="8795" y="10869"/>
                    <a:pt x="9403" y="9845"/>
                    <a:pt x="10010" y="8833"/>
                  </a:cubicBezTo>
                  <a:lnTo>
                    <a:pt x="11677" y="6023"/>
                  </a:lnTo>
                  <a:cubicBezTo>
                    <a:pt x="12153" y="5225"/>
                    <a:pt x="12617" y="4427"/>
                    <a:pt x="13094" y="3630"/>
                  </a:cubicBezTo>
                  <a:cubicBezTo>
                    <a:pt x="13451" y="3046"/>
                    <a:pt x="13796" y="2463"/>
                    <a:pt x="14141" y="1868"/>
                  </a:cubicBezTo>
                  <a:cubicBezTo>
                    <a:pt x="14332" y="1558"/>
                    <a:pt x="14522" y="1237"/>
                    <a:pt x="14713" y="915"/>
                  </a:cubicBezTo>
                  <a:cubicBezTo>
                    <a:pt x="14760" y="832"/>
                    <a:pt x="14808" y="748"/>
                    <a:pt x="14868" y="677"/>
                  </a:cubicBezTo>
                  <a:cubicBezTo>
                    <a:pt x="15074" y="424"/>
                    <a:pt x="15369" y="300"/>
                    <a:pt x="15671" y="300"/>
                  </a:cubicBezTo>
                  <a:close/>
                  <a:moveTo>
                    <a:pt x="15686" y="0"/>
                  </a:moveTo>
                  <a:cubicBezTo>
                    <a:pt x="15200" y="0"/>
                    <a:pt x="14750" y="266"/>
                    <a:pt x="14475" y="725"/>
                  </a:cubicBezTo>
                  <a:cubicBezTo>
                    <a:pt x="14308" y="1022"/>
                    <a:pt x="14129" y="1320"/>
                    <a:pt x="13951" y="1618"/>
                  </a:cubicBezTo>
                  <a:cubicBezTo>
                    <a:pt x="13606" y="2201"/>
                    <a:pt x="13260" y="2772"/>
                    <a:pt x="12915" y="3356"/>
                  </a:cubicBezTo>
                  <a:cubicBezTo>
                    <a:pt x="12451" y="4142"/>
                    <a:pt x="11974" y="4939"/>
                    <a:pt x="11510" y="5725"/>
                  </a:cubicBezTo>
                  <a:cubicBezTo>
                    <a:pt x="10950" y="6666"/>
                    <a:pt x="10391" y="7606"/>
                    <a:pt x="9831" y="8559"/>
                  </a:cubicBezTo>
                  <a:cubicBezTo>
                    <a:pt x="9212" y="9583"/>
                    <a:pt x="8605" y="10607"/>
                    <a:pt x="7998" y="11643"/>
                  </a:cubicBezTo>
                  <a:cubicBezTo>
                    <a:pt x="7367" y="12678"/>
                    <a:pt x="6748" y="13726"/>
                    <a:pt x="6128" y="14762"/>
                  </a:cubicBezTo>
                  <a:cubicBezTo>
                    <a:pt x="5533" y="15762"/>
                    <a:pt x="4938" y="16762"/>
                    <a:pt x="4343" y="17774"/>
                  </a:cubicBezTo>
                  <a:cubicBezTo>
                    <a:pt x="3819" y="18655"/>
                    <a:pt x="3295" y="19536"/>
                    <a:pt x="2771" y="20429"/>
                  </a:cubicBezTo>
                  <a:cubicBezTo>
                    <a:pt x="2342" y="21144"/>
                    <a:pt x="1926" y="21846"/>
                    <a:pt x="1497" y="22561"/>
                  </a:cubicBezTo>
                  <a:cubicBezTo>
                    <a:pt x="1223" y="23037"/>
                    <a:pt x="937" y="23501"/>
                    <a:pt x="663" y="23977"/>
                  </a:cubicBezTo>
                  <a:cubicBezTo>
                    <a:pt x="568" y="24132"/>
                    <a:pt x="461" y="24299"/>
                    <a:pt x="366" y="24466"/>
                  </a:cubicBezTo>
                  <a:cubicBezTo>
                    <a:pt x="366" y="24466"/>
                    <a:pt x="366" y="24466"/>
                    <a:pt x="366" y="24466"/>
                  </a:cubicBezTo>
                  <a:lnTo>
                    <a:pt x="366" y="24466"/>
                  </a:lnTo>
                  <a:cubicBezTo>
                    <a:pt x="363" y="24470"/>
                    <a:pt x="360" y="24475"/>
                    <a:pt x="358" y="24480"/>
                  </a:cubicBezTo>
                  <a:lnTo>
                    <a:pt x="358" y="24480"/>
                  </a:lnTo>
                  <a:cubicBezTo>
                    <a:pt x="0" y="25144"/>
                    <a:pt x="240" y="25980"/>
                    <a:pt x="914" y="26335"/>
                  </a:cubicBezTo>
                  <a:cubicBezTo>
                    <a:pt x="985" y="26371"/>
                    <a:pt x="1056" y="26406"/>
                    <a:pt x="1128" y="26442"/>
                  </a:cubicBezTo>
                  <a:lnTo>
                    <a:pt x="2545" y="27156"/>
                  </a:lnTo>
                  <a:cubicBezTo>
                    <a:pt x="3354" y="27549"/>
                    <a:pt x="4152" y="27954"/>
                    <a:pt x="4962" y="28359"/>
                  </a:cubicBezTo>
                  <a:cubicBezTo>
                    <a:pt x="5974" y="28871"/>
                    <a:pt x="6986" y="29371"/>
                    <a:pt x="7998" y="29883"/>
                  </a:cubicBezTo>
                  <a:lnTo>
                    <a:pt x="11248" y="31502"/>
                  </a:lnTo>
                  <a:cubicBezTo>
                    <a:pt x="12272" y="32026"/>
                    <a:pt x="13308" y="32538"/>
                    <a:pt x="14344" y="33062"/>
                  </a:cubicBezTo>
                  <a:cubicBezTo>
                    <a:pt x="15201" y="33491"/>
                    <a:pt x="16058" y="33919"/>
                    <a:pt x="16916" y="34348"/>
                  </a:cubicBezTo>
                  <a:cubicBezTo>
                    <a:pt x="17451" y="34610"/>
                    <a:pt x="17999" y="34884"/>
                    <a:pt x="18535" y="35157"/>
                  </a:cubicBezTo>
                  <a:cubicBezTo>
                    <a:pt x="18654" y="35217"/>
                    <a:pt x="18773" y="35276"/>
                    <a:pt x="18892" y="35336"/>
                  </a:cubicBezTo>
                  <a:cubicBezTo>
                    <a:pt x="19100" y="35437"/>
                    <a:pt x="19327" y="35494"/>
                    <a:pt x="19553" y="35494"/>
                  </a:cubicBezTo>
                  <a:cubicBezTo>
                    <a:pt x="19779" y="35494"/>
                    <a:pt x="20005" y="35437"/>
                    <a:pt x="20214" y="35312"/>
                  </a:cubicBezTo>
                  <a:cubicBezTo>
                    <a:pt x="20559" y="35110"/>
                    <a:pt x="20726" y="34776"/>
                    <a:pt x="20916" y="34455"/>
                  </a:cubicBezTo>
                  <a:cubicBezTo>
                    <a:pt x="21178" y="34014"/>
                    <a:pt x="21440" y="33574"/>
                    <a:pt x="21702" y="33133"/>
                  </a:cubicBezTo>
                  <a:cubicBezTo>
                    <a:pt x="22107" y="32443"/>
                    <a:pt x="22523" y="31752"/>
                    <a:pt x="22928" y="31062"/>
                  </a:cubicBezTo>
                  <a:cubicBezTo>
                    <a:pt x="23452" y="30192"/>
                    <a:pt x="23964" y="29323"/>
                    <a:pt x="24488" y="28454"/>
                  </a:cubicBezTo>
                  <a:cubicBezTo>
                    <a:pt x="25071" y="27454"/>
                    <a:pt x="25667" y="26466"/>
                    <a:pt x="26250" y="25478"/>
                  </a:cubicBezTo>
                  <a:cubicBezTo>
                    <a:pt x="26869" y="24430"/>
                    <a:pt x="27500" y="23382"/>
                    <a:pt x="28119" y="22334"/>
                  </a:cubicBezTo>
                  <a:cubicBezTo>
                    <a:pt x="28727" y="21310"/>
                    <a:pt x="29346" y="20275"/>
                    <a:pt x="29953" y="19251"/>
                  </a:cubicBezTo>
                  <a:cubicBezTo>
                    <a:pt x="30524" y="18298"/>
                    <a:pt x="31084" y="17346"/>
                    <a:pt x="31655" y="16381"/>
                  </a:cubicBezTo>
                  <a:cubicBezTo>
                    <a:pt x="32144" y="15572"/>
                    <a:pt x="32620" y="14762"/>
                    <a:pt x="33108" y="13952"/>
                  </a:cubicBezTo>
                  <a:lnTo>
                    <a:pt x="34180" y="12143"/>
                  </a:lnTo>
                  <a:cubicBezTo>
                    <a:pt x="34370" y="11821"/>
                    <a:pt x="34572" y="11488"/>
                    <a:pt x="34763" y="11154"/>
                  </a:cubicBezTo>
                  <a:cubicBezTo>
                    <a:pt x="34811" y="11083"/>
                    <a:pt x="34846" y="11023"/>
                    <a:pt x="34882" y="10952"/>
                  </a:cubicBezTo>
                  <a:cubicBezTo>
                    <a:pt x="35204" y="10297"/>
                    <a:pt x="34942" y="9488"/>
                    <a:pt x="34299" y="9154"/>
                  </a:cubicBezTo>
                  <a:cubicBezTo>
                    <a:pt x="34025" y="9023"/>
                    <a:pt x="33763" y="8892"/>
                    <a:pt x="33501" y="8761"/>
                  </a:cubicBezTo>
                  <a:cubicBezTo>
                    <a:pt x="32834" y="8428"/>
                    <a:pt x="32167" y="8095"/>
                    <a:pt x="31513" y="7761"/>
                  </a:cubicBezTo>
                  <a:cubicBezTo>
                    <a:pt x="30584" y="7297"/>
                    <a:pt x="29667" y="6832"/>
                    <a:pt x="28738" y="6380"/>
                  </a:cubicBezTo>
                  <a:cubicBezTo>
                    <a:pt x="27667" y="5844"/>
                    <a:pt x="26607" y="5308"/>
                    <a:pt x="25536" y="4773"/>
                  </a:cubicBezTo>
                  <a:cubicBezTo>
                    <a:pt x="24464" y="4237"/>
                    <a:pt x="23393" y="3701"/>
                    <a:pt x="22309" y="3153"/>
                  </a:cubicBezTo>
                  <a:cubicBezTo>
                    <a:pt x="21357" y="2677"/>
                    <a:pt x="20404" y="2201"/>
                    <a:pt x="19452" y="1725"/>
                  </a:cubicBezTo>
                  <a:lnTo>
                    <a:pt x="17320" y="653"/>
                  </a:lnTo>
                  <a:cubicBezTo>
                    <a:pt x="16987" y="486"/>
                    <a:pt x="16654" y="320"/>
                    <a:pt x="16320" y="153"/>
                  </a:cubicBezTo>
                  <a:cubicBezTo>
                    <a:pt x="16109" y="49"/>
                    <a:pt x="15894" y="0"/>
                    <a:pt x="15686"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173;p49">
              <a:extLst>
                <a:ext uri="{FF2B5EF4-FFF2-40B4-BE49-F238E27FC236}">
                  <a16:creationId xmlns:a16="http://schemas.microsoft.com/office/drawing/2014/main" id="{5C6ABECC-378B-0427-381F-8DAE790C72CA}"/>
                </a:ext>
              </a:extLst>
            </p:cNvPr>
            <p:cNvSpPr/>
            <p:nvPr/>
          </p:nvSpPr>
          <p:spPr>
            <a:xfrm>
              <a:off x="1725200" y="3042500"/>
              <a:ext cx="229525" cy="172725"/>
            </a:xfrm>
            <a:custGeom>
              <a:avLst/>
              <a:gdLst/>
              <a:ahLst/>
              <a:cxnLst/>
              <a:rect l="l" t="t" r="r" b="b"/>
              <a:pathLst>
                <a:path w="9181" h="6909" extrusionOk="0">
                  <a:moveTo>
                    <a:pt x="2462" y="1"/>
                  </a:moveTo>
                  <a:cubicBezTo>
                    <a:pt x="2017" y="1"/>
                    <a:pt x="1585" y="230"/>
                    <a:pt x="1346" y="642"/>
                  </a:cubicBezTo>
                  <a:lnTo>
                    <a:pt x="382" y="2297"/>
                  </a:lnTo>
                  <a:cubicBezTo>
                    <a:pt x="1" y="2940"/>
                    <a:pt x="251" y="3762"/>
                    <a:pt x="906" y="4095"/>
                  </a:cubicBezTo>
                  <a:lnTo>
                    <a:pt x="6132" y="6762"/>
                  </a:lnTo>
                  <a:cubicBezTo>
                    <a:pt x="6324" y="6861"/>
                    <a:pt x="6528" y="6908"/>
                    <a:pt x="6728" y="6908"/>
                  </a:cubicBezTo>
                  <a:cubicBezTo>
                    <a:pt x="7176" y="6908"/>
                    <a:pt x="7608" y="6673"/>
                    <a:pt x="7847" y="6262"/>
                  </a:cubicBezTo>
                  <a:lnTo>
                    <a:pt x="8811" y="4619"/>
                  </a:lnTo>
                  <a:cubicBezTo>
                    <a:pt x="9180" y="3976"/>
                    <a:pt x="8942" y="3142"/>
                    <a:pt x="8275" y="2809"/>
                  </a:cubicBezTo>
                  <a:lnTo>
                    <a:pt x="3049" y="142"/>
                  </a:lnTo>
                  <a:cubicBezTo>
                    <a:pt x="2861" y="47"/>
                    <a:pt x="2660" y="1"/>
                    <a:pt x="2462"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174;p49">
              <a:extLst>
                <a:ext uri="{FF2B5EF4-FFF2-40B4-BE49-F238E27FC236}">
                  <a16:creationId xmlns:a16="http://schemas.microsoft.com/office/drawing/2014/main" id="{E4453165-593A-8C65-001E-C91B8946BE3C}"/>
                </a:ext>
              </a:extLst>
            </p:cNvPr>
            <p:cNvSpPr/>
            <p:nvPr/>
          </p:nvSpPr>
          <p:spPr>
            <a:xfrm>
              <a:off x="1360275" y="3437600"/>
              <a:ext cx="486150" cy="340250"/>
            </a:xfrm>
            <a:custGeom>
              <a:avLst/>
              <a:gdLst/>
              <a:ahLst/>
              <a:cxnLst/>
              <a:rect l="l" t="t" r="r" b="b"/>
              <a:pathLst>
                <a:path w="19446" h="13610" extrusionOk="0">
                  <a:moveTo>
                    <a:pt x="15137" y="0"/>
                  </a:moveTo>
                  <a:cubicBezTo>
                    <a:pt x="15091" y="0"/>
                    <a:pt x="15046" y="3"/>
                    <a:pt x="15002" y="7"/>
                  </a:cubicBezTo>
                  <a:cubicBezTo>
                    <a:pt x="13693" y="150"/>
                    <a:pt x="12395" y="483"/>
                    <a:pt x="11085" y="638"/>
                  </a:cubicBezTo>
                  <a:cubicBezTo>
                    <a:pt x="10697" y="683"/>
                    <a:pt x="10302" y="710"/>
                    <a:pt x="9909" y="710"/>
                  </a:cubicBezTo>
                  <a:cubicBezTo>
                    <a:pt x="8963" y="710"/>
                    <a:pt x="8024" y="554"/>
                    <a:pt x="7192" y="126"/>
                  </a:cubicBezTo>
                  <a:lnTo>
                    <a:pt x="1" y="4864"/>
                  </a:lnTo>
                  <a:cubicBezTo>
                    <a:pt x="1" y="4864"/>
                    <a:pt x="2477" y="6400"/>
                    <a:pt x="3406" y="7698"/>
                  </a:cubicBezTo>
                  <a:cubicBezTo>
                    <a:pt x="4334" y="8996"/>
                    <a:pt x="7061" y="12603"/>
                    <a:pt x="10097" y="13342"/>
                  </a:cubicBezTo>
                  <a:cubicBezTo>
                    <a:pt x="10876" y="13527"/>
                    <a:pt x="11481" y="13609"/>
                    <a:pt x="11922" y="13609"/>
                  </a:cubicBezTo>
                  <a:cubicBezTo>
                    <a:pt x="13208" y="13609"/>
                    <a:pt x="13106" y="12912"/>
                    <a:pt x="11883" y="12044"/>
                  </a:cubicBezTo>
                  <a:cubicBezTo>
                    <a:pt x="10062" y="10746"/>
                    <a:pt x="7669" y="8639"/>
                    <a:pt x="7668" y="8639"/>
                  </a:cubicBezTo>
                  <a:lnTo>
                    <a:pt x="7668" y="8639"/>
                  </a:lnTo>
                  <a:cubicBezTo>
                    <a:pt x="9287" y="9972"/>
                    <a:pt x="11966" y="12330"/>
                    <a:pt x="14443" y="12603"/>
                  </a:cubicBezTo>
                  <a:cubicBezTo>
                    <a:pt x="14684" y="12631"/>
                    <a:pt x="14902" y="12645"/>
                    <a:pt x="15095" y="12645"/>
                  </a:cubicBezTo>
                  <a:cubicBezTo>
                    <a:pt x="16884" y="12645"/>
                    <a:pt x="16602" y="11508"/>
                    <a:pt x="14109" y="10294"/>
                  </a:cubicBezTo>
                  <a:cubicBezTo>
                    <a:pt x="11336" y="8961"/>
                    <a:pt x="9741" y="7211"/>
                    <a:pt x="9740" y="7210"/>
                  </a:cubicBezTo>
                  <a:lnTo>
                    <a:pt x="9740" y="7210"/>
                  </a:lnTo>
                  <a:cubicBezTo>
                    <a:pt x="9741" y="7211"/>
                    <a:pt x="11360" y="8961"/>
                    <a:pt x="14610" y="10091"/>
                  </a:cubicBezTo>
                  <a:cubicBezTo>
                    <a:pt x="15891" y="10543"/>
                    <a:pt x="16812" y="10714"/>
                    <a:pt x="17463" y="10714"/>
                  </a:cubicBezTo>
                  <a:cubicBezTo>
                    <a:pt x="18458" y="10714"/>
                    <a:pt x="18822" y="10316"/>
                    <a:pt x="18872" y="9913"/>
                  </a:cubicBezTo>
                  <a:cubicBezTo>
                    <a:pt x="18955" y="9246"/>
                    <a:pt x="18455" y="8996"/>
                    <a:pt x="16062" y="8079"/>
                  </a:cubicBezTo>
                  <a:cubicBezTo>
                    <a:pt x="15015" y="7678"/>
                    <a:pt x="13946" y="7095"/>
                    <a:pt x="13074" y="6566"/>
                  </a:cubicBezTo>
                  <a:lnTo>
                    <a:pt x="13074" y="6566"/>
                  </a:lnTo>
                  <a:cubicBezTo>
                    <a:pt x="14529" y="7368"/>
                    <a:pt x="16155" y="7954"/>
                    <a:pt x="17443" y="8067"/>
                  </a:cubicBezTo>
                  <a:cubicBezTo>
                    <a:pt x="17540" y="8075"/>
                    <a:pt x="17633" y="8079"/>
                    <a:pt x="17721" y="8079"/>
                  </a:cubicBezTo>
                  <a:cubicBezTo>
                    <a:pt x="19365" y="8079"/>
                    <a:pt x="19446" y="6752"/>
                    <a:pt x="16598" y="5757"/>
                  </a:cubicBezTo>
                  <a:cubicBezTo>
                    <a:pt x="13586" y="4698"/>
                    <a:pt x="12383" y="3019"/>
                    <a:pt x="12383" y="3019"/>
                  </a:cubicBezTo>
                  <a:cubicBezTo>
                    <a:pt x="13038" y="2757"/>
                    <a:pt x="13693" y="2507"/>
                    <a:pt x="14276" y="2126"/>
                  </a:cubicBezTo>
                  <a:cubicBezTo>
                    <a:pt x="14860" y="1745"/>
                    <a:pt x="15372" y="1233"/>
                    <a:pt x="15633" y="578"/>
                  </a:cubicBezTo>
                  <a:cubicBezTo>
                    <a:pt x="15669" y="483"/>
                    <a:pt x="15705" y="376"/>
                    <a:pt x="15669" y="269"/>
                  </a:cubicBezTo>
                  <a:cubicBezTo>
                    <a:pt x="15619" y="60"/>
                    <a:pt x="15370" y="0"/>
                    <a:pt x="15137"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175;p49">
              <a:extLst>
                <a:ext uri="{FF2B5EF4-FFF2-40B4-BE49-F238E27FC236}">
                  <a16:creationId xmlns:a16="http://schemas.microsoft.com/office/drawing/2014/main" id="{071F7DA6-623F-2EE0-219C-951B84DE410C}"/>
                </a:ext>
              </a:extLst>
            </p:cNvPr>
            <p:cNvSpPr/>
            <p:nvPr/>
          </p:nvSpPr>
          <p:spPr>
            <a:xfrm>
              <a:off x="1355800" y="3433875"/>
              <a:ext cx="481350" cy="347650"/>
            </a:xfrm>
            <a:custGeom>
              <a:avLst/>
              <a:gdLst/>
              <a:ahLst/>
              <a:cxnLst/>
              <a:rect l="l" t="t" r="r" b="b"/>
              <a:pathLst>
                <a:path w="19254" h="13906" extrusionOk="0">
                  <a:moveTo>
                    <a:pt x="12690" y="3090"/>
                  </a:moveTo>
                  <a:cubicBezTo>
                    <a:pt x="12690" y="3090"/>
                    <a:pt x="12690" y="3090"/>
                    <a:pt x="12690" y="3090"/>
                  </a:cubicBezTo>
                  <a:lnTo>
                    <a:pt x="12690" y="3090"/>
                  </a:lnTo>
                  <a:cubicBezTo>
                    <a:pt x="12690" y="3091"/>
                    <a:pt x="12690" y="3091"/>
                    <a:pt x="12690" y="3091"/>
                  </a:cubicBezTo>
                  <a:lnTo>
                    <a:pt x="12690" y="3091"/>
                  </a:lnTo>
                  <a:cubicBezTo>
                    <a:pt x="12690" y="3090"/>
                    <a:pt x="12690" y="3090"/>
                    <a:pt x="12690" y="3090"/>
                  </a:cubicBezTo>
                  <a:close/>
                  <a:moveTo>
                    <a:pt x="18869" y="9723"/>
                  </a:moveTo>
                  <a:cubicBezTo>
                    <a:pt x="18869" y="9723"/>
                    <a:pt x="18870" y="9724"/>
                    <a:pt x="18872" y="9728"/>
                  </a:cubicBezTo>
                  <a:cubicBezTo>
                    <a:pt x="18872" y="9730"/>
                    <a:pt x="18872" y="9732"/>
                    <a:pt x="18872" y="9734"/>
                  </a:cubicBezTo>
                  <a:lnTo>
                    <a:pt x="18872" y="9734"/>
                  </a:lnTo>
                  <a:cubicBezTo>
                    <a:pt x="18870" y="9729"/>
                    <a:pt x="18868" y="9723"/>
                    <a:pt x="18869" y="9723"/>
                  </a:cubicBezTo>
                  <a:close/>
                  <a:moveTo>
                    <a:pt x="15359" y="301"/>
                  </a:moveTo>
                  <a:cubicBezTo>
                    <a:pt x="15445" y="301"/>
                    <a:pt x="15528" y="311"/>
                    <a:pt x="15598" y="346"/>
                  </a:cubicBezTo>
                  <a:cubicBezTo>
                    <a:pt x="15765" y="418"/>
                    <a:pt x="15705" y="596"/>
                    <a:pt x="15646" y="727"/>
                  </a:cubicBezTo>
                  <a:cubicBezTo>
                    <a:pt x="15503" y="1072"/>
                    <a:pt x="15277" y="1382"/>
                    <a:pt x="15003" y="1644"/>
                  </a:cubicBezTo>
                  <a:cubicBezTo>
                    <a:pt x="14312" y="2323"/>
                    <a:pt x="13407" y="2680"/>
                    <a:pt x="12526" y="3025"/>
                  </a:cubicBezTo>
                  <a:cubicBezTo>
                    <a:pt x="12443" y="3049"/>
                    <a:pt x="12372" y="3156"/>
                    <a:pt x="12431" y="3239"/>
                  </a:cubicBezTo>
                  <a:cubicBezTo>
                    <a:pt x="12753" y="3680"/>
                    <a:pt x="13193" y="4061"/>
                    <a:pt x="13622" y="4394"/>
                  </a:cubicBezTo>
                  <a:cubicBezTo>
                    <a:pt x="14110" y="4763"/>
                    <a:pt x="14634" y="5097"/>
                    <a:pt x="15193" y="5383"/>
                  </a:cubicBezTo>
                  <a:cubicBezTo>
                    <a:pt x="15539" y="5561"/>
                    <a:pt x="15896" y="5728"/>
                    <a:pt x="16253" y="5871"/>
                  </a:cubicBezTo>
                  <a:cubicBezTo>
                    <a:pt x="16634" y="6014"/>
                    <a:pt x="17027" y="6145"/>
                    <a:pt x="17408" y="6311"/>
                  </a:cubicBezTo>
                  <a:cubicBezTo>
                    <a:pt x="17706" y="6442"/>
                    <a:pt x="17991" y="6597"/>
                    <a:pt x="18265" y="6787"/>
                  </a:cubicBezTo>
                  <a:cubicBezTo>
                    <a:pt x="18360" y="6859"/>
                    <a:pt x="18456" y="6930"/>
                    <a:pt x="18539" y="7014"/>
                  </a:cubicBezTo>
                  <a:cubicBezTo>
                    <a:pt x="18610" y="7073"/>
                    <a:pt x="18706" y="7168"/>
                    <a:pt x="18741" y="7216"/>
                  </a:cubicBezTo>
                  <a:cubicBezTo>
                    <a:pt x="18765" y="7252"/>
                    <a:pt x="18789" y="7288"/>
                    <a:pt x="18813" y="7323"/>
                  </a:cubicBezTo>
                  <a:cubicBezTo>
                    <a:pt x="18825" y="7347"/>
                    <a:pt x="18825" y="7359"/>
                    <a:pt x="18837" y="7371"/>
                  </a:cubicBezTo>
                  <a:cubicBezTo>
                    <a:pt x="18837" y="7383"/>
                    <a:pt x="18849" y="7395"/>
                    <a:pt x="18849" y="7407"/>
                  </a:cubicBezTo>
                  <a:cubicBezTo>
                    <a:pt x="18853" y="7415"/>
                    <a:pt x="18854" y="7417"/>
                    <a:pt x="18854" y="7417"/>
                  </a:cubicBezTo>
                  <a:cubicBezTo>
                    <a:pt x="18855" y="7417"/>
                    <a:pt x="18853" y="7407"/>
                    <a:pt x="18860" y="7407"/>
                  </a:cubicBezTo>
                  <a:cubicBezTo>
                    <a:pt x="18872" y="7442"/>
                    <a:pt x="18884" y="7478"/>
                    <a:pt x="18884" y="7514"/>
                  </a:cubicBezTo>
                  <a:cubicBezTo>
                    <a:pt x="18896" y="7526"/>
                    <a:pt x="18896" y="7538"/>
                    <a:pt x="18896" y="7561"/>
                  </a:cubicBezTo>
                  <a:cubicBezTo>
                    <a:pt x="18893" y="7548"/>
                    <a:pt x="18891" y="7543"/>
                    <a:pt x="18891" y="7543"/>
                  </a:cubicBezTo>
                  <a:lnTo>
                    <a:pt x="18891" y="7543"/>
                  </a:lnTo>
                  <a:cubicBezTo>
                    <a:pt x="18890" y="7543"/>
                    <a:pt x="18896" y="7577"/>
                    <a:pt x="18896" y="7585"/>
                  </a:cubicBezTo>
                  <a:cubicBezTo>
                    <a:pt x="18896" y="7597"/>
                    <a:pt x="18896" y="7609"/>
                    <a:pt x="18896" y="7633"/>
                  </a:cubicBezTo>
                  <a:cubicBezTo>
                    <a:pt x="18896" y="7639"/>
                    <a:pt x="18896" y="7643"/>
                    <a:pt x="18896" y="7645"/>
                  </a:cubicBezTo>
                  <a:cubicBezTo>
                    <a:pt x="18884" y="7669"/>
                    <a:pt x="18884" y="7704"/>
                    <a:pt x="18872" y="7740"/>
                  </a:cubicBezTo>
                  <a:cubicBezTo>
                    <a:pt x="18876" y="7725"/>
                    <a:pt x="18878" y="7719"/>
                    <a:pt x="18877" y="7719"/>
                  </a:cubicBezTo>
                  <a:lnTo>
                    <a:pt x="18877" y="7719"/>
                  </a:lnTo>
                  <a:cubicBezTo>
                    <a:pt x="18877" y="7719"/>
                    <a:pt x="18869" y="7744"/>
                    <a:pt x="18860" y="7752"/>
                  </a:cubicBezTo>
                  <a:cubicBezTo>
                    <a:pt x="18849" y="7764"/>
                    <a:pt x="18849" y="7776"/>
                    <a:pt x="18837" y="7788"/>
                  </a:cubicBezTo>
                  <a:cubicBezTo>
                    <a:pt x="18835" y="7789"/>
                    <a:pt x="18834" y="7791"/>
                    <a:pt x="18833" y="7793"/>
                  </a:cubicBezTo>
                  <a:lnTo>
                    <a:pt x="18833" y="7793"/>
                  </a:lnTo>
                  <a:cubicBezTo>
                    <a:pt x="18833" y="7793"/>
                    <a:pt x="18833" y="7792"/>
                    <a:pt x="18833" y="7792"/>
                  </a:cubicBezTo>
                  <a:cubicBezTo>
                    <a:pt x="18832" y="7792"/>
                    <a:pt x="18830" y="7794"/>
                    <a:pt x="18825" y="7799"/>
                  </a:cubicBezTo>
                  <a:cubicBezTo>
                    <a:pt x="18813" y="7811"/>
                    <a:pt x="18801" y="7823"/>
                    <a:pt x="18789" y="7835"/>
                  </a:cubicBezTo>
                  <a:cubicBezTo>
                    <a:pt x="18777" y="7847"/>
                    <a:pt x="18765" y="7859"/>
                    <a:pt x="18753" y="7871"/>
                  </a:cubicBezTo>
                  <a:cubicBezTo>
                    <a:pt x="18749" y="7875"/>
                    <a:pt x="18748" y="7876"/>
                    <a:pt x="18748" y="7876"/>
                  </a:cubicBezTo>
                  <a:cubicBezTo>
                    <a:pt x="18749" y="7876"/>
                    <a:pt x="18757" y="7871"/>
                    <a:pt x="18765" y="7871"/>
                  </a:cubicBezTo>
                  <a:lnTo>
                    <a:pt x="18765" y="7871"/>
                  </a:lnTo>
                  <a:cubicBezTo>
                    <a:pt x="18753" y="7871"/>
                    <a:pt x="18741" y="7883"/>
                    <a:pt x="18741" y="7883"/>
                  </a:cubicBezTo>
                  <a:cubicBezTo>
                    <a:pt x="18706" y="7907"/>
                    <a:pt x="18670" y="7930"/>
                    <a:pt x="18646" y="7942"/>
                  </a:cubicBezTo>
                  <a:cubicBezTo>
                    <a:pt x="18622" y="7954"/>
                    <a:pt x="18599" y="7966"/>
                    <a:pt x="18587" y="7966"/>
                  </a:cubicBezTo>
                  <a:cubicBezTo>
                    <a:pt x="18591" y="7964"/>
                    <a:pt x="18593" y="7963"/>
                    <a:pt x="18593" y="7963"/>
                  </a:cubicBezTo>
                  <a:lnTo>
                    <a:pt x="18593" y="7963"/>
                  </a:lnTo>
                  <a:cubicBezTo>
                    <a:pt x="18593" y="7963"/>
                    <a:pt x="18560" y="7978"/>
                    <a:pt x="18551" y="7978"/>
                  </a:cubicBezTo>
                  <a:cubicBezTo>
                    <a:pt x="18515" y="7990"/>
                    <a:pt x="18468" y="8014"/>
                    <a:pt x="18420" y="8026"/>
                  </a:cubicBezTo>
                  <a:cubicBezTo>
                    <a:pt x="18265" y="8062"/>
                    <a:pt x="18111" y="8078"/>
                    <a:pt x="17945" y="8078"/>
                  </a:cubicBezTo>
                  <a:cubicBezTo>
                    <a:pt x="17894" y="8078"/>
                    <a:pt x="17842" y="8076"/>
                    <a:pt x="17789" y="8073"/>
                  </a:cubicBezTo>
                  <a:cubicBezTo>
                    <a:pt x="17146" y="8050"/>
                    <a:pt x="16503" y="7883"/>
                    <a:pt x="15884" y="7692"/>
                  </a:cubicBezTo>
                  <a:cubicBezTo>
                    <a:pt x="15043" y="7426"/>
                    <a:pt x="14219" y="7074"/>
                    <a:pt x="13436" y="6649"/>
                  </a:cubicBezTo>
                  <a:lnTo>
                    <a:pt x="13436" y="6649"/>
                  </a:lnTo>
                  <a:cubicBezTo>
                    <a:pt x="13287" y="6558"/>
                    <a:pt x="13138" y="6465"/>
                    <a:pt x="12991" y="6371"/>
                  </a:cubicBezTo>
                  <a:cubicBezTo>
                    <a:pt x="12479" y="6049"/>
                    <a:pt x="11967" y="5716"/>
                    <a:pt x="11479" y="5359"/>
                  </a:cubicBezTo>
                  <a:cubicBezTo>
                    <a:pt x="11473" y="5356"/>
                    <a:pt x="11467" y="5353"/>
                    <a:pt x="11461" y="5350"/>
                  </a:cubicBezTo>
                  <a:lnTo>
                    <a:pt x="11461" y="5350"/>
                  </a:lnTo>
                  <a:cubicBezTo>
                    <a:pt x="11455" y="5345"/>
                    <a:pt x="11449" y="5340"/>
                    <a:pt x="11443" y="5335"/>
                  </a:cubicBezTo>
                  <a:cubicBezTo>
                    <a:pt x="11442" y="5336"/>
                    <a:pt x="11441" y="5337"/>
                    <a:pt x="11441" y="5338"/>
                  </a:cubicBezTo>
                  <a:lnTo>
                    <a:pt x="11441" y="5338"/>
                  </a:lnTo>
                  <a:cubicBezTo>
                    <a:pt x="11430" y="5331"/>
                    <a:pt x="11418" y="5322"/>
                    <a:pt x="11407" y="5311"/>
                  </a:cubicBezTo>
                  <a:cubicBezTo>
                    <a:pt x="11385" y="5295"/>
                    <a:pt x="11362" y="5288"/>
                    <a:pt x="11339" y="5288"/>
                  </a:cubicBezTo>
                  <a:cubicBezTo>
                    <a:pt x="11225" y="5288"/>
                    <a:pt x="11120" y="5460"/>
                    <a:pt x="11229" y="5549"/>
                  </a:cubicBezTo>
                  <a:cubicBezTo>
                    <a:pt x="11885" y="6077"/>
                    <a:pt x="12597" y="6542"/>
                    <a:pt x="13344" y="6940"/>
                  </a:cubicBezTo>
                  <a:lnTo>
                    <a:pt x="13344" y="6940"/>
                  </a:lnTo>
                  <a:cubicBezTo>
                    <a:pt x="13782" y="7203"/>
                    <a:pt x="14228" y="7451"/>
                    <a:pt x="14681" y="7680"/>
                  </a:cubicBezTo>
                  <a:cubicBezTo>
                    <a:pt x="15134" y="7919"/>
                    <a:pt x="15610" y="8133"/>
                    <a:pt x="16086" y="8323"/>
                  </a:cubicBezTo>
                  <a:cubicBezTo>
                    <a:pt x="16563" y="8514"/>
                    <a:pt x="17051" y="8692"/>
                    <a:pt x="17527" y="8895"/>
                  </a:cubicBezTo>
                  <a:cubicBezTo>
                    <a:pt x="17825" y="9014"/>
                    <a:pt x="18134" y="9145"/>
                    <a:pt x="18408" y="9312"/>
                  </a:cubicBezTo>
                  <a:cubicBezTo>
                    <a:pt x="18456" y="9347"/>
                    <a:pt x="18515" y="9371"/>
                    <a:pt x="18563" y="9407"/>
                  </a:cubicBezTo>
                  <a:cubicBezTo>
                    <a:pt x="18622" y="9443"/>
                    <a:pt x="18634" y="9454"/>
                    <a:pt x="18670" y="9490"/>
                  </a:cubicBezTo>
                  <a:cubicBezTo>
                    <a:pt x="18706" y="9514"/>
                    <a:pt x="18730" y="9538"/>
                    <a:pt x="18765" y="9574"/>
                  </a:cubicBezTo>
                  <a:cubicBezTo>
                    <a:pt x="18777" y="9585"/>
                    <a:pt x="18789" y="9609"/>
                    <a:pt x="18801" y="9621"/>
                  </a:cubicBezTo>
                  <a:cubicBezTo>
                    <a:pt x="18813" y="9633"/>
                    <a:pt x="18813" y="9633"/>
                    <a:pt x="18825" y="9645"/>
                  </a:cubicBezTo>
                  <a:cubicBezTo>
                    <a:pt x="18837" y="9669"/>
                    <a:pt x="18860" y="9704"/>
                    <a:pt x="18872" y="9740"/>
                  </a:cubicBezTo>
                  <a:cubicBezTo>
                    <a:pt x="18873" y="9741"/>
                    <a:pt x="18873" y="9741"/>
                    <a:pt x="18873" y="9742"/>
                  </a:cubicBezTo>
                  <a:lnTo>
                    <a:pt x="18873" y="9742"/>
                  </a:lnTo>
                  <a:cubicBezTo>
                    <a:pt x="18874" y="9748"/>
                    <a:pt x="18877" y="9752"/>
                    <a:pt x="18884" y="9752"/>
                  </a:cubicBezTo>
                  <a:cubicBezTo>
                    <a:pt x="18884" y="9776"/>
                    <a:pt x="18884" y="9788"/>
                    <a:pt x="18896" y="9812"/>
                  </a:cubicBezTo>
                  <a:cubicBezTo>
                    <a:pt x="18896" y="9822"/>
                    <a:pt x="18896" y="9842"/>
                    <a:pt x="18905" y="9855"/>
                  </a:cubicBezTo>
                  <a:lnTo>
                    <a:pt x="18905" y="9855"/>
                  </a:lnTo>
                  <a:cubicBezTo>
                    <a:pt x="18906" y="9865"/>
                    <a:pt x="18908" y="9878"/>
                    <a:pt x="18908" y="9883"/>
                  </a:cubicBezTo>
                  <a:cubicBezTo>
                    <a:pt x="18908" y="9919"/>
                    <a:pt x="18908" y="9966"/>
                    <a:pt x="18908" y="10002"/>
                  </a:cubicBezTo>
                  <a:cubicBezTo>
                    <a:pt x="18908" y="10010"/>
                    <a:pt x="18903" y="10022"/>
                    <a:pt x="18900" y="10033"/>
                  </a:cubicBezTo>
                  <a:lnTo>
                    <a:pt x="18900" y="10033"/>
                  </a:lnTo>
                  <a:cubicBezTo>
                    <a:pt x="18899" y="10033"/>
                    <a:pt x="18898" y="10035"/>
                    <a:pt x="18896" y="10038"/>
                  </a:cubicBezTo>
                  <a:cubicBezTo>
                    <a:pt x="18896" y="10050"/>
                    <a:pt x="18896" y="10062"/>
                    <a:pt x="18896" y="10062"/>
                  </a:cubicBezTo>
                  <a:cubicBezTo>
                    <a:pt x="18884" y="10097"/>
                    <a:pt x="18884" y="10133"/>
                    <a:pt x="18872" y="10157"/>
                  </a:cubicBezTo>
                  <a:cubicBezTo>
                    <a:pt x="18872" y="10169"/>
                    <a:pt x="18860" y="10193"/>
                    <a:pt x="18860" y="10205"/>
                  </a:cubicBezTo>
                  <a:cubicBezTo>
                    <a:pt x="18858" y="10212"/>
                    <a:pt x="18857" y="10215"/>
                    <a:pt x="18857" y="10215"/>
                  </a:cubicBezTo>
                  <a:cubicBezTo>
                    <a:pt x="18857" y="10215"/>
                    <a:pt x="18861" y="10199"/>
                    <a:pt x="18859" y="10199"/>
                  </a:cubicBezTo>
                  <a:cubicBezTo>
                    <a:pt x="18858" y="10199"/>
                    <a:pt x="18855" y="10204"/>
                    <a:pt x="18849" y="10216"/>
                  </a:cubicBezTo>
                  <a:cubicBezTo>
                    <a:pt x="18837" y="10252"/>
                    <a:pt x="18825" y="10276"/>
                    <a:pt x="18801" y="10300"/>
                  </a:cubicBezTo>
                  <a:cubicBezTo>
                    <a:pt x="18789" y="10324"/>
                    <a:pt x="18789" y="10336"/>
                    <a:pt x="18777" y="10347"/>
                  </a:cubicBezTo>
                  <a:cubicBezTo>
                    <a:pt x="18785" y="10332"/>
                    <a:pt x="18786" y="10327"/>
                    <a:pt x="18785" y="10327"/>
                  </a:cubicBezTo>
                  <a:cubicBezTo>
                    <a:pt x="18782" y="10327"/>
                    <a:pt x="18765" y="10351"/>
                    <a:pt x="18765" y="10359"/>
                  </a:cubicBezTo>
                  <a:cubicBezTo>
                    <a:pt x="18741" y="10383"/>
                    <a:pt x="18718" y="10407"/>
                    <a:pt x="18682" y="10431"/>
                  </a:cubicBezTo>
                  <a:cubicBezTo>
                    <a:pt x="18670" y="10443"/>
                    <a:pt x="18658" y="10455"/>
                    <a:pt x="18646" y="10466"/>
                  </a:cubicBezTo>
                  <a:cubicBezTo>
                    <a:pt x="18655" y="10461"/>
                    <a:pt x="18659" y="10458"/>
                    <a:pt x="18659" y="10458"/>
                  </a:cubicBezTo>
                  <a:cubicBezTo>
                    <a:pt x="18661" y="10458"/>
                    <a:pt x="18631" y="10481"/>
                    <a:pt x="18622" y="10490"/>
                  </a:cubicBezTo>
                  <a:cubicBezTo>
                    <a:pt x="18587" y="10514"/>
                    <a:pt x="18551" y="10526"/>
                    <a:pt x="18503" y="10550"/>
                  </a:cubicBezTo>
                  <a:cubicBezTo>
                    <a:pt x="18491" y="10562"/>
                    <a:pt x="18468" y="10574"/>
                    <a:pt x="18444" y="10586"/>
                  </a:cubicBezTo>
                  <a:cubicBezTo>
                    <a:pt x="18432" y="10586"/>
                    <a:pt x="18420" y="10586"/>
                    <a:pt x="18408" y="10597"/>
                  </a:cubicBezTo>
                  <a:cubicBezTo>
                    <a:pt x="18372" y="10609"/>
                    <a:pt x="18325" y="10621"/>
                    <a:pt x="18277" y="10645"/>
                  </a:cubicBezTo>
                  <a:cubicBezTo>
                    <a:pt x="18158" y="10669"/>
                    <a:pt x="18051" y="10693"/>
                    <a:pt x="17956" y="10705"/>
                  </a:cubicBezTo>
                  <a:cubicBezTo>
                    <a:pt x="17842" y="10716"/>
                    <a:pt x="17728" y="10721"/>
                    <a:pt x="17614" y="10721"/>
                  </a:cubicBezTo>
                  <a:cubicBezTo>
                    <a:pt x="16985" y="10721"/>
                    <a:pt x="16348" y="10566"/>
                    <a:pt x="15753" y="10395"/>
                  </a:cubicBezTo>
                  <a:cubicBezTo>
                    <a:pt x="14729" y="10109"/>
                    <a:pt x="13729" y="9704"/>
                    <a:pt x="12788" y="9216"/>
                  </a:cubicBezTo>
                  <a:cubicBezTo>
                    <a:pt x="12110" y="8859"/>
                    <a:pt x="11455" y="8454"/>
                    <a:pt x="10848" y="7978"/>
                  </a:cubicBezTo>
                  <a:cubicBezTo>
                    <a:pt x="10655" y="7829"/>
                    <a:pt x="10449" y="7661"/>
                    <a:pt x="10255" y="7483"/>
                  </a:cubicBezTo>
                  <a:lnTo>
                    <a:pt x="10255" y="7483"/>
                  </a:lnTo>
                  <a:cubicBezTo>
                    <a:pt x="10186" y="7417"/>
                    <a:pt x="10118" y="7352"/>
                    <a:pt x="10050" y="7288"/>
                  </a:cubicBezTo>
                  <a:lnTo>
                    <a:pt x="10050" y="7288"/>
                  </a:lnTo>
                  <a:cubicBezTo>
                    <a:pt x="10050" y="7288"/>
                    <a:pt x="10050" y="7288"/>
                    <a:pt x="10050" y="7288"/>
                  </a:cubicBezTo>
                  <a:cubicBezTo>
                    <a:pt x="10038" y="7276"/>
                    <a:pt x="10026" y="7264"/>
                    <a:pt x="10014" y="7252"/>
                  </a:cubicBezTo>
                  <a:cubicBezTo>
                    <a:pt x="9984" y="7222"/>
                    <a:pt x="9951" y="7210"/>
                    <a:pt x="9919" y="7210"/>
                  </a:cubicBezTo>
                  <a:cubicBezTo>
                    <a:pt x="9809" y="7210"/>
                    <a:pt x="9710" y="7356"/>
                    <a:pt x="9812" y="7466"/>
                  </a:cubicBezTo>
                  <a:cubicBezTo>
                    <a:pt x="10276" y="7966"/>
                    <a:pt x="10824" y="8407"/>
                    <a:pt x="11360" y="8823"/>
                  </a:cubicBezTo>
                  <a:cubicBezTo>
                    <a:pt x="11943" y="9264"/>
                    <a:pt x="12550" y="9669"/>
                    <a:pt x="13181" y="10038"/>
                  </a:cubicBezTo>
                  <a:cubicBezTo>
                    <a:pt x="13919" y="10455"/>
                    <a:pt x="14705" y="10776"/>
                    <a:pt x="15396" y="11252"/>
                  </a:cubicBezTo>
                  <a:cubicBezTo>
                    <a:pt x="15622" y="11407"/>
                    <a:pt x="15848" y="11586"/>
                    <a:pt x="16039" y="11800"/>
                  </a:cubicBezTo>
                  <a:cubicBezTo>
                    <a:pt x="16110" y="11871"/>
                    <a:pt x="16158" y="11943"/>
                    <a:pt x="16205" y="12038"/>
                  </a:cubicBezTo>
                  <a:cubicBezTo>
                    <a:pt x="16229" y="12074"/>
                    <a:pt x="16241" y="12098"/>
                    <a:pt x="16241" y="12121"/>
                  </a:cubicBezTo>
                  <a:cubicBezTo>
                    <a:pt x="16253" y="12133"/>
                    <a:pt x="16253" y="12157"/>
                    <a:pt x="16265" y="12169"/>
                  </a:cubicBezTo>
                  <a:cubicBezTo>
                    <a:pt x="16265" y="12178"/>
                    <a:pt x="16272" y="12216"/>
                    <a:pt x="16275" y="12216"/>
                  </a:cubicBezTo>
                  <a:cubicBezTo>
                    <a:pt x="16276" y="12216"/>
                    <a:pt x="16277" y="12213"/>
                    <a:pt x="16277" y="12205"/>
                  </a:cubicBezTo>
                  <a:cubicBezTo>
                    <a:pt x="16277" y="12241"/>
                    <a:pt x="16277" y="12264"/>
                    <a:pt x="16277" y="12300"/>
                  </a:cubicBezTo>
                  <a:cubicBezTo>
                    <a:pt x="16277" y="12285"/>
                    <a:pt x="16277" y="12279"/>
                    <a:pt x="16276" y="12279"/>
                  </a:cubicBezTo>
                  <a:cubicBezTo>
                    <a:pt x="16276" y="12279"/>
                    <a:pt x="16273" y="12304"/>
                    <a:pt x="16265" y="12312"/>
                  </a:cubicBezTo>
                  <a:cubicBezTo>
                    <a:pt x="16265" y="12321"/>
                    <a:pt x="16252" y="12354"/>
                    <a:pt x="16255" y="12354"/>
                  </a:cubicBezTo>
                  <a:cubicBezTo>
                    <a:pt x="16255" y="12354"/>
                    <a:pt x="16258" y="12349"/>
                    <a:pt x="16265" y="12336"/>
                  </a:cubicBezTo>
                  <a:lnTo>
                    <a:pt x="16265" y="12336"/>
                  </a:lnTo>
                  <a:cubicBezTo>
                    <a:pt x="16253" y="12360"/>
                    <a:pt x="16253" y="12371"/>
                    <a:pt x="16241" y="12371"/>
                  </a:cubicBezTo>
                  <a:cubicBezTo>
                    <a:pt x="16241" y="12380"/>
                    <a:pt x="16222" y="12408"/>
                    <a:pt x="16221" y="12408"/>
                  </a:cubicBezTo>
                  <a:cubicBezTo>
                    <a:pt x="16221" y="12408"/>
                    <a:pt x="16223" y="12405"/>
                    <a:pt x="16229" y="12395"/>
                  </a:cubicBezTo>
                  <a:lnTo>
                    <a:pt x="16229" y="12395"/>
                  </a:lnTo>
                  <a:cubicBezTo>
                    <a:pt x="16217" y="12407"/>
                    <a:pt x="16205" y="12419"/>
                    <a:pt x="16193" y="12431"/>
                  </a:cubicBezTo>
                  <a:cubicBezTo>
                    <a:pt x="16193" y="12440"/>
                    <a:pt x="16166" y="12463"/>
                    <a:pt x="16163" y="12463"/>
                  </a:cubicBezTo>
                  <a:cubicBezTo>
                    <a:pt x="16162" y="12463"/>
                    <a:pt x="16164" y="12461"/>
                    <a:pt x="16170" y="12455"/>
                  </a:cubicBezTo>
                  <a:lnTo>
                    <a:pt x="16170" y="12455"/>
                  </a:lnTo>
                  <a:cubicBezTo>
                    <a:pt x="16098" y="12514"/>
                    <a:pt x="16039" y="12538"/>
                    <a:pt x="15955" y="12562"/>
                  </a:cubicBezTo>
                  <a:cubicBezTo>
                    <a:pt x="15860" y="12598"/>
                    <a:pt x="15753" y="12622"/>
                    <a:pt x="15658" y="12633"/>
                  </a:cubicBezTo>
                  <a:cubicBezTo>
                    <a:pt x="15520" y="12649"/>
                    <a:pt x="15381" y="12656"/>
                    <a:pt x="15242" y="12656"/>
                  </a:cubicBezTo>
                  <a:cubicBezTo>
                    <a:pt x="14728" y="12656"/>
                    <a:pt x="14206" y="12560"/>
                    <a:pt x="13729" y="12419"/>
                  </a:cubicBezTo>
                  <a:cubicBezTo>
                    <a:pt x="13026" y="12205"/>
                    <a:pt x="12360" y="11883"/>
                    <a:pt x="11741" y="11514"/>
                  </a:cubicBezTo>
                  <a:cubicBezTo>
                    <a:pt x="10502" y="10776"/>
                    <a:pt x="9395" y="9871"/>
                    <a:pt x="8288" y="8954"/>
                  </a:cubicBezTo>
                  <a:cubicBezTo>
                    <a:pt x="8210" y="8885"/>
                    <a:pt x="8125" y="8822"/>
                    <a:pt x="8044" y="8756"/>
                  </a:cubicBezTo>
                  <a:lnTo>
                    <a:pt x="8044" y="8756"/>
                  </a:lnTo>
                  <a:cubicBezTo>
                    <a:pt x="8038" y="8751"/>
                    <a:pt x="8032" y="8745"/>
                    <a:pt x="8026" y="8740"/>
                  </a:cubicBezTo>
                  <a:cubicBezTo>
                    <a:pt x="8010" y="8724"/>
                    <a:pt x="7993" y="8713"/>
                    <a:pt x="7977" y="8700"/>
                  </a:cubicBezTo>
                  <a:lnTo>
                    <a:pt x="7977" y="8700"/>
                  </a:lnTo>
                  <a:cubicBezTo>
                    <a:pt x="7969" y="8694"/>
                    <a:pt x="7962" y="8687"/>
                    <a:pt x="7954" y="8681"/>
                  </a:cubicBezTo>
                  <a:cubicBezTo>
                    <a:pt x="7921" y="8655"/>
                    <a:pt x="7886" y="8644"/>
                    <a:pt x="7852" y="8644"/>
                  </a:cubicBezTo>
                  <a:cubicBezTo>
                    <a:pt x="7729" y="8644"/>
                    <a:pt x="7628" y="8789"/>
                    <a:pt x="7740" y="8883"/>
                  </a:cubicBezTo>
                  <a:cubicBezTo>
                    <a:pt x="7740" y="8883"/>
                    <a:pt x="7740" y="8883"/>
                    <a:pt x="7740" y="8883"/>
                  </a:cubicBezTo>
                  <a:lnTo>
                    <a:pt x="7740" y="8883"/>
                  </a:lnTo>
                  <a:cubicBezTo>
                    <a:pt x="8097" y="9204"/>
                    <a:pt x="8454" y="9514"/>
                    <a:pt x="8824" y="9812"/>
                  </a:cubicBezTo>
                  <a:cubicBezTo>
                    <a:pt x="9586" y="10455"/>
                    <a:pt x="10348" y="11086"/>
                    <a:pt x="11145" y="11693"/>
                  </a:cubicBezTo>
                  <a:cubicBezTo>
                    <a:pt x="11514" y="11967"/>
                    <a:pt x="11895" y="12229"/>
                    <a:pt x="12253" y="12526"/>
                  </a:cubicBezTo>
                  <a:cubicBezTo>
                    <a:pt x="12479" y="12705"/>
                    <a:pt x="12705" y="12895"/>
                    <a:pt x="12824" y="13145"/>
                  </a:cubicBezTo>
                  <a:cubicBezTo>
                    <a:pt x="12836" y="13157"/>
                    <a:pt x="12836" y="13169"/>
                    <a:pt x="12836" y="13169"/>
                  </a:cubicBezTo>
                  <a:cubicBezTo>
                    <a:pt x="12843" y="13180"/>
                    <a:pt x="12846" y="13183"/>
                    <a:pt x="12847" y="13183"/>
                  </a:cubicBezTo>
                  <a:cubicBezTo>
                    <a:pt x="12848" y="13183"/>
                    <a:pt x="12844" y="13174"/>
                    <a:pt x="12844" y="13174"/>
                  </a:cubicBezTo>
                  <a:lnTo>
                    <a:pt x="12844" y="13174"/>
                  </a:lnTo>
                  <a:cubicBezTo>
                    <a:pt x="12844" y="13174"/>
                    <a:pt x="12845" y="13176"/>
                    <a:pt x="12848" y="13181"/>
                  </a:cubicBezTo>
                  <a:cubicBezTo>
                    <a:pt x="12848" y="13205"/>
                    <a:pt x="12860" y="13229"/>
                    <a:pt x="12872" y="13253"/>
                  </a:cubicBezTo>
                  <a:cubicBezTo>
                    <a:pt x="12872" y="13264"/>
                    <a:pt x="12872" y="13276"/>
                    <a:pt x="12872" y="13276"/>
                  </a:cubicBezTo>
                  <a:cubicBezTo>
                    <a:pt x="12872" y="13300"/>
                    <a:pt x="12872" y="13324"/>
                    <a:pt x="12872" y="13348"/>
                  </a:cubicBezTo>
                  <a:cubicBezTo>
                    <a:pt x="12872" y="13350"/>
                    <a:pt x="12873" y="13352"/>
                    <a:pt x="12874" y="13354"/>
                  </a:cubicBezTo>
                  <a:lnTo>
                    <a:pt x="12874" y="13354"/>
                  </a:lnTo>
                  <a:cubicBezTo>
                    <a:pt x="12873" y="13355"/>
                    <a:pt x="12872" y="13357"/>
                    <a:pt x="12872" y="13360"/>
                  </a:cubicBezTo>
                  <a:cubicBezTo>
                    <a:pt x="12872" y="13372"/>
                    <a:pt x="12872" y="13384"/>
                    <a:pt x="12872" y="13384"/>
                  </a:cubicBezTo>
                  <a:cubicBezTo>
                    <a:pt x="12872" y="13382"/>
                    <a:pt x="12871" y="13382"/>
                    <a:pt x="12871" y="13382"/>
                  </a:cubicBezTo>
                  <a:cubicBezTo>
                    <a:pt x="12870" y="13382"/>
                    <a:pt x="12869" y="13387"/>
                    <a:pt x="12867" y="13391"/>
                  </a:cubicBezTo>
                  <a:lnTo>
                    <a:pt x="12867" y="13391"/>
                  </a:lnTo>
                  <a:cubicBezTo>
                    <a:pt x="12869" y="13389"/>
                    <a:pt x="12870" y="13386"/>
                    <a:pt x="12872" y="13384"/>
                  </a:cubicBezTo>
                  <a:lnTo>
                    <a:pt x="12872" y="13384"/>
                  </a:lnTo>
                  <a:cubicBezTo>
                    <a:pt x="12868" y="13394"/>
                    <a:pt x="12867" y="13397"/>
                    <a:pt x="12866" y="13397"/>
                  </a:cubicBezTo>
                  <a:cubicBezTo>
                    <a:pt x="12866" y="13397"/>
                    <a:pt x="12867" y="13394"/>
                    <a:pt x="12867" y="13391"/>
                  </a:cubicBezTo>
                  <a:lnTo>
                    <a:pt x="12867" y="13391"/>
                  </a:lnTo>
                  <a:cubicBezTo>
                    <a:pt x="12857" y="13410"/>
                    <a:pt x="12846" y="13421"/>
                    <a:pt x="12836" y="13431"/>
                  </a:cubicBezTo>
                  <a:cubicBezTo>
                    <a:pt x="12836" y="13443"/>
                    <a:pt x="12824" y="13443"/>
                    <a:pt x="12812" y="13455"/>
                  </a:cubicBezTo>
                  <a:cubicBezTo>
                    <a:pt x="12812" y="13467"/>
                    <a:pt x="12800" y="13467"/>
                    <a:pt x="12788" y="13479"/>
                  </a:cubicBezTo>
                  <a:cubicBezTo>
                    <a:pt x="12764" y="13491"/>
                    <a:pt x="12753" y="13503"/>
                    <a:pt x="12729" y="13514"/>
                  </a:cubicBezTo>
                  <a:cubicBezTo>
                    <a:pt x="12722" y="13514"/>
                    <a:pt x="12710" y="13519"/>
                    <a:pt x="12705" y="13522"/>
                  </a:cubicBezTo>
                  <a:lnTo>
                    <a:pt x="12705" y="13522"/>
                  </a:lnTo>
                  <a:cubicBezTo>
                    <a:pt x="12697" y="13524"/>
                    <a:pt x="12687" y="13526"/>
                    <a:pt x="12681" y="13526"/>
                  </a:cubicBezTo>
                  <a:cubicBezTo>
                    <a:pt x="12657" y="13538"/>
                    <a:pt x="12634" y="13550"/>
                    <a:pt x="12598" y="13562"/>
                  </a:cubicBezTo>
                  <a:cubicBezTo>
                    <a:pt x="12455" y="13598"/>
                    <a:pt x="12348" y="13610"/>
                    <a:pt x="12193" y="13610"/>
                  </a:cubicBezTo>
                  <a:cubicBezTo>
                    <a:pt x="12160" y="13611"/>
                    <a:pt x="12126" y="13611"/>
                    <a:pt x="12093" y="13611"/>
                  </a:cubicBezTo>
                  <a:cubicBezTo>
                    <a:pt x="11674" y="13611"/>
                    <a:pt x="11256" y="13544"/>
                    <a:pt x="10848" y="13467"/>
                  </a:cubicBezTo>
                  <a:cubicBezTo>
                    <a:pt x="10359" y="13360"/>
                    <a:pt x="9883" y="13241"/>
                    <a:pt x="9419" y="13050"/>
                  </a:cubicBezTo>
                  <a:cubicBezTo>
                    <a:pt x="8538" y="12669"/>
                    <a:pt x="7740" y="12110"/>
                    <a:pt x="7026" y="11490"/>
                  </a:cubicBezTo>
                  <a:cubicBezTo>
                    <a:pt x="6311" y="10883"/>
                    <a:pt x="5668" y="10216"/>
                    <a:pt x="5061" y="9502"/>
                  </a:cubicBezTo>
                  <a:cubicBezTo>
                    <a:pt x="4621" y="8978"/>
                    <a:pt x="4192" y="8431"/>
                    <a:pt x="3787" y="7871"/>
                  </a:cubicBezTo>
                  <a:cubicBezTo>
                    <a:pt x="3287" y="7192"/>
                    <a:pt x="2656" y="6621"/>
                    <a:pt x="1989" y="6097"/>
                  </a:cubicBezTo>
                  <a:cubicBezTo>
                    <a:pt x="1485" y="5716"/>
                    <a:pt x="971" y="5346"/>
                    <a:pt x="446" y="5006"/>
                  </a:cubicBezTo>
                  <a:lnTo>
                    <a:pt x="446" y="5006"/>
                  </a:lnTo>
                  <a:cubicBezTo>
                    <a:pt x="619" y="4893"/>
                    <a:pt x="792" y="4781"/>
                    <a:pt x="965" y="4668"/>
                  </a:cubicBezTo>
                  <a:cubicBezTo>
                    <a:pt x="1537" y="4287"/>
                    <a:pt x="2120" y="3906"/>
                    <a:pt x="2692" y="3537"/>
                  </a:cubicBezTo>
                  <a:cubicBezTo>
                    <a:pt x="3382" y="3085"/>
                    <a:pt x="4073" y="2620"/>
                    <a:pt x="4763" y="2168"/>
                  </a:cubicBezTo>
                  <a:lnTo>
                    <a:pt x="6561" y="989"/>
                  </a:lnTo>
                  <a:cubicBezTo>
                    <a:pt x="6840" y="811"/>
                    <a:pt x="7108" y="632"/>
                    <a:pt x="7376" y="444"/>
                  </a:cubicBezTo>
                  <a:lnTo>
                    <a:pt x="7376" y="444"/>
                  </a:lnTo>
                  <a:cubicBezTo>
                    <a:pt x="8222" y="858"/>
                    <a:pt x="9136" y="1003"/>
                    <a:pt x="10062" y="1003"/>
                  </a:cubicBezTo>
                  <a:cubicBezTo>
                    <a:pt x="10851" y="1003"/>
                    <a:pt x="11649" y="898"/>
                    <a:pt x="12419" y="763"/>
                  </a:cubicBezTo>
                  <a:cubicBezTo>
                    <a:pt x="13336" y="608"/>
                    <a:pt x="14253" y="394"/>
                    <a:pt x="15181" y="310"/>
                  </a:cubicBezTo>
                  <a:cubicBezTo>
                    <a:pt x="15240" y="306"/>
                    <a:pt x="15300" y="301"/>
                    <a:pt x="15359" y="301"/>
                  </a:cubicBezTo>
                  <a:close/>
                  <a:moveTo>
                    <a:pt x="15277" y="1"/>
                  </a:moveTo>
                  <a:cubicBezTo>
                    <a:pt x="15050" y="13"/>
                    <a:pt x="14824" y="49"/>
                    <a:pt x="14610" y="84"/>
                  </a:cubicBezTo>
                  <a:cubicBezTo>
                    <a:pt x="14122" y="144"/>
                    <a:pt x="13634" y="239"/>
                    <a:pt x="13145" y="334"/>
                  </a:cubicBezTo>
                  <a:cubicBezTo>
                    <a:pt x="12217" y="501"/>
                    <a:pt x="11288" y="680"/>
                    <a:pt x="10336" y="703"/>
                  </a:cubicBezTo>
                  <a:cubicBezTo>
                    <a:pt x="10240" y="707"/>
                    <a:pt x="10144" y="709"/>
                    <a:pt x="10049" y="709"/>
                  </a:cubicBezTo>
                  <a:cubicBezTo>
                    <a:pt x="9158" y="709"/>
                    <a:pt x="8259" y="554"/>
                    <a:pt x="7456" y="151"/>
                  </a:cubicBezTo>
                  <a:lnTo>
                    <a:pt x="7456" y="151"/>
                  </a:lnTo>
                  <a:cubicBezTo>
                    <a:pt x="7433" y="131"/>
                    <a:pt x="7405" y="119"/>
                    <a:pt x="7374" y="119"/>
                  </a:cubicBezTo>
                  <a:cubicBezTo>
                    <a:pt x="7350" y="119"/>
                    <a:pt x="7325" y="126"/>
                    <a:pt x="7300" y="144"/>
                  </a:cubicBezTo>
                  <a:cubicBezTo>
                    <a:pt x="7061" y="299"/>
                    <a:pt x="6823" y="465"/>
                    <a:pt x="6585" y="620"/>
                  </a:cubicBezTo>
                  <a:cubicBezTo>
                    <a:pt x="6002" y="989"/>
                    <a:pt x="5430" y="1370"/>
                    <a:pt x="4859" y="1751"/>
                  </a:cubicBezTo>
                  <a:cubicBezTo>
                    <a:pt x="4168" y="2204"/>
                    <a:pt x="3478" y="2656"/>
                    <a:pt x="2787" y="3108"/>
                  </a:cubicBezTo>
                  <a:lnTo>
                    <a:pt x="989" y="4299"/>
                  </a:lnTo>
                  <a:cubicBezTo>
                    <a:pt x="692" y="4490"/>
                    <a:pt x="394" y="4668"/>
                    <a:pt x="108" y="4871"/>
                  </a:cubicBezTo>
                  <a:cubicBezTo>
                    <a:pt x="108" y="4871"/>
                    <a:pt x="108" y="4882"/>
                    <a:pt x="96" y="4882"/>
                  </a:cubicBezTo>
                  <a:cubicBezTo>
                    <a:pt x="13" y="4942"/>
                    <a:pt x="1" y="5073"/>
                    <a:pt x="96" y="5132"/>
                  </a:cubicBezTo>
                  <a:cubicBezTo>
                    <a:pt x="525" y="5406"/>
                    <a:pt x="942" y="5692"/>
                    <a:pt x="1346" y="5990"/>
                  </a:cubicBezTo>
                  <a:cubicBezTo>
                    <a:pt x="2073" y="6514"/>
                    <a:pt x="2787" y="7085"/>
                    <a:pt x="3347" y="7788"/>
                  </a:cubicBezTo>
                  <a:cubicBezTo>
                    <a:pt x="3537" y="8014"/>
                    <a:pt x="3704" y="8264"/>
                    <a:pt x="3882" y="8502"/>
                  </a:cubicBezTo>
                  <a:cubicBezTo>
                    <a:pt x="4109" y="8812"/>
                    <a:pt x="4347" y="9109"/>
                    <a:pt x="4585" y="9395"/>
                  </a:cubicBezTo>
                  <a:cubicBezTo>
                    <a:pt x="5180" y="10109"/>
                    <a:pt x="5811" y="10800"/>
                    <a:pt x="6490" y="11419"/>
                  </a:cubicBezTo>
                  <a:cubicBezTo>
                    <a:pt x="7216" y="12074"/>
                    <a:pt x="8014" y="12681"/>
                    <a:pt x="8895" y="13133"/>
                  </a:cubicBezTo>
                  <a:cubicBezTo>
                    <a:pt x="9324" y="13336"/>
                    <a:pt x="9764" y="13514"/>
                    <a:pt x="10228" y="13634"/>
                  </a:cubicBezTo>
                  <a:cubicBezTo>
                    <a:pt x="10752" y="13753"/>
                    <a:pt x="11288" y="13860"/>
                    <a:pt x="11824" y="13895"/>
                  </a:cubicBezTo>
                  <a:cubicBezTo>
                    <a:pt x="11911" y="13900"/>
                    <a:pt x="12020" y="13906"/>
                    <a:pt x="12138" y="13906"/>
                  </a:cubicBezTo>
                  <a:cubicBezTo>
                    <a:pt x="12581" y="13906"/>
                    <a:pt x="13150" y="13828"/>
                    <a:pt x="13169" y="13348"/>
                  </a:cubicBezTo>
                  <a:cubicBezTo>
                    <a:pt x="13193" y="13110"/>
                    <a:pt x="13026" y="12883"/>
                    <a:pt x="12884" y="12705"/>
                  </a:cubicBezTo>
                  <a:cubicBezTo>
                    <a:pt x="12694" y="12477"/>
                    <a:pt x="12459" y="12295"/>
                    <a:pt x="12215" y="12116"/>
                  </a:cubicBezTo>
                  <a:lnTo>
                    <a:pt x="12215" y="12116"/>
                  </a:lnTo>
                  <a:cubicBezTo>
                    <a:pt x="13158" y="12601"/>
                    <a:pt x="14174" y="12944"/>
                    <a:pt x="15245" y="12944"/>
                  </a:cubicBezTo>
                  <a:cubicBezTo>
                    <a:pt x="15271" y="12944"/>
                    <a:pt x="15298" y="12943"/>
                    <a:pt x="15324" y="12943"/>
                  </a:cubicBezTo>
                  <a:cubicBezTo>
                    <a:pt x="15717" y="12943"/>
                    <a:pt x="16301" y="12895"/>
                    <a:pt x="16515" y="12502"/>
                  </a:cubicBezTo>
                  <a:cubicBezTo>
                    <a:pt x="16717" y="12121"/>
                    <a:pt x="16384" y="11705"/>
                    <a:pt x="16122" y="11443"/>
                  </a:cubicBezTo>
                  <a:cubicBezTo>
                    <a:pt x="15562" y="10907"/>
                    <a:pt x="14848" y="10562"/>
                    <a:pt x="14169" y="10228"/>
                  </a:cubicBezTo>
                  <a:cubicBezTo>
                    <a:pt x="14010" y="10147"/>
                    <a:pt x="13850" y="10064"/>
                    <a:pt x="13692" y="9978"/>
                  </a:cubicBezTo>
                  <a:lnTo>
                    <a:pt x="13692" y="9978"/>
                  </a:lnTo>
                  <a:cubicBezTo>
                    <a:pt x="14121" y="10163"/>
                    <a:pt x="14559" y="10330"/>
                    <a:pt x="15003" y="10478"/>
                  </a:cubicBezTo>
                  <a:cubicBezTo>
                    <a:pt x="15848" y="10752"/>
                    <a:pt x="16729" y="11002"/>
                    <a:pt x="17622" y="11014"/>
                  </a:cubicBezTo>
                  <a:cubicBezTo>
                    <a:pt x="18063" y="11014"/>
                    <a:pt x="18563" y="10943"/>
                    <a:pt x="18908" y="10633"/>
                  </a:cubicBezTo>
                  <a:cubicBezTo>
                    <a:pt x="19146" y="10419"/>
                    <a:pt x="19241" y="10085"/>
                    <a:pt x="19194" y="9764"/>
                  </a:cubicBezTo>
                  <a:cubicBezTo>
                    <a:pt x="19111" y="9335"/>
                    <a:pt x="18658" y="9097"/>
                    <a:pt x="18301" y="8919"/>
                  </a:cubicBezTo>
                  <a:cubicBezTo>
                    <a:pt x="17743" y="8636"/>
                    <a:pt x="17155" y="8421"/>
                    <a:pt x="16569" y="8194"/>
                  </a:cubicBezTo>
                  <a:lnTo>
                    <a:pt x="16569" y="8194"/>
                  </a:lnTo>
                  <a:cubicBezTo>
                    <a:pt x="16837" y="8255"/>
                    <a:pt x="17109" y="8303"/>
                    <a:pt x="17384" y="8335"/>
                  </a:cubicBezTo>
                  <a:cubicBezTo>
                    <a:pt x="17562" y="8359"/>
                    <a:pt x="17750" y="8377"/>
                    <a:pt x="17938" y="8377"/>
                  </a:cubicBezTo>
                  <a:cubicBezTo>
                    <a:pt x="18227" y="8377"/>
                    <a:pt x="18517" y="8334"/>
                    <a:pt x="18777" y="8204"/>
                  </a:cubicBezTo>
                  <a:cubicBezTo>
                    <a:pt x="19075" y="8061"/>
                    <a:pt x="19253" y="7764"/>
                    <a:pt x="19170" y="7430"/>
                  </a:cubicBezTo>
                  <a:cubicBezTo>
                    <a:pt x="19063" y="7002"/>
                    <a:pt x="18646" y="6680"/>
                    <a:pt x="18301" y="6454"/>
                  </a:cubicBezTo>
                  <a:cubicBezTo>
                    <a:pt x="17634" y="6014"/>
                    <a:pt x="16872" y="5799"/>
                    <a:pt x="16134" y="5502"/>
                  </a:cubicBezTo>
                  <a:cubicBezTo>
                    <a:pt x="15479" y="5228"/>
                    <a:pt x="14860" y="4894"/>
                    <a:pt x="14265" y="4490"/>
                  </a:cubicBezTo>
                  <a:cubicBezTo>
                    <a:pt x="13872" y="4228"/>
                    <a:pt x="13491" y="3918"/>
                    <a:pt x="13145" y="3585"/>
                  </a:cubicBezTo>
                  <a:cubicBezTo>
                    <a:pt x="13038" y="3489"/>
                    <a:pt x="12931" y="3382"/>
                    <a:pt x="12836" y="3263"/>
                  </a:cubicBezTo>
                  <a:cubicBezTo>
                    <a:pt x="12825" y="3252"/>
                    <a:pt x="12814" y="3240"/>
                    <a:pt x="12805" y="3229"/>
                  </a:cubicBezTo>
                  <a:lnTo>
                    <a:pt x="12805" y="3229"/>
                  </a:lnTo>
                  <a:cubicBezTo>
                    <a:pt x="13580" y="2921"/>
                    <a:pt x="14346" y="2596"/>
                    <a:pt x="14991" y="2061"/>
                  </a:cubicBezTo>
                  <a:cubicBezTo>
                    <a:pt x="15301" y="1799"/>
                    <a:pt x="15574" y="1501"/>
                    <a:pt x="15765" y="1156"/>
                  </a:cubicBezTo>
                  <a:cubicBezTo>
                    <a:pt x="15943" y="834"/>
                    <a:pt x="16193" y="334"/>
                    <a:pt x="15777" y="96"/>
                  </a:cubicBezTo>
                  <a:cubicBezTo>
                    <a:pt x="15622" y="13"/>
                    <a:pt x="15443" y="1"/>
                    <a:pt x="15277"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176;p49">
              <a:extLst>
                <a:ext uri="{FF2B5EF4-FFF2-40B4-BE49-F238E27FC236}">
                  <a16:creationId xmlns:a16="http://schemas.microsoft.com/office/drawing/2014/main" id="{7831B88B-103A-FD54-1DC0-B8A3C6896984}"/>
                </a:ext>
              </a:extLst>
            </p:cNvPr>
            <p:cNvSpPr/>
            <p:nvPr/>
          </p:nvSpPr>
          <p:spPr>
            <a:xfrm>
              <a:off x="913500" y="2397450"/>
              <a:ext cx="682250" cy="1226375"/>
            </a:xfrm>
            <a:custGeom>
              <a:avLst/>
              <a:gdLst/>
              <a:ahLst/>
              <a:cxnLst/>
              <a:rect l="l" t="t" r="r" b="b"/>
              <a:pathLst>
                <a:path w="27290" h="49055"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482" y="37319"/>
                    <a:pt x="17662" y="48610"/>
                    <a:pt x="17884" y="49042"/>
                  </a:cubicBezTo>
                  <a:lnTo>
                    <a:pt x="17884" y="49042"/>
                  </a:lnTo>
                  <a:cubicBezTo>
                    <a:pt x="18135" y="48771"/>
                    <a:pt x="24878" y="44280"/>
                    <a:pt x="27289" y="39755"/>
                  </a:cubicBezTo>
                  <a:cubicBezTo>
                    <a:pt x="27289" y="39755"/>
                    <a:pt x="19146" y="31754"/>
                    <a:pt x="13966" y="27266"/>
                  </a:cubicBezTo>
                  <a:cubicBezTo>
                    <a:pt x="13966" y="27266"/>
                    <a:pt x="16109" y="10109"/>
                    <a:pt x="16431" y="7347"/>
                  </a:cubicBezTo>
                  <a:lnTo>
                    <a:pt x="16824" y="0"/>
                  </a:lnTo>
                  <a:close/>
                  <a:moveTo>
                    <a:pt x="17884" y="49042"/>
                  </a:moveTo>
                  <a:cubicBezTo>
                    <a:pt x="17876" y="49050"/>
                    <a:pt x="17875" y="49054"/>
                    <a:pt x="17880" y="49054"/>
                  </a:cubicBezTo>
                  <a:cubicBezTo>
                    <a:pt x="17881" y="49054"/>
                    <a:pt x="17882" y="49054"/>
                    <a:pt x="17883" y="49054"/>
                  </a:cubicBezTo>
                  <a:cubicBezTo>
                    <a:pt x="17888" y="49053"/>
                    <a:pt x="17888" y="49049"/>
                    <a:pt x="17884" y="49042"/>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177;p49">
              <a:extLst>
                <a:ext uri="{FF2B5EF4-FFF2-40B4-BE49-F238E27FC236}">
                  <a16:creationId xmlns:a16="http://schemas.microsoft.com/office/drawing/2014/main" id="{F14C77D9-F012-03C1-48F9-5CEAB221E3BC}"/>
                </a:ext>
              </a:extLst>
            </p:cNvPr>
            <p:cNvSpPr/>
            <p:nvPr/>
          </p:nvSpPr>
          <p:spPr>
            <a:xfrm>
              <a:off x="913500" y="2397450"/>
              <a:ext cx="682250" cy="1227550"/>
            </a:xfrm>
            <a:custGeom>
              <a:avLst/>
              <a:gdLst/>
              <a:ahLst/>
              <a:cxnLst/>
              <a:rect l="l" t="t" r="r" b="b"/>
              <a:pathLst>
                <a:path w="27290" h="49102" fill="none"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525" y="37398"/>
                    <a:pt x="18145" y="48995"/>
                    <a:pt x="17883" y="49054"/>
                  </a:cubicBezTo>
                  <a:cubicBezTo>
                    <a:pt x="17633" y="49102"/>
                    <a:pt x="24789" y="44446"/>
                    <a:pt x="27289" y="39755"/>
                  </a:cubicBezTo>
                  <a:cubicBezTo>
                    <a:pt x="27289" y="39755"/>
                    <a:pt x="19146" y="31754"/>
                    <a:pt x="13966" y="27266"/>
                  </a:cubicBezTo>
                  <a:cubicBezTo>
                    <a:pt x="13966" y="27266"/>
                    <a:pt x="16109" y="10109"/>
                    <a:pt x="16431" y="7347"/>
                  </a:cubicBezTo>
                </a:path>
              </a:pathLst>
            </a:custGeom>
            <a:noFill/>
            <a:ln w="7450" cap="flat" cmpd="sng">
              <a:solidFill>
                <a:srgbClr val="00328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178;p49">
              <a:extLst>
                <a:ext uri="{FF2B5EF4-FFF2-40B4-BE49-F238E27FC236}">
                  <a16:creationId xmlns:a16="http://schemas.microsoft.com/office/drawing/2014/main" id="{CB95686E-FC11-0D24-69AD-90B5FC6A66D4}"/>
                </a:ext>
              </a:extLst>
            </p:cNvPr>
            <p:cNvSpPr/>
            <p:nvPr/>
          </p:nvSpPr>
          <p:spPr>
            <a:xfrm>
              <a:off x="1053725" y="3022875"/>
              <a:ext cx="199975" cy="48525"/>
            </a:xfrm>
            <a:custGeom>
              <a:avLst/>
              <a:gdLst/>
              <a:ahLst/>
              <a:cxnLst/>
              <a:rect l="l" t="t" r="r" b="b"/>
              <a:pathLst>
                <a:path w="7999" h="1941" extrusionOk="0">
                  <a:moveTo>
                    <a:pt x="2546" y="1"/>
                  </a:moveTo>
                  <a:cubicBezTo>
                    <a:pt x="2336" y="1"/>
                    <a:pt x="2126" y="8"/>
                    <a:pt x="1916" y="22"/>
                  </a:cubicBezTo>
                  <a:cubicBezTo>
                    <a:pt x="1321" y="70"/>
                    <a:pt x="737" y="165"/>
                    <a:pt x="166" y="320"/>
                  </a:cubicBezTo>
                  <a:cubicBezTo>
                    <a:pt x="1" y="364"/>
                    <a:pt x="49" y="611"/>
                    <a:pt x="208" y="611"/>
                  </a:cubicBezTo>
                  <a:cubicBezTo>
                    <a:pt x="221" y="611"/>
                    <a:pt x="235" y="609"/>
                    <a:pt x="249" y="606"/>
                  </a:cubicBezTo>
                  <a:cubicBezTo>
                    <a:pt x="1005" y="405"/>
                    <a:pt x="1775" y="302"/>
                    <a:pt x="2553" y="302"/>
                  </a:cubicBezTo>
                  <a:cubicBezTo>
                    <a:pt x="2792" y="302"/>
                    <a:pt x="3033" y="312"/>
                    <a:pt x="3273" y="332"/>
                  </a:cubicBezTo>
                  <a:cubicBezTo>
                    <a:pt x="4273" y="415"/>
                    <a:pt x="5274" y="653"/>
                    <a:pt x="6202" y="1070"/>
                  </a:cubicBezTo>
                  <a:cubicBezTo>
                    <a:pt x="6738" y="1296"/>
                    <a:pt x="7238" y="1582"/>
                    <a:pt x="7714" y="1915"/>
                  </a:cubicBezTo>
                  <a:cubicBezTo>
                    <a:pt x="7740" y="1933"/>
                    <a:pt x="7765" y="1941"/>
                    <a:pt x="7789" y="1941"/>
                  </a:cubicBezTo>
                  <a:cubicBezTo>
                    <a:pt x="7912" y="1941"/>
                    <a:pt x="7999" y="1743"/>
                    <a:pt x="7869" y="1653"/>
                  </a:cubicBezTo>
                  <a:cubicBezTo>
                    <a:pt x="7000" y="1058"/>
                    <a:pt x="6036" y="618"/>
                    <a:pt x="5035" y="344"/>
                  </a:cubicBezTo>
                  <a:cubicBezTo>
                    <a:pt x="4226" y="115"/>
                    <a:pt x="3386" y="1"/>
                    <a:pt x="2546"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179;p49">
              <a:extLst>
                <a:ext uri="{FF2B5EF4-FFF2-40B4-BE49-F238E27FC236}">
                  <a16:creationId xmlns:a16="http://schemas.microsoft.com/office/drawing/2014/main" id="{F5471385-45D8-AD0D-965F-AC3763730481}"/>
                </a:ext>
              </a:extLst>
            </p:cNvPr>
            <p:cNvSpPr/>
            <p:nvPr/>
          </p:nvSpPr>
          <p:spPr>
            <a:xfrm>
              <a:off x="1115725" y="3068925"/>
              <a:ext cx="108850" cy="35550"/>
            </a:xfrm>
            <a:custGeom>
              <a:avLst/>
              <a:gdLst/>
              <a:ahLst/>
              <a:cxnLst/>
              <a:rect l="l" t="t" r="r" b="b"/>
              <a:pathLst>
                <a:path w="4354" h="1422" extrusionOk="0">
                  <a:moveTo>
                    <a:pt x="4011" y="0"/>
                  </a:moveTo>
                  <a:cubicBezTo>
                    <a:pt x="2955" y="0"/>
                    <a:pt x="1903" y="237"/>
                    <a:pt x="948" y="681"/>
                  </a:cubicBezTo>
                  <a:cubicBezTo>
                    <a:pt x="662" y="823"/>
                    <a:pt x="400" y="966"/>
                    <a:pt x="139" y="1145"/>
                  </a:cubicBezTo>
                  <a:cubicBezTo>
                    <a:pt x="0" y="1234"/>
                    <a:pt x="83" y="1421"/>
                    <a:pt x="204" y="1421"/>
                  </a:cubicBezTo>
                  <a:cubicBezTo>
                    <a:pt x="229" y="1421"/>
                    <a:pt x="255" y="1413"/>
                    <a:pt x="281" y="1395"/>
                  </a:cubicBezTo>
                  <a:cubicBezTo>
                    <a:pt x="1377" y="688"/>
                    <a:pt x="2679" y="297"/>
                    <a:pt x="3991" y="297"/>
                  </a:cubicBezTo>
                  <a:cubicBezTo>
                    <a:pt x="4048" y="297"/>
                    <a:pt x="4106" y="298"/>
                    <a:pt x="4163" y="300"/>
                  </a:cubicBezTo>
                  <a:cubicBezTo>
                    <a:pt x="4353" y="300"/>
                    <a:pt x="4353" y="2"/>
                    <a:pt x="4163" y="2"/>
                  </a:cubicBezTo>
                  <a:cubicBezTo>
                    <a:pt x="4112" y="1"/>
                    <a:pt x="4062" y="0"/>
                    <a:pt x="4011"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180;p49">
              <a:extLst>
                <a:ext uri="{FF2B5EF4-FFF2-40B4-BE49-F238E27FC236}">
                  <a16:creationId xmlns:a16="http://schemas.microsoft.com/office/drawing/2014/main" id="{9ADCC8A4-9FB9-2E7C-06DB-3C4047CB3D54}"/>
                </a:ext>
              </a:extLst>
            </p:cNvPr>
            <p:cNvSpPr/>
            <p:nvPr/>
          </p:nvSpPr>
          <p:spPr>
            <a:xfrm>
              <a:off x="1265425" y="3306775"/>
              <a:ext cx="249225" cy="242650"/>
            </a:xfrm>
            <a:custGeom>
              <a:avLst/>
              <a:gdLst/>
              <a:ahLst/>
              <a:cxnLst/>
              <a:rect l="l" t="t" r="r" b="b"/>
              <a:pathLst>
                <a:path w="9969" h="9706" extrusionOk="0">
                  <a:moveTo>
                    <a:pt x="9759" y="1"/>
                  </a:moveTo>
                  <a:cubicBezTo>
                    <a:pt x="9714" y="1"/>
                    <a:pt x="9669" y="22"/>
                    <a:pt x="9641" y="72"/>
                  </a:cubicBezTo>
                  <a:cubicBezTo>
                    <a:pt x="8879" y="1370"/>
                    <a:pt x="7890" y="2537"/>
                    <a:pt x="6866" y="3632"/>
                  </a:cubicBezTo>
                  <a:cubicBezTo>
                    <a:pt x="5604" y="4990"/>
                    <a:pt x="4223" y="6252"/>
                    <a:pt x="2771" y="7430"/>
                  </a:cubicBezTo>
                  <a:cubicBezTo>
                    <a:pt x="1925" y="8133"/>
                    <a:pt x="1044" y="8788"/>
                    <a:pt x="139" y="9419"/>
                  </a:cubicBezTo>
                  <a:cubicBezTo>
                    <a:pt x="0" y="9508"/>
                    <a:pt x="85" y="9706"/>
                    <a:pt x="207" y="9706"/>
                  </a:cubicBezTo>
                  <a:cubicBezTo>
                    <a:pt x="231" y="9706"/>
                    <a:pt x="257" y="9698"/>
                    <a:pt x="282" y="9681"/>
                  </a:cubicBezTo>
                  <a:cubicBezTo>
                    <a:pt x="1901" y="8550"/>
                    <a:pt x="3449" y="7323"/>
                    <a:pt x="4902" y="5990"/>
                  </a:cubicBezTo>
                  <a:cubicBezTo>
                    <a:pt x="6200" y="4811"/>
                    <a:pt x="7426" y="3549"/>
                    <a:pt x="8533" y="2168"/>
                  </a:cubicBezTo>
                  <a:cubicBezTo>
                    <a:pt x="9021" y="1549"/>
                    <a:pt x="9498" y="906"/>
                    <a:pt x="9902" y="227"/>
                  </a:cubicBezTo>
                  <a:cubicBezTo>
                    <a:pt x="9969" y="111"/>
                    <a:pt x="9862" y="1"/>
                    <a:pt x="9759" y="1"/>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181;p49">
              <a:extLst>
                <a:ext uri="{FF2B5EF4-FFF2-40B4-BE49-F238E27FC236}">
                  <a16:creationId xmlns:a16="http://schemas.microsoft.com/office/drawing/2014/main" id="{C9CD23B9-A720-7327-32ED-1C3E2C86DCF1}"/>
                </a:ext>
              </a:extLst>
            </p:cNvPr>
            <p:cNvSpPr/>
            <p:nvPr/>
          </p:nvSpPr>
          <p:spPr>
            <a:xfrm>
              <a:off x="1298150" y="3333575"/>
              <a:ext cx="246875" cy="240275"/>
            </a:xfrm>
            <a:custGeom>
              <a:avLst/>
              <a:gdLst/>
              <a:ahLst/>
              <a:cxnLst/>
              <a:rect l="l" t="t" r="r" b="b"/>
              <a:pathLst>
                <a:path w="9875" h="9611" extrusionOk="0">
                  <a:moveTo>
                    <a:pt x="9664" y="0"/>
                  </a:moveTo>
                  <a:cubicBezTo>
                    <a:pt x="9619" y="0"/>
                    <a:pt x="9575" y="21"/>
                    <a:pt x="9546" y="72"/>
                  </a:cubicBezTo>
                  <a:cubicBezTo>
                    <a:pt x="8784" y="1358"/>
                    <a:pt x="7820" y="2513"/>
                    <a:pt x="6808" y="3596"/>
                  </a:cubicBezTo>
                  <a:cubicBezTo>
                    <a:pt x="5557" y="4942"/>
                    <a:pt x="4188" y="6180"/>
                    <a:pt x="2771" y="7347"/>
                  </a:cubicBezTo>
                  <a:cubicBezTo>
                    <a:pt x="1914" y="8037"/>
                    <a:pt x="1033" y="8704"/>
                    <a:pt x="140" y="9323"/>
                  </a:cubicBezTo>
                  <a:cubicBezTo>
                    <a:pt x="1" y="9413"/>
                    <a:pt x="86" y="9610"/>
                    <a:pt x="208" y="9610"/>
                  </a:cubicBezTo>
                  <a:cubicBezTo>
                    <a:pt x="232" y="9610"/>
                    <a:pt x="257" y="9603"/>
                    <a:pt x="283" y="9585"/>
                  </a:cubicBezTo>
                  <a:cubicBezTo>
                    <a:pt x="1890" y="8466"/>
                    <a:pt x="3426" y="7251"/>
                    <a:pt x="4867" y="5930"/>
                  </a:cubicBezTo>
                  <a:cubicBezTo>
                    <a:pt x="6141" y="4763"/>
                    <a:pt x="7367" y="3513"/>
                    <a:pt x="8439" y="2156"/>
                  </a:cubicBezTo>
                  <a:cubicBezTo>
                    <a:pt x="8939" y="1548"/>
                    <a:pt x="9403" y="905"/>
                    <a:pt x="9808" y="227"/>
                  </a:cubicBezTo>
                  <a:cubicBezTo>
                    <a:pt x="9874" y="111"/>
                    <a:pt x="9767" y="0"/>
                    <a:pt x="9664"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182;p49">
              <a:extLst>
                <a:ext uri="{FF2B5EF4-FFF2-40B4-BE49-F238E27FC236}">
                  <a16:creationId xmlns:a16="http://schemas.microsoft.com/office/drawing/2014/main" id="{08D67933-05C1-749A-6D9C-8576B3CC6BBD}"/>
                </a:ext>
              </a:extLst>
            </p:cNvPr>
            <p:cNvSpPr/>
            <p:nvPr/>
          </p:nvSpPr>
          <p:spPr>
            <a:xfrm>
              <a:off x="1326375" y="3363575"/>
              <a:ext cx="246900" cy="236475"/>
            </a:xfrm>
            <a:custGeom>
              <a:avLst/>
              <a:gdLst/>
              <a:ahLst/>
              <a:cxnLst/>
              <a:rect l="l" t="t" r="r" b="b"/>
              <a:pathLst>
                <a:path w="9876" h="9459" extrusionOk="0">
                  <a:moveTo>
                    <a:pt x="9680" y="0"/>
                  </a:moveTo>
                  <a:cubicBezTo>
                    <a:pt x="9635" y="0"/>
                    <a:pt x="9590" y="22"/>
                    <a:pt x="9560" y="74"/>
                  </a:cubicBezTo>
                  <a:cubicBezTo>
                    <a:pt x="8810" y="1337"/>
                    <a:pt x="7834" y="2468"/>
                    <a:pt x="6822" y="3527"/>
                  </a:cubicBezTo>
                  <a:cubicBezTo>
                    <a:pt x="5559" y="4849"/>
                    <a:pt x="4190" y="6075"/>
                    <a:pt x="2750" y="7218"/>
                  </a:cubicBezTo>
                  <a:cubicBezTo>
                    <a:pt x="1904" y="7897"/>
                    <a:pt x="1023" y="8552"/>
                    <a:pt x="130" y="9171"/>
                  </a:cubicBezTo>
                  <a:cubicBezTo>
                    <a:pt x="1" y="9260"/>
                    <a:pt x="79" y="9458"/>
                    <a:pt x="199" y="9458"/>
                  </a:cubicBezTo>
                  <a:cubicBezTo>
                    <a:pt x="223" y="9458"/>
                    <a:pt x="248" y="9450"/>
                    <a:pt x="273" y="9433"/>
                  </a:cubicBezTo>
                  <a:cubicBezTo>
                    <a:pt x="1880" y="8325"/>
                    <a:pt x="3416" y="7123"/>
                    <a:pt x="4869" y="5825"/>
                  </a:cubicBezTo>
                  <a:cubicBezTo>
                    <a:pt x="6143" y="4682"/>
                    <a:pt x="7369" y="3468"/>
                    <a:pt x="8453" y="2134"/>
                  </a:cubicBezTo>
                  <a:cubicBezTo>
                    <a:pt x="8953" y="1527"/>
                    <a:pt x="9417" y="896"/>
                    <a:pt x="9810" y="217"/>
                  </a:cubicBezTo>
                  <a:cubicBezTo>
                    <a:pt x="9875" y="103"/>
                    <a:pt x="9778" y="0"/>
                    <a:pt x="9680" y="0"/>
                  </a:cubicBezTo>
                  <a:close/>
                </a:path>
              </a:pathLst>
            </a:custGeom>
            <a:solidFill>
              <a:srgbClr val="003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5183;p49">
              <a:extLst>
                <a:ext uri="{FF2B5EF4-FFF2-40B4-BE49-F238E27FC236}">
                  <a16:creationId xmlns:a16="http://schemas.microsoft.com/office/drawing/2014/main" id="{67D5D421-8337-179E-F7C6-51CFF46C98DA}"/>
                </a:ext>
              </a:extLst>
            </p:cNvPr>
            <p:cNvGrpSpPr/>
            <p:nvPr/>
          </p:nvGrpSpPr>
          <p:grpSpPr>
            <a:xfrm>
              <a:off x="1421475" y="1777013"/>
              <a:ext cx="492875" cy="199275"/>
              <a:chOff x="3090250" y="2043563"/>
              <a:chExt cx="492875" cy="199275"/>
            </a:xfrm>
          </p:grpSpPr>
          <p:sp>
            <p:nvSpPr>
              <p:cNvPr id="83" name="Google Shape;5184;p49">
                <a:extLst>
                  <a:ext uri="{FF2B5EF4-FFF2-40B4-BE49-F238E27FC236}">
                    <a16:creationId xmlns:a16="http://schemas.microsoft.com/office/drawing/2014/main" id="{E1EE6942-E648-BA77-D5D4-4B7D64D1C57D}"/>
                  </a:ext>
                </a:extLst>
              </p:cNvPr>
              <p:cNvSpPr/>
              <p:nvPr/>
            </p:nvSpPr>
            <p:spPr>
              <a:xfrm>
                <a:off x="3090250"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txBody>
              <a:bodyPr/>
              <a:lstStyle/>
              <a:p>
                <a:endParaRPr lang="en-US"/>
              </a:p>
            </p:txBody>
          </p:sp>
          <p:sp>
            <p:nvSpPr>
              <p:cNvPr id="84" name="Google Shape;5185;p49">
                <a:extLst>
                  <a:ext uri="{FF2B5EF4-FFF2-40B4-BE49-F238E27FC236}">
                    <a16:creationId xmlns:a16="http://schemas.microsoft.com/office/drawing/2014/main" id="{C82A0202-7184-BAA5-FBC7-442943A2DC4B}"/>
                  </a:ext>
                </a:extLst>
              </p:cNvPr>
              <p:cNvSpPr/>
              <p:nvPr/>
            </p:nvSpPr>
            <p:spPr>
              <a:xfrm>
                <a:off x="3141075"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txBody>
              <a:bodyPr/>
              <a:lstStyle/>
              <a:p>
                <a:endParaRPr lang="en-US"/>
              </a:p>
            </p:txBody>
          </p:sp>
          <p:sp>
            <p:nvSpPr>
              <p:cNvPr id="85" name="Google Shape;5186;p49">
                <a:extLst>
                  <a:ext uri="{FF2B5EF4-FFF2-40B4-BE49-F238E27FC236}">
                    <a16:creationId xmlns:a16="http://schemas.microsoft.com/office/drawing/2014/main" id="{F051CC5B-82BD-EA73-3CBC-12F66C13AA87}"/>
                  </a:ext>
                </a:extLst>
              </p:cNvPr>
              <p:cNvSpPr/>
              <p:nvPr/>
            </p:nvSpPr>
            <p:spPr>
              <a:xfrm>
                <a:off x="3375800"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txBody>
              <a:bodyPr/>
              <a:lstStyle/>
              <a:p>
                <a:endParaRPr lang="en-US"/>
              </a:p>
            </p:txBody>
          </p:sp>
          <p:sp>
            <p:nvSpPr>
              <p:cNvPr id="86" name="Google Shape;5187;p49">
                <a:extLst>
                  <a:ext uri="{FF2B5EF4-FFF2-40B4-BE49-F238E27FC236}">
                    <a16:creationId xmlns:a16="http://schemas.microsoft.com/office/drawing/2014/main" id="{EAD16742-1BE6-9E96-1F3C-DD1366A42160}"/>
                  </a:ext>
                </a:extLst>
              </p:cNvPr>
              <p:cNvSpPr/>
              <p:nvPr/>
            </p:nvSpPr>
            <p:spPr>
              <a:xfrm>
                <a:off x="3435100"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txBody>
              <a:bodyPr/>
              <a:lstStyle/>
              <a:p>
                <a:endParaRPr lang="en-US"/>
              </a:p>
            </p:txBody>
          </p:sp>
        </p:grpSp>
      </p:grpSp>
      <p:pic>
        <p:nvPicPr>
          <p:cNvPr id="87" name="Graphic 7">
            <a:extLst>
              <a:ext uri="{FF2B5EF4-FFF2-40B4-BE49-F238E27FC236}">
                <a16:creationId xmlns:a16="http://schemas.microsoft.com/office/drawing/2014/main" id="{89709DCF-5A7E-C37B-FE8B-FE6111AED5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187" y="2170584"/>
            <a:ext cx="872711" cy="8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589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title"/>
          </p:nvPr>
        </p:nvSpPr>
        <p:spPr>
          <a:xfrm>
            <a:off x="330424" y="311937"/>
            <a:ext cx="4680520" cy="576064"/>
          </a:xfrm>
        </p:spPr>
        <p:txBody>
          <a:bodyPr>
            <a:noAutofit/>
          </a:bodyPr>
          <a:lstStyle/>
          <a:p>
            <a:pPr algn="l"/>
            <a:r>
              <a:rPr lang="en-US" altLang="vi-VN" sz="4000" b="1" dirty="0">
                <a:solidFill>
                  <a:srgbClr val="0000FF"/>
                </a:solidFill>
                <a:latin typeface="Arial" panose="020B0604020202020204" pitchFamily="34" charset="0"/>
                <a:cs typeface="Arial" panose="020B0604020202020204" pitchFamily="34" charset="0"/>
              </a:rPr>
              <a:t>II. </a:t>
            </a:r>
            <a:r>
              <a:rPr lang="en-GB" altLang="vi-VN" sz="4000" b="1" dirty="0">
                <a:solidFill>
                  <a:srgbClr val="0000FF"/>
                </a:solidFill>
                <a:latin typeface="Arial" panose="020B0604020202020204" pitchFamily="34" charset="0"/>
                <a:cs typeface="Arial" panose="020B0604020202020204" pitchFamily="34" charset="0"/>
              </a:rPr>
              <a:t>ĐO CHIỀU DÀI</a:t>
            </a:r>
            <a:endParaRPr lang="vi-VN" altLang="vi-VN" sz="4000" b="1" dirty="0">
              <a:solidFill>
                <a:srgbClr val="0000FF"/>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10BB227C-B52A-8930-410D-C7DD8342B2E9}"/>
              </a:ext>
            </a:extLst>
          </p:cNvPr>
          <p:cNvSpPr txBox="1">
            <a:spLocks noChangeArrowheads="1"/>
          </p:cNvSpPr>
          <p:nvPr/>
        </p:nvSpPr>
        <p:spPr bwMode="auto">
          <a:xfrm>
            <a:off x="1194520" y="1083267"/>
            <a:ext cx="88758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000" dirty="0" err="1">
                <a:latin typeface="Arial" panose="020B0604020202020204" pitchFamily="34" charset="0"/>
              </a:rPr>
              <a:t>Từ</a:t>
            </a:r>
            <a:r>
              <a:rPr lang="en-US" altLang="en-US" sz="3000" dirty="0">
                <a:latin typeface="Arial" panose="020B0604020202020204" pitchFamily="34" charset="0"/>
              </a:rPr>
              <a:t> xa </a:t>
            </a:r>
            <a:r>
              <a:rPr lang="en-US" altLang="en-US" sz="3000" dirty="0" err="1">
                <a:latin typeface="Arial" panose="020B0604020202020204" pitchFamily="34" charset="0"/>
              </a:rPr>
              <a:t>xưa</a:t>
            </a:r>
            <a:r>
              <a:rPr lang="en-US" altLang="en-US" sz="3000" dirty="0">
                <a:latin typeface="Arial" panose="020B0604020202020204" pitchFamily="34" charset="0"/>
              </a:rPr>
              <a:t> con </a:t>
            </a:r>
            <a:r>
              <a:rPr lang="en-US" altLang="en-US" sz="3000" dirty="0" err="1">
                <a:latin typeface="Arial" panose="020B0604020202020204" pitchFamily="34" charset="0"/>
              </a:rPr>
              <a:t>người</a:t>
            </a:r>
            <a:r>
              <a:rPr lang="en-US" altLang="en-US" sz="3000" dirty="0">
                <a:latin typeface="Arial" panose="020B0604020202020204" pitchFamily="34" charset="0"/>
              </a:rPr>
              <a:t> </a:t>
            </a:r>
            <a:r>
              <a:rPr lang="en-US" altLang="en-US" sz="3000" dirty="0" err="1">
                <a:latin typeface="Arial" panose="020B0604020202020204" pitchFamily="34" charset="0"/>
              </a:rPr>
              <a:t>đã</a:t>
            </a:r>
            <a:r>
              <a:rPr lang="en-US" altLang="en-US" sz="3000" dirty="0">
                <a:latin typeface="Arial" panose="020B0604020202020204" pitchFamily="34" charset="0"/>
              </a:rPr>
              <a:t> </a:t>
            </a:r>
            <a:r>
              <a:rPr lang="en-US" altLang="en-US" sz="3000" dirty="0" err="1">
                <a:latin typeface="Arial" panose="020B0604020202020204" pitchFamily="34" charset="0"/>
              </a:rPr>
              <a:t>có</a:t>
            </a:r>
            <a:r>
              <a:rPr lang="en-US" altLang="en-US" sz="3000" dirty="0">
                <a:latin typeface="Arial" panose="020B0604020202020204" pitchFamily="34" charset="0"/>
              </a:rPr>
              <a:t> </a:t>
            </a:r>
            <a:r>
              <a:rPr lang="en-US" altLang="en-US" sz="3000" dirty="0" err="1">
                <a:latin typeface="Arial" panose="020B0604020202020204" pitchFamily="34" charset="0"/>
              </a:rPr>
              <a:t>nhu</a:t>
            </a:r>
            <a:r>
              <a:rPr lang="en-US" altLang="en-US" sz="3000" dirty="0">
                <a:latin typeface="Arial" panose="020B0604020202020204" pitchFamily="34" charset="0"/>
              </a:rPr>
              <a:t> </a:t>
            </a:r>
            <a:r>
              <a:rPr lang="en-US" altLang="en-US" sz="3000" dirty="0" err="1">
                <a:latin typeface="Arial" panose="020B0604020202020204" pitchFamily="34" charset="0"/>
              </a:rPr>
              <a:t>cầu</a:t>
            </a:r>
            <a:r>
              <a:rPr lang="en-US" altLang="en-US" sz="3000" dirty="0">
                <a:latin typeface="Arial" panose="020B0604020202020204" pitchFamily="34" charset="0"/>
              </a:rPr>
              <a:t> </a:t>
            </a:r>
            <a:r>
              <a:rPr lang="en-US" altLang="en-US" sz="3000" dirty="0" err="1">
                <a:latin typeface="Arial" panose="020B0604020202020204" pitchFamily="34" charset="0"/>
              </a:rPr>
              <a:t>đo</a:t>
            </a:r>
            <a:r>
              <a:rPr lang="en-US" altLang="en-US" sz="3000" dirty="0">
                <a:latin typeface="Arial" panose="020B0604020202020204" pitchFamily="34" charset="0"/>
              </a:rPr>
              <a:t> </a:t>
            </a:r>
            <a:r>
              <a:rPr lang="en-US" altLang="en-US" sz="3000" dirty="0" err="1">
                <a:latin typeface="Arial" panose="020B0604020202020204" pitchFamily="34" charset="0"/>
              </a:rPr>
              <a:t>chiều</a:t>
            </a:r>
            <a:r>
              <a:rPr lang="en-US" altLang="en-US" sz="3000" dirty="0">
                <a:latin typeface="Arial" panose="020B0604020202020204" pitchFamily="34" charset="0"/>
              </a:rPr>
              <a:t> </a:t>
            </a:r>
            <a:r>
              <a:rPr lang="en-US" altLang="en-US" sz="3000" dirty="0" err="1">
                <a:latin typeface="Arial" panose="020B0604020202020204" pitchFamily="34" charset="0"/>
              </a:rPr>
              <a:t>dài</a:t>
            </a:r>
            <a:endParaRPr lang="en-US" altLang="en-US" sz="3000" dirty="0">
              <a:latin typeface="Arial" panose="020B0604020202020204" pitchFamily="34" charset="0"/>
            </a:endParaRPr>
          </a:p>
        </p:txBody>
      </p:sp>
      <p:pic>
        <p:nvPicPr>
          <p:cNvPr id="3" name="Picture 2">
            <a:extLst>
              <a:ext uri="{FF2B5EF4-FFF2-40B4-BE49-F238E27FC236}">
                <a16:creationId xmlns:a16="http://schemas.microsoft.com/office/drawing/2014/main" id="{9D580AD2-919F-B1F8-C61D-663CE59BE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624" y="1950445"/>
            <a:ext cx="8659813"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D02E799-8A1F-3097-671D-A99C1FB6D98B}"/>
              </a:ext>
            </a:extLst>
          </p:cNvPr>
          <p:cNvSpPr>
            <a:spLocks noGrp="1" noChangeArrowheads="1"/>
          </p:cNvSpPr>
          <p:nvPr>
            <p:ph type="title"/>
          </p:nvPr>
        </p:nvSpPr>
        <p:spPr>
          <a:xfrm>
            <a:off x="835964" y="308968"/>
            <a:ext cx="10430206" cy="1555470"/>
          </a:xfrm>
        </p:spPr>
        <p:txBody>
          <a:bodyPr>
            <a:noAutofit/>
          </a:bodyPr>
          <a:lstStyle/>
          <a:p>
            <a:pPr eaLnBrk="1" hangingPunct="1">
              <a:lnSpc>
                <a:spcPct val="150000"/>
              </a:lnSpc>
            </a:pPr>
            <a:r>
              <a:rPr lang="en-US" altLang="en-US" sz="2800" i="1" dirty="0">
                <a:solidFill>
                  <a:srgbClr val="C00000"/>
                </a:solidFill>
                <a:latin typeface="Arial" panose="020B0604020202020204" pitchFamily="34" charset="0"/>
                <a:cs typeface="Arial" panose="020B0604020202020204" pitchFamily="34" charset="0"/>
              </a:rPr>
              <a:t>Hai </a:t>
            </a:r>
            <a:r>
              <a:rPr lang="en-US" altLang="en-US" sz="2800" i="1" dirty="0" err="1">
                <a:solidFill>
                  <a:srgbClr val="C00000"/>
                </a:solidFill>
                <a:latin typeface="Arial" panose="020B0604020202020204" pitchFamily="34" charset="0"/>
                <a:cs typeface="Arial" panose="020B0604020202020204" pitchFamily="34" charset="0"/>
              </a:rPr>
              <a:t>bạn</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ngồi</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cùng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bàn</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dùng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tay</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đo</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độ</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dài</a:t>
            </a:r>
            <a:r>
              <a:rPr lang="en-US" altLang="en-US" sz="2800" i="1" dirty="0">
                <a:solidFill>
                  <a:srgbClr val="C00000"/>
                </a:solidFill>
                <a:latin typeface="Arial" panose="020B0604020202020204" pitchFamily="34" charset="0"/>
                <a:cs typeface="Arial" panose="020B0604020202020204" pitchFamily="34" charset="0"/>
              </a:rPr>
              <a:t> 1 </a:t>
            </a:r>
            <a:r>
              <a:rPr lang="en-US" altLang="en-US" sz="2800" i="1" dirty="0" err="1">
                <a:solidFill>
                  <a:srgbClr val="C00000"/>
                </a:solidFill>
                <a:latin typeface="Arial" panose="020B0604020202020204" pitchFamily="34" charset="0"/>
                <a:cs typeface="Arial" panose="020B0604020202020204" pitchFamily="34" charset="0"/>
              </a:rPr>
              <a:t>mặt</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bàn</a:t>
            </a:r>
            <a:r>
              <a:rPr lang="en-US" altLang="en-US" sz="2800" i="1" dirty="0">
                <a:solidFill>
                  <a:srgbClr val="C00000"/>
                </a:solidFill>
                <a:latin typeface="Arial" panose="020B0604020202020204" pitchFamily="34" charset="0"/>
                <a:cs typeface="Arial" panose="020B0604020202020204" pitchFamily="34" charset="0"/>
              </a:rPr>
              <a:t>. </a:t>
            </a:r>
            <a:br>
              <a:rPr lang="en-US" altLang="en-US" sz="2800" i="1" dirty="0">
                <a:solidFill>
                  <a:srgbClr val="C00000"/>
                </a:solidFill>
                <a:latin typeface="Arial" panose="020B0604020202020204" pitchFamily="34" charset="0"/>
                <a:cs typeface="Arial" panose="020B0604020202020204" pitchFamily="34" charset="0"/>
              </a:rPr>
            </a:br>
            <a:r>
              <a:rPr lang="en-US" altLang="en-US" sz="2800" i="1" dirty="0">
                <a:solidFill>
                  <a:srgbClr val="C00000"/>
                </a:solidFill>
                <a:latin typeface="Arial" panose="020B0604020202020204" pitchFamily="34" charset="0"/>
                <a:cs typeface="Arial" panose="020B0604020202020204" pitchFamily="34" charset="0"/>
              </a:rPr>
              <a:t>Liệu </a:t>
            </a:r>
            <a:r>
              <a:rPr lang="en-US" altLang="en-US" sz="2800" i="1" dirty="0" err="1">
                <a:solidFill>
                  <a:srgbClr val="C00000"/>
                </a:solidFill>
                <a:latin typeface="Arial" panose="020B0604020202020204" pitchFamily="34" charset="0"/>
                <a:cs typeface="Arial" panose="020B0604020202020204" pitchFamily="34" charset="0"/>
              </a:rPr>
              <a:t>kết</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quả</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đó</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có</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giống</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nhau</a:t>
            </a:r>
            <a:r>
              <a:rPr lang="en-US" altLang="en-US" sz="2800" i="1" dirty="0">
                <a:solidFill>
                  <a:srgbClr val="C00000"/>
                </a:solidFill>
                <a:latin typeface="Arial" panose="020B0604020202020204" pitchFamily="34" charset="0"/>
                <a:cs typeface="Arial" panose="020B0604020202020204" pitchFamily="34" charset="0"/>
              </a:rPr>
              <a:t> </a:t>
            </a:r>
            <a:r>
              <a:rPr lang="en-US" altLang="en-US" sz="2800" i="1" dirty="0" err="1">
                <a:solidFill>
                  <a:srgbClr val="C00000"/>
                </a:solidFill>
                <a:latin typeface="Arial" panose="020B0604020202020204" pitchFamily="34" charset="0"/>
                <a:cs typeface="Arial" panose="020B0604020202020204" pitchFamily="34" charset="0"/>
              </a:rPr>
              <a:t>không</a:t>
            </a:r>
            <a:r>
              <a:rPr lang="en-US" altLang="en-US" sz="2800" i="1" dirty="0">
                <a:solidFill>
                  <a:srgbClr val="C00000"/>
                </a:solidFill>
                <a:latin typeface="Arial" panose="020B0604020202020204" pitchFamily="34" charset="0"/>
                <a:cs typeface="Arial" panose="020B0604020202020204" pitchFamily="34" charset="0"/>
              </a:rPr>
              <a:t>?</a:t>
            </a:r>
          </a:p>
        </p:txBody>
      </p:sp>
      <p:pic>
        <p:nvPicPr>
          <p:cNvPr id="21507" name="Picture 6">
            <a:extLst>
              <a:ext uri="{FF2B5EF4-FFF2-40B4-BE49-F238E27FC236}">
                <a16:creationId xmlns:a16="http://schemas.microsoft.com/office/drawing/2014/main" id="{518000ED-2913-7DAA-DC91-0A33412AF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60" y="3617596"/>
            <a:ext cx="2383156" cy="4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8" name="Group 1">
            <a:extLst>
              <a:ext uri="{FF2B5EF4-FFF2-40B4-BE49-F238E27FC236}">
                <a16:creationId xmlns:a16="http://schemas.microsoft.com/office/drawing/2014/main" id="{6C70B478-EDC9-DE8A-A359-7CD16722BD99}"/>
              </a:ext>
            </a:extLst>
          </p:cNvPr>
          <p:cNvGrpSpPr>
            <a:grpSpLocks/>
          </p:cNvGrpSpPr>
          <p:nvPr/>
        </p:nvGrpSpPr>
        <p:grpSpPr bwMode="auto">
          <a:xfrm>
            <a:off x="1352550" y="2386608"/>
            <a:ext cx="9913620" cy="4973956"/>
            <a:chOff x="1965325" y="3014631"/>
            <a:chExt cx="8261350" cy="4144963"/>
          </a:xfrm>
        </p:grpSpPr>
        <p:pic>
          <p:nvPicPr>
            <p:cNvPr id="21509" name="Picture 2">
              <a:extLst>
                <a:ext uri="{FF2B5EF4-FFF2-40B4-BE49-F238E27FC236}">
                  <a16:creationId xmlns:a16="http://schemas.microsoft.com/office/drawing/2014/main" id="{D092ACDD-456E-FA0D-4EFC-CC805D06D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325" y="3014631"/>
              <a:ext cx="826135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a:extLst>
                <a:ext uri="{FF2B5EF4-FFF2-40B4-BE49-F238E27FC236}">
                  <a16:creationId xmlns:a16="http://schemas.microsoft.com/office/drawing/2014/main" id="{31445960-CE31-A4A0-5FCD-5E3B646BC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631406"/>
              <a:ext cx="1985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a:extLst>
                <a:ext uri="{FF2B5EF4-FFF2-40B4-BE49-F238E27FC236}">
                  <a16:creationId xmlns:a16="http://schemas.microsoft.com/office/drawing/2014/main" id="{A555525F-58AC-5770-47E3-DFA6A0F80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61493"/>
              <a:ext cx="12954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
              <a:extLst>
                <a:ext uri="{FF2B5EF4-FFF2-40B4-BE49-F238E27FC236}">
                  <a16:creationId xmlns:a16="http://schemas.microsoft.com/office/drawing/2014/main" id="{AD371609-E71C-53D0-7F3E-B75AC973C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109" y="3014631"/>
              <a:ext cx="168195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a:extLst>
                <a:ext uri="{FF2B5EF4-FFF2-40B4-BE49-F238E27FC236}">
                  <a16:creationId xmlns:a16="http://schemas.microsoft.com/office/drawing/2014/main" id="{461B2540-6247-ACB4-F35C-14F754E3A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50408"/>
              <a:ext cx="129817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ppt_x</p:attrName>
                                        </p:attrNameLst>
                                      </p:cBhvr>
                                      <p:tavLst>
                                        <p:tav tm="0">
                                          <p:val>
                                            <p:strVal val="#ppt_x-.2"/>
                                          </p:val>
                                        </p:tav>
                                        <p:tav tm="100000">
                                          <p:val>
                                            <p:strVal val="#ppt_x"/>
                                          </p:val>
                                        </p:tav>
                                      </p:tavLst>
                                    </p:anim>
                                    <p:anim calcmode="lin" valueType="num">
                                      <p:cBhvr>
                                        <p:cTn id="8" dur="1000" fill="hold"/>
                                        <p:tgtEl>
                                          <p:spTgt spid="194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4280</TotalTime>
  <Words>3370</Words>
  <Application>Microsoft Office PowerPoint</Application>
  <PresentationFormat>Custom</PresentationFormat>
  <Paragraphs>418</Paragraphs>
  <Slides>66</Slides>
  <Notes>3</Notes>
  <HiddenSlides>0</HiddenSlides>
  <MMClips>4</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80" baseType="lpstr">
      <vt:lpstr>.VnTime</vt:lpstr>
      <vt:lpstr>A3.BoosterNextFYBlackRegular-Sa</vt:lpstr>
      <vt:lpstr>A3.NotoSans-San</vt:lpstr>
      <vt:lpstr>Aachen</vt:lpstr>
      <vt:lpstr>Agency FB</vt:lpstr>
      <vt:lpstr>Arial</vt:lpstr>
      <vt:lpstr>Calibri</vt:lpstr>
      <vt:lpstr>Tahoma</vt:lpstr>
      <vt:lpstr>Times New Roman</vt:lpstr>
      <vt:lpstr>Trebuchet MS</vt:lpstr>
      <vt:lpstr>Wingdings</vt:lpstr>
      <vt:lpstr>Wingdings 3</vt:lpstr>
      <vt:lpstr>Facet</vt:lpstr>
      <vt:lpstr>Equation</vt:lpstr>
      <vt:lpstr>PowerPoint Presentation</vt:lpstr>
      <vt:lpstr>PowerPoint Presentation</vt:lpstr>
      <vt:lpstr>Bài 3.  ĐO CHIỀU DÀI, KHỐI LƯỢNG VÀ THỜI GIAN</vt:lpstr>
      <vt:lpstr>THẢO LUẬN</vt:lpstr>
      <vt:lpstr>PowerPoint Presentation</vt:lpstr>
      <vt:lpstr>PowerPoint Presentation</vt:lpstr>
      <vt:lpstr>PowerPoint Presentation</vt:lpstr>
      <vt:lpstr>II. ĐO CHIỀU DÀI</vt:lpstr>
      <vt:lpstr>Hai bạn ngồi cùng bàn dùng tay đo độ dài 1 mặt bàn.  Liệu kết quả đó có giống nhau không?</vt:lpstr>
      <vt:lpstr>PowerPoint Presentation</vt:lpstr>
      <vt:lpstr>PowerPoint Presentation</vt:lpstr>
      <vt:lpstr>PowerPoint Presentation</vt:lpstr>
      <vt:lpstr>Tìm số thích hợp điền vào các chỗ trống sau:</vt:lpstr>
      <vt:lpstr>Thảo luận nhóm</vt:lpstr>
      <vt:lpstr>PowerPoint Presentation</vt:lpstr>
      <vt:lpstr>PowerPoint Presentation</vt:lpstr>
      <vt:lpstr>PowerPoint Presentation</vt:lpstr>
      <vt:lpstr>PowerPoint Presentation</vt:lpstr>
      <vt:lpstr>Xác định GHĐ và ĐCNN của các thước sau:</vt:lpstr>
      <vt:lpstr>Thảo luận nhóm</vt:lpstr>
      <vt:lpstr>PowerPoint Presentation</vt:lpstr>
      <vt:lpstr>PowerPoint Presentation</vt:lpstr>
      <vt:lpstr>PowerPoint Presentation</vt:lpstr>
      <vt:lpstr>Làm việc cá nhân</vt:lpstr>
      <vt:lpstr>Thảo luận nhóm hoàn thành phiếu học tập sau:</vt:lpstr>
      <vt:lpstr>PowerPoint Presentation</vt:lpstr>
      <vt:lpstr>PowerPoint Presentation</vt:lpstr>
      <vt:lpstr>III. Đo khối lượng</vt:lpstr>
      <vt:lpstr>PowerPoint Presentation</vt:lpstr>
      <vt:lpstr>PowerPoint Presentation</vt:lpstr>
      <vt:lpstr>PowerPoint Presentation</vt:lpstr>
      <vt:lpstr>PowerPoint Presentation</vt:lpstr>
      <vt:lpstr>PowerPoint Presentation</vt:lpstr>
      <vt:lpstr>PowerPoint Presentation</vt:lpstr>
      <vt:lpstr>Lớn hơn chỉ số của kim cân.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Đo thời gian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DT:0918 660951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 THANH</dc:creator>
  <cp:lastModifiedBy>Administrator</cp:lastModifiedBy>
  <cp:revision>388</cp:revision>
  <dcterms:created xsi:type="dcterms:W3CDTF">2008-09-14T08:39:34Z</dcterms:created>
  <dcterms:modified xsi:type="dcterms:W3CDTF">2025-09-25T16:36:14Z</dcterms:modified>
</cp:coreProperties>
</file>