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28"/>
  </p:notesMasterIdLst>
  <p:sldIdLst>
    <p:sldId id="256" r:id="rId3"/>
    <p:sldId id="257" r:id="rId4"/>
    <p:sldId id="374" r:id="rId5"/>
    <p:sldId id="363" r:id="rId6"/>
    <p:sldId id="259" r:id="rId7"/>
    <p:sldId id="260" r:id="rId8"/>
    <p:sldId id="315" r:id="rId9"/>
    <p:sldId id="316" r:id="rId10"/>
    <p:sldId id="318" r:id="rId11"/>
    <p:sldId id="319" r:id="rId12"/>
    <p:sldId id="320" r:id="rId13"/>
    <p:sldId id="364" r:id="rId14"/>
    <p:sldId id="322" r:id="rId15"/>
    <p:sldId id="323" r:id="rId16"/>
    <p:sldId id="366" r:id="rId17"/>
    <p:sldId id="367" r:id="rId18"/>
    <p:sldId id="368" r:id="rId19"/>
    <p:sldId id="369" r:id="rId20"/>
    <p:sldId id="371" r:id="rId21"/>
    <p:sldId id="372" r:id="rId22"/>
    <p:sldId id="373" r:id="rId23"/>
    <p:sldId id="376" r:id="rId24"/>
    <p:sldId id="377" r:id="rId25"/>
    <p:sldId id="370" r:id="rId26"/>
    <p:sldId id="375" r:id="rId27"/>
  </p:sldIdLst>
  <p:sldSz cx="14630400" cy="8229600"/>
  <p:notesSz cx="6858000" cy="9144000"/>
  <p:embeddedFontLst>
    <p:embeddedFont>
      <p:font typeface="Yu Gothic UI Semilight" panose="020B0400000000000000" pitchFamily="34" charset="-128"/>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Patrick Hand"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iE/mOV3/D8UYFD9uQ2DLWaz3kO8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804" y="78"/>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pitchFamily="18" charset="0"/>
                <a:ea typeface="Times New Roman" pitchFamily="18" charset="0"/>
                <a:cs typeface="Times New Roman" pitchFamily="18" charset="0"/>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pitchFamily="18" charset="0"/>
                <a:ea typeface="Times New Roman" pitchFamily="18" charset="0"/>
                <a:cs typeface="Times New Roman" pitchFamily="18" charset="0"/>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pitchFamily="18" charset="0"/>
                <a:ea typeface="Times New Roman" pitchFamily="18" charset="0"/>
                <a:cs typeface="Times New Roman" pitchFamily="18" charset="0"/>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Times New Roman" pitchFamily="18" charset="0"/>
                <a:cs typeface="Times New Roman" pitchFamily="18"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630981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40"/>
              <a:buFont typeface="Calibri"/>
              <a:buNone/>
            </a:pPr>
            <a:endParaRPr dirty="0">
              <a:latin typeface="Times New Roman" pitchFamily="18" charset="0"/>
              <a:cs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01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23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70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13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49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1005840" y="438150"/>
            <a:ext cx="12618721"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5"/>
          <p:cNvSpPr txBox="1">
            <a:spLocks noGrp="1"/>
          </p:cNvSpPr>
          <p:nvPr>
            <p:ph type="body" idx="1"/>
          </p:nvPr>
        </p:nvSpPr>
        <p:spPr>
          <a:xfrm>
            <a:off x="1005840" y="2190750"/>
            <a:ext cx="12618721"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18" name="Google Shape;18;p25"/>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37"/>
          <p:cNvSpPr txBox="1">
            <a:spLocks noGrp="1"/>
          </p:cNvSpPr>
          <p:nvPr>
            <p:ph type="title"/>
          </p:nvPr>
        </p:nvSpPr>
        <p:spPr>
          <a:xfrm>
            <a:off x="1005840" y="438150"/>
            <a:ext cx="12618721"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4" name="Google Shape;84;p37"/>
          <p:cNvSpPr txBox="1">
            <a:spLocks noGrp="1"/>
          </p:cNvSpPr>
          <p:nvPr>
            <p:ph type="body" idx="1"/>
          </p:nvPr>
        </p:nvSpPr>
        <p:spPr>
          <a:xfrm rot="5400000">
            <a:off x="4704396" y="-1507807"/>
            <a:ext cx="5221606" cy="1261872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85" name="Google Shape;85;p37"/>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7"/>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7"/>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38"/>
          <p:cNvSpPr txBox="1">
            <a:spLocks noGrp="1"/>
          </p:cNvSpPr>
          <p:nvPr>
            <p:ph type="title"/>
          </p:nvPr>
        </p:nvSpPr>
        <p:spPr>
          <a:xfrm rot="5400000">
            <a:off x="8560116" y="2347913"/>
            <a:ext cx="6974206" cy="3154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0" name="Google Shape;90;p38"/>
          <p:cNvSpPr txBox="1">
            <a:spLocks noGrp="1"/>
          </p:cNvSpPr>
          <p:nvPr>
            <p:ph type="body" idx="1"/>
          </p:nvPr>
        </p:nvSpPr>
        <p:spPr>
          <a:xfrm rot="5400000">
            <a:off x="2159317" y="-715327"/>
            <a:ext cx="6974206" cy="9281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91" name="Google Shape;91;p38"/>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8"/>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8"/>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4B45B-5C2E-4832-AD1C-C4F54B3CD8A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252796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4B45B-5C2E-4832-AD1C-C4F54B3CD8A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116843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4B45B-5C2E-4832-AD1C-C4F54B3CD8A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1945419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A4B45B-5C2E-4832-AD1C-C4F54B3CD8A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1242913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A4B45B-5C2E-4832-AD1C-C4F54B3CD8AA}"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3494980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A4B45B-5C2E-4832-AD1C-C4F54B3CD8AA}"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162337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4B45B-5C2E-4832-AD1C-C4F54B3CD8AA}"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2365316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A5A4B45B-5C2E-4832-AD1C-C4F54B3CD8A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159187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 Text">
  <p:cSld name="Title + Text">
    <p:spTree>
      <p:nvGrpSpPr>
        <p:cNvPr id="1" name="Shape 21"/>
        <p:cNvGrpSpPr/>
        <p:nvPr/>
      </p:nvGrpSpPr>
      <p:grpSpPr>
        <a:xfrm>
          <a:off x="0" y="0"/>
          <a:ext cx="0" cy="0"/>
          <a:chOff x="0" y="0"/>
          <a:chExt cx="0" cy="0"/>
        </a:xfrm>
      </p:grpSpPr>
      <p:sp>
        <p:nvSpPr>
          <p:cNvPr id="22" name="Google Shape;22;p26"/>
          <p:cNvSpPr txBox="1">
            <a:spLocks noGrp="1"/>
          </p:cNvSpPr>
          <p:nvPr>
            <p:ph type="subTitle" idx="1"/>
          </p:nvPr>
        </p:nvSpPr>
        <p:spPr>
          <a:xfrm>
            <a:off x="1424160" y="2816390"/>
            <a:ext cx="12054241" cy="44433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600"/>
              <a:buChar char="●"/>
              <a:defRPr sz="2560">
                <a:latin typeface="Times New Roman" pitchFamily="18" charset="0"/>
                <a:cs typeface="Times New Roman" pitchFamily="18" charset="0"/>
              </a:defRPr>
            </a:lvl1pPr>
            <a:lvl2pPr lvl="1" algn="ctr">
              <a:lnSpc>
                <a:spcPct val="100000"/>
              </a:lnSpc>
              <a:spcBef>
                <a:spcPts val="0"/>
              </a:spcBef>
              <a:spcAft>
                <a:spcPts val="0"/>
              </a:spcAft>
              <a:buClr>
                <a:schemeClr val="dk1"/>
              </a:buClr>
              <a:buSzPts val="2800"/>
              <a:buChar char="○"/>
              <a:defRPr sz="4480"/>
            </a:lvl2pPr>
            <a:lvl3pPr lvl="2" algn="ctr">
              <a:lnSpc>
                <a:spcPct val="100000"/>
              </a:lnSpc>
              <a:spcBef>
                <a:spcPts val="0"/>
              </a:spcBef>
              <a:spcAft>
                <a:spcPts val="0"/>
              </a:spcAft>
              <a:buClr>
                <a:schemeClr val="dk1"/>
              </a:buClr>
              <a:buSzPts val="2800"/>
              <a:buChar char="■"/>
              <a:defRPr sz="4480"/>
            </a:lvl3pPr>
            <a:lvl4pPr lvl="3" algn="ctr">
              <a:lnSpc>
                <a:spcPct val="100000"/>
              </a:lnSpc>
              <a:spcBef>
                <a:spcPts val="0"/>
              </a:spcBef>
              <a:spcAft>
                <a:spcPts val="0"/>
              </a:spcAft>
              <a:buClr>
                <a:schemeClr val="dk1"/>
              </a:buClr>
              <a:buSzPts val="2800"/>
              <a:buChar char="●"/>
              <a:defRPr sz="4480"/>
            </a:lvl4pPr>
            <a:lvl5pPr lvl="4" algn="ctr">
              <a:lnSpc>
                <a:spcPct val="100000"/>
              </a:lnSpc>
              <a:spcBef>
                <a:spcPts val="0"/>
              </a:spcBef>
              <a:spcAft>
                <a:spcPts val="0"/>
              </a:spcAft>
              <a:buClr>
                <a:schemeClr val="dk1"/>
              </a:buClr>
              <a:buSzPts val="2800"/>
              <a:buChar char="○"/>
              <a:defRPr sz="4480"/>
            </a:lvl5pPr>
            <a:lvl6pPr lvl="5" algn="ctr">
              <a:lnSpc>
                <a:spcPct val="100000"/>
              </a:lnSpc>
              <a:spcBef>
                <a:spcPts val="0"/>
              </a:spcBef>
              <a:spcAft>
                <a:spcPts val="0"/>
              </a:spcAft>
              <a:buClr>
                <a:schemeClr val="dk1"/>
              </a:buClr>
              <a:buSzPts val="2800"/>
              <a:buChar char="■"/>
              <a:defRPr sz="4480"/>
            </a:lvl6pPr>
            <a:lvl7pPr lvl="6" algn="ctr">
              <a:lnSpc>
                <a:spcPct val="100000"/>
              </a:lnSpc>
              <a:spcBef>
                <a:spcPts val="0"/>
              </a:spcBef>
              <a:spcAft>
                <a:spcPts val="0"/>
              </a:spcAft>
              <a:buClr>
                <a:schemeClr val="dk1"/>
              </a:buClr>
              <a:buSzPts val="2800"/>
              <a:buChar char="●"/>
              <a:defRPr sz="4480"/>
            </a:lvl7pPr>
            <a:lvl8pPr lvl="7" algn="ctr">
              <a:lnSpc>
                <a:spcPct val="100000"/>
              </a:lnSpc>
              <a:spcBef>
                <a:spcPts val="0"/>
              </a:spcBef>
              <a:spcAft>
                <a:spcPts val="0"/>
              </a:spcAft>
              <a:buClr>
                <a:schemeClr val="dk1"/>
              </a:buClr>
              <a:buSzPts val="2800"/>
              <a:buChar char="○"/>
              <a:defRPr sz="4480"/>
            </a:lvl8pPr>
            <a:lvl9pPr lvl="8" algn="ctr">
              <a:lnSpc>
                <a:spcPct val="100000"/>
              </a:lnSpc>
              <a:spcBef>
                <a:spcPts val="0"/>
              </a:spcBef>
              <a:spcAft>
                <a:spcPts val="0"/>
              </a:spcAft>
              <a:buClr>
                <a:schemeClr val="dk1"/>
              </a:buClr>
              <a:buSzPts val="2800"/>
              <a:buChar char="■"/>
              <a:defRPr sz="4480"/>
            </a:lvl9pPr>
          </a:lstStyle>
          <a:p>
            <a:endParaRPr dirty="0"/>
          </a:p>
        </p:txBody>
      </p:sp>
      <p:sp>
        <p:nvSpPr>
          <p:cNvPr id="23" name="Google Shape;23;p26"/>
          <p:cNvSpPr txBox="1">
            <a:spLocks noGrp="1"/>
          </p:cNvSpPr>
          <p:nvPr>
            <p:ph type="title"/>
          </p:nvPr>
        </p:nvSpPr>
        <p:spPr>
          <a:xfrm>
            <a:off x="7315200" y="864000"/>
            <a:ext cx="6163200" cy="165936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3000"/>
              <a:buFont typeface="Calibri"/>
              <a:buNone/>
              <a:defRPr>
                <a:latin typeface="Times New Roman" pitchFamily="18" charset="0"/>
                <a:cs typeface="Times New Roman"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A5A4B45B-5C2E-4832-AD1C-C4F54B3CD8A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869064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4B45B-5C2E-4832-AD1C-C4F54B3CD8A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2412354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4B45B-5C2E-4832-AD1C-C4F54B3CD8A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8CC39-CFDD-48BB-8347-C06213222C46}" type="slidenum">
              <a:rPr lang="en-US" smtClean="0"/>
              <a:t>‹#›</a:t>
            </a:fld>
            <a:endParaRPr lang="en-US"/>
          </a:p>
        </p:txBody>
      </p:sp>
    </p:spTree>
    <p:extLst>
      <p:ext uri="{BB962C8B-B14F-4D97-AF65-F5344CB8AC3E}">
        <p14:creationId xmlns:p14="http://schemas.microsoft.com/office/powerpoint/2010/main" val="927693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510"/>
        <p:cNvGrpSpPr/>
        <p:nvPr/>
      </p:nvGrpSpPr>
      <p:grpSpPr>
        <a:xfrm>
          <a:off x="0" y="0"/>
          <a:ext cx="0" cy="0"/>
          <a:chOff x="0" y="0"/>
          <a:chExt cx="0" cy="0"/>
        </a:xfrm>
      </p:grpSpPr>
      <p:sp>
        <p:nvSpPr>
          <p:cNvPr id="531" name="Google Shape;531;p18"/>
          <p:cNvSpPr txBox="1">
            <a:spLocks noGrp="1"/>
          </p:cNvSpPr>
          <p:nvPr>
            <p:ph type="subTitle" idx="1"/>
          </p:nvPr>
        </p:nvSpPr>
        <p:spPr>
          <a:xfrm>
            <a:off x="1424160" y="2816390"/>
            <a:ext cx="12054240" cy="44433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Char char="●"/>
              <a:defRPr sz="2560"/>
            </a:lvl1pPr>
            <a:lvl2pPr lvl="1" algn="ctr" rtl="0">
              <a:lnSpc>
                <a:spcPct val="100000"/>
              </a:lnSpc>
              <a:spcBef>
                <a:spcPts val="0"/>
              </a:spcBef>
              <a:spcAft>
                <a:spcPts val="0"/>
              </a:spcAft>
              <a:buSzPts val="2800"/>
              <a:buChar char="○"/>
              <a:defRPr sz="4480"/>
            </a:lvl2pPr>
            <a:lvl3pPr lvl="2" algn="ctr" rtl="0">
              <a:lnSpc>
                <a:spcPct val="100000"/>
              </a:lnSpc>
              <a:spcBef>
                <a:spcPts val="0"/>
              </a:spcBef>
              <a:spcAft>
                <a:spcPts val="0"/>
              </a:spcAft>
              <a:buSzPts val="2800"/>
              <a:buChar char="■"/>
              <a:defRPr sz="4480"/>
            </a:lvl3pPr>
            <a:lvl4pPr lvl="3" algn="ctr" rtl="0">
              <a:lnSpc>
                <a:spcPct val="100000"/>
              </a:lnSpc>
              <a:spcBef>
                <a:spcPts val="0"/>
              </a:spcBef>
              <a:spcAft>
                <a:spcPts val="0"/>
              </a:spcAft>
              <a:buSzPts val="2800"/>
              <a:buChar char="●"/>
              <a:defRPr sz="4480"/>
            </a:lvl4pPr>
            <a:lvl5pPr lvl="4" algn="ctr" rtl="0">
              <a:lnSpc>
                <a:spcPct val="100000"/>
              </a:lnSpc>
              <a:spcBef>
                <a:spcPts val="0"/>
              </a:spcBef>
              <a:spcAft>
                <a:spcPts val="0"/>
              </a:spcAft>
              <a:buSzPts val="2800"/>
              <a:buChar char="○"/>
              <a:defRPr sz="4480"/>
            </a:lvl5pPr>
            <a:lvl6pPr lvl="5" algn="ctr" rtl="0">
              <a:lnSpc>
                <a:spcPct val="100000"/>
              </a:lnSpc>
              <a:spcBef>
                <a:spcPts val="0"/>
              </a:spcBef>
              <a:spcAft>
                <a:spcPts val="0"/>
              </a:spcAft>
              <a:buSzPts val="2800"/>
              <a:buChar char="■"/>
              <a:defRPr sz="4480"/>
            </a:lvl6pPr>
            <a:lvl7pPr lvl="6" algn="ctr" rtl="0">
              <a:lnSpc>
                <a:spcPct val="100000"/>
              </a:lnSpc>
              <a:spcBef>
                <a:spcPts val="0"/>
              </a:spcBef>
              <a:spcAft>
                <a:spcPts val="0"/>
              </a:spcAft>
              <a:buSzPts val="2800"/>
              <a:buChar char="●"/>
              <a:defRPr sz="4480"/>
            </a:lvl7pPr>
            <a:lvl8pPr lvl="7" algn="ctr" rtl="0">
              <a:lnSpc>
                <a:spcPct val="100000"/>
              </a:lnSpc>
              <a:spcBef>
                <a:spcPts val="0"/>
              </a:spcBef>
              <a:spcAft>
                <a:spcPts val="0"/>
              </a:spcAft>
              <a:buSzPts val="2800"/>
              <a:buChar char="○"/>
              <a:defRPr sz="4480"/>
            </a:lvl8pPr>
            <a:lvl9pPr lvl="8" algn="ctr" rtl="0">
              <a:lnSpc>
                <a:spcPct val="100000"/>
              </a:lnSpc>
              <a:spcBef>
                <a:spcPts val="0"/>
              </a:spcBef>
              <a:spcAft>
                <a:spcPts val="0"/>
              </a:spcAft>
              <a:buSzPts val="2800"/>
              <a:buChar char="■"/>
              <a:defRPr sz="4480"/>
            </a:lvl9pPr>
          </a:lstStyle>
          <a:p>
            <a:endParaRPr/>
          </a:p>
        </p:txBody>
      </p:sp>
      <p:sp>
        <p:nvSpPr>
          <p:cNvPr id="532" name="Google Shape;532;p18"/>
          <p:cNvSpPr txBox="1">
            <a:spLocks noGrp="1"/>
          </p:cNvSpPr>
          <p:nvPr>
            <p:ph type="title"/>
          </p:nvPr>
        </p:nvSpPr>
        <p:spPr>
          <a:xfrm>
            <a:off x="7315200" y="864000"/>
            <a:ext cx="6163200" cy="165936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90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1"/>
        <p:cNvGrpSpPr/>
        <p:nvPr/>
      </p:nvGrpSpPr>
      <p:grpSpPr>
        <a:xfrm>
          <a:off x="0" y="0"/>
          <a:ext cx="0" cy="0"/>
          <a:chOff x="0" y="0"/>
          <a:chExt cx="0" cy="0"/>
        </a:xfrm>
      </p:grpSpPr>
      <p:sp>
        <p:nvSpPr>
          <p:cNvPr id="495" name="Google Shape;495;p17"/>
          <p:cNvSpPr txBox="1">
            <a:spLocks noGrp="1"/>
          </p:cNvSpPr>
          <p:nvPr>
            <p:ph type="subTitle" idx="1"/>
          </p:nvPr>
        </p:nvSpPr>
        <p:spPr>
          <a:xfrm>
            <a:off x="4987440" y="5837180"/>
            <a:ext cx="4655520" cy="1446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3360"/>
            </a:lvl2pPr>
            <a:lvl3pPr lvl="2" algn="ctr" rtl="0">
              <a:lnSpc>
                <a:spcPct val="100000"/>
              </a:lnSpc>
              <a:spcBef>
                <a:spcPts val="0"/>
              </a:spcBef>
              <a:spcAft>
                <a:spcPts val="0"/>
              </a:spcAft>
              <a:buSzPts val="2100"/>
              <a:buNone/>
              <a:defRPr sz="3360"/>
            </a:lvl3pPr>
            <a:lvl4pPr lvl="3" algn="ctr" rtl="0">
              <a:lnSpc>
                <a:spcPct val="100000"/>
              </a:lnSpc>
              <a:spcBef>
                <a:spcPts val="0"/>
              </a:spcBef>
              <a:spcAft>
                <a:spcPts val="0"/>
              </a:spcAft>
              <a:buSzPts val="2100"/>
              <a:buNone/>
              <a:defRPr sz="3360"/>
            </a:lvl4pPr>
            <a:lvl5pPr lvl="4" algn="ctr" rtl="0">
              <a:lnSpc>
                <a:spcPct val="100000"/>
              </a:lnSpc>
              <a:spcBef>
                <a:spcPts val="0"/>
              </a:spcBef>
              <a:spcAft>
                <a:spcPts val="0"/>
              </a:spcAft>
              <a:buSzPts val="2100"/>
              <a:buNone/>
              <a:defRPr sz="3360"/>
            </a:lvl5pPr>
            <a:lvl6pPr lvl="5" algn="ctr" rtl="0">
              <a:lnSpc>
                <a:spcPct val="100000"/>
              </a:lnSpc>
              <a:spcBef>
                <a:spcPts val="0"/>
              </a:spcBef>
              <a:spcAft>
                <a:spcPts val="0"/>
              </a:spcAft>
              <a:buSzPts val="2100"/>
              <a:buNone/>
              <a:defRPr sz="3360"/>
            </a:lvl6pPr>
            <a:lvl7pPr lvl="6" algn="ctr" rtl="0">
              <a:lnSpc>
                <a:spcPct val="100000"/>
              </a:lnSpc>
              <a:spcBef>
                <a:spcPts val="0"/>
              </a:spcBef>
              <a:spcAft>
                <a:spcPts val="0"/>
              </a:spcAft>
              <a:buSzPts val="2100"/>
              <a:buNone/>
              <a:defRPr sz="3360"/>
            </a:lvl7pPr>
            <a:lvl8pPr lvl="7" algn="ctr" rtl="0">
              <a:lnSpc>
                <a:spcPct val="100000"/>
              </a:lnSpc>
              <a:spcBef>
                <a:spcPts val="0"/>
              </a:spcBef>
              <a:spcAft>
                <a:spcPts val="0"/>
              </a:spcAft>
              <a:buSzPts val="2100"/>
              <a:buNone/>
              <a:defRPr sz="3360"/>
            </a:lvl8pPr>
            <a:lvl9pPr lvl="8" algn="ctr" rtl="0">
              <a:lnSpc>
                <a:spcPct val="100000"/>
              </a:lnSpc>
              <a:spcBef>
                <a:spcPts val="0"/>
              </a:spcBef>
              <a:spcAft>
                <a:spcPts val="0"/>
              </a:spcAft>
              <a:buSzPts val="2100"/>
              <a:buNone/>
              <a:defRPr sz="3360"/>
            </a:lvl9pPr>
          </a:lstStyle>
          <a:p>
            <a:endParaRPr/>
          </a:p>
        </p:txBody>
      </p:sp>
      <p:sp>
        <p:nvSpPr>
          <p:cNvPr id="496" name="Google Shape;496;p17"/>
          <p:cNvSpPr txBox="1">
            <a:spLocks noGrp="1"/>
          </p:cNvSpPr>
          <p:nvPr>
            <p:ph type="title"/>
          </p:nvPr>
        </p:nvSpPr>
        <p:spPr>
          <a:xfrm>
            <a:off x="3069840" y="2582141"/>
            <a:ext cx="8490720" cy="237168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9600"/>
            </a:lvl1pPr>
            <a:lvl2pPr lvl="1" algn="ctr" rtl="0">
              <a:spcBef>
                <a:spcPts val="0"/>
              </a:spcBef>
              <a:spcAft>
                <a:spcPts val="0"/>
              </a:spcAft>
              <a:buSzPts val="4200"/>
              <a:buNone/>
              <a:defRPr sz="6720"/>
            </a:lvl2pPr>
            <a:lvl3pPr lvl="2" algn="ctr" rtl="0">
              <a:spcBef>
                <a:spcPts val="0"/>
              </a:spcBef>
              <a:spcAft>
                <a:spcPts val="0"/>
              </a:spcAft>
              <a:buSzPts val="4200"/>
              <a:buNone/>
              <a:defRPr sz="6720"/>
            </a:lvl3pPr>
            <a:lvl4pPr lvl="3" algn="ctr" rtl="0">
              <a:spcBef>
                <a:spcPts val="0"/>
              </a:spcBef>
              <a:spcAft>
                <a:spcPts val="0"/>
              </a:spcAft>
              <a:buSzPts val="4200"/>
              <a:buNone/>
              <a:defRPr sz="6720"/>
            </a:lvl4pPr>
            <a:lvl5pPr lvl="4" algn="ctr" rtl="0">
              <a:spcBef>
                <a:spcPts val="0"/>
              </a:spcBef>
              <a:spcAft>
                <a:spcPts val="0"/>
              </a:spcAft>
              <a:buSzPts val="4200"/>
              <a:buNone/>
              <a:defRPr sz="6720"/>
            </a:lvl5pPr>
            <a:lvl6pPr lvl="5" algn="ctr" rtl="0">
              <a:spcBef>
                <a:spcPts val="0"/>
              </a:spcBef>
              <a:spcAft>
                <a:spcPts val="0"/>
              </a:spcAft>
              <a:buSzPts val="4200"/>
              <a:buNone/>
              <a:defRPr sz="6720"/>
            </a:lvl6pPr>
            <a:lvl7pPr lvl="6" algn="ctr" rtl="0">
              <a:spcBef>
                <a:spcPts val="0"/>
              </a:spcBef>
              <a:spcAft>
                <a:spcPts val="0"/>
              </a:spcAft>
              <a:buSzPts val="4200"/>
              <a:buNone/>
              <a:defRPr sz="6720"/>
            </a:lvl7pPr>
            <a:lvl8pPr lvl="7" algn="ctr" rtl="0">
              <a:spcBef>
                <a:spcPts val="0"/>
              </a:spcBef>
              <a:spcAft>
                <a:spcPts val="0"/>
              </a:spcAft>
              <a:buSzPts val="4200"/>
              <a:buNone/>
              <a:defRPr sz="6720"/>
            </a:lvl8pPr>
            <a:lvl9pPr lvl="8" algn="ctr" rtl="0">
              <a:spcBef>
                <a:spcPts val="0"/>
              </a:spcBef>
              <a:spcAft>
                <a:spcPts val="0"/>
              </a:spcAft>
              <a:buSzPts val="4200"/>
              <a:buNone/>
              <a:defRPr sz="6720"/>
            </a:lvl9pPr>
          </a:lstStyle>
          <a:p>
            <a:endParaRPr/>
          </a:p>
        </p:txBody>
      </p:sp>
      <p:sp>
        <p:nvSpPr>
          <p:cNvPr id="497" name="Google Shape;497;p17"/>
          <p:cNvSpPr txBox="1">
            <a:spLocks noGrp="1"/>
          </p:cNvSpPr>
          <p:nvPr>
            <p:ph type="title" idx="2" hasCustomPrompt="1"/>
          </p:nvPr>
        </p:nvSpPr>
        <p:spPr>
          <a:xfrm>
            <a:off x="6150000" y="945701"/>
            <a:ext cx="2330400" cy="108096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9600"/>
            </a:lvl2pPr>
            <a:lvl3pPr lvl="2" algn="ctr" rtl="0">
              <a:spcBef>
                <a:spcPts val="0"/>
              </a:spcBef>
              <a:spcAft>
                <a:spcPts val="0"/>
              </a:spcAft>
              <a:buSzPts val="6000"/>
              <a:buNone/>
              <a:defRPr sz="9600"/>
            </a:lvl3pPr>
            <a:lvl4pPr lvl="3" algn="ctr" rtl="0">
              <a:spcBef>
                <a:spcPts val="0"/>
              </a:spcBef>
              <a:spcAft>
                <a:spcPts val="0"/>
              </a:spcAft>
              <a:buSzPts val="6000"/>
              <a:buNone/>
              <a:defRPr sz="9600"/>
            </a:lvl4pPr>
            <a:lvl5pPr lvl="4" algn="ctr" rtl="0">
              <a:spcBef>
                <a:spcPts val="0"/>
              </a:spcBef>
              <a:spcAft>
                <a:spcPts val="0"/>
              </a:spcAft>
              <a:buSzPts val="6000"/>
              <a:buNone/>
              <a:defRPr sz="9600"/>
            </a:lvl5pPr>
            <a:lvl6pPr lvl="5" algn="ctr" rtl="0">
              <a:spcBef>
                <a:spcPts val="0"/>
              </a:spcBef>
              <a:spcAft>
                <a:spcPts val="0"/>
              </a:spcAft>
              <a:buSzPts val="6000"/>
              <a:buNone/>
              <a:defRPr sz="9600"/>
            </a:lvl6pPr>
            <a:lvl7pPr lvl="6" algn="ctr" rtl="0">
              <a:spcBef>
                <a:spcPts val="0"/>
              </a:spcBef>
              <a:spcAft>
                <a:spcPts val="0"/>
              </a:spcAft>
              <a:buSzPts val="6000"/>
              <a:buNone/>
              <a:defRPr sz="9600"/>
            </a:lvl7pPr>
            <a:lvl8pPr lvl="7" algn="ctr" rtl="0">
              <a:spcBef>
                <a:spcPts val="0"/>
              </a:spcBef>
              <a:spcAft>
                <a:spcPts val="0"/>
              </a:spcAft>
              <a:buSzPts val="6000"/>
              <a:buNone/>
              <a:defRPr sz="9600"/>
            </a:lvl8pPr>
            <a:lvl9pPr lvl="8" algn="ctr" rtl="0">
              <a:spcBef>
                <a:spcPts val="0"/>
              </a:spcBef>
              <a:spcAft>
                <a:spcPts val="0"/>
              </a:spcAft>
              <a:buSzPts val="6000"/>
              <a:buNone/>
              <a:defRPr sz="9600"/>
            </a:lvl9pPr>
          </a:lstStyle>
          <a:p>
            <a:r>
              <a:t>xx%</a:t>
            </a:r>
          </a:p>
        </p:txBody>
      </p:sp>
    </p:spTree>
    <p:extLst>
      <p:ext uri="{BB962C8B-B14F-4D97-AF65-F5344CB8AC3E}">
        <p14:creationId xmlns:p14="http://schemas.microsoft.com/office/powerpoint/2010/main" val="358804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27"/>
          <p:cNvSpPr txBox="1">
            <a:spLocks noGrp="1"/>
          </p:cNvSpPr>
          <p:nvPr>
            <p:ph type="ctrTitle"/>
          </p:nvPr>
        </p:nvSpPr>
        <p:spPr>
          <a:xfrm>
            <a:off x="1828800" y="1346836"/>
            <a:ext cx="10972800" cy="28651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7200"/>
              <a:buFont typeface="Calibri"/>
              <a:buNone/>
              <a:defRPr sz="7200">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27"/>
          <p:cNvSpPr txBox="1">
            <a:spLocks noGrp="1"/>
          </p:cNvSpPr>
          <p:nvPr>
            <p:ph type="subTitle" idx="1"/>
          </p:nvPr>
        </p:nvSpPr>
        <p:spPr>
          <a:xfrm>
            <a:off x="1828800" y="4322446"/>
            <a:ext cx="10972800" cy="19869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Clr>
                <a:schemeClr val="dk1"/>
              </a:buClr>
              <a:buSzPts val="2880"/>
              <a:buNone/>
              <a:defRPr sz="2880">
                <a:latin typeface="Times New Roman" pitchFamily="18" charset="0"/>
                <a:cs typeface="Times New Roman" pitchFamily="18" charset="0"/>
              </a:defRPr>
            </a:lvl1pPr>
            <a:lvl2pPr lvl="1" algn="ctr">
              <a:lnSpc>
                <a:spcPct val="90000"/>
              </a:lnSpc>
              <a:spcBef>
                <a:spcPts val="600"/>
              </a:spcBef>
              <a:spcAft>
                <a:spcPts val="0"/>
              </a:spcAft>
              <a:buClr>
                <a:schemeClr val="dk1"/>
              </a:buClr>
              <a:buSzPts val="2400"/>
              <a:buNone/>
              <a:defRPr sz="2400"/>
            </a:lvl2pPr>
            <a:lvl3pPr lvl="2" algn="ctr">
              <a:lnSpc>
                <a:spcPct val="90000"/>
              </a:lnSpc>
              <a:spcBef>
                <a:spcPts val="600"/>
              </a:spcBef>
              <a:spcAft>
                <a:spcPts val="0"/>
              </a:spcAft>
              <a:buClr>
                <a:schemeClr val="dk1"/>
              </a:buClr>
              <a:buSzPts val="2160"/>
              <a:buNone/>
              <a:defRPr sz="2160"/>
            </a:lvl3pPr>
            <a:lvl4pPr lvl="3" algn="ctr">
              <a:lnSpc>
                <a:spcPct val="90000"/>
              </a:lnSpc>
              <a:spcBef>
                <a:spcPts val="600"/>
              </a:spcBef>
              <a:spcAft>
                <a:spcPts val="0"/>
              </a:spcAft>
              <a:buClr>
                <a:schemeClr val="dk1"/>
              </a:buClr>
              <a:buSzPts val="1920"/>
              <a:buNone/>
              <a:defRPr sz="1920"/>
            </a:lvl4pPr>
            <a:lvl5pPr lvl="4" algn="ctr">
              <a:lnSpc>
                <a:spcPct val="90000"/>
              </a:lnSpc>
              <a:spcBef>
                <a:spcPts val="600"/>
              </a:spcBef>
              <a:spcAft>
                <a:spcPts val="0"/>
              </a:spcAft>
              <a:buClr>
                <a:schemeClr val="dk1"/>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a:endParaRPr dirty="0"/>
          </a:p>
        </p:txBody>
      </p:sp>
      <p:sp>
        <p:nvSpPr>
          <p:cNvPr id="27" name="Google Shape;27;p27"/>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998220" y="2051686"/>
            <a:ext cx="12618721" cy="34232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200"/>
              <a:buFont typeface="Calibri"/>
              <a:buNone/>
              <a:defRPr sz="7200">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31"/>
          <p:cNvSpPr txBox="1">
            <a:spLocks noGrp="1"/>
          </p:cNvSpPr>
          <p:nvPr>
            <p:ph type="body" idx="1"/>
          </p:nvPr>
        </p:nvSpPr>
        <p:spPr>
          <a:xfrm>
            <a:off x="998220" y="5507356"/>
            <a:ext cx="12618721" cy="18002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888888"/>
              </a:buClr>
              <a:buSzPts val="2880"/>
              <a:buNone/>
              <a:defRPr sz="2880">
                <a:solidFill>
                  <a:srgbClr val="888888"/>
                </a:solidFill>
                <a:latin typeface="Times New Roman" pitchFamily="18" charset="0"/>
                <a:cs typeface="Times New Roman" pitchFamily="18" charset="0"/>
              </a:defRPr>
            </a:lvl1pPr>
            <a:lvl2pPr marL="914400" lvl="1" indent="-228600" algn="l">
              <a:lnSpc>
                <a:spcPct val="90000"/>
              </a:lnSpc>
              <a:spcBef>
                <a:spcPts val="600"/>
              </a:spcBef>
              <a:spcAft>
                <a:spcPts val="0"/>
              </a:spcAft>
              <a:buClr>
                <a:srgbClr val="888888"/>
              </a:buClr>
              <a:buSzPts val="2400"/>
              <a:buNone/>
              <a:defRPr sz="2400">
                <a:solidFill>
                  <a:srgbClr val="888888"/>
                </a:solidFill>
              </a:defRPr>
            </a:lvl2pPr>
            <a:lvl3pPr marL="1371600" lvl="2" indent="-228600" algn="l">
              <a:lnSpc>
                <a:spcPct val="90000"/>
              </a:lnSpc>
              <a:spcBef>
                <a:spcPts val="600"/>
              </a:spcBef>
              <a:spcAft>
                <a:spcPts val="0"/>
              </a:spcAft>
              <a:buClr>
                <a:srgbClr val="888888"/>
              </a:buClr>
              <a:buSzPts val="2160"/>
              <a:buNone/>
              <a:defRPr sz="2160">
                <a:solidFill>
                  <a:srgbClr val="888888"/>
                </a:solidFill>
              </a:defRPr>
            </a:lvl3pPr>
            <a:lvl4pPr marL="1828800" lvl="3" indent="-228600" algn="l">
              <a:lnSpc>
                <a:spcPct val="90000"/>
              </a:lnSpc>
              <a:spcBef>
                <a:spcPts val="600"/>
              </a:spcBef>
              <a:spcAft>
                <a:spcPts val="0"/>
              </a:spcAft>
              <a:buClr>
                <a:srgbClr val="888888"/>
              </a:buClr>
              <a:buSzPts val="1920"/>
              <a:buNone/>
              <a:defRPr sz="1920">
                <a:solidFill>
                  <a:srgbClr val="888888"/>
                </a:solidFill>
              </a:defRPr>
            </a:lvl4pPr>
            <a:lvl5pPr marL="2286000" lvl="4" indent="-228600" algn="l">
              <a:lnSpc>
                <a:spcPct val="90000"/>
              </a:lnSpc>
              <a:spcBef>
                <a:spcPts val="600"/>
              </a:spcBef>
              <a:spcAft>
                <a:spcPts val="0"/>
              </a:spcAft>
              <a:buClr>
                <a:srgbClr val="888888"/>
              </a:buClr>
              <a:buSzPts val="1920"/>
              <a:buNone/>
              <a:defRPr sz="1920">
                <a:solidFill>
                  <a:srgbClr val="888888"/>
                </a:solidFill>
              </a:defRPr>
            </a:lvl5pPr>
            <a:lvl6pPr marL="2743200" lvl="5" indent="-228600" algn="l">
              <a:lnSpc>
                <a:spcPct val="90000"/>
              </a:lnSpc>
              <a:spcBef>
                <a:spcPts val="600"/>
              </a:spcBef>
              <a:spcAft>
                <a:spcPts val="0"/>
              </a:spcAft>
              <a:buClr>
                <a:srgbClr val="888888"/>
              </a:buClr>
              <a:buSzPts val="1920"/>
              <a:buNone/>
              <a:defRPr sz="1920">
                <a:solidFill>
                  <a:srgbClr val="888888"/>
                </a:solidFill>
              </a:defRPr>
            </a:lvl6pPr>
            <a:lvl7pPr marL="3200400" lvl="6" indent="-228600" algn="l">
              <a:lnSpc>
                <a:spcPct val="90000"/>
              </a:lnSpc>
              <a:spcBef>
                <a:spcPts val="600"/>
              </a:spcBef>
              <a:spcAft>
                <a:spcPts val="0"/>
              </a:spcAft>
              <a:buClr>
                <a:srgbClr val="888888"/>
              </a:buClr>
              <a:buSzPts val="1920"/>
              <a:buNone/>
              <a:defRPr sz="1920">
                <a:solidFill>
                  <a:srgbClr val="888888"/>
                </a:solidFill>
              </a:defRPr>
            </a:lvl7pPr>
            <a:lvl8pPr marL="3657600" lvl="7" indent="-228600" algn="l">
              <a:lnSpc>
                <a:spcPct val="90000"/>
              </a:lnSpc>
              <a:spcBef>
                <a:spcPts val="600"/>
              </a:spcBef>
              <a:spcAft>
                <a:spcPts val="0"/>
              </a:spcAft>
              <a:buClr>
                <a:srgbClr val="888888"/>
              </a:buClr>
              <a:buSzPts val="1920"/>
              <a:buNone/>
              <a:defRPr sz="1920">
                <a:solidFill>
                  <a:srgbClr val="888888"/>
                </a:solidFill>
              </a:defRPr>
            </a:lvl8pPr>
            <a:lvl9pPr marL="4114800" lvl="8" indent="-228600" algn="l">
              <a:lnSpc>
                <a:spcPct val="90000"/>
              </a:lnSpc>
              <a:spcBef>
                <a:spcPts val="600"/>
              </a:spcBef>
              <a:spcAft>
                <a:spcPts val="0"/>
              </a:spcAft>
              <a:buClr>
                <a:srgbClr val="888888"/>
              </a:buClr>
              <a:buSzPts val="1920"/>
              <a:buNone/>
              <a:defRPr sz="1920">
                <a:solidFill>
                  <a:srgbClr val="888888"/>
                </a:solidFill>
              </a:defRPr>
            </a:lvl9pPr>
          </a:lstStyle>
          <a:p>
            <a:endParaRPr dirty="0"/>
          </a:p>
        </p:txBody>
      </p:sp>
      <p:sp>
        <p:nvSpPr>
          <p:cNvPr id="44" name="Google Shape;44;p31"/>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1"/>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2"/>
          <p:cNvSpPr txBox="1">
            <a:spLocks noGrp="1"/>
          </p:cNvSpPr>
          <p:nvPr>
            <p:ph type="title"/>
          </p:nvPr>
        </p:nvSpPr>
        <p:spPr>
          <a:xfrm>
            <a:off x="1005840" y="438150"/>
            <a:ext cx="12618721"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32"/>
          <p:cNvSpPr txBox="1">
            <a:spLocks noGrp="1"/>
          </p:cNvSpPr>
          <p:nvPr>
            <p:ph type="body" idx="1"/>
          </p:nvPr>
        </p:nvSpPr>
        <p:spPr>
          <a:xfrm>
            <a:off x="1005840" y="2190750"/>
            <a:ext cx="6217920"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50" name="Google Shape;50;p32"/>
          <p:cNvSpPr txBox="1">
            <a:spLocks noGrp="1"/>
          </p:cNvSpPr>
          <p:nvPr>
            <p:ph type="body" idx="2"/>
          </p:nvPr>
        </p:nvSpPr>
        <p:spPr>
          <a:xfrm>
            <a:off x="7406640" y="2190750"/>
            <a:ext cx="6217920" cy="52216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51" name="Google Shape;51;p32"/>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1007746" y="438150"/>
            <a:ext cx="12618721"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33"/>
          <p:cNvSpPr txBox="1">
            <a:spLocks noGrp="1"/>
          </p:cNvSpPr>
          <p:nvPr>
            <p:ph type="body" idx="1"/>
          </p:nvPr>
        </p:nvSpPr>
        <p:spPr>
          <a:xfrm>
            <a:off x="1007746" y="2017396"/>
            <a:ext cx="6189344"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atin typeface="Times New Roman" pitchFamily="18" charset="0"/>
                <a:cs typeface="Times New Roman" pitchFamily="18" charset="0"/>
              </a:defRPr>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dirty="0"/>
          </a:p>
        </p:txBody>
      </p:sp>
      <p:sp>
        <p:nvSpPr>
          <p:cNvPr id="57" name="Google Shape;57;p33"/>
          <p:cNvSpPr txBox="1">
            <a:spLocks noGrp="1"/>
          </p:cNvSpPr>
          <p:nvPr>
            <p:ph type="body" idx="2"/>
          </p:nvPr>
        </p:nvSpPr>
        <p:spPr>
          <a:xfrm>
            <a:off x="1007746" y="3006090"/>
            <a:ext cx="6189344" cy="44215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58" name="Google Shape;58;p33"/>
          <p:cNvSpPr txBox="1">
            <a:spLocks noGrp="1"/>
          </p:cNvSpPr>
          <p:nvPr>
            <p:ph type="body" idx="3"/>
          </p:nvPr>
        </p:nvSpPr>
        <p:spPr>
          <a:xfrm>
            <a:off x="7406640" y="2017396"/>
            <a:ext cx="6219826" cy="9886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atin typeface="Times New Roman" pitchFamily="18" charset="0"/>
                <a:cs typeface="Times New Roman" pitchFamily="18" charset="0"/>
              </a:defRPr>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dirty="0"/>
          </a:p>
        </p:txBody>
      </p:sp>
      <p:sp>
        <p:nvSpPr>
          <p:cNvPr id="59" name="Google Shape;59;p33"/>
          <p:cNvSpPr txBox="1">
            <a:spLocks noGrp="1"/>
          </p:cNvSpPr>
          <p:nvPr>
            <p:ph type="body" idx="4"/>
          </p:nvPr>
        </p:nvSpPr>
        <p:spPr>
          <a:xfrm>
            <a:off x="7406640" y="3006090"/>
            <a:ext cx="6219826" cy="44215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atin typeface="Times New Roman" pitchFamily="18" charset="0"/>
                <a:cs typeface="Times New Roman" pitchFamily="18" charset="0"/>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dirty="0"/>
          </a:p>
        </p:txBody>
      </p:sp>
      <p:sp>
        <p:nvSpPr>
          <p:cNvPr id="60" name="Google Shape;60;p33"/>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3"/>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34"/>
          <p:cNvSpPr txBox="1">
            <a:spLocks noGrp="1"/>
          </p:cNvSpPr>
          <p:nvPr>
            <p:ph type="title"/>
          </p:nvPr>
        </p:nvSpPr>
        <p:spPr>
          <a:xfrm>
            <a:off x="1005840" y="438150"/>
            <a:ext cx="12618721" cy="15906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5" name="Google Shape;65;p34"/>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4"/>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a:off x="1007746" y="548640"/>
            <a:ext cx="4718684"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35"/>
          <p:cNvSpPr txBox="1">
            <a:spLocks noGrp="1"/>
          </p:cNvSpPr>
          <p:nvPr>
            <p:ph type="body" idx="1"/>
          </p:nvPr>
        </p:nvSpPr>
        <p:spPr>
          <a:xfrm>
            <a:off x="6219826" y="1184911"/>
            <a:ext cx="7406640" cy="5848350"/>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200"/>
              </a:spcBef>
              <a:spcAft>
                <a:spcPts val="0"/>
              </a:spcAft>
              <a:buClr>
                <a:schemeClr val="dk1"/>
              </a:buClr>
              <a:buSzPts val="3840"/>
              <a:buChar char="•"/>
              <a:defRPr sz="3840">
                <a:latin typeface="Times New Roman" pitchFamily="18" charset="0"/>
                <a:cs typeface="Times New Roman" pitchFamily="18" charset="0"/>
              </a:defRPr>
            </a:lvl1pPr>
            <a:lvl2pPr marL="914400" lvl="1" indent="-441960" algn="l">
              <a:lnSpc>
                <a:spcPct val="90000"/>
              </a:lnSpc>
              <a:spcBef>
                <a:spcPts val="600"/>
              </a:spcBef>
              <a:spcAft>
                <a:spcPts val="0"/>
              </a:spcAft>
              <a:buClr>
                <a:schemeClr val="dk1"/>
              </a:buClr>
              <a:buSzPts val="3360"/>
              <a:buChar char="•"/>
              <a:defRPr sz="3359"/>
            </a:lvl2pPr>
            <a:lvl3pPr marL="1371600" lvl="2" indent="-411480" algn="l">
              <a:lnSpc>
                <a:spcPct val="90000"/>
              </a:lnSpc>
              <a:spcBef>
                <a:spcPts val="600"/>
              </a:spcBef>
              <a:spcAft>
                <a:spcPts val="0"/>
              </a:spcAft>
              <a:buClr>
                <a:schemeClr val="dk1"/>
              </a:buClr>
              <a:buSzPts val="2880"/>
              <a:buChar char="•"/>
              <a:defRPr sz="2880"/>
            </a:lvl3pPr>
            <a:lvl4pPr marL="1828800" lvl="3" indent="-381000" algn="l">
              <a:lnSpc>
                <a:spcPct val="90000"/>
              </a:lnSpc>
              <a:spcBef>
                <a:spcPts val="600"/>
              </a:spcBef>
              <a:spcAft>
                <a:spcPts val="0"/>
              </a:spcAft>
              <a:buClr>
                <a:schemeClr val="dk1"/>
              </a:buClr>
              <a:buSzPts val="2400"/>
              <a:buChar char="•"/>
              <a:defRPr sz="2400"/>
            </a:lvl4pPr>
            <a:lvl5pPr marL="2286000" lvl="4" indent="-381000" algn="l">
              <a:lnSpc>
                <a:spcPct val="90000"/>
              </a:lnSpc>
              <a:spcBef>
                <a:spcPts val="600"/>
              </a:spcBef>
              <a:spcAft>
                <a:spcPts val="0"/>
              </a:spcAft>
              <a:buClr>
                <a:schemeClr val="dk1"/>
              </a:buClr>
              <a:buSzPts val="2400"/>
              <a:buChar char="•"/>
              <a:defRPr sz="2400"/>
            </a:lvl5pPr>
            <a:lvl6pPr marL="2743200" lvl="5" indent="-381000" algn="l">
              <a:lnSpc>
                <a:spcPct val="90000"/>
              </a:lnSpc>
              <a:spcBef>
                <a:spcPts val="600"/>
              </a:spcBef>
              <a:spcAft>
                <a:spcPts val="0"/>
              </a:spcAft>
              <a:buClr>
                <a:schemeClr val="dk1"/>
              </a:buClr>
              <a:buSzPts val="2400"/>
              <a:buChar char="•"/>
              <a:defRPr sz="2400"/>
            </a:lvl6pPr>
            <a:lvl7pPr marL="3200400" lvl="6" indent="-381000" algn="l">
              <a:lnSpc>
                <a:spcPct val="90000"/>
              </a:lnSpc>
              <a:spcBef>
                <a:spcPts val="600"/>
              </a:spcBef>
              <a:spcAft>
                <a:spcPts val="0"/>
              </a:spcAft>
              <a:buClr>
                <a:schemeClr val="dk1"/>
              </a:buClr>
              <a:buSzPts val="2400"/>
              <a:buChar char="•"/>
              <a:defRPr sz="2400"/>
            </a:lvl7pPr>
            <a:lvl8pPr marL="3657600" lvl="7" indent="-381000" algn="l">
              <a:lnSpc>
                <a:spcPct val="90000"/>
              </a:lnSpc>
              <a:spcBef>
                <a:spcPts val="600"/>
              </a:spcBef>
              <a:spcAft>
                <a:spcPts val="0"/>
              </a:spcAft>
              <a:buClr>
                <a:schemeClr val="dk1"/>
              </a:buClr>
              <a:buSzPts val="2400"/>
              <a:buChar char="•"/>
              <a:defRPr sz="2400"/>
            </a:lvl8pPr>
            <a:lvl9pPr marL="4114800" lvl="8" indent="-381000" algn="l">
              <a:lnSpc>
                <a:spcPct val="90000"/>
              </a:lnSpc>
              <a:spcBef>
                <a:spcPts val="600"/>
              </a:spcBef>
              <a:spcAft>
                <a:spcPts val="0"/>
              </a:spcAft>
              <a:buClr>
                <a:schemeClr val="dk1"/>
              </a:buClr>
              <a:buSzPts val="2400"/>
              <a:buChar char="•"/>
              <a:defRPr sz="2400"/>
            </a:lvl9pPr>
          </a:lstStyle>
          <a:p>
            <a:endParaRPr dirty="0"/>
          </a:p>
        </p:txBody>
      </p:sp>
      <p:sp>
        <p:nvSpPr>
          <p:cNvPr id="71" name="Google Shape;71;p35"/>
          <p:cNvSpPr txBox="1">
            <a:spLocks noGrp="1"/>
          </p:cNvSpPr>
          <p:nvPr>
            <p:ph type="body" idx="2"/>
          </p:nvPr>
        </p:nvSpPr>
        <p:spPr>
          <a:xfrm>
            <a:off x="1007746" y="2468880"/>
            <a:ext cx="4718684" cy="4573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atin typeface="Times New Roman" pitchFamily="18" charset="0"/>
                <a:cs typeface="Times New Roman" pitchFamily="18" charset="0"/>
              </a:defRPr>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dirty="0"/>
          </a:p>
        </p:txBody>
      </p:sp>
      <p:sp>
        <p:nvSpPr>
          <p:cNvPr id="72" name="Google Shape;72;p35"/>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1007746" y="548640"/>
            <a:ext cx="4718684"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atin typeface="Times New Roman" pitchFamily="18" charset="0"/>
                <a:cs typeface="Times New Roman"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 name="Google Shape;77;p36"/>
          <p:cNvSpPr>
            <a:spLocks noGrp="1"/>
          </p:cNvSpPr>
          <p:nvPr>
            <p:ph type="pic" idx="2"/>
          </p:nvPr>
        </p:nvSpPr>
        <p:spPr>
          <a:xfrm>
            <a:off x="6219826" y="1184911"/>
            <a:ext cx="7406640" cy="5848350"/>
          </a:xfrm>
          <a:prstGeom prst="rect">
            <a:avLst/>
          </a:prstGeom>
          <a:noFill/>
          <a:ln>
            <a:noFill/>
          </a:ln>
        </p:spPr>
      </p:sp>
      <p:sp>
        <p:nvSpPr>
          <p:cNvPr id="78" name="Google Shape;78;p36"/>
          <p:cNvSpPr txBox="1">
            <a:spLocks noGrp="1"/>
          </p:cNvSpPr>
          <p:nvPr>
            <p:ph type="body" idx="1"/>
          </p:nvPr>
        </p:nvSpPr>
        <p:spPr>
          <a:xfrm>
            <a:off x="1007746" y="2468880"/>
            <a:ext cx="4718684" cy="4573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atin typeface="Times New Roman" pitchFamily="18" charset="0"/>
                <a:cs typeface="Times New Roman" pitchFamily="18" charset="0"/>
              </a:defRPr>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dirty="0"/>
          </a:p>
        </p:txBody>
      </p:sp>
      <p:sp>
        <p:nvSpPr>
          <p:cNvPr id="79" name="Google Shape;79;p36"/>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6"/>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6"/>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005840" y="438150"/>
            <a:ext cx="12618721" cy="159067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280"/>
              <a:buFont typeface="Calibri"/>
              <a:buNone/>
              <a:defRPr sz="528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4"/>
          <p:cNvSpPr txBox="1">
            <a:spLocks noGrp="1"/>
          </p:cNvSpPr>
          <p:nvPr>
            <p:ph type="body" idx="1"/>
          </p:nvPr>
        </p:nvSpPr>
        <p:spPr>
          <a:xfrm>
            <a:off x="1005840" y="2190750"/>
            <a:ext cx="12618721" cy="5221606"/>
          </a:xfrm>
          <a:prstGeom prst="rect">
            <a:avLst/>
          </a:prstGeom>
          <a:noFill/>
          <a:ln>
            <a:noFill/>
          </a:ln>
        </p:spPr>
        <p:txBody>
          <a:bodyPr spcFirstLastPara="1" wrap="square" lIns="91425" tIns="45700" rIns="91425" bIns="45700" anchor="t" anchorCtr="0">
            <a:normAutofit/>
          </a:bodyPr>
          <a:lstStyle>
            <a:lvl1pPr marL="457200" marR="0" lvl="0" indent="-44196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dirty="0"/>
          </a:p>
        </p:txBody>
      </p:sp>
      <p:sp>
        <p:nvSpPr>
          <p:cNvPr id="12" name="Google Shape;12;p24"/>
          <p:cNvSpPr txBox="1">
            <a:spLocks noGrp="1"/>
          </p:cNvSpPr>
          <p:nvPr>
            <p:ph type="dt" idx="10"/>
          </p:nvPr>
        </p:nvSpPr>
        <p:spPr>
          <a:xfrm>
            <a:off x="1005840" y="7627621"/>
            <a:ext cx="3291840" cy="4381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40" b="0" i="0" u="none" strike="noStrike" cap="none">
                <a:solidFill>
                  <a:srgbClr val="888888"/>
                </a:solidFill>
                <a:latin typeface="Times New Roman" pitchFamily="18" charset="0"/>
                <a:ea typeface="Times New Roman" pitchFamily="18" charset="0"/>
                <a:cs typeface="Times New Roman" pitchFamily="18" charset="0"/>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lang="en-US" dirty="0"/>
          </a:p>
        </p:txBody>
      </p:sp>
      <p:sp>
        <p:nvSpPr>
          <p:cNvPr id="13" name="Google Shape;13;p24"/>
          <p:cNvSpPr txBox="1">
            <a:spLocks noGrp="1"/>
          </p:cNvSpPr>
          <p:nvPr>
            <p:ph type="ftr" idx="11"/>
          </p:nvPr>
        </p:nvSpPr>
        <p:spPr>
          <a:xfrm>
            <a:off x="4846320" y="7627621"/>
            <a:ext cx="4937760" cy="4381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440" b="0" i="0" u="none" strike="noStrike" cap="none">
                <a:solidFill>
                  <a:srgbClr val="888888"/>
                </a:solidFill>
                <a:latin typeface="Times New Roman" pitchFamily="18" charset="0"/>
                <a:ea typeface="Times New Roman" pitchFamily="18" charset="0"/>
                <a:cs typeface="Times New Roman" pitchFamily="18" charset="0"/>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lang="en-US" dirty="0"/>
          </a:p>
        </p:txBody>
      </p:sp>
      <p:sp>
        <p:nvSpPr>
          <p:cNvPr id="14" name="Google Shape;14;p24"/>
          <p:cNvSpPr txBox="1">
            <a:spLocks noGrp="1"/>
          </p:cNvSpPr>
          <p:nvPr>
            <p:ph type="sldNum" idx="12"/>
          </p:nvPr>
        </p:nvSpPr>
        <p:spPr>
          <a:xfrm>
            <a:off x="10332720" y="7627621"/>
            <a:ext cx="3291840" cy="4381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40" b="0" i="0" u="none" strike="noStrike" cap="none">
                <a:solidFill>
                  <a:srgbClr val="888888"/>
                </a:solidFill>
                <a:latin typeface="Times New Roman" pitchFamily="18" charset="0"/>
                <a:ea typeface="Times New Roman" pitchFamily="18" charset="0"/>
                <a:cs typeface="Times New Roman" pitchFamily="18" charset="0"/>
                <a:sym typeface="Calibri"/>
              </a:defRPr>
            </a:lvl1pPr>
            <a:lvl2pPr marL="0" marR="0" lvl="1" indent="0" algn="r" rtl="0">
              <a:spcBef>
                <a:spcPts val="0"/>
              </a:spcBef>
              <a:buNone/>
              <a:defRPr sz="1440" b="0" i="0" u="none" strike="noStrike" cap="none">
                <a:solidFill>
                  <a:srgbClr val="888888"/>
                </a:solidFill>
                <a:latin typeface="Calibri"/>
                <a:ea typeface="Calibri"/>
                <a:cs typeface="Calibri"/>
                <a:sym typeface="Calibri"/>
              </a:defRPr>
            </a:lvl2pPr>
            <a:lvl3pPr marL="0" marR="0" lvl="2" indent="0" algn="r" rtl="0">
              <a:spcBef>
                <a:spcPts val="0"/>
              </a:spcBef>
              <a:buNone/>
              <a:defRPr sz="1440" b="0" i="0" u="none" strike="noStrike" cap="none">
                <a:solidFill>
                  <a:srgbClr val="888888"/>
                </a:solidFill>
                <a:latin typeface="Calibri"/>
                <a:ea typeface="Calibri"/>
                <a:cs typeface="Calibri"/>
                <a:sym typeface="Calibri"/>
              </a:defRPr>
            </a:lvl3pPr>
            <a:lvl4pPr marL="0" marR="0" lvl="3" indent="0" algn="r" rtl="0">
              <a:spcBef>
                <a:spcPts val="0"/>
              </a:spcBef>
              <a:buNone/>
              <a:defRPr sz="1440" b="0" i="0" u="none" strike="noStrike" cap="none">
                <a:solidFill>
                  <a:srgbClr val="888888"/>
                </a:solidFill>
                <a:latin typeface="Calibri"/>
                <a:ea typeface="Calibri"/>
                <a:cs typeface="Calibri"/>
                <a:sym typeface="Calibri"/>
              </a:defRPr>
            </a:lvl4pPr>
            <a:lvl5pPr marL="0" marR="0" lvl="4" indent="0" algn="r" rtl="0">
              <a:spcBef>
                <a:spcPts val="0"/>
              </a:spcBef>
              <a:buNone/>
              <a:defRPr sz="1440" b="0" i="0" u="none" strike="noStrike" cap="none">
                <a:solidFill>
                  <a:srgbClr val="888888"/>
                </a:solidFill>
                <a:latin typeface="Calibri"/>
                <a:ea typeface="Calibri"/>
                <a:cs typeface="Calibri"/>
                <a:sym typeface="Calibri"/>
              </a:defRPr>
            </a:lvl5pPr>
            <a:lvl6pPr marL="0" marR="0" lvl="5" indent="0" algn="r" rtl="0">
              <a:spcBef>
                <a:spcPts val="0"/>
              </a:spcBef>
              <a:buNone/>
              <a:defRPr sz="1440" b="0" i="0" u="none" strike="noStrike" cap="none">
                <a:solidFill>
                  <a:srgbClr val="888888"/>
                </a:solidFill>
                <a:latin typeface="Calibri"/>
                <a:ea typeface="Calibri"/>
                <a:cs typeface="Calibri"/>
                <a:sym typeface="Calibri"/>
              </a:defRPr>
            </a:lvl6pPr>
            <a:lvl7pPr marL="0" marR="0" lvl="6" indent="0" algn="r" rtl="0">
              <a:spcBef>
                <a:spcPts val="0"/>
              </a:spcBef>
              <a:buNone/>
              <a:defRPr sz="1440" b="0" i="0" u="none" strike="noStrike" cap="none">
                <a:solidFill>
                  <a:srgbClr val="888888"/>
                </a:solidFill>
                <a:latin typeface="Calibri"/>
                <a:ea typeface="Calibri"/>
                <a:cs typeface="Calibri"/>
                <a:sym typeface="Calibri"/>
              </a:defRPr>
            </a:lvl7pPr>
            <a:lvl8pPr marL="0" marR="0" lvl="7" indent="0" algn="r" rtl="0">
              <a:spcBef>
                <a:spcPts val="0"/>
              </a:spcBef>
              <a:buNone/>
              <a:defRPr sz="1440" b="0" i="0" u="none" strike="noStrike" cap="none">
                <a:solidFill>
                  <a:srgbClr val="888888"/>
                </a:solidFill>
                <a:latin typeface="Calibri"/>
                <a:ea typeface="Calibri"/>
                <a:cs typeface="Calibri"/>
                <a:sym typeface="Calibri"/>
              </a:defRPr>
            </a:lvl8pPr>
            <a:lvl9pPr marL="0" marR="0" lvl="8" indent="0" algn="r" rtl="0">
              <a:spcBef>
                <a:spcPts val="0"/>
              </a:spcBef>
              <a:buNone/>
              <a:defRPr sz="144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A5A4B45B-5C2E-4832-AD1C-C4F54B3CD8AA}" type="datetimeFigureOut">
              <a:rPr lang="en-US" smtClean="0"/>
              <a:t>12/9/2024</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D28CC39-CFDD-48BB-8347-C06213222C46}" type="slidenum">
              <a:rPr lang="en-US" smtClean="0"/>
              <a:t>‹#›</a:t>
            </a:fld>
            <a:endParaRPr lang="en-US"/>
          </a:p>
        </p:txBody>
      </p:sp>
    </p:spTree>
    <p:extLst>
      <p:ext uri="{BB962C8B-B14F-4D97-AF65-F5344CB8AC3E}">
        <p14:creationId xmlns:p14="http://schemas.microsoft.com/office/powerpoint/2010/main" val="161073019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35.w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gif"/><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oleObject" Target="../embeddings/oleObject4.bin"/><Relationship Id="rId18" Type="http://schemas.openxmlformats.org/officeDocument/2006/relationships/image" Target="../media/image27.wmf"/><Relationship Id="rId3" Type="http://schemas.openxmlformats.org/officeDocument/2006/relationships/image" Target="../media/image20.png"/><Relationship Id="rId7" Type="http://schemas.openxmlformats.org/officeDocument/2006/relationships/image" Target="../media/image21.wmf"/><Relationship Id="rId12" Type="http://schemas.openxmlformats.org/officeDocument/2006/relationships/image" Target="../media/image24.wmf"/><Relationship Id="rId17" Type="http://schemas.openxmlformats.org/officeDocument/2006/relationships/oleObject" Target="../embeddings/oleObject6.bin"/><Relationship Id="rId2" Type="http://schemas.openxmlformats.org/officeDocument/2006/relationships/image" Target="../media/image18.gif"/><Relationship Id="rId16" Type="http://schemas.openxmlformats.org/officeDocument/2006/relationships/image" Target="../media/image26.wmf"/><Relationship Id="rId1" Type="http://schemas.openxmlformats.org/officeDocument/2006/relationships/slideLayout" Target="../slideLayouts/slideLayout23.x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25.png"/><Relationship Id="rId15" Type="http://schemas.openxmlformats.org/officeDocument/2006/relationships/oleObject" Target="../embeddings/oleObject5.bin"/><Relationship Id="rId10" Type="http://schemas.openxmlformats.org/officeDocument/2006/relationships/image" Target="../media/image23.wmf"/><Relationship Id="rId9" Type="http://schemas.openxmlformats.org/officeDocument/2006/relationships/oleObject" Target="../embeddings/oleObject2.bin"/><Relationship Id="rId14" Type="http://schemas.openxmlformats.org/officeDocument/2006/relationships/image" Target="../media/image25.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2.wmf"/><Relationship Id="rId7" Type="http://schemas.openxmlformats.org/officeDocument/2006/relationships/image" Target="../media/image29.wmf"/><Relationship Id="rId12" Type="http://schemas.openxmlformats.org/officeDocument/2006/relationships/oleObject" Target="../embeddings/oleObject10.bin"/><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oleObject" Target="../embeddings/oleObject7.bin"/><Relationship Id="rId11" Type="http://schemas.openxmlformats.org/officeDocument/2006/relationships/image" Target="../media/image31.wmf"/><Relationship Id="rId5" Type="http://schemas.openxmlformats.org/officeDocument/2006/relationships/image" Target="../media/image28.emf"/><Relationship Id="rId10" Type="http://schemas.openxmlformats.org/officeDocument/2006/relationships/oleObject" Target="../embeddings/oleObject9.bin"/><Relationship Id="rId4" Type="http://schemas.openxmlformats.org/officeDocument/2006/relationships/image" Target="../media/image32.png"/><Relationship Id="rId9" Type="http://schemas.openxmlformats.org/officeDocument/2006/relationships/image" Target="../media/image30.w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7"/>
        <p:cNvGrpSpPr/>
        <p:nvPr/>
      </p:nvGrpSpPr>
      <p:grpSpPr>
        <a:xfrm>
          <a:off x="0" y="0"/>
          <a:ext cx="0" cy="0"/>
          <a:chOff x="0" y="0"/>
          <a:chExt cx="0" cy="0"/>
        </a:xfrm>
      </p:grpSpPr>
      <p:pic>
        <p:nvPicPr>
          <p:cNvPr id="98" name="Google Shape;98;p1"/>
          <p:cNvPicPr preferRelativeResize="0"/>
          <p:nvPr/>
        </p:nvPicPr>
        <p:blipFill rotWithShape="1">
          <a:blip r:embed="rId3">
            <a:alphaModFix/>
          </a:blip>
          <a:srcRect l="6865" t="11162" r="6865" b="10742"/>
          <a:stretch/>
        </p:blipFill>
        <p:spPr>
          <a:xfrm>
            <a:off x="923109" y="0"/>
            <a:ext cx="12993188" cy="82949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1410476" y="1112046"/>
            <a:ext cx="4492801" cy="331810"/>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Shap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9103" y="905923"/>
            <a:ext cx="3902701"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hape 33"/>
          <p:cNvSpPr txBox="1">
            <a:spLocks noChangeArrowheads="1"/>
          </p:cNvSpPr>
          <p:nvPr/>
        </p:nvSpPr>
        <p:spPr bwMode="auto">
          <a:xfrm>
            <a:off x="10434840" y="2986187"/>
            <a:ext cx="3518262" cy="65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just" defTabSz="1097280" rtl="0" eaLnBrk="1" fontAlgn="base" latinLnBrk="0" hangingPunct="1">
              <a:lnSpc>
                <a:spcPct val="100000"/>
              </a:lnSpc>
              <a:spcBef>
                <a:spcPct val="0"/>
              </a:spcBef>
              <a:spcAft>
                <a:spcPct val="0"/>
              </a:spcAft>
              <a:buClrTx/>
              <a:buSzTx/>
              <a:buFontTx/>
              <a:buNone/>
              <a:tabLst/>
              <a:defRPr/>
            </a:pPr>
            <a:r>
              <a:rPr kumimoji="0" lang="en-US" sz="2880" b="0" i="1"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1.4.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Tập</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hợp</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1"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P</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2118038" y="1726256"/>
            <a:ext cx="7258718" cy="535531"/>
          </a:xfrm>
          <a:prstGeom prst="rect">
            <a:avLst/>
          </a:prstGeom>
        </p:spPr>
        <p:txBody>
          <a:bodyPr wrap="non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8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
            </a:r>
          </a:p>
        </p:txBody>
      </p:sp>
      <p:grpSp>
        <p:nvGrpSpPr>
          <p:cNvPr id="26" name="Google Shape;3682;p80">
            <a:extLst>
              <a:ext uri="{FF2B5EF4-FFF2-40B4-BE49-F238E27FC236}">
                <a16:creationId xmlns:a16="http://schemas.microsoft.com/office/drawing/2014/main" id="{CC1EED2B-4C0B-4BA8-84DE-EC0AEDCB91ED}"/>
              </a:ext>
            </a:extLst>
          </p:cNvPr>
          <p:cNvGrpSpPr/>
          <p:nvPr/>
        </p:nvGrpSpPr>
        <p:grpSpPr>
          <a:xfrm>
            <a:off x="495766" y="1744984"/>
            <a:ext cx="1546556" cy="3223891"/>
            <a:chOff x="-4018550" y="6383788"/>
            <a:chExt cx="831350" cy="1733000"/>
          </a:xfrm>
        </p:grpSpPr>
        <p:sp>
          <p:nvSpPr>
            <p:cNvPr id="27" name="Google Shape;3683;p80">
              <a:extLst>
                <a:ext uri="{FF2B5EF4-FFF2-40B4-BE49-F238E27FC236}">
                  <a16:creationId xmlns:a16="http://schemas.microsoft.com/office/drawing/2014/main" id="{776BCC57-0E4F-47B6-9D50-AA739665FE6B}"/>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684;p80">
              <a:extLst>
                <a:ext uri="{FF2B5EF4-FFF2-40B4-BE49-F238E27FC236}">
                  <a16:creationId xmlns:a16="http://schemas.microsoft.com/office/drawing/2014/main" id="{A36F400D-FAD2-4D3A-8CD6-01C7D67364AF}"/>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3685;p80">
              <a:extLst>
                <a:ext uri="{FF2B5EF4-FFF2-40B4-BE49-F238E27FC236}">
                  <a16:creationId xmlns:a16="http://schemas.microsoft.com/office/drawing/2014/main" id="{1C5B4C4C-76D7-4269-8F7B-A1473B07B61C}"/>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686;p80">
              <a:extLst>
                <a:ext uri="{FF2B5EF4-FFF2-40B4-BE49-F238E27FC236}">
                  <a16:creationId xmlns:a16="http://schemas.microsoft.com/office/drawing/2014/main" id="{B3BDF074-886A-4AB5-99A3-870C0F068DCB}"/>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687;p80">
              <a:extLst>
                <a:ext uri="{FF2B5EF4-FFF2-40B4-BE49-F238E27FC236}">
                  <a16:creationId xmlns:a16="http://schemas.microsoft.com/office/drawing/2014/main" id="{A713BE5D-F844-41C9-A0AF-71A673B2C370}"/>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88;p80">
              <a:extLst>
                <a:ext uri="{FF2B5EF4-FFF2-40B4-BE49-F238E27FC236}">
                  <a16:creationId xmlns:a16="http://schemas.microsoft.com/office/drawing/2014/main" id="{B404A3A4-74F1-443D-A845-827B45E72166}"/>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689;p80">
              <a:extLst>
                <a:ext uri="{FF2B5EF4-FFF2-40B4-BE49-F238E27FC236}">
                  <a16:creationId xmlns:a16="http://schemas.microsoft.com/office/drawing/2014/main" id="{E761DD0E-5B02-458A-90F6-50C60E3FD4C3}"/>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90;p80">
              <a:extLst>
                <a:ext uri="{FF2B5EF4-FFF2-40B4-BE49-F238E27FC236}">
                  <a16:creationId xmlns:a16="http://schemas.microsoft.com/office/drawing/2014/main" id="{125A09FA-992D-42A0-9EE6-1F94562F53F8}"/>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691;p80">
              <a:extLst>
                <a:ext uri="{FF2B5EF4-FFF2-40B4-BE49-F238E27FC236}">
                  <a16:creationId xmlns:a16="http://schemas.microsoft.com/office/drawing/2014/main" id="{D283C7C3-BC5E-4C21-91C1-D52D27E8967A}"/>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692;p80">
              <a:extLst>
                <a:ext uri="{FF2B5EF4-FFF2-40B4-BE49-F238E27FC236}">
                  <a16:creationId xmlns:a16="http://schemas.microsoft.com/office/drawing/2014/main" id="{D4E1EA60-65FA-4216-B636-91A882D711E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693;p80">
              <a:extLst>
                <a:ext uri="{FF2B5EF4-FFF2-40B4-BE49-F238E27FC236}">
                  <a16:creationId xmlns:a16="http://schemas.microsoft.com/office/drawing/2014/main" id="{56D07A89-674A-4E10-9561-F256C88F2513}"/>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694;p80">
              <a:extLst>
                <a:ext uri="{FF2B5EF4-FFF2-40B4-BE49-F238E27FC236}">
                  <a16:creationId xmlns:a16="http://schemas.microsoft.com/office/drawing/2014/main" id="{115CFA39-BC50-4502-AE9C-D2BD8AD844C9}"/>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95;p80">
              <a:extLst>
                <a:ext uri="{FF2B5EF4-FFF2-40B4-BE49-F238E27FC236}">
                  <a16:creationId xmlns:a16="http://schemas.microsoft.com/office/drawing/2014/main" id="{DD1C5AEE-7D75-4B48-AFDE-4845F6947844}"/>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696;p80">
              <a:extLst>
                <a:ext uri="{FF2B5EF4-FFF2-40B4-BE49-F238E27FC236}">
                  <a16:creationId xmlns:a16="http://schemas.microsoft.com/office/drawing/2014/main" id="{B5189EB2-03DF-4F90-9599-5383F73C683E}"/>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697;p80">
              <a:extLst>
                <a:ext uri="{FF2B5EF4-FFF2-40B4-BE49-F238E27FC236}">
                  <a16:creationId xmlns:a16="http://schemas.microsoft.com/office/drawing/2014/main" id="{0504257E-7DB5-4F73-93A5-418CD03B6C6A}"/>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698;p80">
              <a:extLst>
                <a:ext uri="{FF2B5EF4-FFF2-40B4-BE49-F238E27FC236}">
                  <a16:creationId xmlns:a16="http://schemas.microsoft.com/office/drawing/2014/main" id="{905202BA-4D17-4432-B23C-ADD64BBABF91}"/>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699;p80">
              <a:extLst>
                <a:ext uri="{FF2B5EF4-FFF2-40B4-BE49-F238E27FC236}">
                  <a16:creationId xmlns:a16="http://schemas.microsoft.com/office/drawing/2014/main" id="{A91243F3-831E-4E0A-9954-9F018D3A5277}"/>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700;p80">
              <a:extLst>
                <a:ext uri="{FF2B5EF4-FFF2-40B4-BE49-F238E27FC236}">
                  <a16:creationId xmlns:a16="http://schemas.microsoft.com/office/drawing/2014/main" id="{3F2B6BEB-8299-402D-86CD-8166A722C178}"/>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701;p80">
              <a:extLst>
                <a:ext uri="{FF2B5EF4-FFF2-40B4-BE49-F238E27FC236}">
                  <a16:creationId xmlns:a16="http://schemas.microsoft.com/office/drawing/2014/main" id="{E4954A5A-E5CF-4C14-AF63-8C7920B719E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702;p80">
              <a:extLst>
                <a:ext uri="{FF2B5EF4-FFF2-40B4-BE49-F238E27FC236}">
                  <a16:creationId xmlns:a16="http://schemas.microsoft.com/office/drawing/2014/main" id="{EBF30245-E5C0-4BDE-AD7A-C969887EFFD6}"/>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703;p80">
              <a:extLst>
                <a:ext uri="{FF2B5EF4-FFF2-40B4-BE49-F238E27FC236}">
                  <a16:creationId xmlns:a16="http://schemas.microsoft.com/office/drawing/2014/main" id="{BBBB3609-99BD-40A3-8024-B9393192588A}"/>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704;p80">
              <a:extLst>
                <a:ext uri="{FF2B5EF4-FFF2-40B4-BE49-F238E27FC236}">
                  <a16:creationId xmlns:a16="http://schemas.microsoft.com/office/drawing/2014/main" id="{B138D699-D707-4527-9BF2-2C0F946B71AB}"/>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705;p80">
              <a:extLst>
                <a:ext uri="{FF2B5EF4-FFF2-40B4-BE49-F238E27FC236}">
                  <a16:creationId xmlns:a16="http://schemas.microsoft.com/office/drawing/2014/main" id="{50CD0075-E0AD-4F27-A25E-4E3D4DEB2781}"/>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706;p80">
              <a:extLst>
                <a:ext uri="{FF2B5EF4-FFF2-40B4-BE49-F238E27FC236}">
                  <a16:creationId xmlns:a16="http://schemas.microsoft.com/office/drawing/2014/main" id="{11DA12CA-4EE9-4A2C-916C-F3DD11F204CB}"/>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707;p80">
              <a:extLst>
                <a:ext uri="{FF2B5EF4-FFF2-40B4-BE49-F238E27FC236}">
                  <a16:creationId xmlns:a16="http://schemas.microsoft.com/office/drawing/2014/main" id="{6571C722-E1D5-4E96-B5D3-CB1B93F7F132}"/>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708;p80">
              <a:extLst>
                <a:ext uri="{FF2B5EF4-FFF2-40B4-BE49-F238E27FC236}">
                  <a16:creationId xmlns:a16="http://schemas.microsoft.com/office/drawing/2014/main" id="{0BE8FA96-5946-4B42-BA8F-1704ECE1446B}"/>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709;p80">
              <a:extLst>
                <a:ext uri="{FF2B5EF4-FFF2-40B4-BE49-F238E27FC236}">
                  <a16:creationId xmlns:a16="http://schemas.microsoft.com/office/drawing/2014/main" id="{2E7DFCC7-1DB6-4128-85E6-E2216C18D42D}"/>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710;p80">
              <a:extLst>
                <a:ext uri="{FF2B5EF4-FFF2-40B4-BE49-F238E27FC236}">
                  <a16:creationId xmlns:a16="http://schemas.microsoft.com/office/drawing/2014/main" id="{057F8AA2-434C-4F6E-A64F-E693B489F197}"/>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711;p80">
              <a:extLst>
                <a:ext uri="{FF2B5EF4-FFF2-40B4-BE49-F238E27FC236}">
                  <a16:creationId xmlns:a16="http://schemas.microsoft.com/office/drawing/2014/main" id="{3C163D7A-D85F-45A9-B2F4-FC78CFF73482}"/>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712;p80">
              <a:extLst>
                <a:ext uri="{FF2B5EF4-FFF2-40B4-BE49-F238E27FC236}">
                  <a16:creationId xmlns:a16="http://schemas.microsoft.com/office/drawing/2014/main" id="{B49D9C7A-170A-4073-91D5-87F7E20D4B92}"/>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3713;p80">
              <a:extLst>
                <a:ext uri="{FF2B5EF4-FFF2-40B4-BE49-F238E27FC236}">
                  <a16:creationId xmlns:a16="http://schemas.microsoft.com/office/drawing/2014/main" id="{97D48FBB-5D91-402B-81B2-DEA314CB1BA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714;p80">
              <a:extLst>
                <a:ext uri="{FF2B5EF4-FFF2-40B4-BE49-F238E27FC236}">
                  <a16:creationId xmlns:a16="http://schemas.microsoft.com/office/drawing/2014/main" id="{DF7483BC-0518-400B-A1C0-04DCAAAB9D10}"/>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715;p80">
              <a:extLst>
                <a:ext uri="{FF2B5EF4-FFF2-40B4-BE49-F238E27FC236}">
                  <a16:creationId xmlns:a16="http://schemas.microsoft.com/office/drawing/2014/main" id="{77818643-D922-4675-9AD6-4BEC2CF1E2D6}"/>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716;p80">
              <a:extLst>
                <a:ext uri="{FF2B5EF4-FFF2-40B4-BE49-F238E27FC236}">
                  <a16:creationId xmlns:a16="http://schemas.microsoft.com/office/drawing/2014/main" id="{70CFC173-03B1-4923-B701-C9FEB4868FA9}"/>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717;p80">
              <a:extLst>
                <a:ext uri="{FF2B5EF4-FFF2-40B4-BE49-F238E27FC236}">
                  <a16:creationId xmlns:a16="http://schemas.microsoft.com/office/drawing/2014/main" id="{226E664D-4461-4B72-AF35-CD3CC40C9E4A}"/>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718;p80">
              <a:extLst>
                <a:ext uri="{FF2B5EF4-FFF2-40B4-BE49-F238E27FC236}">
                  <a16:creationId xmlns:a16="http://schemas.microsoft.com/office/drawing/2014/main" id="{BF9AA8F6-DFD4-4909-84DC-CC6463C6EFC5}"/>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719;p80">
              <a:extLst>
                <a:ext uri="{FF2B5EF4-FFF2-40B4-BE49-F238E27FC236}">
                  <a16:creationId xmlns:a16="http://schemas.microsoft.com/office/drawing/2014/main" id="{0A02BBFB-175B-4B6C-9E8C-3C6D058F9777}"/>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720;p80">
              <a:extLst>
                <a:ext uri="{FF2B5EF4-FFF2-40B4-BE49-F238E27FC236}">
                  <a16:creationId xmlns:a16="http://schemas.microsoft.com/office/drawing/2014/main" id="{BBFA7D4D-FA6B-43A0-82D0-FC0AFAAF548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721;p80">
              <a:extLst>
                <a:ext uri="{FF2B5EF4-FFF2-40B4-BE49-F238E27FC236}">
                  <a16:creationId xmlns:a16="http://schemas.microsoft.com/office/drawing/2014/main" id="{AF57B152-F538-447D-8FF5-9EFCC3D199DE}"/>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722;p80">
              <a:extLst>
                <a:ext uri="{FF2B5EF4-FFF2-40B4-BE49-F238E27FC236}">
                  <a16:creationId xmlns:a16="http://schemas.microsoft.com/office/drawing/2014/main" id="{C6F77C93-83CF-449D-8276-29CEE6BE91C6}"/>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723;p80">
              <a:extLst>
                <a:ext uri="{FF2B5EF4-FFF2-40B4-BE49-F238E27FC236}">
                  <a16:creationId xmlns:a16="http://schemas.microsoft.com/office/drawing/2014/main" id="{C242F581-4BBB-4A34-84C3-A9EE12A412F4}"/>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724;p80">
              <a:extLst>
                <a:ext uri="{FF2B5EF4-FFF2-40B4-BE49-F238E27FC236}">
                  <a16:creationId xmlns:a16="http://schemas.microsoft.com/office/drawing/2014/main" id="{C5D9C081-0AA4-4382-A986-2BD2FB252E45}"/>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725;p80">
              <a:extLst>
                <a:ext uri="{FF2B5EF4-FFF2-40B4-BE49-F238E27FC236}">
                  <a16:creationId xmlns:a16="http://schemas.microsoft.com/office/drawing/2014/main" id="{FF7D0CD7-976A-4B83-ACE1-837D05690100}"/>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726;p80">
              <a:extLst>
                <a:ext uri="{FF2B5EF4-FFF2-40B4-BE49-F238E27FC236}">
                  <a16:creationId xmlns:a16="http://schemas.microsoft.com/office/drawing/2014/main" id="{D2347601-2072-4346-A677-A30AF590524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727;p80">
              <a:extLst>
                <a:ext uri="{FF2B5EF4-FFF2-40B4-BE49-F238E27FC236}">
                  <a16:creationId xmlns:a16="http://schemas.microsoft.com/office/drawing/2014/main" id="{5CE741E2-9BC1-43C2-ACF8-22B465143165}"/>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728;p80">
              <a:extLst>
                <a:ext uri="{FF2B5EF4-FFF2-40B4-BE49-F238E27FC236}">
                  <a16:creationId xmlns:a16="http://schemas.microsoft.com/office/drawing/2014/main" id="{34BC6C78-CAB1-4CA9-831A-18B53B1FF88E}"/>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729;p80">
              <a:extLst>
                <a:ext uri="{FF2B5EF4-FFF2-40B4-BE49-F238E27FC236}">
                  <a16:creationId xmlns:a16="http://schemas.microsoft.com/office/drawing/2014/main" id="{ABD7DEC9-7486-42C4-B3E1-04BB56B21415}"/>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730;p80">
              <a:extLst>
                <a:ext uri="{FF2B5EF4-FFF2-40B4-BE49-F238E27FC236}">
                  <a16:creationId xmlns:a16="http://schemas.microsoft.com/office/drawing/2014/main" id="{90D57EA3-58CF-49C6-988D-DD20A2045EFC}"/>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3731;p80">
              <a:extLst>
                <a:ext uri="{FF2B5EF4-FFF2-40B4-BE49-F238E27FC236}">
                  <a16:creationId xmlns:a16="http://schemas.microsoft.com/office/drawing/2014/main" id="{F6BE4BD9-403E-4AAB-9A1A-0E66DC85284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732;p80">
              <a:extLst>
                <a:ext uri="{FF2B5EF4-FFF2-40B4-BE49-F238E27FC236}">
                  <a16:creationId xmlns:a16="http://schemas.microsoft.com/office/drawing/2014/main" id="{516BFFF6-2F65-42FE-8094-83C71D4090AB}"/>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3733;p80">
              <a:extLst>
                <a:ext uri="{FF2B5EF4-FFF2-40B4-BE49-F238E27FC236}">
                  <a16:creationId xmlns:a16="http://schemas.microsoft.com/office/drawing/2014/main" id="{8AE67B9B-BC6A-4F38-A299-A454CCA0EAF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3734;p80">
              <a:extLst>
                <a:ext uri="{FF2B5EF4-FFF2-40B4-BE49-F238E27FC236}">
                  <a16:creationId xmlns:a16="http://schemas.microsoft.com/office/drawing/2014/main" id="{A114605A-639F-4546-9E71-EF69FAA37A0C}"/>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3735;p80">
              <a:extLst>
                <a:ext uri="{FF2B5EF4-FFF2-40B4-BE49-F238E27FC236}">
                  <a16:creationId xmlns:a16="http://schemas.microsoft.com/office/drawing/2014/main" id="{A0F55A92-8509-42D1-BF75-7FD8F964045B}"/>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3736;p80">
              <a:extLst>
                <a:ext uri="{FF2B5EF4-FFF2-40B4-BE49-F238E27FC236}">
                  <a16:creationId xmlns:a16="http://schemas.microsoft.com/office/drawing/2014/main" id="{1012A6B9-8231-4B02-8704-FC0F9D00E094}"/>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3737;p80">
              <a:extLst>
                <a:ext uri="{FF2B5EF4-FFF2-40B4-BE49-F238E27FC236}">
                  <a16:creationId xmlns:a16="http://schemas.microsoft.com/office/drawing/2014/main" id="{3F9A4486-0041-4330-B9C4-5A75D7F18207}"/>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3738;p80">
              <a:extLst>
                <a:ext uri="{FF2B5EF4-FFF2-40B4-BE49-F238E27FC236}">
                  <a16:creationId xmlns:a16="http://schemas.microsoft.com/office/drawing/2014/main" id="{4BC9009A-7E72-4C6F-8A21-DF424512F19E}"/>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3739;p80">
              <a:extLst>
                <a:ext uri="{FF2B5EF4-FFF2-40B4-BE49-F238E27FC236}">
                  <a16:creationId xmlns:a16="http://schemas.microsoft.com/office/drawing/2014/main" id="{E33A9B05-84CD-4630-B1F7-354C0B9DAE10}"/>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3740;p80">
              <a:extLst>
                <a:ext uri="{FF2B5EF4-FFF2-40B4-BE49-F238E27FC236}">
                  <a16:creationId xmlns:a16="http://schemas.microsoft.com/office/drawing/2014/main" id="{C506CF62-8570-487A-9B70-39E6C1186ACC}"/>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741;p80">
              <a:extLst>
                <a:ext uri="{FF2B5EF4-FFF2-40B4-BE49-F238E27FC236}">
                  <a16:creationId xmlns:a16="http://schemas.microsoft.com/office/drawing/2014/main" id="{F4E42FD5-C70E-4240-9807-4F1DD8D9A492}"/>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742;p80">
              <a:extLst>
                <a:ext uri="{FF2B5EF4-FFF2-40B4-BE49-F238E27FC236}">
                  <a16:creationId xmlns:a16="http://schemas.microsoft.com/office/drawing/2014/main" id="{4C377961-8D30-4E04-B514-CD348DF9B893}"/>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743;p80">
              <a:extLst>
                <a:ext uri="{FF2B5EF4-FFF2-40B4-BE49-F238E27FC236}">
                  <a16:creationId xmlns:a16="http://schemas.microsoft.com/office/drawing/2014/main" id="{909D3AD2-FEBE-4B48-9615-B9B6CFC36938}"/>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744;p80">
              <a:extLst>
                <a:ext uri="{FF2B5EF4-FFF2-40B4-BE49-F238E27FC236}">
                  <a16:creationId xmlns:a16="http://schemas.microsoft.com/office/drawing/2014/main" id="{74DE608C-7697-4557-B677-324534D382A3}"/>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3745;p80">
              <a:extLst>
                <a:ext uri="{FF2B5EF4-FFF2-40B4-BE49-F238E27FC236}">
                  <a16:creationId xmlns:a16="http://schemas.microsoft.com/office/drawing/2014/main" id="{603FB148-71F4-4950-895A-4BFD698135D4}"/>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3746;p80">
              <a:extLst>
                <a:ext uri="{FF2B5EF4-FFF2-40B4-BE49-F238E27FC236}">
                  <a16:creationId xmlns:a16="http://schemas.microsoft.com/office/drawing/2014/main" id="{B5C24605-F5CB-4D8C-90E0-62604E4134D2}"/>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747;p80">
              <a:extLst>
                <a:ext uri="{FF2B5EF4-FFF2-40B4-BE49-F238E27FC236}">
                  <a16:creationId xmlns:a16="http://schemas.microsoft.com/office/drawing/2014/main" id="{12C87FD3-8A58-44FE-A573-08F4D3EAD1E9}"/>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3748;p80">
              <a:extLst>
                <a:ext uri="{FF2B5EF4-FFF2-40B4-BE49-F238E27FC236}">
                  <a16:creationId xmlns:a16="http://schemas.microsoft.com/office/drawing/2014/main" id="{3185BDBC-05F5-4F86-9A87-32EF8A0DE2DA}"/>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749;p80">
              <a:extLst>
                <a:ext uri="{FF2B5EF4-FFF2-40B4-BE49-F238E27FC236}">
                  <a16:creationId xmlns:a16="http://schemas.microsoft.com/office/drawing/2014/main" id="{0840899C-F247-4E72-9DAD-54D9A0DE70A7}"/>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3750;p80">
              <a:extLst>
                <a:ext uri="{FF2B5EF4-FFF2-40B4-BE49-F238E27FC236}">
                  <a16:creationId xmlns:a16="http://schemas.microsoft.com/office/drawing/2014/main" id="{1F89E426-174C-4D1E-B1EB-09B4264CA34B}"/>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 name="Rectangle 2"/>
          <p:cNvSpPr>
            <a:spLocks noChangeArrowheads="1"/>
          </p:cNvSpPr>
          <p:nvPr/>
        </p:nvSpPr>
        <p:spPr bwMode="auto">
          <a:xfrm>
            <a:off x="2003123" y="2362032"/>
            <a:ext cx="8402119" cy="263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US" altLang="en-US" sz="288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288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Liệt</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tức</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tuỳ</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altLang="en-US" sz="288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109728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097280" rtl="0" eaLnBrk="0" fontAlgn="base" latinLnBrk="0" hangingPunct="0">
              <a:lnSpc>
                <a:spcPct val="100000"/>
              </a:lnSpc>
              <a:spcBef>
                <a:spcPct val="0"/>
              </a:spcBef>
              <a:spcAft>
                <a:spcPct val="0"/>
              </a:spcAft>
              <a:buClrTx/>
              <a:buSzTx/>
              <a:buFontTx/>
              <a:buNone/>
              <a:tabLst/>
              <a:defRPr/>
            </a:pP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gồm</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 1: 2; 3: 4; 5 ở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 ta </a:t>
            </a:r>
            <a:r>
              <a:rPr kumimoji="0" lang="en-US" alt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
          <p:cNvSpPr>
            <a:spLocks noChangeArrowheads="1"/>
          </p:cNvSpPr>
          <p:nvPr/>
        </p:nvSpPr>
        <p:spPr bwMode="auto">
          <a:xfrm>
            <a:off x="4237890" y="4414877"/>
            <a:ext cx="348721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 ={0; 1; 2; 3; 4; 5}.</a:t>
            </a:r>
            <a:r>
              <a:rPr kumimoji="0" lang="en-US" alt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 name="Rectangle 5"/>
          <p:cNvSpPr>
            <a:spLocks noChangeArrowheads="1"/>
          </p:cNvSpPr>
          <p:nvPr/>
        </p:nvSpPr>
        <p:spPr bwMode="auto">
          <a:xfrm>
            <a:off x="2152640" y="5779226"/>
            <a:ext cx="221664" cy="5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7"/>
          <p:cNvSpPr>
            <a:spLocks noChangeArrowheads="1"/>
          </p:cNvSpPr>
          <p:nvPr/>
        </p:nvSpPr>
        <p:spPr bwMode="auto">
          <a:xfrm>
            <a:off x="2176543" y="5225228"/>
            <a:ext cx="9366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US" sz="288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Cách</a:t>
            </a:r>
            <a:r>
              <a:rPr kumimoji="0" lang="en-US" sz="288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Nêu</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hiệu</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trưng</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phần</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88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0" name="Rectangle 99"/>
          <p:cNvSpPr/>
          <p:nvPr/>
        </p:nvSpPr>
        <p:spPr>
          <a:xfrm>
            <a:off x="3005614" y="5789177"/>
            <a:ext cx="7415393" cy="1111715"/>
          </a:xfrm>
          <a:prstGeom prst="rect">
            <a:avLst/>
          </a:prstGeom>
        </p:spPr>
        <p:txBody>
          <a:bodyPr wrap="square">
            <a:spAutoFit/>
          </a:bodyPr>
          <a:lstStyle/>
          <a:p>
            <a:pPr marL="0" marR="0" lvl="0" indent="0" algn="l" defTabSz="1097280" rtl="0" eaLnBrk="1" fontAlgn="auto" latinLnBrk="0" hangingPunct="1">
              <a:lnSpc>
                <a:spcPct val="115000"/>
              </a:lnSpc>
              <a:spcBef>
                <a:spcPts val="0"/>
              </a:spcBef>
              <a:spcAft>
                <a:spcPts val="0"/>
              </a:spcAft>
              <a:buClrTx/>
              <a:buSzTx/>
              <a:buFontTx/>
              <a:buNone/>
              <a:tabLst/>
              <a:defRPr/>
            </a:pP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Ví</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dụ</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với</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P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xem</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H.1.4) 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cũng</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có</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thể</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viết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a:t>
            </a:r>
          </a:p>
          <a:p>
            <a:pPr marL="0" marR="0" lvl="0" indent="0" algn="l" defTabSz="1097280" rtl="0" eaLnBrk="1" fontAlgn="auto" latinLnBrk="0" hangingPunct="1">
              <a:lnSpc>
                <a:spcPct val="115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P</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{n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là</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số</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tự</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nhiên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nhỏ</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hơn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6}.</a:t>
            </a:r>
          </a:p>
        </p:txBody>
      </p:sp>
      <p:sp>
        <p:nvSpPr>
          <p:cNvPr id="101" name="Hộp Văn bản 14">
            <a:extLst>
              <a:ext uri="{FF2B5EF4-FFF2-40B4-BE49-F238E27FC236}">
                <a16:creationId xmlns:a16="http://schemas.microsoft.com/office/drawing/2014/main" id="{C4DACE11-8BEF-4395-8F85-BFB8B72CE8C1}"/>
              </a:ext>
            </a:extLst>
          </p:cNvPr>
          <p:cNvSpPr txBox="1"/>
          <p:nvPr/>
        </p:nvSpPr>
        <p:spPr>
          <a:xfrm>
            <a:off x="1533112" y="833243"/>
            <a:ext cx="7043329" cy="609398"/>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36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a:t>
            </a: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36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tả</a:t>
            </a: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36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36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36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36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106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500"/>
                                        <p:tgtEl>
                                          <p:spTgt spid="9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9" grpId="0"/>
      <p:bldP spid="11" grpId="0"/>
      <p:bldP spid="99" grpId="0"/>
      <p:bldP spid="100" grpId="0"/>
      <p:bldP spid="1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836023" y="1353413"/>
            <a:ext cx="4492801" cy="331810"/>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721493" y="1444212"/>
            <a:ext cx="13655041" cy="3194721"/>
          </a:xfrm>
          <a:prstGeom prst="rect">
            <a:avLst/>
          </a:prstGeom>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Khi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mô</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tả</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tập</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hợp</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L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các</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chữ</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cái</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từ</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NHA TRANG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bằng</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cách</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liệt</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kê</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các</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phần</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tử</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bạn</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Nam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viết</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L = {N; H; A; T; R; A; N; G}.	</a:t>
            </a:r>
          </a:p>
          <a:p>
            <a:pPr marL="0" marR="0" lvl="0" indent="0" algn="l" defTabSz="1097280" rtl="0" eaLnBrk="1" fontAlgn="auto" latinLnBrk="0" hangingPunct="1">
              <a:lnSpc>
                <a:spcPct val="150000"/>
              </a:lnSpc>
              <a:spcBef>
                <a:spcPts val="0"/>
              </a:spcBef>
              <a:spcAft>
                <a:spcPts val="0"/>
              </a:spcAft>
              <a:buClrTx/>
              <a:buSzTx/>
              <a:buFontTx/>
              <a:buNone/>
              <a:tabLst>
                <a:tab pos="548640" algn="l"/>
              </a:tabLst>
              <a:defRPr/>
            </a:pP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Theo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em</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bạn</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Nam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viết</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đúng</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hay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sai</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Nếu</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sai</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hãy</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sửa</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lại</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cho</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3360" b="0" i="0" u="none" strike="noStrike" kern="1200" cap="none" spc="0" normalizeH="0" baseline="0" noProof="0" dirty="0" err="1">
                <a:ln>
                  <a:noFill/>
                </a:ln>
                <a:solidFill>
                  <a:prstClr val="black"/>
                </a:solidFill>
                <a:effectLst/>
                <a:uLnTx/>
                <a:uFillTx/>
                <a:latin typeface="Times New Roman"/>
                <a:ea typeface="Times New Roman"/>
                <a:cs typeface="+mn-cs"/>
              </a:rPr>
              <a:t>đúng</a:t>
            </a:r>
            <a:r>
              <a:rPr kumimoji="0" lang="en-US" sz="3360" b="0" i="0" u="none" strike="noStrike" kern="1200" cap="none" spc="0" normalizeH="0" baseline="0" noProof="0" dirty="0">
                <a:ln>
                  <a:noFill/>
                </a:ln>
                <a:solidFill>
                  <a:prstClr val="black"/>
                </a:solidFill>
                <a:effectLst/>
                <a:uLnTx/>
                <a:uFillTx/>
                <a:latin typeface="Times New Roman"/>
                <a:ea typeface="Times New Roman"/>
                <a:cs typeface="+mn-cs"/>
              </a:rPr>
              <a:t>.</a:t>
            </a:r>
          </a:p>
        </p:txBody>
      </p:sp>
      <p:sp>
        <p:nvSpPr>
          <p:cNvPr id="9" name="TextBox 8"/>
          <p:cNvSpPr txBox="1"/>
          <p:nvPr/>
        </p:nvSpPr>
        <p:spPr>
          <a:xfrm>
            <a:off x="1445623" y="651683"/>
            <a:ext cx="904415" cy="683264"/>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srgbClr val="FF0000"/>
                </a:solidFill>
                <a:effectLst/>
                <a:uLnTx/>
                <a:uFillTx/>
                <a:latin typeface="SVN-A Love Of Thunder" panose="02040603050506020204" pitchFamily="18" charset="0"/>
                <a:ea typeface="+mn-ea"/>
                <a:cs typeface="+mn-cs"/>
              </a:rPr>
              <a:t>?1: </a:t>
            </a:r>
          </a:p>
        </p:txBody>
      </p:sp>
      <p:sp>
        <p:nvSpPr>
          <p:cNvPr id="2" name="Rectangle 1"/>
          <p:cNvSpPr/>
          <p:nvPr/>
        </p:nvSpPr>
        <p:spPr>
          <a:xfrm>
            <a:off x="1306285" y="6098178"/>
            <a:ext cx="12192000" cy="1754326"/>
          </a:xfrm>
          <a:prstGeom prst="rect">
            <a:avLst/>
          </a:prstGeom>
        </p:spPr>
        <p:txBody>
          <a:bodyPr wrap="square">
            <a:spAutoFit/>
          </a:bodyPr>
          <a:lstStyle/>
          <a:p>
            <a:pPr marL="0" marR="0" lvl="0" indent="0" algn="l" defTabSz="1097280" rtl="0" eaLnBrk="0" fontAlgn="base" latinLnBrk="0" hangingPunct="0">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Liệt</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tuỳ</a:t>
            </a:r>
            <a:r>
              <a:rPr kumimoji="0" lang="en-US"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117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a:spLocks noChangeArrowheads="1"/>
              </p:cNvSpPr>
              <p:nvPr/>
            </p:nvSpPr>
            <p:spPr bwMode="auto">
              <a:xfrm>
                <a:off x="1338173" y="1605601"/>
                <a:ext cx="12119743" cy="34347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sz="288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1.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Gọi</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hợp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gồm</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0; 1; 2; 3;...</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viết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 {0; 1; 2; 3;...}.</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097280" rtl="0" eaLnBrk="1" fontAlgn="base" latinLnBrk="0" hangingPunct="1">
                  <a:lnSpc>
                    <a:spcPct val="150000"/>
                  </a:lnSpc>
                  <a:spcBef>
                    <a:spcPct val="0"/>
                  </a:spcBef>
                  <a:spcAft>
                    <a:spcPct val="0"/>
                  </a:spcAft>
                  <a:buClrTx/>
                  <a:buSzTx/>
                  <a:buFontTx/>
                  <a:buNone/>
                  <a:tabLst/>
                  <a:defRPr/>
                </a:pPr>
                <a:r>
                  <a:rPr kumimoji="0" lang="en-US" sz="288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2</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viết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a:t>
                </a:r>
                <a14:m>
                  <m:oMath xmlns:m="http://schemas.openxmlformats.org/officeDocument/2006/math">
                    <m:r>
                      <a:rPr kumimoji="0" lang="en-US" sz="288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oMath>
                </a14:m>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có</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nghĩa</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một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Chẳng</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hạn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P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nhỏ</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hơn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6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có</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thể</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viết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P</a:t>
                </a:r>
                <a:r>
                  <a:rPr kumimoji="0" lang="en-US" sz="2880" b="0" i="1"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 n </a:t>
                </a:r>
                <a14:m>
                  <m:oMath xmlns:m="http://schemas.openxmlformats.org/officeDocument/2006/math">
                    <m:r>
                      <a:rPr kumimoji="0" lang="en-US" sz="288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itchFamily="18" charset="0"/>
                      </a:rPr>
                      <m:t>∈ </m:t>
                    </m:r>
                  </m:oMath>
                </a14:m>
                <a:r>
                  <a:rPr kumimoji="0" lang="nl-NL"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|n &lt; 6}. </a:t>
                </a:r>
              </a:p>
              <a:p>
                <a:pPr marL="0" marR="0" lvl="0" indent="0" algn="l" defTabSz="1097280" rtl="0" eaLnBrk="1" fontAlgn="base" latinLnBrk="0" hangingPunct="1">
                  <a:lnSpc>
                    <a:spcPct val="150000"/>
                  </a:lnSpc>
                  <a:spcBef>
                    <a:spcPct val="0"/>
                  </a:spcBef>
                  <a:spcAft>
                    <a:spcPct val="0"/>
                  </a:spcAft>
                  <a:buClrTx/>
                  <a:buSzTx/>
                  <a:buFontTx/>
                  <a:buNone/>
                  <a:tabLst/>
                  <a:defRPr/>
                </a:pP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hoặc</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P = {n </a:t>
                </a:r>
                <a14:m>
                  <m:oMath xmlns:m="http://schemas.openxmlformats.org/officeDocument/2006/math">
                    <m:r>
                      <a:rPr kumimoji="0" lang="en-US" sz="288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r>
                      <a:rPr kumimoji="0" lang="en-US" sz="2880" b="0" i="1" u="none" strike="noStrike" kern="1200" cap="none" spc="0" normalizeH="0" baseline="0" noProof="0">
                        <a:ln>
                          <a:noFill/>
                        </a:ln>
                        <a:solidFill>
                          <a:prstClr val="black"/>
                        </a:solidFill>
                        <a:effectLst/>
                        <a:uLnTx/>
                        <a:uFillTx/>
                        <a:latin typeface="Cambria Math"/>
                        <a:ea typeface="Cambria Math"/>
                        <a:cs typeface="Times New Roman" pitchFamily="18" charset="0"/>
                      </a:rPr>
                      <m:t>𝑁</m:t>
                    </m:r>
                  </m:oMath>
                </a14:m>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 &lt; 6}</a:t>
                </a:r>
              </a:p>
            </p:txBody>
          </p:sp>
        </mc:Choice>
        <mc:Fallback xmlns="">
          <p:sp>
            <p:nvSpPr>
              <p:cNvPr id="4" name="Rectangle 3"/>
              <p:cNvSpPr>
                <a:spLocks noRot="1" noChangeAspect="1" noMove="1" noResize="1" noEditPoints="1" noAdjustHandles="1" noChangeArrowheads="1" noChangeShapeType="1" noTextEdit="1"/>
              </p:cNvSpPr>
              <p:nvPr/>
            </p:nvSpPr>
            <p:spPr bwMode="auto">
              <a:xfrm>
                <a:off x="1338173" y="1605601"/>
                <a:ext cx="12119743" cy="3434786"/>
              </a:xfrm>
              <a:prstGeom prst="rect">
                <a:avLst/>
              </a:prstGeom>
              <a:blipFill>
                <a:blip r:embed="rId2"/>
                <a:stretch>
                  <a:fillRect l="-956" r="-905"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 name="Rectangle 4"/>
          <p:cNvSpPr>
            <a:spLocks noChangeArrowheads="1"/>
          </p:cNvSpPr>
          <p:nvPr/>
        </p:nvSpPr>
        <p:spPr bwMode="auto">
          <a:xfrm>
            <a:off x="780112" y="5095789"/>
            <a:ext cx="12677804" cy="144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541020" algn="l" defTabSz="1097280" rtl="0" eaLnBrk="0" fontAlgn="base" latinLnBrk="0" hangingPunct="0">
              <a:lnSpc>
                <a:spcPct val="150000"/>
              </a:lnSpc>
              <a:spcBef>
                <a:spcPct val="0"/>
              </a:spcBef>
              <a:spcAft>
                <a:spcPct val="0"/>
              </a:spcAft>
              <a:buClrTx/>
              <a:buSzTx/>
              <a:buFontTx/>
              <a:buNone/>
              <a:tabLst>
                <a:tab pos="5876926" algn="l"/>
              </a:tabLst>
              <a:defRPr/>
            </a:pPr>
            <a:r>
              <a:rPr kumimoji="0" lang="en-US" sz="288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3.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còn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dùng</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kí</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hiệu</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để</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chỉ</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hợp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tự</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nhiên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khác</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0,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nghĩa</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541020" algn="l" defTabSz="1097280" rtl="0" eaLnBrk="0" fontAlgn="base" latinLnBrk="0" hangingPunct="0">
              <a:lnSpc>
                <a:spcPct val="150000"/>
              </a:lnSpc>
              <a:spcBef>
                <a:spcPct val="0"/>
              </a:spcBef>
              <a:spcAft>
                <a:spcPct val="0"/>
              </a:spcAft>
              <a:buClrTx/>
              <a:buSzTx/>
              <a:buFontTx/>
              <a:buNone/>
              <a:tabLst>
                <a:tab pos="5876926" algn="l"/>
              </a:tabLst>
              <a:defRPr/>
            </a:pP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viết</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N* = {1; 2; 3;...}.</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a:xfrm>
            <a:off x="5733010" y="405272"/>
            <a:ext cx="2377574" cy="1200329"/>
          </a:xfrm>
          <a:prstGeom prst="rect">
            <a:avLst/>
          </a:prstGeom>
        </p:spPr>
        <p:txBody>
          <a:bodyPr wrap="none">
            <a:spAutoFit/>
          </a:bodyPr>
          <a:lstStyle/>
          <a:p>
            <a:pPr marL="0" marR="0" lvl="0" indent="0" algn="ctr" defTabSz="1097280" rtl="0" eaLnBrk="1" fontAlgn="base" latinLnBrk="0" hangingPunct="1">
              <a:lnSpc>
                <a:spcPct val="150000"/>
              </a:lnSpc>
              <a:spcBef>
                <a:spcPct val="0"/>
              </a:spcBef>
              <a:spcAft>
                <a:spcPct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SVN-A Love Of Thunder" panose="02040603050506020204" pitchFamily="18" charset="0"/>
                <a:ea typeface="Times New Roman" pitchFamily="18" charset="0"/>
                <a:cs typeface="Times New Roman" pitchFamily="18" charset="0"/>
              </a:rPr>
              <a:t>* Chú ý:</a:t>
            </a:r>
            <a:endParaRPr kumimoji="0" lang="en-US" sz="4800" b="0" i="0" u="none" strike="noStrike" kern="1200" cap="none" spc="0" normalizeH="0" baseline="0" noProof="0" dirty="0">
              <a:ln>
                <a:noFill/>
              </a:ln>
              <a:solidFill>
                <a:prstClr val="black"/>
              </a:solidFill>
              <a:effectLst/>
              <a:uLnTx/>
              <a:uFillTx/>
              <a:latin typeface="SVN-A Love Of Thunder" panose="02040603050506020204" pitchFamily="18" charset="0"/>
              <a:ea typeface="+mn-ea"/>
              <a:cs typeface="Times New Roman" pitchFamily="18" charset="0"/>
            </a:endParaRPr>
          </a:p>
        </p:txBody>
      </p:sp>
    </p:spTree>
    <p:extLst>
      <p:ext uri="{BB962C8B-B14F-4D97-AF65-F5344CB8AC3E}">
        <p14:creationId xmlns:p14="http://schemas.microsoft.com/office/powerpoint/2010/main" val="27800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4735662" y="1093561"/>
            <a:ext cx="4492801" cy="331810"/>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1" y="4457111"/>
            <a:ext cx="1546556" cy="3223891"/>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grpSp>
      <mc:AlternateContent xmlns:mc="http://schemas.openxmlformats.org/markup-compatibility/2006" xmlns:a14="http://schemas.microsoft.com/office/drawing/2010/main">
        <mc:Choice Requires="a14">
          <p:sp>
            <p:nvSpPr>
              <p:cNvPr id="178" name="TextBox 177"/>
              <p:cNvSpPr txBox="1"/>
              <p:nvPr/>
            </p:nvSpPr>
            <p:spPr>
              <a:xfrm>
                <a:off x="2112614" y="1771936"/>
                <a:ext cx="11255043" cy="2019014"/>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liệt</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kê</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phần</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endPar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097280" rtl="0" eaLnBrk="1" fontAlgn="auto" latinLnBrk="0" hangingPunct="1">
                  <a:lnSpc>
                    <a:spcPct val="150000"/>
                  </a:lnSpc>
                  <a:spcBef>
                    <a:spcPts val="0"/>
                  </a:spcBef>
                  <a:spcAft>
                    <a:spcPts val="1200"/>
                  </a:spcAft>
                  <a:buClrTx/>
                  <a:buSzTx/>
                  <a:buFontTx/>
                  <a:buNone/>
                  <a:tabLst/>
                  <a:defRPr/>
                </a:pP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 </a:t>
                </a:r>
                <a:r>
                  <a:rPr kumimoji="0" lang="nl-NL" sz="2880" b="0" i="0" u="none" strike="noStrike" kern="1200" cap="none" spc="0" normalizeH="0" baseline="0" noProof="0" dirty="0">
                    <a:ln>
                      <a:noFill/>
                    </a:ln>
                    <a:solidFill>
                      <a:prstClr val="black"/>
                    </a:solidFill>
                    <a:effectLst/>
                    <a:uLnTx/>
                    <a:uFillTx/>
                    <a:latin typeface="Times New Roman"/>
                    <a:ea typeface="Calibri"/>
                    <a:cs typeface="+mn-cs"/>
                  </a:rPr>
                  <a:t>{ x </a:t>
                </a:r>
                <a14:m>
                  <m:oMath xmlns:m="http://schemas.openxmlformats.org/officeDocument/2006/math">
                    <m:r>
                      <a:rPr kumimoji="0" lang="nl-NL" sz="2880" b="0" i="1" u="none" strike="noStrike" kern="1200" cap="none" spc="0" normalizeH="0" baseline="0" noProof="0">
                        <a:ln>
                          <a:noFill/>
                        </a:ln>
                        <a:solidFill>
                          <a:prstClr val="black"/>
                        </a:solidFill>
                        <a:effectLst/>
                        <a:uLnTx/>
                        <a:uFillTx/>
                        <a:latin typeface="Cambria Math"/>
                        <a:ea typeface="Calibri"/>
                        <a:cs typeface="+mn-cs"/>
                      </a:rPr>
                      <m:t>∈</m:t>
                    </m:r>
                  </m:oMath>
                </a14:m>
                <a:r>
                  <a:rPr kumimoji="0" lang="nl-NL" sz="2880" b="0" i="0" u="none" strike="noStrike" kern="1200" cap="none" spc="0" normalizeH="0" baseline="0" noProof="0" dirty="0">
                    <a:ln>
                      <a:noFill/>
                    </a:ln>
                    <a:solidFill>
                      <a:prstClr val="black"/>
                    </a:solidFill>
                    <a:effectLst/>
                    <a:uLnTx/>
                    <a:uFillTx/>
                    <a:latin typeface="Times New Roman"/>
                    <a:ea typeface="Calibri"/>
                    <a:cs typeface="+mn-cs"/>
                  </a:rPr>
                  <a:t> </a:t>
                </a:r>
                <a14:m>
                  <m:oMath xmlns:m="http://schemas.openxmlformats.org/officeDocument/2006/math">
                    <m:r>
                      <a:rPr kumimoji="0" lang="nl-NL" sz="2880" b="0" i="1" u="none" strike="noStrike" kern="1200" cap="none" spc="0" normalizeH="0" baseline="0" noProof="0">
                        <a:ln>
                          <a:noFill/>
                        </a:ln>
                        <a:solidFill>
                          <a:prstClr val="black"/>
                        </a:solidFill>
                        <a:effectLst/>
                        <a:uLnTx/>
                        <a:uFillTx/>
                        <a:latin typeface="Cambria Math"/>
                        <a:ea typeface="Calibri"/>
                        <a:cs typeface="+mn-cs"/>
                      </a:rPr>
                      <m:t>ℕ</m:t>
                    </m:r>
                  </m:oMath>
                </a14:m>
                <a:r>
                  <a:rPr kumimoji="0" lang="nl-NL" sz="2880" b="0" i="0" u="none" strike="noStrike" kern="1200" cap="none" spc="0" normalizeH="0" baseline="0" noProof="0" dirty="0">
                    <a:ln>
                      <a:noFill/>
                    </a:ln>
                    <a:solidFill>
                      <a:prstClr val="black"/>
                    </a:solidFill>
                    <a:effectLst/>
                    <a:uLnTx/>
                    <a:uFillTx/>
                    <a:latin typeface="Times New Roman"/>
                    <a:ea typeface="Calibri"/>
                    <a:cs typeface="+mn-cs"/>
                  </a:rPr>
                  <a:t>, x &lt; 5}</a:t>
                </a:r>
              </a:p>
              <a:p>
                <a:pPr marL="0" marR="0" lvl="0" indent="0" algn="l" defTabSz="1097280" rtl="0" eaLnBrk="1" fontAlgn="auto" latinLnBrk="0" hangingPunct="1">
                  <a:lnSpc>
                    <a:spcPct val="150000"/>
                  </a:lnSpc>
                  <a:spcBef>
                    <a:spcPts val="0"/>
                  </a:spcBef>
                  <a:spcAft>
                    <a:spcPts val="1200"/>
                  </a:spcAft>
                  <a:buClrTx/>
                  <a:buSzTx/>
                  <a:buFontTx/>
                  <a:buNone/>
                  <a:tabLst/>
                  <a:defRPr/>
                </a:pPr>
                <a:r>
                  <a:rPr kumimoji="0" lang="nl-NL" sz="2880" b="0" i="0" u="none" strike="noStrike" kern="1200" cap="none" spc="0" normalizeH="0" baseline="0" noProof="0" dirty="0">
                    <a:ln>
                      <a:noFill/>
                    </a:ln>
                    <a:solidFill>
                      <a:prstClr val="black"/>
                    </a:solidFill>
                    <a:effectLst/>
                    <a:uLnTx/>
                    <a:uFillTx/>
                    <a:latin typeface="Times New Roman"/>
                    <a:ea typeface="Calibri"/>
                    <a:cs typeface="+mn-cs"/>
                  </a:rPr>
                  <a:t>    B = { x </a:t>
                </a:r>
                <a14:m>
                  <m:oMath xmlns:m="http://schemas.openxmlformats.org/officeDocument/2006/math">
                    <m:r>
                      <a:rPr kumimoji="0" lang="nl-NL" sz="2880" b="0" i="1" u="none" strike="noStrike" kern="1200" cap="none" spc="0" normalizeH="0" baseline="0" noProof="0">
                        <a:ln>
                          <a:noFill/>
                        </a:ln>
                        <a:solidFill>
                          <a:prstClr val="black"/>
                        </a:solidFill>
                        <a:effectLst/>
                        <a:uLnTx/>
                        <a:uFillTx/>
                        <a:latin typeface="Cambria Math"/>
                        <a:ea typeface="Calibri"/>
                        <a:cs typeface="+mn-cs"/>
                      </a:rPr>
                      <m:t>∈</m:t>
                    </m:r>
                    <m:sSup>
                      <m:sSupPr>
                        <m:ctrlPr>
                          <a:rPr kumimoji="0" lang="nl-NL" sz="288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80" b="0" i="1" u="none" strike="noStrike" kern="1200" cap="none" spc="0" normalizeH="0" baseline="0" noProof="0">
                            <a:ln>
                              <a:noFill/>
                            </a:ln>
                            <a:solidFill>
                              <a:prstClr val="black"/>
                            </a:solidFill>
                            <a:effectLst/>
                            <a:uLnTx/>
                            <a:uFillTx/>
                            <a:latin typeface="Cambria Math"/>
                            <a:ea typeface="Cambria Math"/>
                            <a:cs typeface="+mn-cs"/>
                          </a:rPr>
                          <m:t>ℕ</m:t>
                        </m:r>
                      </m:e>
                      <m:sup>
                        <m:r>
                          <a:rPr kumimoji="0" lang="en-US" sz="2880" b="0" i="1" u="none" strike="noStrike" kern="1200" cap="none" spc="0" normalizeH="0" baseline="0" noProof="0">
                            <a:ln>
                              <a:noFill/>
                            </a:ln>
                            <a:solidFill>
                              <a:prstClr val="black"/>
                            </a:solidFill>
                            <a:effectLst/>
                            <a:uLnTx/>
                            <a:uFillTx/>
                            <a:latin typeface="Cambria Math"/>
                            <a:ea typeface="+mn-ea"/>
                            <a:cs typeface="+mn-cs"/>
                          </a:rPr>
                          <m:t>∗</m:t>
                        </m:r>
                      </m:sup>
                    </m:sSup>
                  </m:oMath>
                </a14:m>
                <a:r>
                  <a:rPr kumimoji="0" lang="nl-NL" sz="2880" b="0" i="0" u="none" strike="noStrike" kern="1200" cap="none" spc="0" normalizeH="0" baseline="0" noProof="0" dirty="0">
                    <a:ln>
                      <a:noFill/>
                    </a:ln>
                    <a:solidFill>
                      <a:prstClr val="black"/>
                    </a:solidFill>
                    <a:effectLst/>
                    <a:uLnTx/>
                    <a:uFillTx/>
                    <a:latin typeface="Times New Roman"/>
                    <a:ea typeface="Calibri"/>
                    <a:cs typeface="+mn-cs"/>
                  </a:rPr>
                  <a:t>, x &lt; 5}</a:t>
                </a:r>
              </a:p>
            </p:txBody>
          </p:sp>
        </mc:Choice>
        <mc:Fallback xmlns="">
          <p:sp>
            <p:nvSpPr>
              <p:cNvPr id="178" name="TextBox 177"/>
              <p:cNvSpPr txBox="1">
                <a:spLocks noRot="1" noChangeAspect="1" noMove="1" noResize="1" noEditPoints="1" noAdjustHandles="1" noChangeArrowheads="1" noChangeShapeType="1" noTextEdit="1"/>
              </p:cNvSpPr>
              <p:nvPr/>
            </p:nvSpPr>
            <p:spPr>
              <a:xfrm>
                <a:off x="2112614" y="1771936"/>
                <a:ext cx="11255043" cy="2019014"/>
              </a:xfrm>
              <a:prstGeom prst="rect">
                <a:avLst/>
              </a:prstGeom>
              <a:blipFill>
                <a:blip r:embed="rId3"/>
                <a:stretch>
                  <a:fillRect l="-1192" t="-3323" b="-3927"/>
                </a:stretch>
              </a:blipFill>
            </p:spPr>
            <p:txBody>
              <a:bodyPr/>
              <a:lstStyle/>
              <a:p>
                <a:r>
                  <a:rPr lang="en-US">
                    <a:noFill/>
                  </a:rPr>
                  <a:t> </a:t>
                </a:r>
              </a:p>
            </p:txBody>
          </p:sp>
        </mc:Fallback>
      </mc:AlternateContent>
      <p:sp>
        <p:nvSpPr>
          <p:cNvPr id="4" name="Rectangle 3"/>
          <p:cNvSpPr/>
          <p:nvPr/>
        </p:nvSpPr>
        <p:spPr>
          <a:xfrm>
            <a:off x="5611333" y="428468"/>
            <a:ext cx="2741455" cy="609398"/>
          </a:xfrm>
          <a:prstGeom prst="rect">
            <a:avLst/>
          </a:prstGeom>
        </p:spPr>
        <p:txBody>
          <a:bodyPr wrap="non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360" b="1" i="0" u="none" strike="noStrike" kern="1200" cap="none" spc="0" normalizeH="0" baseline="0" noProof="0">
                <a:ln>
                  <a:noFill/>
                </a:ln>
                <a:solidFill>
                  <a:prstClr val="black"/>
                </a:solidFill>
                <a:effectLst/>
                <a:uLnTx/>
                <a:uFillTx/>
                <a:latin typeface="SVN-A Love Of Thunder" panose="02040603050506020204" pitchFamily="18" charset="0"/>
                <a:ea typeface="+mn-ea"/>
                <a:cs typeface="Times New Roman" pitchFamily="18" charset="0"/>
              </a:rPr>
              <a:t>LUYỆN TẬP 2</a:t>
            </a:r>
            <a:endParaRPr kumimoji="0" lang="en-US" sz="3360" b="1" i="0" u="none" strike="noStrike" kern="1200" cap="none" spc="0" normalizeH="0" baseline="0" noProof="0" dirty="0">
              <a:ln>
                <a:noFill/>
              </a:ln>
              <a:solidFill>
                <a:prstClr val="black"/>
              </a:solidFill>
              <a:effectLst/>
              <a:uLnTx/>
              <a:uFillTx/>
              <a:latin typeface="SVN-A Love Of Thunder" panose="02040603050506020204" pitchFamily="18" charset="0"/>
              <a:ea typeface="+mn-ea"/>
              <a:cs typeface="Times New Roman" pitchFamily="18" charset="0"/>
            </a:endParaRPr>
          </a:p>
        </p:txBody>
      </p:sp>
      <p:pic>
        <p:nvPicPr>
          <p:cNvPr id="3" name="Picture 2"/>
          <p:cNvPicPr>
            <a:picLocks noChangeAspect="1"/>
          </p:cNvPicPr>
          <p:nvPr/>
        </p:nvPicPr>
        <p:blipFill>
          <a:blip r:embed="rId4"/>
          <a:stretch>
            <a:fillRect/>
          </a:stretch>
        </p:blipFill>
        <p:spPr>
          <a:xfrm>
            <a:off x="7996404" y="2351314"/>
            <a:ext cx="3462768" cy="1294493"/>
          </a:xfrm>
          <a:prstGeom prst="rect">
            <a:avLst/>
          </a:prstGeom>
        </p:spPr>
      </p:pic>
    </p:spTree>
    <p:extLst>
      <p:ext uri="{BB962C8B-B14F-4D97-AF65-F5344CB8AC3E}">
        <p14:creationId xmlns:p14="http://schemas.microsoft.com/office/powerpoint/2010/main" val="99851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178" name="Google Shape;914;p32">
            <a:extLst>
              <a:ext uri="{FF2B5EF4-FFF2-40B4-BE49-F238E27FC236}">
                <a16:creationId xmlns:a16="http://schemas.microsoft.com/office/drawing/2014/main" id="{CDE15A72-B613-4A54-87EC-0AD3EADF5A0D}"/>
              </a:ext>
            </a:extLst>
          </p:cNvPr>
          <p:cNvGrpSpPr/>
          <p:nvPr/>
        </p:nvGrpSpPr>
        <p:grpSpPr>
          <a:xfrm flipH="1">
            <a:off x="5459458" y="1095256"/>
            <a:ext cx="4492801" cy="331810"/>
            <a:chOff x="4345425" y="2175475"/>
            <a:chExt cx="800750" cy="176025"/>
          </a:xfrm>
        </p:grpSpPr>
        <p:sp>
          <p:nvSpPr>
            <p:cNvPr id="179"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146280" tIns="146280" rIns="146280" bIns="146280" anchor="ctr" anchorCtr="0">
              <a:no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sz="288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1" name="Google Shape;3682;p80">
            <a:extLst>
              <a:ext uri="{FF2B5EF4-FFF2-40B4-BE49-F238E27FC236}">
                <a16:creationId xmlns:a16="http://schemas.microsoft.com/office/drawing/2014/main" id="{FD71680A-4CE8-4969-9FF4-C5303FA57E98}"/>
              </a:ext>
            </a:extLst>
          </p:cNvPr>
          <p:cNvGrpSpPr/>
          <p:nvPr/>
        </p:nvGrpSpPr>
        <p:grpSpPr>
          <a:xfrm>
            <a:off x="1" y="4457111"/>
            <a:ext cx="1546556" cy="3223891"/>
            <a:chOff x="-4018550" y="6383788"/>
            <a:chExt cx="831350" cy="1733000"/>
          </a:xfrm>
        </p:grpSpPr>
        <p:sp>
          <p:nvSpPr>
            <p:cNvPr id="182"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95040" tIns="195040" rIns="195040" bIns="195040" anchor="ctr" anchorCtr="0">
              <a:noAutofit/>
            </a:bodyPr>
            <a:lstStyle/>
            <a:p>
              <a:pPr marL="0" marR="0" lvl="0" indent="0" algn="l" defTabSz="1950623" rtl="0" eaLnBrk="1" fontAlgn="auto" latinLnBrk="0" hangingPunct="1">
                <a:lnSpc>
                  <a:spcPct val="100000"/>
                </a:lnSpc>
                <a:spcBef>
                  <a:spcPts val="0"/>
                </a:spcBef>
                <a:spcAft>
                  <a:spcPts val="0"/>
                </a:spcAft>
                <a:buClr>
                  <a:srgbClr val="000000"/>
                </a:buClr>
                <a:buSzTx/>
                <a:buFontTx/>
                <a:buNone/>
                <a:tabLst/>
                <a:defRPr/>
              </a:pPr>
              <a:endParaRPr kumimoji="0" sz="298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 name="Rectangle 249"/>
          <p:cNvSpPr/>
          <p:nvPr/>
        </p:nvSpPr>
        <p:spPr>
          <a:xfrm>
            <a:off x="5612134" y="428468"/>
            <a:ext cx="2739853" cy="609398"/>
          </a:xfrm>
          <a:prstGeom prst="rect">
            <a:avLst/>
          </a:prstGeom>
        </p:spPr>
        <p:txBody>
          <a:bodyPr wrap="non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360" b="1" i="0" u="none" strike="noStrike" kern="1200" cap="none" spc="0" normalizeH="0" baseline="0" noProof="0">
                <a:ln>
                  <a:noFill/>
                </a:ln>
                <a:solidFill>
                  <a:prstClr val="black"/>
                </a:solidFill>
                <a:effectLst/>
                <a:uLnTx/>
                <a:uFillTx/>
                <a:latin typeface="SVN-A Love Of Thunder" panose="02040603050506020204" pitchFamily="18" charset="0"/>
                <a:ea typeface="+mn-ea"/>
                <a:cs typeface="Times New Roman" pitchFamily="18" charset="0"/>
              </a:rPr>
              <a:t>LUYỆN TẬP 3</a:t>
            </a:r>
            <a:endParaRPr kumimoji="0" lang="en-US" sz="3360" b="1" i="0" u="none" strike="noStrike" kern="1200" cap="none" spc="0" normalizeH="0" baseline="0" noProof="0" dirty="0">
              <a:ln>
                <a:noFill/>
              </a:ln>
              <a:solidFill>
                <a:prstClr val="black"/>
              </a:solidFill>
              <a:effectLst/>
              <a:uLnTx/>
              <a:uFillTx/>
              <a:latin typeface="SVN-A Love Of Thunder" panose="02040603050506020204"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325" name="TextBox 324"/>
              <p:cNvSpPr txBox="1"/>
              <p:nvPr/>
            </p:nvSpPr>
            <p:spPr>
              <a:xfrm>
                <a:off x="1197380" y="1346718"/>
                <a:ext cx="14006732" cy="245605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Gọi</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nhiên</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6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nhỏ</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Thay</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r>
                      <a:rPr kumimoji="0" lang="en-US" sz="384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oMath>
                </a14:m>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hoặc</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14:m>
                  <m:oMath xmlns:m="http://schemas.openxmlformats.org/officeDocument/2006/math">
                    <m:r>
                      <a:rPr kumimoji="0" lang="en-US" sz="3840" b="0" i="1" u="none" strike="noStrike" kern="1200" cap="none" spc="0" normalizeH="0" baseline="0" noProof="0">
                        <a:ln>
                          <a:noFill/>
                        </a:ln>
                        <a:solidFill>
                          <a:prstClr val="black"/>
                        </a:solidFill>
                        <a:effectLst/>
                        <a:uLnTx/>
                        <a:uFillTx/>
                        <a:latin typeface="Cambria Math"/>
                        <a:ea typeface="Cambria Math"/>
                        <a:cs typeface="Times New Roman" pitchFamily="18" charset="0"/>
                      </a:rPr>
                      <m:t>∉ </m:t>
                    </m:r>
                  </m:oMath>
                </a14:m>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        M ;    9       M ;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tả</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4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384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mc:Choice>
        <mc:Fallback xmlns="">
          <p:sp>
            <p:nvSpPr>
              <p:cNvPr id="325" name="TextBox 324"/>
              <p:cNvSpPr txBox="1">
                <a:spLocks noRot="1" noChangeAspect="1" noMove="1" noResize="1" noEditPoints="1" noAdjustHandles="1" noChangeArrowheads="1" noChangeShapeType="1" noTextEdit="1"/>
              </p:cNvSpPr>
              <p:nvPr/>
            </p:nvSpPr>
            <p:spPr>
              <a:xfrm>
                <a:off x="1197380" y="1346718"/>
                <a:ext cx="14006732" cy="2456057"/>
              </a:xfrm>
              <a:prstGeom prst="rect">
                <a:avLst/>
              </a:prstGeom>
              <a:blipFill>
                <a:blip r:embed="rId3"/>
                <a:stretch>
                  <a:fillRect l="-1436" b="-9181"/>
                </a:stretch>
              </a:blipFill>
            </p:spPr>
            <p:txBody>
              <a:bodyPr/>
              <a:lstStyle/>
              <a:p>
                <a:r>
                  <a:rPr lang="en-US">
                    <a:noFill/>
                  </a:rPr>
                  <a:t> </a:t>
                </a:r>
              </a:p>
            </p:txBody>
          </p:sp>
        </mc:Fallback>
      </mc:AlternateContent>
      <p:sp>
        <p:nvSpPr>
          <p:cNvPr id="326" name="Rectangle 325"/>
          <p:cNvSpPr/>
          <p:nvPr/>
        </p:nvSpPr>
        <p:spPr>
          <a:xfrm>
            <a:off x="9935376" y="2620096"/>
            <a:ext cx="609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27" name="Rectangle 326"/>
          <p:cNvSpPr/>
          <p:nvPr/>
        </p:nvSpPr>
        <p:spPr>
          <a:xfrm>
            <a:off x="12288351" y="2619896"/>
            <a:ext cx="609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809309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826" y="2288884"/>
            <a:ext cx="12618720" cy="1590676"/>
          </a:xfrm>
        </p:spPr>
        <p:txBody>
          <a:bodyPr>
            <a:normAutofit/>
          </a:bodyPr>
          <a:lstStyle/>
          <a:p>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solidFill>
                  <a:srgbClr val="000000"/>
                </a:solidFill>
                <a:latin typeface="Times New Roman"/>
                <a:ea typeface="Times New Roman"/>
              </a:rPr>
              <a:t>Cách</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viết</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tập</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hợp</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nào</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sau</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đây</a:t>
            </a:r>
            <a:r>
              <a:rPr lang="en-US" dirty="0">
                <a:solidFill>
                  <a:srgbClr val="000000"/>
                </a:solidFill>
                <a:latin typeface="Times New Roman"/>
                <a:ea typeface="Times New Roman"/>
              </a:rPr>
              <a:t> </a:t>
            </a:r>
            <a:r>
              <a:rPr lang="en-US" dirty="0" err="1">
                <a:solidFill>
                  <a:srgbClr val="000000"/>
                </a:solidFill>
                <a:latin typeface="Times New Roman"/>
                <a:ea typeface="Times New Roman"/>
              </a:rPr>
              <a:t>đúng</a:t>
            </a:r>
            <a:r>
              <a:rPr lang="en-US" dirty="0">
                <a:solidFill>
                  <a:srgbClr val="000000"/>
                </a:solidFill>
                <a:latin typeface="Times New Roman"/>
                <a:ea typeface="Times New Roman"/>
              </a:rPr>
              <a:t>?</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1336183" y="4005028"/>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just" defTabSz="1097280" rtl="0" eaLnBrk="1" fontAlgn="auto" latinLnBrk="0" hangingPunct="1">
              <a:lnSpc>
                <a:spcPct val="150000"/>
              </a:lnSpc>
              <a:spcBef>
                <a:spcPts val="0"/>
              </a:spcBef>
              <a:spcAft>
                <a:spcPts val="1200"/>
              </a:spcAft>
              <a:buClrTx/>
              <a:buSzTx/>
              <a:buFontTx/>
              <a:buNone/>
              <a:tabLst/>
              <a:defRPr/>
            </a:pPr>
            <a:r>
              <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A.</a:t>
            </a:r>
            <a:r>
              <a:rPr kumimoji="0" lang="en-US" sz="5280" b="0" i="0" u="none" strike="noStrike" kern="1200" cap="none" spc="0" normalizeH="0" baseline="0" noProof="0">
                <a:ln>
                  <a:noFill/>
                </a:ln>
                <a:solidFill>
                  <a:prstClr val="black"/>
                </a:solidFill>
                <a:effectLst/>
                <a:uLnTx/>
                <a:uFillTx/>
                <a:latin typeface="Calibri Light"/>
                <a:ea typeface="+mn-ea"/>
                <a:cs typeface="Times New Roman" panose="02020603050405020304" pitchFamily="18" charset="0"/>
              </a:rPr>
              <a:t> </a:t>
            </a:r>
            <a:r>
              <a:rPr kumimoji="0" lang="en-US" sz="3840" b="0" i="0" u="none" strike="noStrike" kern="1200" cap="none" spc="0" normalizeH="0" baseline="0" noProof="0">
                <a:ln>
                  <a:noFill/>
                </a:ln>
                <a:solidFill>
                  <a:srgbClr val="000000"/>
                </a:solidFill>
                <a:effectLst/>
                <a:uLnTx/>
                <a:uFillTx/>
                <a:latin typeface="Times New Roman"/>
                <a:ea typeface="Times New Roman"/>
                <a:cs typeface="Times New Roman"/>
              </a:rPr>
              <a:t>A = [1; 2; 3; 4]     </a:t>
            </a:r>
            <a:endParaRPr kumimoji="0" lang="en-US" sz="3840" b="0" i="0" u="none" strike="noStrike" kern="1200" cap="none" spc="0" normalizeH="0" baseline="0" noProof="0">
              <a:ln>
                <a:noFill/>
              </a:ln>
              <a:solidFill>
                <a:prstClr val="black"/>
              </a:solidFill>
              <a:effectLst/>
              <a:uLnTx/>
              <a:uFillTx/>
              <a:latin typeface="Times New Roman"/>
              <a:ea typeface="Calibri"/>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Rectangle 4"/>
          <p:cNvSpPr/>
          <p:nvPr/>
        </p:nvSpPr>
        <p:spPr>
          <a:xfrm>
            <a:off x="7360677" y="3955521"/>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en-US"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A = (1; 2; 3; 4)</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Rectangle 5"/>
          <p:cNvSpPr/>
          <p:nvPr/>
        </p:nvSpPr>
        <p:spPr>
          <a:xfrm>
            <a:off x="1336183" y="5017500"/>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C.</a:t>
            </a:r>
            <a:r>
              <a:rPr kumimoji="0" lang="en-US"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A = 1; 2; 3; 4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Rectangle 6"/>
          <p:cNvSpPr/>
          <p:nvPr/>
        </p:nvSpPr>
        <p:spPr>
          <a:xfrm>
            <a:off x="7360677" y="5027394"/>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just" defTabSz="1097280" rtl="0" eaLnBrk="1" fontAlgn="auto" latinLnBrk="0" hangingPunct="1">
              <a:lnSpc>
                <a:spcPct val="115000"/>
              </a:lnSpc>
              <a:spcBef>
                <a:spcPts val="0"/>
              </a:spcBef>
              <a:spcAft>
                <a:spcPts val="1200"/>
              </a:spcAft>
              <a:buClrTx/>
              <a:buSzTx/>
              <a:buFontTx/>
              <a:buNone/>
              <a:tabLst/>
              <a:defRPr/>
            </a:pPr>
            <a:r>
              <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D.</a:t>
            </a:r>
            <a:r>
              <a:rPr kumimoji="0" lang="en-US"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A = {1; 2; 3; 4}</a:t>
            </a:r>
          </a:p>
        </p:txBody>
      </p:sp>
      <p:sp>
        <p:nvSpPr>
          <p:cNvPr id="8" name="Oval 7"/>
          <p:cNvSpPr/>
          <p:nvPr/>
        </p:nvSpPr>
        <p:spPr>
          <a:xfrm>
            <a:off x="7325187" y="5032422"/>
            <a:ext cx="526352" cy="919952"/>
          </a:xfrm>
          <a:prstGeom prst="ellipse">
            <a:avLst/>
          </a:prstGeom>
          <a:solidFill>
            <a:srgbClr val="FFFF00"/>
          </a:solidFill>
          <a:ln w="25400" cap="flat" cmpd="sng" algn="ctr">
            <a:solidFill>
              <a:srgbClr val="C0504D"/>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11" name="TextBox 10"/>
          <p:cNvSpPr txBox="1"/>
          <p:nvPr/>
        </p:nvSpPr>
        <p:spPr>
          <a:xfrm>
            <a:off x="4033336" y="1050078"/>
            <a:ext cx="662232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TRẮC NGHIỆM</a:t>
            </a:r>
          </a:p>
        </p:txBody>
      </p:sp>
    </p:spTree>
    <p:extLst>
      <p:ext uri="{BB962C8B-B14F-4D97-AF65-F5344CB8AC3E}">
        <p14:creationId xmlns:p14="http://schemas.microsoft.com/office/powerpoint/2010/main" val="27240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3940" y="2242869"/>
            <a:ext cx="12618720" cy="15906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8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Câu</a:t>
            </a:r>
            <a:r>
              <a:rPr kumimoji="0" lang="en-US" sz="528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528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hỏi</a:t>
            </a:r>
            <a:r>
              <a:rPr kumimoji="0" lang="en-US" sz="528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Cho B = {2; 3; 4; 5}.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Chọn</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đáp</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án</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sai</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trong</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các</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đáp</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án</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 </a:t>
            </a:r>
            <a:r>
              <a:rPr kumimoji="0" lang="en-US" sz="5280" b="0" i="0" u="none" strike="noStrike" kern="1200" cap="none" spc="0" normalizeH="0" baseline="0" noProof="0" dirty="0" err="1">
                <a:ln>
                  <a:noFill/>
                </a:ln>
                <a:solidFill>
                  <a:srgbClr val="000000"/>
                </a:solidFill>
                <a:effectLst/>
                <a:uLnTx/>
                <a:uFillTx/>
                <a:latin typeface="Times New Roman"/>
                <a:ea typeface="Times New Roman"/>
                <a:cs typeface="+mj-cs"/>
              </a:rPr>
              <a:t>sau</a:t>
            </a:r>
            <a:r>
              <a:rPr kumimoji="0" lang="en-US" sz="5280" b="0" i="0" u="none" strike="noStrike" kern="1200" cap="none" spc="0" normalizeH="0" baseline="0" noProof="0" dirty="0">
                <a:ln>
                  <a:noFill/>
                </a:ln>
                <a:solidFill>
                  <a:srgbClr val="000000"/>
                </a:solidFill>
                <a:effectLst/>
                <a:uLnTx/>
                <a:uFillTx/>
                <a:latin typeface="Times New Roman"/>
                <a:ea typeface="Times New Roman"/>
                <a:cs typeface="+mj-cs"/>
              </a:rPr>
              <a:t>?</a:t>
            </a:r>
            <a:endParaRPr kumimoji="0" lang="en-US" sz="528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1370369" y="4198463"/>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 A. 2 </a:t>
            </a:r>
            <a:r>
              <a:rPr kumimoji="0" lang="en-US" sz="3840" b="0" i="0" u="none" strike="noStrike" kern="1200" cap="none" spc="0" normalizeH="0" baseline="0" noProof="0" dirty="0">
                <a:ln>
                  <a:noFill/>
                </a:ln>
                <a:solidFill>
                  <a:srgbClr val="000000"/>
                </a:solidFill>
                <a:effectLst/>
                <a:uLnTx/>
                <a:uFillTx/>
                <a:latin typeface="Cambria Math"/>
                <a:ea typeface="Times New Roman"/>
                <a:cs typeface="Cambria Math"/>
              </a:rPr>
              <a:t>∈</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 B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Rectangle 5"/>
          <p:cNvSpPr/>
          <p:nvPr/>
        </p:nvSpPr>
        <p:spPr>
          <a:xfrm>
            <a:off x="7394864" y="4148956"/>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B. 5 </a:t>
            </a:r>
            <a:r>
              <a:rPr kumimoji="0" lang="en-US" sz="3840" b="0" i="0" u="none" strike="noStrike" kern="1200" cap="none" spc="0" normalizeH="0" baseline="0" noProof="0" dirty="0">
                <a:ln>
                  <a:noFill/>
                </a:ln>
                <a:solidFill>
                  <a:srgbClr val="000000"/>
                </a:solidFill>
                <a:effectLst/>
                <a:uLnTx/>
                <a:uFillTx/>
                <a:latin typeface="Cambria Math"/>
                <a:ea typeface="Times New Roman"/>
                <a:cs typeface="Cambria Math"/>
              </a:rPr>
              <a:t>∈</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 B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Rectangle 6"/>
          <p:cNvSpPr/>
          <p:nvPr/>
        </p:nvSpPr>
        <p:spPr>
          <a:xfrm>
            <a:off x="1370369" y="5210935"/>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 C.  6 </a:t>
            </a:r>
            <a:r>
              <a:rPr kumimoji="0" lang="en-US" sz="3840" b="0" i="0" u="none" strike="noStrike" kern="1200" cap="none" spc="0" normalizeH="0" baseline="0" noProof="0" dirty="0">
                <a:ln>
                  <a:noFill/>
                </a:ln>
                <a:solidFill>
                  <a:prstClr val="black"/>
                </a:solidFill>
                <a:effectLst/>
                <a:uLnTx/>
                <a:uFillTx/>
                <a:latin typeface="Cambria Math"/>
                <a:ea typeface="Calibri"/>
                <a:cs typeface="Cambria Math"/>
              </a:rPr>
              <a:t>∈</a:t>
            </a: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 B</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Rectangle 7"/>
          <p:cNvSpPr/>
          <p:nvPr/>
        </p:nvSpPr>
        <p:spPr>
          <a:xfrm>
            <a:off x="7394864" y="5220829"/>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D.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1 </a:t>
            </a:r>
            <a:r>
              <a:rPr kumimoji="0" lang="en-US" sz="3840" b="0" i="0" u="none" strike="noStrike" kern="1200" cap="none" spc="0" normalizeH="0" baseline="0" noProof="0" dirty="0">
                <a:ln>
                  <a:noFill/>
                </a:ln>
                <a:solidFill>
                  <a:srgbClr val="000000"/>
                </a:solidFill>
                <a:effectLst/>
                <a:uLnTx/>
                <a:uFillTx/>
                <a:latin typeface="Cambria Math"/>
                <a:ea typeface="Times New Roman"/>
                <a:cs typeface="Cambria Math"/>
              </a:rPr>
              <a:t>∉</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 B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p:cNvSpPr/>
          <p:nvPr/>
        </p:nvSpPr>
        <p:spPr>
          <a:xfrm>
            <a:off x="1542523" y="5226130"/>
            <a:ext cx="526352" cy="919952"/>
          </a:xfrm>
          <a:prstGeom prst="ellipse">
            <a:avLst/>
          </a:prstGeom>
          <a:solidFill>
            <a:srgbClr val="FFFF00"/>
          </a:solidFill>
          <a:ln w="25400" cap="flat" cmpd="sng" algn="ctr">
            <a:solidFill>
              <a:srgbClr val="C0504D"/>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12" name="TextBox 11"/>
          <p:cNvSpPr txBox="1"/>
          <p:nvPr/>
        </p:nvSpPr>
        <p:spPr>
          <a:xfrm>
            <a:off x="4033336" y="1050078"/>
            <a:ext cx="662232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TRẮC NGHIỆM</a:t>
            </a:r>
          </a:p>
        </p:txBody>
      </p:sp>
    </p:spTree>
    <p:extLst>
      <p:ext uri="{BB962C8B-B14F-4D97-AF65-F5344CB8AC3E}">
        <p14:creationId xmlns:p14="http://schemas.microsoft.com/office/powerpoint/2010/main" val="38758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3940" y="2119893"/>
            <a:ext cx="12618720" cy="1590676"/>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50000"/>
              </a:lnSpc>
              <a:spcBef>
                <a:spcPct val="0"/>
              </a:spcBef>
              <a:spcAft>
                <a:spcPts val="1200"/>
              </a:spcAft>
              <a:buClrTx/>
              <a:buSzTx/>
              <a:buFontTx/>
              <a:buNone/>
              <a:tabLst/>
              <a:defRPr/>
            </a:pPr>
            <a:r>
              <a:rPr kumimoji="0" lang="en-US" sz="528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Câu</a:t>
            </a:r>
            <a:r>
              <a:rPr kumimoji="0" lang="en-US" sz="528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528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hỏi</a:t>
            </a:r>
            <a:r>
              <a:rPr kumimoji="0" lang="en-US" sz="528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Viết</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tập</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hợp</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các</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số</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tự</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nhiên</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lớn</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hơn</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5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và</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nhỏ</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4800" b="0" i="0" u="none" strike="noStrike" kern="1200" cap="none" spc="0" normalizeH="0" baseline="0" noProof="0" dirty="0" err="1">
                <a:ln>
                  <a:noFill/>
                </a:ln>
                <a:solidFill>
                  <a:srgbClr val="000000"/>
                </a:solidFill>
                <a:effectLst/>
                <a:uLnTx/>
                <a:uFillTx/>
                <a:latin typeface="Times New Roman"/>
                <a:ea typeface="Times New Roman"/>
                <a:cs typeface="Times New Roman"/>
              </a:rPr>
              <a:t>hơn</a:t>
            </a:r>
            <a:r>
              <a:rPr kumimoji="0" lang="en-US" sz="4800" b="0" i="0" u="none" strike="noStrike" kern="1200" cap="none" spc="0" normalizeH="0" baseline="0" noProof="0" dirty="0">
                <a:ln>
                  <a:noFill/>
                </a:ln>
                <a:solidFill>
                  <a:srgbClr val="000000"/>
                </a:solidFill>
                <a:effectLst/>
                <a:uLnTx/>
                <a:uFillTx/>
                <a:latin typeface="Times New Roman"/>
                <a:ea typeface="Times New Roman"/>
                <a:cs typeface="Times New Roman"/>
              </a:rPr>
              <a:t> 10.</a:t>
            </a:r>
            <a:endParaRPr kumimoji="0" lang="en-US" sz="4800" b="0" i="0" u="none" strike="noStrike" kern="1200" cap="none" spc="0" normalizeH="0" baseline="0" noProof="0" dirty="0">
              <a:ln>
                <a:noFill/>
              </a:ln>
              <a:solidFill>
                <a:prstClr val="black"/>
              </a:solidFill>
              <a:effectLst/>
              <a:uLnTx/>
              <a:uFillTx/>
              <a:latin typeface="Times New Roman"/>
              <a:ea typeface="Calibri"/>
              <a:cs typeface="+mj-cs"/>
            </a:endParaRPr>
          </a:p>
        </p:txBody>
      </p:sp>
      <p:sp>
        <p:nvSpPr>
          <p:cNvPr id="5" name="Rectangle 4"/>
          <p:cNvSpPr/>
          <p:nvPr/>
        </p:nvSpPr>
        <p:spPr>
          <a:xfrm>
            <a:off x="1370369" y="3862063"/>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just" defTabSz="1097280" rtl="0" eaLnBrk="1" fontAlgn="auto" latinLnBrk="0" hangingPunct="1">
              <a:lnSpc>
                <a:spcPct val="115000"/>
              </a:lnSpc>
              <a:spcBef>
                <a:spcPts val="0"/>
              </a:spcBef>
              <a:spcAft>
                <a:spcPts val="120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A. A = {6; 7; 8; 9}     </a:t>
            </a:r>
          </a:p>
        </p:txBody>
      </p:sp>
      <p:sp>
        <p:nvSpPr>
          <p:cNvPr id="6" name="Rectangle 5"/>
          <p:cNvSpPr/>
          <p:nvPr/>
        </p:nvSpPr>
        <p:spPr>
          <a:xfrm>
            <a:off x="7394864" y="3812556"/>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A = {5; 6; 7; 8; 9}</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370369" y="4884430"/>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A = {6; 7; 8; 9; 10}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7394864" y="4884430"/>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A = {6; 7; 8}</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1370371" y="3916492"/>
            <a:ext cx="526352" cy="870551"/>
          </a:xfrm>
          <a:prstGeom prst="ellipse">
            <a:avLst/>
          </a:prstGeom>
          <a:solidFill>
            <a:srgbClr val="FFFF00"/>
          </a:solidFill>
          <a:ln w="25400" cap="flat" cmpd="sng" algn="ctr">
            <a:solidFill>
              <a:srgbClr val="C0504D"/>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12" name="TextBox 11"/>
          <p:cNvSpPr txBox="1"/>
          <p:nvPr/>
        </p:nvSpPr>
        <p:spPr>
          <a:xfrm>
            <a:off x="4026813" y="871022"/>
            <a:ext cx="662232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SVN-A Love Of Thunder" panose="02040603050506020204" pitchFamily="18" charset="0"/>
                <a:ea typeface="+mn-ea"/>
                <a:cs typeface="+mn-cs"/>
              </a:rPr>
              <a:t>BÀI TẬP TRẮC NGHIỆM</a:t>
            </a:r>
          </a:p>
        </p:txBody>
      </p:sp>
    </p:spTree>
    <p:extLst>
      <p:ext uri="{BB962C8B-B14F-4D97-AF65-F5344CB8AC3E}">
        <p14:creationId xmlns:p14="http://schemas.microsoft.com/office/powerpoint/2010/main" val="22257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6750" y="1994054"/>
            <a:ext cx="13357276" cy="159067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50000"/>
              </a:lnSpc>
              <a:spcBef>
                <a:spcPct val="0"/>
              </a:spcBef>
              <a:spcAft>
                <a:spcPts val="1200"/>
              </a:spcAft>
              <a:buClrTx/>
              <a:buSzTx/>
              <a:buFontTx/>
              <a:buNone/>
              <a:tabLst/>
              <a:defRPr/>
            </a:pPr>
            <a:r>
              <a:rPr kumimoji="0" lang="en-US" sz="336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Câu</a:t>
            </a:r>
            <a:r>
              <a:rPr kumimoji="0" lang="en-US" sz="336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36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hỏi</a:t>
            </a:r>
            <a:r>
              <a:rPr kumimoji="0" lang="en-US" sz="336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Viết</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tập</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hợp</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P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các</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chữ</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cái</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khác</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nhau</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trong</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cụm</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3360" b="0" i="0" u="none" strike="noStrike" kern="1200" cap="none" spc="0" normalizeH="0" baseline="0" noProof="0" dirty="0" err="1">
                <a:ln>
                  <a:noFill/>
                </a:ln>
                <a:solidFill>
                  <a:srgbClr val="000000"/>
                </a:solidFill>
                <a:effectLst/>
                <a:uLnTx/>
                <a:uFillTx/>
                <a:latin typeface="Times New Roman"/>
                <a:ea typeface="Times New Roman"/>
                <a:cs typeface="Times New Roman"/>
              </a:rPr>
              <a:t>từ</a:t>
            </a:r>
            <a:r>
              <a:rPr kumimoji="0" lang="en-US" sz="3360" b="0" i="0" u="none" strike="noStrike" kern="1200" cap="none" spc="0" normalizeH="0" baseline="0" noProof="0" dirty="0">
                <a:ln>
                  <a:noFill/>
                </a:ln>
                <a:solidFill>
                  <a:srgbClr val="000000"/>
                </a:solidFill>
                <a:effectLst/>
                <a:uLnTx/>
                <a:uFillTx/>
                <a:latin typeface="Times New Roman"/>
                <a:ea typeface="Times New Roman"/>
                <a:cs typeface="Times New Roman"/>
              </a:rPr>
              <a:t>: “HOC SINH”</a:t>
            </a:r>
            <a:endParaRPr kumimoji="0" lang="en-US" sz="3360" b="0" i="0" u="none" strike="noStrike" kern="1200" cap="none" spc="0" normalizeH="0" baseline="0" noProof="0" dirty="0">
              <a:ln>
                <a:noFill/>
              </a:ln>
              <a:solidFill>
                <a:prstClr val="black"/>
              </a:solidFill>
              <a:effectLst/>
              <a:uLnTx/>
              <a:uFillTx/>
              <a:latin typeface="Times New Roman"/>
              <a:ea typeface="Calibri"/>
              <a:cs typeface="+mj-cs"/>
            </a:endParaRPr>
          </a:p>
          <a:p>
            <a:pPr marL="0" marR="0" lvl="0" indent="0" algn="just" defTabSz="914400" rtl="0" eaLnBrk="1" fontAlgn="auto" latinLnBrk="0" hangingPunct="1">
              <a:lnSpc>
                <a:spcPct val="100000"/>
              </a:lnSpc>
              <a:spcBef>
                <a:spcPts val="72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1551727" y="3618273"/>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5280" b="0" i="0" u="none" strike="noStrike" kern="1200" cap="none" spc="0" normalizeH="0" baseline="0" noProof="0" dirty="0">
                <a:ln>
                  <a:noFill/>
                </a:ln>
                <a:solidFill>
                  <a:prstClr val="black"/>
                </a:solidFill>
                <a:effectLst/>
                <a:uLnTx/>
                <a:uFillTx/>
                <a:latin typeface="Calibri Light"/>
                <a:ea typeface="+mn-ea"/>
                <a:cs typeface="Times New Roman" panose="02020603050405020304" pitchFamily="18" charset="0"/>
              </a:rPr>
              <a:t>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Rectangle 3"/>
          <p:cNvSpPr/>
          <p:nvPr/>
        </p:nvSpPr>
        <p:spPr>
          <a:xfrm>
            <a:off x="7534701" y="3584727"/>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Rectangle 4"/>
          <p:cNvSpPr/>
          <p:nvPr/>
        </p:nvSpPr>
        <p:spPr>
          <a:xfrm>
            <a:off x="1551727" y="4640639"/>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576221" y="4640639"/>
            <a:ext cx="5888159" cy="924979"/>
          </a:xfrm>
          <a:prstGeom prst="rect">
            <a:avLst/>
          </a:prstGeom>
          <a:solidFill>
            <a:sysClr val="window" lastClr="FFFFFF"/>
          </a:solidFill>
          <a:ln w="28575" cap="flat" cmpd="sng" algn="ctr">
            <a:noFill/>
            <a:prstDash val="solid"/>
          </a:ln>
          <a:effectLst/>
        </p:spPr>
        <p:txBody>
          <a:bodyPr rtlCol="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vi-VN" sz="384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7726621" y="3672701"/>
            <a:ext cx="526352" cy="870551"/>
          </a:xfrm>
          <a:prstGeom prst="ellipse">
            <a:avLst/>
          </a:prstGeom>
          <a:solidFill>
            <a:srgbClr val="FFFF00"/>
          </a:solidFill>
          <a:ln w="25400" cap="flat" cmpd="sng" algn="ctr">
            <a:solidFill>
              <a:srgbClr val="C0504D"/>
            </a:solidFill>
            <a:prstDash val="solid"/>
          </a:ln>
          <a:effectLst/>
        </p:spPr>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10" name="Rectangle 9"/>
          <p:cNvSpPr/>
          <p:nvPr/>
        </p:nvSpPr>
        <p:spPr>
          <a:xfrm>
            <a:off x="1569117" y="3502983"/>
            <a:ext cx="6403676" cy="978729"/>
          </a:xfrm>
          <a:prstGeom prst="rect">
            <a:avLst/>
          </a:prstGeom>
        </p:spPr>
        <p:txBody>
          <a:bodyPr wrap="none">
            <a:spAutoFit/>
          </a:bodyPr>
          <a:lstStyle/>
          <a:p>
            <a:pPr marL="0" marR="0" lvl="0" indent="0" algn="just" defTabSz="1097280" rtl="0" eaLnBrk="1" fontAlgn="auto" latinLnBrk="0" hangingPunct="1">
              <a:lnSpc>
                <a:spcPct val="150000"/>
              </a:lnSpc>
              <a:spcBef>
                <a:spcPts val="0"/>
              </a:spcBef>
              <a:spcAft>
                <a:spcPts val="1200"/>
              </a:spcAft>
              <a:buClrTx/>
              <a:buSzTx/>
              <a:buFontTx/>
              <a:buNone/>
              <a:tabLst/>
              <a:defRPr/>
            </a:pPr>
            <a:r>
              <a:rPr kumimoji="0" lang="en-US" sz="3840" b="0" i="0" u="none" strike="noStrike" kern="1200" cap="none" spc="0" normalizeH="0" baseline="0" noProof="0" dirty="0">
                <a:ln>
                  <a:noFill/>
                </a:ln>
                <a:solidFill>
                  <a:srgbClr val="000000"/>
                </a:solidFill>
                <a:effectLst/>
                <a:uLnTx/>
                <a:uFillTx/>
                <a:latin typeface="Times New Roman"/>
                <a:ea typeface="Times New Roman"/>
                <a:cs typeface="Times New Roman"/>
              </a:rPr>
              <a:t>A. P = {H; O; C; S; I; N; H}     </a:t>
            </a:r>
            <a:endParaRPr kumimoji="0" lang="en-US" sz="384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11" name="Rectangle 10"/>
          <p:cNvSpPr/>
          <p:nvPr/>
        </p:nvSpPr>
        <p:spPr>
          <a:xfrm>
            <a:off x="7744587" y="3712790"/>
            <a:ext cx="5143716" cy="771878"/>
          </a:xfrm>
          <a:prstGeom prst="rect">
            <a:avLst/>
          </a:prstGeom>
        </p:spPr>
        <p:txBody>
          <a:bodyPr wrap="none">
            <a:spAutoFit/>
          </a:bodyPr>
          <a:lstStyle/>
          <a:p>
            <a:pPr marL="0" marR="0" lvl="0" indent="0" algn="just" defTabSz="1097280" rtl="0" eaLnBrk="1" fontAlgn="auto" latinLnBrk="0" hangingPunct="1">
              <a:lnSpc>
                <a:spcPct val="115000"/>
              </a:lnSpc>
              <a:spcBef>
                <a:spcPts val="0"/>
              </a:spcBef>
              <a:spcAft>
                <a:spcPts val="120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a:ea typeface="Calibri"/>
                <a:cs typeface="+mn-cs"/>
              </a:rPr>
              <a:t>B. P = {H; O; C; S; I; N}</a:t>
            </a:r>
          </a:p>
        </p:txBody>
      </p:sp>
      <p:sp>
        <p:nvSpPr>
          <p:cNvPr id="12" name="Rectangle 11"/>
          <p:cNvSpPr/>
          <p:nvPr/>
        </p:nvSpPr>
        <p:spPr>
          <a:xfrm>
            <a:off x="2193561" y="4752534"/>
            <a:ext cx="4569841" cy="683264"/>
          </a:xfrm>
          <a:prstGeom prst="rect">
            <a:avLst/>
          </a:prstGeom>
        </p:spPr>
        <p:txBody>
          <a:bodyPr wrap="non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srgbClr val="000000"/>
                </a:solidFill>
                <a:effectLst/>
                <a:uLnTx/>
                <a:uFillTx/>
                <a:latin typeface="Times New Roman"/>
                <a:ea typeface="Times New Roman"/>
                <a:cs typeface="+mn-cs"/>
              </a:rPr>
              <a:t>P = {H; C; S; I; N}     </a:t>
            </a:r>
            <a:endParaRPr kumimoji="0" lang="en-US" sz="384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7573586" y="4550487"/>
            <a:ext cx="5376152" cy="978729"/>
          </a:xfrm>
          <a:prstGeom prst="rect">
            <a:avLst/>
          </a:prstGeom>
        </p:spPr>
        <p:txBody>
          <a:bodyPr wrap="none">
            <a:spAutoFit/>
          </a:bodyPr>
          <a:lstStyle/>
          <a:p>
            <a:pPr marL="0" marR="0" lvl="0" indent="0" algn="just" defTabSz="1097280" rtl="0" eaLnBrk="1" fontAlgn="auto" latinLnBrk="0" hangingPunct="1">
              <a:lnSpc>
                <a:spcPct val="150000"/>
              </a:lnSpc>
              <a:spcBef>
                <a:spcPts val="0"/>
              </a:spcBef>
              <a:spcAft>
                <a:spcPts val="1200"/>
              </a:spcAft>
              <a:buClrTx/>
              <a:buSzTx/>
              <a:buFontTx/>
              <a:buNone/>
              <a:tabLst/>
              <a:defRPr/>
            </a:pPr>
            <a:r>
              <a:rPr kumimoji="0" lang="en-US" sz="3840" b="0" i="0" u="none" strike="noStrike" kern="1200" cap="none" spc="0" normalizeH="0" baseline="0" noProof="0" dirty="0">
                <a:ln>
                  <a:noFill/>
                </a:ln>
                <a:solidFill>
                  <a:srgbClr val="000000"/>
                </a:solidFill>
                <a:effectLst/>
                <a:uLnTx/>
                <a:uFillTx/>
                <a:latin typeface="Times New Roman"/>
                <a:ea typeface="Times New Roman"/>
                <a:cs typeface="Times New Roman"/>
              </a:rPr>
              <a:t> D. P = {H; O; C; H; I; N}</a:t>
            </a:r>
            <a:endParaRPr kumimoji="0" lang="en-US" sz="384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14" name="TextBox 13"/>
          <p:cNvSpPr txBox="1"/>
          <p:nvPr/>
        </p:nvSpPr>
        <p:spPr>
          <a:xfrm>
            <a:off x="3890477" y="803917"/>
            <a:ext cx="662232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TRẮC NGHIỆM</a:t>
            </a:r>
          </a:p>
        </p:txBody>
      </p:sp>
    </p:spTree>
    <p:extLst>
      <p:ext uri="{BB962C8B-B14F-4D97-AF65-F5344CB8AC3E}">
        <p14:creationId xmlns:p14="http://schemas.microsoft.com/office/powerpoint/2010/main" val="137673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145579" y="2068322"/>
                <a:ext cx="12818071" cy="3637919"/>
              </a:xfrm>
              <a:prstGeom prst="rect">
                <a:avLst/>
              </a:prstGeom>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Cho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 {a, b, c, x, y}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 {b, d, y, t, u, v} .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Times New Roman" panose="02020603050405020304" pitchFamily="18" charset="0"/>
                  </a:rPr>
                  <a:t>∈</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840" b="0" i="0" u="none" strike="noStrike" kern="1200" cap="none" spc="0" normalizeH="0" baseline="0" noProof="0">
                        <a:ln>
                          <a:noFill/>
                        </a:ln>
                        <a:solidFill>
                          <a:prstClr val="black"/>
                        </a:solidFill>
                        <a:effectLst/>
                        <a:uLnTx/>
                        <a:uFillTx/>
                        <a:latin typeface="Cambria Math" panose="02040503050406030204" pitchFamily="18" charset="0"/>
                        <a:ea typeface="Cambria Math"/>
                        <a:cs typeface="Times New Roman" pitchFamily="18" charset="0"/>
                      </a:rPr>
                      <m:t> </m:t>
                    </m:r>
                    <m:r>
                      <a:rPr kumimoji="0" lang="en-US" sz="384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r>
                      <a:rPr kumimoji="0" lang="en-US" sz="3840" b="0" i="0" u="none" strike="noStrike" kern="1200" cap="none" spc="0" normalizeH="0" baseline="0" noProof="0">
                        <a:ln>
                          <a:noFill/>
                        </a:ln>
                        <a:solidFill>
                          <a:prstClr val="black"/>
                        </a:solidFill>
                        <a:effectLst/>
                        <a:uLnTx/>
                        <a:uFillTx/>
                        <a:latin typeface="Cambria Math" panose="02040503050406030204" pitchFamily="18" charset="0"/>
                        <a:ea typeface="Cambria Math"/>
                        <a:cs typeface="Times New Roman" pitchFamily="18" charset="0"/>
                      </a:rPr>
                      <m:t>"</m:t>
                    </m:r>
                  </m:oMath>
                </a14:m>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b, x, u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145579" y="2068322"/>
                <a:ext cx="12818071" cy="3637919"/>
              </a:xfrm>
              <a:prstGeom prst="rect">
                <a:avLst/>
              </a:prstGeom>
              <a:blipFill>
                <a:blip r:embed="rId3"/>
                <a:stretch>
                  <a:fillRect l="-1617" r="-999" b="-3015"/>
                </a:stretch>
              </a:blipFill>
            </p:spPr>
            <p:txBody>
              <a:bodyPr/>
              <a:lstStyle/>
              <a:p>
                <a:r>
                  <a:rPr lang="en-US">
                    <a:noFill/>
                  </a:rPr>
                  <a:t> </a:t>
                </a:r>
              </a:p>
            </p:txBody>
          </p:sp>
        </mc:Fallback>
      </mc:AlternateContent>
      <p:graphicFrame>
        <p:nvGraphicFramePr>
          <p:cNvPr id="6" name="Object 5"/>
          <p:cNvGraphicFramePr>
            <a:graphicFrameLocks noChangeAspect="1"/>
          </p:cNvGraphicFramePr>
          <p:nvPr/>
        </p:nvGraphicFramePr>
        <p:xfrm>
          <a:off x="5273040" y="6244646"/>
          <a:ext cx="1097280" cy="342900"/>
        </p:xfrm>
        <a:graphic>
          <a:graphicData uri="http://schemas.openxmlformats.org/presentationml/2006/ole">
            <mc:AlternateContent xmlns:mc="http://schemas.openxmlformats.org/markup-compatibility/2006">
              <mc:Choice xmlns:v="urn:schemas-microsoft-com:vml" Requires="v">
                <p:oleObj name="Equation" r:id="rId4" imgW="914400" imgH="285120" progId="Equation.DSMT4">
                  <p:embed/>
                </p:oleObj>
              </mc:Choice>
              <mc:Fallback>
                <p:oleObj name="Equation" r:id="rId4" imgW="914400" imgH="285120" progId="Equation.DSMT4">
                  <p:embed/>
                  <p:pic>
                    <p:nvPicPr>
                      <p:cNvPr id="6" name="Object 5"/>
                      <p:cNvPicPr/>
                      <p:nvPr/>
                    </p:nvPicPr>
                    <p:blipFill>
                      <a:blip r:embed="rId5"/>
                      <a:stretch>
                        <a:fillRect/>
                      </a:stretch>
                    </p:blipFill>
                    <p:spPr>
                      <a:xfrm>
                        <a:off x="5273040" y="6244646"/>
                        <a:ext cx="1097280" cy="342900"/>
                      </a:xfrm>
                      <a:prstGeom prst="rect">
                        <a:avLst/>
                      </a:prstGeom>
                    </p:spPr>
                  </p:pic>
                </p:oleObj>
              </mc:Fallback>
            </mc:AlternateContent>
          </a:graphicData>
        </a:graphic>
      </p:graphicFrame>
      <p:sp>
        <p:nvSpPr>
          <p:cNvPr id="8" name="TextBox 7"/>
          <p:cNvSpPr txBox="1"/>
          <p:nvPr/>
        </p:nvSpPr>
        <p:spPr>
          <a:xfrm>
            <a:off x="4244982" y="1107778"/>
            <a:ext cx="584807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VẬN DỤNG</a:t>
            </a:r>
          </a:p>
        </p:txBody>
      </p:sp>
    </p:spTree>
    <p:extLst>
      <p:ext uri="{BB962C8B-B14F-4D97-AF65-F5344CB8AC3E}">
        <p14:creationId xmlns:p14="http://schemas.microsoft.com/office/powerpoint/2010/main" val="227592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2"/>
          <p:cNvPicPr preferRelativeResize="0"/>
          <p:nvPr/>
        </p:nvPicPr>
        <p:blipFill rotWithShape="1">
          <a:blip r:embed="rId4">
            <a:alphaModFix/>
          </a:blip>
          <a:srcRect l="3457" t="8928" r="49905" b="8482"/>
          <a:stretch/>
        </p:blipFill>
        <p:spPr>
          <a:xfrm>
            <a:off x="470263" y="3344094"/>
            <a:ext cx="3518264" cy="4476205"/>
          </a:xfrm>
          <a:prstGeom prst="rect">
            <a:avLst/>
          </a:prstGeom>
          <a:blipFill rotWithShape="1">
            <a:blip r:embed="rId5">
              <a:alphaModFix/>
            </a:blip>
            <a:tile tx="0" ty="0" sx="100000" sy="100000" flip="none" algn="tl"/>
          </a:blipFill>
          <a:ln>
            <a:noFill/>
          </a:ln>
        </p:spPr>
      </p:pic>
      <p:sp>
        <p:nvSpPr>
          <p:cNvPr id="104" name="Google Shape;104;p2"/>
          <p:cNvSpPr txBox="1"/>
          <p:nvPr/>
        </p:nvSpPr>
        <p:spPr>
          <a:xfrm>
            <a:off x="4180114" y="3469342"/>
            <a:ext cx="9788435"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sinh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yêu</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quý</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Hồ</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luôn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nhắc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nhở</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đôi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với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hành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nghĩa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trong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tập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phải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vừa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nắm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vững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kiến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thức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vừa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rèn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luyện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kĩ</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năng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biết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vận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dụng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vào</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đời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sống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thực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tế</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Kiến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thức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kĩ</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năng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hai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nhân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tố</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quan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trọng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để</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phát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triển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năng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lực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của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mình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Sách</a:t>
            </a:r>
            <a:r>
              <a:rPr lang="en-US" sz="2400" b="0" i="0" u="none" strike="noStrike" cap="none" dirty="0">
                <a:solidFill>
                  <a:schemeClr val="dk1"/>
                </a:solidFill>
                <a:latin typeface="Times New Roman" pitchFamily="18" charset="0"/>
                <a:ea typeface="Calibri"/>
                <a:cs typeface="Times New Roman" pitchFamily="18" charset="0"/>
                <a:sym typeface="Calibri"/>
              </a:rPr>
              <a:t> TOÁN 6 </a:t>
            </a:r>
            <a:r>
              <a:rPr lang="en-US" sz="2400" b="0" i="0" u="none" strike="noStrike" cap="none" dirty="0" err="1">
                <a:solidFill>
                  <a:schemeClr val="dk1"/>
                </a:solidFill>
                <a:latin typeface="Times New Roman" pitchFamily="18" charset="0"/>
                <a:ea typeface="Calibri"/>
                <a:cs typeface="Times New Roman" pitchFamily="18" charset="0"/>
                <a:sym typeface="Calibri"/>
              </a:rPr>
              <a:t>được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biên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soạn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theo</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định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hướng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phát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triển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phẩm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chất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năng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lực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của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sinh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chú</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trọng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rèn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luyện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kĩ</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năng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gắn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kết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kiến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thức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với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cuộc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sống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kiến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thức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trong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sách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sẽ</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đến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với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một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tự</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nhiên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bắt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nguồn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từ</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thực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tế</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giúp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biết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giải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quyết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những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vấn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đề</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đặt</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ra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trong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cuộc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sống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Với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thể</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hiện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phong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phú</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lôi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cuốn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hình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thức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trình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bảy</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hấp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dẫn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thân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thiện</a:t>
            </a:r>
            <a:r>
              <a:rPr lang="en-US" sz="2400" b="0" i="0" u="none" strike="noStrike" cap="none" dirty="0">
                <a:solidFill>
                  <a:schemeClr val="dk1"/>
                </a:solidFill>
                <a:latin typeface="Times New Roman" pitchFamily="18" charset="0"/>
                <a:ea typeface="Calibri"/>
                <a:cs typeface="Times New Roman" pitchFamily="18" charset="0"/>
                <a:sym typeface="Calibri"/>
              </a:rPr>
              <a:t>, TOÁN 6 </a:t>
            </a:r>
            <a:r>
              <a:rPr lang="en-US" sz="2400" b="0" i="0" u="none" strike="noStrike" cap="none" dirty="0" err="1">
                <a:solidFill>
                  <a:schemeClr val="dk1"/>
                </a:solidFill>
                <a:latin typeface="Times New Roman" pitchFamily="18" charset="0"/>
                <a:ea typeface="Calibri"/>
                <a:cs typeface="Times New Roman" pitchFamily="18" charset="0"/>
                <a:sym typeface="Calibri"/>
              </a:rPr>
              <a:t>là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người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bạn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đồng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hành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giúp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Toán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dễ</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dàng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Ngoài</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ra</a:t>
            </a:r>
            <a:r>
              <a:rPr lang="en-US" sz="2400" b="0" i="0" u="none" strike="noStrike" cap="none" dirty="0">
                <a:solidFill>
                  <a:schemeClr val="dk1"/>
                </a:solidFill>
                <a:latin typeface="Times New Roman" pitchFamily="18" charset="0"/>
                <a:ea typeface="Calibri"/>
                <a:cs typeface="Times New Roman" pitchFamily="18" charset="0"/>
                <a:sym typeface="Calibri"/>
              </a:rPr>
              <a:t>, TOÁN 6 </a:t>
            </a:r>
            <a:r>
              <a:rPr lang="en-US" sz="2400" b="0" i="0" u="none" strike="noStrike" cap="none" dirty="0" err="1">
                <a:solidFill>
                  <a:schemeClr val="dk1"/>
                </a:solidFill>
                <a:latin typeface="Times New Roman" pitchFamily="18" charset="0"/>
                <a:ea typeface="Calibri"/>
                <a:cs typeface="Times New Roman" pitchFamily="18" charset="0"/>
                <a:sym typeface="Calibri"/>
              </a:rPr>
              <a:t>sẽ</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cùng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khám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phá</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vẻ</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đẹp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của</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Toán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qua </a:t>
            </a:r>
            <a:r>
              <a:rPr lang="en-US" sz="2400" b="0" i="0" u="none" strike="noStrike" cap="none" dirty="0" err="1">
                <a:solidFill>
                  <a:schemeClr val="dk1"/>
                </a:solidFill>
                <a:latin typeface="Times New Roman" pitchFamily="18" charset="0"/>
                <a:ea typeface="Calibri"/>
                <a:cs typeface="Times New Roman" pitchFamily="18" charset="0"/>
                <a:sym typeface="Calibri"/>
              </a:rPr>
              <a:t>đó</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ngày</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càng</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yêu</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Toán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hơn</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Chúc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các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em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học</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tập</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chăm</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chỉ</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và</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thành</a:t>
            </a:r>
            <a:r>
              <a:rPr lang="en-US" sz="2400" b="0" i="0" u="none" strike="noStrike" cap="none" dirty="0">
                <a:solidFill>
                  <a:schemeClr val="dk1"/>
                </a:solidFill>
                <a:latin typeface="Times New Roman" pitchFamily="18" charset="0"/>
                <a:ea typeface="Calibri"/>
                <a:cs typeface="Times New Roman" pitchFamily="18" charset="0"/>
                <a:sym typeface="Calibri"/>
              </a:rPr>
              <a:t> </a:t>
            </a:r>
            <a:r>
              <a:rPr lang="en-US" sz="2400" b="0" i="0" u="none" strike="noStrike" cap="none" dirty="0" err="1">
                <a:solidFill>
                  <a:schemeClr val="dk1"/>
                </a:solidFill>
                <a:latin typeface="Times New Roman" pitchFamily="18" charset="0"/>
                <a:ea typeface="Calibri"/>
                <a:cs typeface="Times New Roman" pitchFamily="18" charset="0"/>
                <a:sym typeface="Calibri"/>
              </a:rPr>
              <a:t>công</a:t>
            </a:r>
            <a:r>
              <a:rPr lang="en-US" sz="2400" b="0" i="0" u="none" strike="noStrike" cap="none" dirty="0">
                <a:solidFill>
                  <a:schemeClr val="dk1"/>
                </a:solidFill>
                <a:latin typeface="Times New Roman" pitchFamily="18" charset="0"/>
                <a:ea typeface="Calibri"/>
                <a:cs typeface="Times New Roman" pitchFamily="18" charset="0"/>
                <a:sym typeface="Calibri"/>
              </a:rPr>
              <a:t>.</a:t>
            </a:r>
            <a:endParaRPr sz="2400" dirty="0">
              <a:solidFill>
                <a:schemeClr val="dk1"/>
              </a:solidFill>
              <a:latin typeface="Times New Roman" pitchFamily="18" charset="0"/>
              <a:ea typeface="Calibri"/>
              <a:cs typeface="Times New Roman" pitchFamily="18" charset="0"/>
              <a:sym typeface="Calibri"/>
            </a:endParaRPr>
          </a:p>
        </p:txBody>
      </p:sp>
      <p:sp>
        <p:nvSpPr>
          <p:cNvPr id="105" name="Google Shape;105;p2"/>
          <p:cNvSpPr txBox="1"/>
          <p:nvPr/>
        </p:nvSpPr>
        <p:spPr>
          <a:xfrm>
            <a:off x="5747657" y="1480458"/>
            <a:ext cx="4510248" cy="7571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320" dirty="0">
                <a:solidFill>
                  <a:schemeClr val="dk1"/>
                </a:solidFill>
                <a:latin typeface="Times New Roman" pitchFamily="18" charset="0"/>
                <a:cs typeface="Times New Roman" pitchFamily="18" charset="0"/>
                <a:sym typeface="Arial"/>
              </a:rPr>
              <a:t>LỜI NÓI ĐẦU</a:t>
            </a:r>
            <a:endParaRPr sz="4320" dirty="0">
              <a:solidFill>
                <a:schemeClr val="dk1"/>
              </a:solidFill>
              <a:latin typeface="Times New Roman" pitchFamily="18" charset="0"/>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5078" y="2201304"/>
            <a:ext cx="12863322" cy="1274195"/>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Cho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 = {x </a:t>
            </a:r>
            <a:r>
              <a:rPr kumimoji="0" lang="en-US" sz="3840" b="0" i="0" u="none" strike="noStrike" kern="1200" cap="none" spc="0" normalizeH="0" baseline="0" noProof="0" dirty="0">
                <a:ln>
                  <a:noFill/>
                </a:ln>
                <a:solidFill>
                  <a:prstClr val="black"/>
                </a:solidFill>
                <a:effectLst/>
                <a:uLnTx/>
                <a:uFillTx/>
                <a:latin typeface="Yu Gothic UI Semilight" panose="020B0400000000000000" pitchFamily="34" charset="-128"/>
                <a:ea typeface="Yu Gothic UI Semilight" panose="020B0400000000000000" pitchFamily="34" charset="-128"/>
                <a:cs typeface="Times New Roman" panose="02020603050405020304" pitchFamily="18" charset="0"/>
              </a:rPr>
              <a:t>∈</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 | x chia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5; 6; 0; 7,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4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84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a:t>
            </a:r>
          </a:p>
        </p:txBody>
      </p:sp>
      <p:sp>
        <p:nvSpPr>
          <p:cNvPr id="6" name="TextBox 5"/>
          <p:cNvSpPr txBox="1"/>
          <p:nvPr/>
        </p:nvSpPr>
        <p:spPr>
          <a:xfrm>
            <a:off x="4244982" y="1107778"/>
            <a:ext cx="584807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VẬN DỤNG</a:t>
            </a:r>
          </a:p>
        </p:txBody>
      </p:sp>
    </p:spTree>
    <p:extLst>
      <p:ext uri="{BB962C8B-B14F-4D97-AF65-F5344CB8AC3E}">
        <p14:creationId xmlns:p14="http://schemas.microsoft.com/office/powerpoint/2010/main" val="839800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291723" y="1977075"/>
            <a:ext cx="12500477" cy="333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p>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30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109728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ĐIỆN BIÊN PHỦ</a:t>
            </a:r>
          </a:p>
        </p:txBody>
      </p:sp>
      <p:sp>
        <p:nvSpPr>
          <p:cNvPr id="6" name="Rectangle 2"/>
          <p:cNvSpPr>
            <a:spLocks noChangeArrowheads="1"/>
          </p:cNvSpPr>
          <p:nvPr/>
        </p:nvSpPr>
        <p:spPr bwMode="auto">
          <a:xfrm>
            <a:off x="1975103" y="5312283"/>
            <a:ext cx="121290" cy="55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72" tIns="85698" rIns="74272" bIns="64750" numCol="1" anchor="ctr" anchorCtr="0" compatLnSpc="1">
            <a:prstTxWarp prst="textNoShape">
              <a:avLst/>
            </a:prstTxWarp>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5"/>
          <p:cNvSpPr>
            <a:spLocks noChangeArrowheads="1"/>
          </p:cNvSpPr>
          <p:nvPr/>
        </p:nvSpPr>
        <p:spPr bwMode="auto">
          <a:xfrm>
            <a:off x="1975103" y="5602553"/>
            <a:ext cx="7512148" cy="39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blob:file:///349ddc55-8940-47ee-be9b-86d8cc62da54"/>
          <p:cNvSpPr>
            <a:spLocks noChangeAspect="1" noChangeArrowheads="1"/>
          </p:cNvSpPr>
          <p:nvPr/>
        </p:nvSpPr>
        <p:spPr bwMode="auto">
          <a:xfrm>
            <a:off x="2051303" y="5258121"/>
            <a:ext cx="187804"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5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4194340" y="979611"/>
            <a:ext cx="5848076" cy="83099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BÀI TẬP VẬN DỤNG</a:t>
            </a:r>
          </a:p>
        </p:txBody>
      </p:sp>
      <p:pic>
        <p:nvPicPr>
          <p:cNvPr id="3" name="Picture 2"/>
          <p:cNvPicPr>
            <a:picLocks noChangeAspect="1"/>
          </p:cNvPicPr>
          <p:nvPr/>
        </p:nvPicPr>
        <p:blipFill>
          <a:blip r:embed="rId2"/>
          <a:stretch>
            <a:fillRect/>
          </a:stretch>
        </p:blipFill>
        <p:spPr>
          <a:xfrm>
            <a:off x="1291723" y="6193825"/>
            <a:ext cx="11283049" cy="1274121"/>
          </a:xfrm>
          <a:prstGeom prst="rect">
            <a:avLst/>
          </a:prstGeom>
        </p:spPr>
      </p:pic>
    </p:spTree>
    <p:extLst>
      <p:ext uri="{BB962C8B-B14F-4D97-AF65-F5344CB8AC3E}">
        <p14:creationId xmlns:p14="http://schemas.microsoft.com/office/powerpoint/2010/main" val="6231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2"/>
          <a:stretch>
            <a:fillRect/>
          </a:stretch>
        </p:blipFill>
        <p:spPr>
          <a:xfrm>
            <a:off x="734527" y="1162330"/>
            <a:ext cx="12943373" cy="690313"/>
          </a:xfrm>
          <a:prstGeom prst="rect">
            <a:avLst/>
          </a:prstGeom>
        </p:spPr>
      </p:pic>
      <p:pic>
        <p:nvPicPr>
          <p:cNvPr id="7" name="Picture 6"/>
          <p:cNvPicPr>
            <a:picLocks noChangeAspect="1"/>
          </p:cNvPicPr>
          <p:nvPr/>
        </p:nvPicPr>
        <p:blipFill>
          <a:blip r:embed="rId3"/>
          <a:stretch>
            <a:fillRect/>
          </a:stretch>
        </p:blipFill>
        <p:spPr>
          <a:xfrm>
            <a:off x="882419" y="6409187"/>
            <a:ext cx="12647588" cy="612989"/>
          </a:xfrm>
          <a:prstGeom prst="rect">
            <a:avLst/>
          </a:prstGeom>
        </p:spPr>
      </p:pic>
    </p:spTree>
    <p:extLst>
      <p:ext uri="{BB962C8B-B14F-4D97-AF65-F5344CB8AC3E}">
        <p14:creationId xmlns:p14="http://schemas.microsoft.com/office/powerpoint/2010/main" val="22870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2"/>
          <a:stretch>
            <a:fillRect/>
          </a:stretch>
        </p:blipFill>
        <p:spPr>
          <a:xfrm>
            <a:off x="1700212" y="403413"/>
            <a:ext cx="11229976" cy="6408790"/>
          </a:xfrm>
          <a:prstGeom prst="rect">
            <a:avLst/>
          </a:prstGeom>
        </p:spPr>
      </p:pic>
      <p:pic>
        <p:nvPicPr>
          <p:cNvPr id="7" name="Picture 6"/>
          <p:cNvPicPr>
            <a:picLocks noChangeAspect="1"/>
          </p:cNvPicPr>
          <p:nvPr/>
        </p:nvPicPr>
        <p:blipFill>
          <a:blip r:embed="rId3"/>
          <a:stretch>
            <a:fillRect/>
          </a:stretch>
        </p:blipFill>
        <p:spPr>
          <a:xfrm>
            <a:off x="2047873" y="7132549"/>
            <a:ext cx="10296525" cy="762000"/>
          </a:xfrm>
          <a:prstGeom prst="rect">
            <a:avLst/>
          </a:prstGeom>
        </p:spPr>
      </p:pic>
    </p:spTree>
    <p:extLst>
      <p:ext uri="{BB962C8B-B14F-4D97-AF65-F5344CB8AC3E}">
        <p14:creationId xmlns:p14="http://schemas.microsoft.com/office/powerpoint/2010/main" val="25170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6401" y="433533"/>
            <a:ext cx="11907390" cy="7447186"/>
          </a:xfrm>
          <a:prstGeom prst="rect">
            <a:avLst/>
          </a:prstGeom>
        </p:spPr>
      </p:pic>
    </p:spTree>
    <p:extLst>
      <p:ext uri="{BB962C8B-B14F-4D97-AF65-F5344CB8AC3E}">
        <p14:creationId xmlns:p14="http://schemas.microsoft.com/office/powerpoint/2010/main" val="1027763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960" y="822960"/>
            <a:ext cx="12984480" cy="658368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DCCBBC"/>
            </a:solidFill>
          </p:spPr>
        </p:sp>
      </p:grpSp>
      <p:sp>
        <p:nvSpPr>
          <p:cNvPr id="4" name="TextBox 4"/>
          <p:cNvSpPr txBox="1"/>
          <p:nvPr/>
        </p:nvSpPr>
        <p:spPr>
          <a:xfrm>
            <a:off x="3040380" y="1371601"/>
            <a:ext cx="8549640" cy="743793"/>
          </a:xfrm>
          <a:prstGeom prst="rect">
            <a:avLst/>
          </a:prstGeom>
        </p:spPr>
        <p:txBody>
          <a:bodyPr wrap="square" lIns="0" tIns="0" rIns="0" bIns="0" rtlCol="0" anchor="t">
            <a:spAutoFit/>
          </a:bodyPr>
          <a:lstStyle/>
          <a:p>
            <a:pPr marL="0" marR="0" lvl="0" indent="0" algn="ctr" defTabSz="1097280" rtl="0" eaLnBrk="1" fontAlgn="auto" latinLnBrk="0" hangingPunct="1">
              <a:lnSpc>
                <a:spcPts val="5760"/>
              </a:lnSpc>
              <a:spcBef>
                <a:spcPts val="0"/>
              </a:spcBef>
              <a:spcAft>
                <a:spcPts val="0"/>
              </a:spcAft>
              <a:buClrTx/>
              <a:buSzTx/>
              <a:buFontTx/>
              <a:buNone/>
              <a:tabLst/>
              <a:defRPr/>
            </a:pPr>
            <a:r>
              <a:rPr kumimoji="0" lang="en-US" sz="5760" b="1" i="0" u="none" strike="noStrike" kern="1200" cap="none" spc="96" normalizeH="0" baseline="0" noProof="0" dirty="0">
                <a:ln>
                  <a:noFill/>
                </a:ln>
                <a:solidFill>
                  <a:srgbClr val="333034"/>
                </a:solidFill>
                <a:effectLst/>
                <a:uLnTx/>
                <a:uFillTx/>
                <a:latin typeface="Arial" panose="020B0604020202020204" pitchFamily="34" charset="0"/>
                <a:ea typeface="+mn-ea"/>
                <a:cs typeface="Arial" panose="020B0604020202020204" pitchFamily="34" charset="0"/>
              </a:rPr>
              <a:t>HƯỚNG DẪN VỀ NHÀ</a:t>
            </a:r>
          </a:p>
        </p:txBody>
      </p:sp>
      <p:sp>
        <p:nvSpPr>
          <p:cNvPr id="8" name="Oval 7"/>
          <p:cNvSpPr/>
          <p:nvPr/>
        </p:nvSpPr>
        <p:spPr>
          <a:xfrm>
            <a:off x="2213518" y="2463986"/>
            <a:ext cx="914400" cy="914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52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TextBox 8"/>
          <p:cNvSpPr txBox="1"/>
          <p:nvPr/>
        </p:nvSpPr>
        <p:spPr>
          <a:xfrm>
            <a:off x="3429000" y="2585366"/>
            <a:ext cx="5669280" cy="584775"/>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2213518" y="3730738"/>
            <a:ext cx="914400" cy="9144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52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1" name="TextBox 10"/>
          <p:cNvSpPr txBox="1"/>
          <p:nvPr/>
        </p:nvSpPr>
        <p:spPr>
          <a:xfrm>
            <a:off x="3429000" y="3852119"/>
            <a:ext cx="7482840" cy="584775"/>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11"/>
          <p:cNvSpPr/>
          <p:nvPr/>
        </p:nvSpPr>
        <p:spPr>
          <a:xfrm>
            <a:off x="2213518" y="5051983"/>
            <a:ext cx="914400" cy="9144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52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3" name="Rectangle 12"/>
          <p:cNvSpPr/>
          <p:nvPr/>
        </p:nvSpPr>
        <p:spPr>
          <a:xfrm>
            <a:off x="3429000" y="4897883"/>
            <a:ext cx="7482840" cy="830997"/>
          </a:xfrm>
          <a:prstGeom prst="rect">
            <a:avLst/>
          </a:prstGeom>
        </p:spPr>
        <p:txBody>
          <a:bodyPr wrap="square">
            <a:spAutoFit/>
          </a:bodyPr>
          <a:lstStyle/>
          <a:p>
            <a:pPr marL="0" marR="0" lvl="0" indent="0" algn="just" defTabSz="109728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mới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34235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4630400" cy="21935288"/>
          </a:xfrm>
        </p:spPr>
      </p:pic>
      <p:sp>
        <p:nvSpPr>
          <p:cNvPr id="5" name="TextBox 5"/>
          <p:cNvSpPr txBox="1"/>
          <p:nvPr/>
        </p:nvSpPr>
        <p:spPr>
          <a:xfrm>
            <a:off x="5264890" y="1404938"/>
            <a:ext cx="7831099" cy="60016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Chúng</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ta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quen</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biết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Phép</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cộng</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trừ</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chia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thêm</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tính</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chia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hết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Càng</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thêm</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nhiều</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say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mê</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thêm</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phép</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luỹ</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thừa</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thêm</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số</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nguyên</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tố</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mai</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trường</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Sẽ</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còn</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bỡ</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ngỡ</a:t>
            </a: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534661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322;p51">
            <a:extLst>
              <a:ext uri="{FF2B5EF4-FFF2-40B4-BE49-F238E27FC236}">
                <a16:creationId xmlns:a16="http://schemas.microsoft.com/office/drawing/2014/main" id="{275D55D1-75A7-44BD-B370-555DB2BDBA12}"/>
              </a:ext>
            </a:extLst>
          </p:cNvPr>
          <p:cNvSpPr/>
          <p:nvPr/>
        </p:nvSpPr>
        <p:spPr>
          <a:xfrm>
            <a:off x="-1188960" y="1122029"/>
            <a:ext cx="15819360" cy="177616"/>
          </a:xfrm>
          <a:custGeom>
            <a:avLst/>
            <a:gdLst/>
            <a:ahLst/>
            <a:cxnLst/>
            <a:rect l="l" t="t" r="r" b="b"/>
            <a:pathLst>
              <a:path w="227753" h="6703" extrusionOk="0">
                <a:moveTo>
                  <a:pt x="0" y="4616"/>
                </a:moveTo>
                <a:cubicBezTo>
                  <a:pt x="9837" y="6254"/>
                  <a:pt x="19948" y="4577"/>
                  <a:pt x="29915" y="4898"/>
                </a:cubicBezTo>
                <a:cubicBezTo>
                  <a:pt x="57280" y="5780"/>
                  <a:pt x="84686" y="7448"/>
                  <a:pt x="112042" y="6309"/>
                </a:cubicBezTo>
                <a:cubicBezTo>
                  <a:pt x="127352" y="5672"/>
                  <a:pt x="142543" y="3303"/>
                  <a:pt x="157762" y="1511"/>
                </a:cubicBezTo>
                <a:cubicBezTo>
                  <a:pt x="180934" y="-1218"/>
                  <a:pt x="204421" y="665"/>
                  <a:pt x="227753" y="665"/>
                </a:cubicBezTo>
              </a:path>
            </a:pathLst>
          </a:custGeom>
          <a:noFill/>
          <a:ln w="28575" cap="flat" cmpd="sng">
            <a:solidFill>
              <a:srgbClr val="A0FFA0"/>
            </a:solidFill>
            <a:prstDash val="solid"/>
            <a:round/>
            <a:headEnd type="none" w="med" len="med"/>
            <a:tailEnd type="none" w="med" len="med"/>
          </a:ln>
        </p:spPr>
      </p:sp>
      <p:grpSp>
        <p:nvGrpSpPr>
          <p:cNvPr id="33" name="Nhóm 32">
            <a:extLst>
              <a:ext uri="{FF2B5EF4-FFF2-40B4-BE49-F238E27FC236}">
                <a16:creationId xmlns:a16="http://schemas.microsoft.com/office/drawing/2014/main" id="{6BE211D9-A637-48FF-A553-68217B608C82}"/>
              </a:ext>
            </a:extLst>
          </p:cNvPr>
          <p:cNvGrpSpPr/>
          <p:nvPr/>
        </p:nvGrpSpPr>
        <p:grpSpPr>
          <a:xfrm>
            <a:off x="310580" y="2"/>
            <a:ext cx="3064763" cy="2244056"/>
            <a:chOff x="194111" y="0"/>
            <a:chExt cx="1915477" cy="1402535"/>
          </a:xfrm>
        </p:grpSpPr>
        <p:sp>
          <p:nvSpPr>
            <p:cNvPr id="20" name="Google Shape;1330;p51">
              <a:extLst>
                <a:ext uri="{FF2B5EF4-FFF2-40B4-BE49-F238E27FC236}">
                  <a16:creationId xmlns:a16="http://schemas.microsoft.com/office/drawing/2014/main" id="{168D688A-28A1-42DF-9FD5-889A68301305}"/>
                </a:ext>
              </a:extLst>
            </p:cNvPr>
            <p:cNvSpPr/>
            <p:nvPr/>
          </p:nvSpPr>
          <p:spPr>
            <a:xfrm>
              <a:off x="248860" y="22779"/>
              <a:ext cx="1860728" cy="1347307"/>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 name="Google Shape;1331;p51">
              <a:extLst>
                <a:ext uri="{FF2B5EF4-FFF2-40B4-BE49-F238E27FC236}">
                  <a16:creationId xmlns:a16="http://schemas.microsoft.com/office/drawing/2014/main" id="{790FC315-4BC7-4F39-9147-0A7E983BD442}"/>
                </a:ext>
              </a:extLst>
            </p:cNvPr>
            <p:cNvSpPr/>
            <p:nvPr/>
          </p:nvSpPr>
          <p:spPr>
            <a:xfrm>
              <a:off x="194111" y="0"/>
              <a:ext cx="1915477" cy="140253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A0FFA0"/>
            </a:solidFill>
            <a:ln>
              <a:solidFill>
                <a:srgbClr val="A0FFA0"/>
              </a:solid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3" name="Nhóm 22">
            <a:extLst>
              <a:ext uri="{FF2B5EF4-FFF2-40B4-BE49-F238E27FC236}">
                <a16:creationId xmlns:a16="http://schemas.microsoft.com/office/drawing/2014/main" id="{05D82EDD-2EA4-466D-B44B-7ED7ACB2C928}"/>
              </a:ext>
            </a:extLst>
          </p:cNvPr>
          <p:cNvGrpSpPr/>
          <p:nvPr/>
        </p:nvGrpSpPr>
        <p:grpSpPr>
          <a:xfrm>
            <a:off x="799092" y="679269"/>
            <a:ext cx="1723381" cy="720273"/>
            <a:chOff x="135275" y="1055962"/>
            <a:chExt cx="1521443" cy="503650"/>
          </a:xfrm>
        </p:grpSpPr>
        <p:grpSp>
          <p:nvGrpSpPr>
            <p:cNvPr id="24" name="Google Shape;1018;p41">
              <a:extLst>
                <a:ext uri="{FF2B5EF4-FFF2-40B4-BE49-F238E27FC236}">
                  <a16:creationId xmlns:a16="http://schemas.microsoft.com/office/drawing/2014/main" id="{A20FCA80-73E4-4F9B-9C29-8DFE989E95B3}"/>
                </a:ext>
              </a:extLst>
            </p:cNvPr>
            <p:cNvGrpSpPr/>
            <p:nvPr/>
          </p:nvGrpSpPr>
          <p:grpSpPr>
            <a:xfrm rot="5400000">
              <a:off x="644172" y="547065"/>
              <a:ext cx="503650" cy="1521443"/>
              <a:chOff x="3226403" y="2109272"/>
              <a:chExt cx="691049" cy="2087545"/>
            </a:xfrm>
          </p:grpSpPr>
          <p:sp>
            <p:nvSpPr>
              <p:cNvPr id="26" name="Google Shape;1019;p41">
                <a:extLst>
                  <a:ext uri="{FF2B5EF4-FFF2-40B4-BE49-F238E27FC236}">
                    <a16:creationId xmlns:a16="http://schemas.microsoft.com/office/drawing/2014/main" id="{2C41B324-0F54-464F-822A-1E508C577631}"/>
                  </a:ext>
                </a:extLst>
              </p:cNvPr>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Google Shape;1020;p41">
                <a:extLst>
                  <a:ext uri="{FF2B5EF4-FFF2-40B4-BE49-F238E27FC236}">
                    <a16:creationId xmlns:a16="http://schemas.microsoft.com/office/drawing/2014/main" id="{C6FE1183-9142-4592-926C-997C4BAAD082}"/>
                  </a:ext>
                </a:extLst>
              </p:cNvPr>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Google Shape;1021;p41">
                <a:extLst>
                  <a:ext uri="{FF2B5EF4-FFF2-40B4-BE49-F238E27FC236}">
                    <a16:creationId xmlns:a16="http://schemas.microsoft.com/office/drawing/2014/main" id="{F76E04C5-116A-48D0-BC93-BA8241B51AE0}"/>
                  </a:ext>
                </a:extLst>
              </p:cNvPr>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5" name="Hộp Văn bản 24">
              <a:extLst>
                <a:ext uri="{FF2B5EF4-FFF2-40B4-BE49-F238E27FC236}">
                  <a16:creationId xmlns:a16="http://schemas.microsoft.com/office/drawing/2014/main" id="{900A6A7A-E6D1-4514-81E3-470A28233394}"/>
                </a:ext>
              </a:extLst>
            </p:cNvPr>
            <p:cNvSpPr txBox="1"/>
            <p:nvPr/>
          </p:nvSpPr>
          <p:spPr>
            <a:xfrm>
              <a:off x="272238" y="1157213"/>
              <a:ext cx="1338485" cy="340035"/>
            </a:xfrm>
            <a:prstGeom prst="rect">
              <a:avLst/>
            </a:prstGeom>
            <a:noFill/>
          </p:spPr>
          <p:txBody>
            <a:bodyPr wrap="square" rtlCol="0">
              <a:spAutoFit/>
            </a:bodyPr>
            <a:lstStyle/>
            <a:p>
              <a:pPr marL="0" marR="0" lvl="0" indent="0" algn="ctr" defTabSz="1463004" rtl="0" eaLnBrk="1" fontAlgn="auto" latinLnBrk="0" hangingPunct="1">
                <a:lnSpc>
                  <a:spcPct val="100000"/>
                </a:lnSpc>
                <a:spcBef>
                  <a:spcPts val="0"/>
                </a:spcBef>
                <a:spcAft>
                  <a:spcPts val="0"/>
                </a:spcAft>
                <a:buClrTx/>
                <a:buSzTx/>
                <a:buFontTx/>
                <a:buNone/>
                <a:tabLst/>
                <a:defRPr/>
              </a:pPr>
              <a:r>
                <a:rPr kumimoji="0" lang="en-US" sz="2560" b="0" i="0" u="none" strike="noStrike" kern="0" cap="none" spc="0" normalizeH="0" baseline="0" noProof="0" dirty="0">
                  <a:ln>
                    <a:noFill/>
                  </a:ln>
                  <a:solidFill>
                    <a:sysClr val="windowText" lastClr="000000"/>
                  </a:solidFill>
                  <a:effectLst/>
                  <a:uLnTx/>
                  <a:uFillTx/>
                  <a:latin typeface="Patrick Hand" panose="00000500000000000000" pitchFamily="2" charset="0"/>
                  <a:ea typeface="+mn-ea"/>
                  <a:cs typeface="+mn-cs"/>
                </a:rPr>
                <a:t>TOÁN 6</a:t>
              </a:r>
              <a:endParaRPr kumimoji="0" lang="vi-VN" sz="2560" b="0" i="0" u="none" strike="noStrike" kern="0" cap="none" spc="0" normalizeH="0" baseline="0" noProof="0" dirty="0">
                <a:ln>
                  <a:noFill/>
                </a:ln>
                <a:solidFill>
                  <a:sysClr val="windowText" lastClr="000000"/>
                </a:solidFill>
                <a:effectLst/>
                <a:uLnTx/>
                <a:uFillTx/>
                <a:latin typeface="Patrick Hand" panose="00000500000000000000" pitchFamily="2" charset="0"/>
                <a:ea typeface="+mn-ea"/>
                <a:cs typeface="+mn-cs"/>
              </a:endParaRPr>
            </a:p>
          </p:txBody>
        </p:sp>
      </p:grpSp>
      <p:sp>
        <p:nvSpPr>
          <p:cNvPr id="30" name="TextBox 29"/>
          <p:cNvSpPr txBox="1"/>
          <p:nvPr/>
        </p:nvSpPr>
        <p:spPr>
          <a:xfrm>
            <a:off x="3272242" y="349387"/>
            <a:ext cx="9249968" cy="757130"/>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4320" b="0" i="0" u="none" strike="noStrike" kern="1200" cap="none" spc="0" normalizeH="0" baseline="0" noProof="0" dirty="0">
                <a:ln>
                  <a:noFill/>
                </a:ln>
                <a:solidFill>
                  <a:prstClr val="black"/>
                </a:solidFill>
                <a:effectLst/>
                <a:uLnTx/>
                <a:uFillTx/>
                <a:latin typeface="SVN-A Love Of Thunder" panose="02040603050506020204" pitchFamily="18" charset="0"/>
                <a:ea typeface="+mn-ea"/>
                <a:cs typeface="+mn-cs"/>
              </a:rPr>
              <a:t>CHƯƠNG 1: TẬP HỢP CÁC SỐ TỰ NHIÊN </a:t>
            </a:r>
          </a:p>
        </p:txBody>
      </p:sp>
      <p:pic>
        <p:nvPicPr>
          <p:cNvPr id="31" name="Picture 30"/>
          <p:cNvPicPr>
            <a:picLocks noChangeAspect="1"/>
          </p:cNvPicPr>
          <p:nvPr/>
        </p:nvPicPr>
        <p:blipFill>
          <a:blip r:embed="rId2"/>
          <a:stretch>
            <a:fillRect/>
          </a:stretch>
        </p:blipFill>
        <p:spPr>
          <a:xfrm>
            <a:off x="9060739" y="1067212"/>
            <a:ext cx="4466576" cy="2166349"/>
          </a:xfrm>
          <a:prstGeom prst="rect">
            <a:avLst/>
          </a:prstGeom>
        </p:spPr>
      </p:pic>
      <p:sp>
        <p:nvSpPr>
          <p:cNvPr id="3" name="TextBox 2"/>
          <p:cNvSpPr txBox="1"/>
          <p:nvPr/>
        </p:nvSpPr>
        <p:spPr>
          <a:xfrm>
            <a:off x="1239869" y="2365440"/>
            <a:ext cx="8302268" cy="384105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vi-VN" sz="34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Khi tính toán với những số nhỏ, người xưa chỉ cần dùng đến các ngón tay. Nhưng khi gặp các số lớn thì sao? Các hệ đếm xuất hiện để giúp con người tính toán với những số lớn.</a:t>
            </a:r>
            <a:r>
              <a:rPr kumimoji="0" lang="en-US" sz="348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34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Chương này sẽ giúp các em làm quen với hệ (đếm)</a:t>
            </a:r>
            <a:r>
              <a:rPr kumimoji="0" lang="en-US" sz="348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34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thập phân để biểu diễn và tính toán các số tự</a:t>
            </a:r>
            <a:r>
              <a:rPr kumimoji="0" lang="en-US" sz="348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34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nhiên. Thật dễ dàng và thuận tiện</a:t>
            </a:r>
            <a:r>
              <a:rPr kumimoji="0" lang="en-US" sz="348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pic>
        <p:nvPicPr>
          <p:cNvPr id="5" name="Picture 4"/>
          <p:cNvPicPr>
            <a:picLocks noChangeAspect="1"/>
          </p:cNvPicPr>
          <p:nvPr/>
        </p:nvPicPr>
        <p:blipFill>
          <a:blip r:embed="rId3"/>
          <a:stretch>
            <a:fillRect/>
          </a:stretch>
        </p:blipFill>
        <p:spPr>
          <a:xfrm>
            <a:off x="9515761" y="3354943"/>
            <a:ext cx="4011554" cy="4585772"/>
          </a:xfrm>
          <a:prstGeom prst="rect">
            <a:avLst/>
          </a:prstGeom>
        </p:spPr>
      </p:pic>
    </p:spTree>
    <p:extLst>
      <p:ext uri="{BB962C8B-B14F-4D97-AF65-F5344CB8AC3E}">
        <p14:creationId xmlns:p14="http://schemas.microsoft.com/office/powerpoint/2010/main" val="34071414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style.rotation</p:attrName>
                                        </p:attrNameLst>
                                      </p:cBhvr>
                                      <p:tavLst>
                                        <p:tav tm="0">
                                          <p:val>
                                            <p:fltVal val="90"/>
                                          </p:val>
                                        </p:tav>
                                        <p:tav tm="100000">
                                          <p:val>
                                            <p:fltVal val="0"/>
                                          </p:val>
                                        </p:tav>
                                      </p:tavLst>
                                    </p:anim>
                                    <p:animEffect transition="in" filter="fade">
                                      <p:cBhvr>
                                        <p:cTn id="36" dur="1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7"/>
        <p:cNvGrpSpPr/>
        <p:nvPr/>
      </p:nvGrpSpPr>
      <p:grpSpPr>
        <a:xfrm>
          <a:off x="0" y="0"/>
          <a:ext cx="0" cy="0"/>
          <a:chOff x="0" y="0"/>
          <a:chExt cx="0" cy="0"/>
        </a:xfrm>
      </p:grpSpPr>
      <p:grpSp>
        <p:nvGrpSpPr>
          <p:cNvPr id="128" name="Google Shape;128;p4"/>
          <p:cNvGrpSpPr/>
          <p:nvPr/>
        </p:nvGrpSpPr>
        <p:grpSpPr>
          <a:xfrm>
            <a:off x="7673726" y="7095955"/>
            <a:ext cx="3697120" cy="513475"/>
            <a:chOff x="1394800" y="3522000"/>
            <a:chExt cx="1048650" cy="138275"/>
          </a:xfrm>
        </p:grpSpPr>
        <p:sp>
          <p:nvSpPr>
            <p:cNvPr id="129" name="Google Shape;129;p4"/>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0" name="Google Shape;130;p4"/>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1" name="Google Shape;131;p4"/>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2" name="Google Shape;132;p4"/>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3" name="Google Shape;133;p4"/>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4" name="Google Shape;134;p4"/>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5" name="Google Shape;135;p4"/>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6" name="Google Shape;136;p4"/>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37" name="Google Shape;137;p4"/>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grpSp>
      <p:sp>
        <p:nvSpPr>
          <p:cNvPr id="138" name="Google Shape;138;p4"/>
          <p:cNvSpPr txBox="1"/>
          <p:nvPr/>
        </p:nvSpPr>
        <p:spPr>
          <a:xfrm>
            <a:off x="3153748" y="1049411"/>
            <a:ext cx="903995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dirty="0">
                <a:solidFill>
                  <a:srgbClr val="FF0000"/>
                </a:solidFill>
                <a:latin typeface="Times New Roman" pitchFamily="18" charset="0"/>
                <a:cs typeface="Times New Roman" pitchFamily="18" charset="0"/>
                <a:sym typeface="Arial"/>
              </a:rPr>
              <a:t>TIẾT 1: BÀI 1: TẬP HỢP</a:t>
            </a:r>
            <a:endParaRPr sz="5400" dirty="0">
              <a:solidFill>
                <a:srgbClr val="FF0000"/>
              </a:solidFill>
              <a:latin typeface="Times New Roman" pitchFamily="18" charset="0"/>
              <a:cs typeface="Times New Roman" pitchFamily="18" charset="0"/>
              <a:sym typeface="Arial"/>
            </a:endParaRPr>
          </a:p>
        </p:txBody>
      </p:sp>
      <p:pic>
        <p:nvPicPr>
          <p:cNvPr id="139" name="Google Shape;139;p4"/>
          <p:cNvPicPr preferRelativeResize="0"/>
          <p:nvPr/>
        </p:nvPicPr>
        <p:blipFill rotWithShape="1">
          <a:blip r:embed="rId4">
            <a:alphaModFix/>
          </a:blip>
          <a:srcRect/>
          <a:stretch/>
        </p:blipFill>
        <p:spPr>
          <a:xfrm>
            <a:off x="1724410" y="4208417"/>
            <a:ext cx="11898630" cy="21945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p:nvPr/>
        </p:nvSpPr>
        <p:spPr>
          <a:xfrm>
            <a:off x="-1188960" y="1122029"/>
            <a:ext cx="15819361" cy="177616"/>
          </a:xfrm>
          <a:custGeom>
            <a:avLst/>
            <a:gdLst/>
            <a:ahLst/>
            <a:cxnLst/>
            <a:rect l="l" t="t" r="r" b="b"/>
            <a:pathLst>
              <a:path w="227753" h="6703" extrusionOk="0">
                <a:moveTo>
                  <a:pt x="0" y="4616"/>
                </a:moveTo>
                <a:cubicBezTo>
                  <a:pt x="9837" y="6254"/>
                  <a:pt x="19948" y="4577"/>
                  <a:pt x="29915" y="4898"/>
                </a:cubicBezTo>
                <a:cubicBezTo>
                  <a:pt x="57280" y="5780"/>
                  <a:pt x="84686" y="7448"/>
                  <a:pt x="112042" y="6309"/>
                </a:cubicBezTo>
                <a:cubicBezTo>
                  <a:pt x="127352" y="5672"/>
                  <a:pt x="142543" y="3303"/>
                  <a:pt x="157762" y="1511"/>
                </a:cubicBezTo>
                <a:cubicBezTo>
                  <a:pt x="180934" y="-1218"/>
                  <a:pt x="204421" y="665"/>
                  <a:pt x="227753" y="665"/>
                </a:cubicBezTo>
              </a:path>
            </a:pathLst>
          </a:custGeom>
          <a:noFill/>
          <a:ln w="28575" cap="flat" cmpd="sng">
            <a:solidFill>
              <a:srgbClr val="A0FF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grpSp>
        <p:nvGrpSpPr>
          <p:cNvPr id="145" name="Google Shape;145;p5"/>
          <p:cNvGrpSpPr/>
          <p:nvPr/>
        </p:nvGrpSpPr>
        <p:grpSpPr>
          <a:xfrm>
            <a:off x="310579" y="2"/>
            <a:ext cx="3364438" cy="2088540"/>
            <a:chOff x="194111" y="0"/>
            <a:chExt cx="1915477" cy="1402535"/>
          </a:xfrm>
        </p:grpSpPr>
        <p:sp>
          <p:nvSpPr>
            <p:cNvPr id="146" name="Google Shape;146;p5"/>
            <p:cNvSpPr/>
            <p:nvPr/>
          </p:nvSpPr>
          <p:spPr>
            <a:xfrm>
              <a:off x="248860" y="22779"/>
              <a:ext cx="1860728" cy="1347307"/>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47" name="Google Shape;147;p5"/>
            <p:cNvSpPr/>
            <p:nvPr/>
          </p:nvSpPr>
          <p:spPr>
            <a:xfrm>
              <a:off x="194111" y="0"/>
              <a:ext cx="1915477" cy="140253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A0FFA0"/>
            </a:solidFill>
            <a:ln w="9525" cap="flat" cmpd="sng">
              <a:solidFill>
                <a:srgbClr val="A0FFA0"/>
              </a:solidFill>
              <a:prstDash val="solid"/>
              <a:round/>
              <a:headEnd type="none" w="sm" len="sm"/>
              <a:tailEnd type="none" w="sm" len="sm"/>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grpSp>
      <p:pic>
        <p:nvPicPr>
          <p:cNvPr id="148" name="Google Shape;148;p5" descr="Tongue Frog Sticker by Fruit by the Foot for iOS &amp; Android | GIPHY"/>
          <p:cNvPicPr preferRelativeResize="0"/>
          <p:nvPr/>
        </p:nvPicPr>
        <p:blipFill rotWithShape="1">
          <a:blip r:embed="rId3">
            <a:alphaModFix/>
          </a:blip>
          <a:srcRect/>
          <a:stretch/>
        </p:blipFill>
        <p:spPr>
          <a:xfrm>
            <a:off x="667476" y="-136383"/>
            <a:ext cx="2134261" cy="2134261"/>
          </a:xfrm>
          <a:prstGeom prst="rect">
            <a:avLst/>
          </a:prstGeom>
          <a:noFill/>
          <a:ln>
            <a:noFill/>
          </a:ln>
        </p:spPr>
      </p:pic>
      <p:grpSp>
        <p:nvGrpSpPr>
          <p:cNvPr id="149" name="Google Shape;149;p5"/>
          <p:cNvGrpSpPr/>
          <p:nvPr/>
        </p:nvGrpSpPr>
        <p:grpSpPr>
          <a:xfrm>
            <a:off x="920477" y="1299194"/>
            <a:ext cx="1945403" cy="573088"/>
            <a:chOff x="135275" y="1055962"/>
            <a:chExt cx="1717449" cy="505937"/>
          </a:xfrm>
        </p:grpSpPr>
        <p:grpSp>
          <p:nvGrpSpPr>
            <p:cNvPr id="150" name="Google Shape;150;p5"/>
            <p:cNvGrpSpPr/>
            <p:nvPr/>
          </p:nvGrpSpPr>
          <p:grpSpPr>
            <a:xfrm rot="5400000">
              <a:off x="644172" y="547065"/>
              <a:ext cx="503650" cy="1521443"/>
              <a:chOff x="3226403" y="2109272"/>
              <a:chExt cx="691049" cy="2087545"/>
            </a:xfrm>
          </p:grpSpPr>
          <p:sp>
            <p:nvSpPr>
              <p:cNvPr id="151" name="Google Shape;151;p5"/>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rgbClr val="213054"/>
              </a:solidFill>
              <a:ln>
                <a:noFill/>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52" name="Google Shape;152;p5"/>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rgbClr val="213054"/>
              </a:solidFill>
              <a:ln>
                <a:noFill/>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sp>
            <p:nvSpPr>
              <p:cNvPr id="153" name="Google Shape;153;p5"/>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rgbClr val="213054"/>
              </a:solidFill>
              <a:ln>
                <a:noFill/>
              </a:ln>
            </p:spPr>
            <p:txBody>
              <a:bodyPr spcFirstLastPara="1" wrap="square" lIns="146275" tIns="146275" rIns="146275" bIns="146275" anchor="ctr" anchorCtr="0">
                <a:noAutofit/>
              </a:bodyPr>
              <a:lstStyle/>
              <a:p>
                <a:pPr marL="0" marR="0" lvl="0" indent="0" algn="l" rtl="0">
                  <a:spcBef>
                    <a:spcPts val="0"/>
                  </a:spcBef>
                  <a:spcAft>
                    <a:spcPts val="0"/>
                  </a:spcAft>
                  <a:buNone/>
                </a:pPr>
                <a:endParaRPr sz="2880" dirty="0">
                  <a:solidFill>
                    <a:schemeClr val="dk1"/>
                  </a:solidFill>
                  <a:latin typeface="Times New Roman" pitchFamily="18" charset="0"/>
                  <a:ea typeface="Calibri"/>
                  <a:cs typeface="Times New Roman" pitchFamily="18" charset="0"/>
                  <a:sym typeface="Calibri"/>
                </a:endParaRPr>
              </a:p>
            </p:txBody>
          </p:sp>
        </p:grpSp>
        <p:sp>
          <p:nvSpPr>
            <p:cNvPr id="154" name="Google Shape;154;p5"/>
            <p:cNvSpPr txBox="1"/>
            <p:nvPr/>
          </p:nvSpPr>
          <p:spPr>
            <a:xfrm>
              <a:off x="135275" y="1132592"/>
              <a:ext cx="1717449" cy="4293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60">
                  <a:solidFill>
                    <a:schemeClr val="dk1"/>
                  </a:solidFill>
                  <a:latin typeface="Patrick Hand"/>
                  <a:ea typeface="Patrick Hand"/>
                  <a:cs typeface="Patrick Hand"/>
                  <a:sym typeface="Patrick Hand"/>
                </a:rPr>
                <a:t>Quan sát</a:t>
              </a:r>
              <a:endParaRPr sz="2560">
                <a:solidFill>
                  <a:schemeClr val="dk1"/>
                </a:solidFill>
                <a:latin typeface="Patrick Hand"/>
                <a:ea typeface="Patrick Hand"/>
                <a:cs typeface="Patrick Hand"/>
                <a:sym typeface="Patrick Hand"/>
              </a:endParaRPr>
            </a:p>
          </p:txBody>
        </p:sp>
      </p:grpSp>
      <p:sp>
        <p:nvSpPr>
          <p:cNvPr id="155" name="Google Shape;155;p5"/>
          <p:cNvSpPr txBox="1"/>
          <p:nvPr/>
        </p:nvSpPr>
        <p:spPr>
          <a:xfrm>
            <a:off x="5703026" y="302884"/>
            <a:ext cx="4591049" cy="6093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59">
                <a:solidFill>
                  <a:schemeClr val="dk1"/>
                </a:solidFill>
                <a:latin typeface="Times New Roman"/>
                <a:ea typeface="Times New Roman"/>
                <a:cs typeface="Times New Roman"/>
                <a:sym typeface="Times New Roman"/>
              </a:rPr>
              <a:t>Quan sát hình vẽ sau ?</a:t>
            </a:r>
            <a:endParaRPr sz="3359">
              <a:solidFill>
                <a:schemeClr val="dk1"/>
              </a:solidFill>
              <a:latin typeface="Times New Roman"/>
              <a:ea typeface="Times New Roman"/>
              <a:cs typeface="Times New Roman"/>
              <a:sym typeface="Times New Roman"/>
            </a:endParaRPr>
          </a:p>
        </p:txBody>
      </p:sp>
      <p:pic>
        <p:nvPicPr>
          <p:cNvPr id="156" name="Google Shape;156;p5"/>
          <p:cNvPicPr preferRelativeResize="0"/>
          <p:nvPr/>
        </p:nvPicPr>
        <p:blipFill rotWithShape="1">
          <a:blip r:embed="rId4">
            <a:alphaModFix/>
          </a:blip>
          <a:srcRect/>
          <a:stretch/>
        </p:blipFill>
        <p:spPr>
          <a:xfrm>
            <a:off x="9760466" y="4540997"/>
            <a:ext cx="4202825" cy="2839746"/>
          </a:xfrm>
          <a:prstGeom prst="rect">
            <a:avLst/>
          </a:prstGeom>
          <a:noFill/>
          <a:ln>
            <a:noFill/>
          </a:ln>
        </p:spPr>
      </p:pic>
      <p:pic>
        <p:nvPicPr>
          <p:cNvPr id="157" name="Google Shape;157;p5"/>
          <p:cNvPicPr preferRelativeResize="0"/>
          <p:nvPr/>
        </p:nvPicPr>
        <p:blipFill rotWithShape="1">
          <a:blip r:embed="rId5">
            <a:alphaModFix/>
          </a:blip>
          <a:srcRect t="11706" r="5111"/>
          <a:stretch/>
        </p:blipFill>
        <p:spPr>
          <a:xfrm>
            <a:off x="9687913" y="1822168"/>
            <a:ext cx="4033019" cy="2349932"/>
          </a:xfrm>
          <a:prstGeom prst="rect">
            <a:avLst/>
          </a:prstGeom>
          <a:noFill/>
          <a:ln>
            <a:noFill/>
          </a:ln>
        </p:spPr>
      </p:pic>
      <p:sp>
        <p:nvSpPr>
          <p:cNvPr id="158" name="Google Shape;158;p5"/>
          <p:cNvSpPr/>
          <p:nvPr/>
        </p:nvSpPr>
        <p:spPr>
          <a:xfrm>
            <a:off x="1407830" y="4116889"/>
            <a:ext cx="2787815" cy="8900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92" dirty="0" err="1">
                <a:solidFill>
                  <a:schemeClr val="dk1"/>
                </a:solidFill>
                <a:latin typeface="Times New Roman" pitchFamily="18" charset="0"/>
                <a:cs typeface="Times New Roman" pitchFamily="18" charset="0"/>
                <a:sym typeface="Arial"/>
              </a:rPr>
              <a:t>Tập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hợp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những</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cái</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bàn</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trong</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lớp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học</a:t>
            </a:r>
            <a:endParaRPr sz="2592" dirty="0">
              <a:solidFill>
                <a:schemeClr val="dk1"/>
              </a:solidFill>
              <a:latin typeface="Times New Roman" pitchFamily="18" charset="0"/>
              <a:cs typeface="Times New Roman" pitchFamily="18" charset="0"/>
              <a:sym typeface="Arial"/>
            </a:endParaRPr>
          </a:p>
        </p:txBody>
      </p:sp>
      <p:sp>
        <p:nvSpPr>
          <p:cNvPr id="159" name="Google Shape;159;p5"/>
          <p:cNvSpPr/>
          <p:nvPr/>
        </p:nvSpPr>
        <p:spPr>
          <a:xfrm>
            <a:off x="5375119" y="4116890"/>
            <a:ext cx="3205872" cy="890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92" dirty="0" err="1">
                <a:solidFill>
                  <a:schemeClr val="dk1"/>
                </a:solidFill>
                <a:latin typeface="Times New Roman" pitchFamily="18" charset="0"/>
                <a:cs typeface="Times New Roman" pitchFamily="18" charset="0"/>
                <a:sym typeface="Arial"/>
              </a:rPr>
              <a:t>Tập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hợp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các</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cây</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trong</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sân</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trường</a:t>
            </a:r>
            <a:r>
              <a:rPr lang="en-US" sz="2592" dirty="0">
                <a:solidFill>
                  <a:schemeClr val="dk1"/>
                </a:solidFill>
                <a:latin typeface="Times New Roman" pitchFamily="18" charset="0"/>
                <a:cs typeface="Times New Roman" pitchFamily="18" charset="0"/>
                <a:sym typeface="Arial"/>
              </a:rPr>
              <a:t>.</a:t>
            </a:r>
            <a:endParaRPr sz="2592" dirty="0">
              <a:solidFill>
                <a:schemeClr val="dk1"/>
              </a:solidFill>
              <a:latin typeface="Times New Roman" pitchFamily="18" charset="0"/>
              <a:cs typeface="Times New Roman" pitchFamily="18" charset="0"/>
              <a:sym typeface="Arial"/>
            </a:endParaRPr>
          </a:p>
        </p:txBody>
      </p:sp>
      <p:sp>
        <p:nvSpPr>
          <p:cNvPr id="160" name="Google Shape;160;p5"/>
          <p:cNvSpPr/>
          <p:nvPr/>
        </p:nvSpPr>
        <p:spPr>
          <a:xfrm>
            <a:off x="5596791" y="7139135"/>
            <a:ext cx="2762528" cy="890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92" dirty="0" err="1">
                <a:solidFill>
                  <a:schemeClr val="dk1"/>
                </a:solidFill>
                <a:latin typeface="Times New Roman" pitchFamily="18" charset="0"/>
                <a:cs typeface="Times New Roman" pitchFamily="18" charset="0"/>
                <a:sym typeface="Arial"/>
              </a:rPr>
              <a:t>Tập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hợp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học</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sinh</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lớp</a:t>
            </a:r>
            <a:r>
              <a:rPr lang="en-US" sz="2592" dirty="0">
                <a:solidFill>
                  <a:schemeClr val="dk1"/>
                </a:solidFill>
                <a:latin typeface="Times New Roman" pitchFamily="18" charset="0"/>
                <a:cs typeface="Times New Roman" pitchFamily="18" charset="0"/>
                <a:sym typeface="Arial"/>
              </a:rPr>
              <a:t> 6A</a:t>
            </a:r>
            <a:endParaRPr sz="2592" dirty="0">
              <a:solidFill>
                <a:schemeClr val="dk1"/>
              </a:solidFill>
              <a:latin typeface="Times New Roman" pitchFamily="18" charset="0"/>
              <a:cs typeface="Times New Roman" pitchFamily="18" charset="0"/>
              <a:sym typeface="Arial"/>
            </a:endParaRPr>
          </a:p>
        </p:txBody>
      </p:sp>
      <p:sp>
        <p:nvSpPr>
          <p:cNvPr id="161" name="Google Shape;161;p5"/>
          <p:cNvSpPr/>
          <p:nvPr/>
        </p:nvSpPr>
        <p:spPr>
          <a:xfrm>
            <a:off x="1443268" y="7041073"/>
            <a:ext cx="3195333" cy="890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92" dirty="0" err="1">
                <a:solidFill>
                  <a:schemeClr val="dk1"/>
                </a:solidFill>
                <a:latin typeface="Times New Roman" pitchFamily="18" charset="0"/>
                <a:cs typeface="Times New Roman" pitchFamily="18" charset="0"/>
                <a:sym typeface="Arial"/>
              </a:rPr>
              <a:t>Tập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hợp</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các</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số</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tự</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nhiên</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nhỏ</a:t>
            </a:r>
            <a:r>
              <a:rPr lang="en-US" sz="2592" dirty="0">
                <a:solidFill>
                  <a:schemeClr val="dk1"/>
                </a:solidFill>
                <a:latin typeface="Times New Roman" pitchFamily="18" charset="0"/>
                <a:cs typeface="Times New Roman" pitchFamily="18" charset="0"/>
                <a:sym typeface="Arial"/>
              </a:rPr>
              <a:t> </a:t>
            </a:r>
            <a:r>
              <a:rPr lang="en-US" sz="2592" dirty="0" err="1">
                <a:solidFill>
                  <a:schemeClr val="dk1"/>
                </a:solidFill>
                <a:latin typeface="Times New Roman" pitchFamily="18" charset="0"/>
                <a:cs typeface="Times New Roman" pitchFamily="18" charset="0"/>
                <a:sym typeface="Arial"/>
              </a:rPr>
              <a:t>hơn</a:t>
            </a:r>
            <a:r>
              <a:rPr lang="en-US" sz="2592" dirty="0">
                <a:solidFill>
                  <a:schemeClr val="dk1"/>
                </a:solidFill>
                <a:latin typeface="Times New Roman" pitchFamily="18" charset="0"/>
                <a:cs typeface="Times New Roman" pitchFamily="18" charset="0"/>
                <a:sym typeface="Arial"/>
              </a:rPr>
              <a:t> 4</a:t>
            </a:r>
            <a:endParaRPr sz="2592" dirty="0">
              <a:solidFill>
                <a:schemeClr val="dk1"/>
              </a:solidFill>
              <a:latin typeface="Times New Roman" pitchFamily="18" charset="0"/>
              <a:cs typeface="Times New Roman" pitchFamily="18" charset="0"/>
              <a:sym typeface="Arial"/>
            </a:endParaRPr>
          </a:p>
        </p:txBody>
      </p:sp>
      <p:pic>
        <p:nvPicPr>
          <p:cNvPr id="162" name="Google Shape;162;p5" descr="Địa chỉ thanh lý bàn học cũ tại Hà Nội"/>
          <p:cNvPicPr preferRelativeResize="0"/>
          <p:nvPr/>
        </p:nvPicPr>
        <p:blipFill rotWithShape="1">
          <a:blip r:embed="rId6">
            <a:alphaModFix/>
          </a:blip>
          <a:srcRect l="1270"/>
          <a:stretch/>
        </p:blipFill>
        <p:spPr>
          <a:xfrm>
            <a:off x="1443268" y="2088541"/>
            <a:ext cx="2752376" cy="1867836"/>
          </a:xfrm>
          <a:custGeom>
            <a:avLst/>
            <a:gdLst/>
            <a:ahLst/>
            <a:cxnLst/>
            <a:rect l="l" t="t" r="r" b="b"/>
            <a:pathLst>
              <a:path w="2293647" h="1556530" extrusionOk="0">
                <a:moveTo>
                  <a:pt x="0" y="0"/>
                </a:moveTo>
                <a:lnTo>
                  <a:pt x="2072259" y="0"/>
                </a:lnTo>
                <a:lnTo>
                  <a:pt x="2293647" y="221388"/>
                </a:lnTo>
                <a:lnTo>
                  <a:pt x="2293647" y="1556530"/>
                </a:lnTo>
                <a:lnTo>
                  <a:pt x="250919" y="1556530"/>
                </a:lnTo>
                <a:lnTo>
                  <a:pt x="0" y="1305611"/>
                </a:lnTo>
                <a:close/>
              </a:path>
            </a:pathLst>
          </a:custGeom>
          <a:noFill/>
          <a:ln w="25400" cap="flat" cmpd="sng">
            <a:solidFill>
              <a:srgbClr val="DA9850"/>
            </a:solidFill>
            <a:prstDash val="solid"/>
            <a:round/>
            <a:headEnd type="none" w="sm" len="sm"/>
            <a:tailEnd type="none" w="sm" len="sm"/>
          </a:ln>
        </p:spPr>
      </p:pic>
      <p:pic>
        <p:nvPicPr>
          <p:cNvPr id="163" name="Google Shape;163;p5" descr="Vector Cây - Vector tree 1 - Chiều Thứ Bảy"/>
          <p:cNvPicPr preferRelativeResize="0"/>
          <p:nvPr/>
        </p:nvPicPr>
        <p:blipFill rotWithShape="1">
          <a:blip r:embed="rId7">
            <a:alphaModFix/>
          </a:blip>
          <a:srcRect t="19682" r="11323" b="12921"/>
          <a:stretch/>
        </p:blipFill>
        <p:spPr>
          <a:xfrm>
            <a:off x="5445780" y="2073205"/>
            <a:ext cx="2991996" cy="1907177"/>
          </a:xfrm>
          <a:custGeom>
            <a:avLst/>
            <a:gdLst/>
            <a:ahLst/>
            <a:cxnLst/>
            <a:rect l="l" t="t" r="r" b="b"/>
            <a:pathLst>
              <a:path w="2314787" h="1475506" extrusionOk="0">
                <a:moveTo>
                  <a:pt x="0" y="0"/>
                </a:moveTo>
                <a:lnTo>
                  <a:pt x="2078809" y="0"/>
                </a:lnTo>
                <a:lnTo>
                  <a:pt x="2314787" y="235978"/>
                </a:lnTo>
                <a:lnTo>
                  <a:pt x="2314787" y="1475506"/>
                </a:lnTo>
                <a:lnTo>
                  <a:pt x="225008" y="1475506"/>
                </a:lnTo>
                <a:lnTo>
                  <a:pt x="0" y="1250498"/>
                </a:lnTo>
                <a:close/>
              </a:path>
            </a:pathLst>
          </a:custGeom>
          <a:noFill/>
          <a:ln w="25400" cap="flat" cmpd="sng">
            <a:solidFill>
              <a:srgbClr val="DFA156"/>
            </a:solidFill>
            <a:prstDash val="solid"/>
            <a:round/>
            <a:headEnd type="none" w="sm" len="sm"/>
            <a:tailEnd type="none" w="sm" len="sm"/>
          </a:ln>
        </p:spPr>
      </p:pic>
      <p:pic>
        <p:nvPicPr>
          <p:cNvPr id="164" name="Google Shape;164;p5" descr="Get Learn 123 for Kids - Microsoft Store"/>
          <p:cNvPicPr preferRelativeResize="0"/>
          <p:nvPr/>
        </p:nvPicPr>
        <p:blipFill rotWithShape="1">
          <a:blip r:embed="rId8">
            <a:alphaModFix/>
          </a:blip>
          <a:srcRect t="33661" r="1355" b="9795"/>
          <a:stretch/>
        </p:blipFill>
        <p:spPr>
          <a:xfrm>
            <a:off x="1604191" y="5026952"/>
            <a:ext cx="2851022" cy="1867836"/>
          </a:xfrm>
          <a:custGeom>
            <a:avLst/>
            <a:gdLst/>
            <a:ahLst/>
            <a:cxnLst/>
            <a:rect l="l" t="t" r="r" b="b"/>
            <a:pathLst>
              <a:path w="2818757" h="1615733" extrusionOk="0">
                <a:moveTo>
                  <a:pt x="0" y="0"/>
                </a:moveTo>
                <a:lnTo>
                  <a:pt x="2549463" y="0"/>
                </a:lnTo>
                <a:lnTo>
                  <a:pt x="2818757" y="269294"/>
                </a:lnTo>
                <a:lnTo>
                  <a:pt x="2818757" y="1615733"/>
                </a:lnTo>
                <a:lnTo>
                  <a:pt x="251936" y="1615733"/>
                </a:lnTo>
                <a:lnTo>
                  <a:pt x="0" y="1363797"/>
                </a:lnTo>
                <a:close/>
              </a:path>
            </a:pathLst>
          </a:custGeom>
          <a:noFill/>
          <a:ln w="25400" cap="flat" cmpd="sng">
            <a:solidFill>
              <a:srgbClr val="F0AE5C"/>
            </a:solidFill>
            <a:prstDash val="solid"/>
            <a:round/>
            <a:headEnd type="none" w="sm" len="sm"/>
            <a:tailEnd type="none" w="sm" len="sm"/>
          </a:ln>
        </p:spPr>
      </p:pic>
      <p:pic>
        <p:nvPicPr>
          <p:cNvPr id="165" name="Google Shape;165;p5" descr="Download Free png Vector Discuss Learning, Recess, Table, Explain ..."/>
          <p:cNvPicPr preferRelativeResize="0"/>
          <p:nvPr/>
        </p:nvPicPr>
        <p:blipFill rotWithShape="1">
          <a:blip r:embed="rId9">
            <a:alphaModFix/>
          </a:blip>
          <a:srcRect t="19550" b="19550"/>
          <a:stretch/>
        </p:blipFill>
        <p:spPr>
          <a:xfrm>
            <a:off x="5371092" y="4974820"/>
            <a:ext cx="3062359" cy="1867836"/>
          </a:xfrm>
          <a:custGeom>
            <a:avLst/>
            <a:gdLst/>
            <a:ahLst/>
            <a:cxnLst/>
            <a:rect l="l" t="t" r="r" b="b"/>
            <a:pathLst>
              <a:path w="2879938" h="1756571" extrusionOk="0">
                <a:moveTo>
                  <a:pt x="0" y="0"/>
                </a:moveTo>
                <a:lnTo>
                  <a:pt x="2587170" y="0"/>
                </a:lnTo>
                <a:lnTo>
                  <a:pt x="2879938" y="292768"/>
                </a:lnTo>
                <a:lnTo>
                  <a:pt x="2879938" y="1756571"/>
                </a:lnTo>
                <a:lnTo>
                  <a:pt x="292768" y="1756571"/>
                </a:lnTo>
                <a:lnTo>
                  <a:pt x="0" y="1463803"/>
                </a:lnTo>
                <a:close/>
              </a:path>
            </a:pathLst>
          </a:custGeom>
          <a:noFill/>
          <a:ln w="25400" cap="flat" cmpd="sng">
            <a:solidFill>
              <a:srgbClr val="F0AE5C"/>
            </a:solidFill>
            <a:prstDash val="solid"/>
            <a:round/>
            <a:headEnd type="none" w="sm" len="sm"/>
            <a:tailEnd type="none" w="sm" len="sm"/>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500"/>
                                        <p:tgtEl>
                                          <p:spTgt spid="1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2"/>
                                        </p:tgtEl>
                                        <p:attrNameLst>
                                          <p:attrName>style.visibility</p:attrName>
                                        </p:attrNameLst>
                                      </p:cBhvr>
                                      <p:to>
                                        <p:strVal val="visible"/>
                                      </p:to>
                                    </p:set>
                                    <p:anim calcmode="lin" valueType="num">
                                      <p:cBhvr additive="base">
                                        <p:cTn id="20" dur="500"/>
                                        <p:tgtEl>
                                          <p:spTgt spid="162"/>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8"/>
                                        </p:tgtEl>
                                        <p:attrNameLst>
                                          <p:attrName>style.visibility</p:attrName>
                                        </p:attrNameLst>
                                      </p:cBhvr>
                                      <p:to>
                                        <p:strVal val="visible"/>
                                      </p:to>
                                    </p:set>
                                    <p:anim calcmode="lin" valueType="num">
                                      <p:cBhvr additive="base">
                                        <p:cTn id="23" dur="500"/>
                                        <p:tgtEl>
                                          <p:spTgt spid="1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3"/>
                                        </p:tgtEl>
                                        <p:attrNameLst>
                                          <p:attrName>style.visibility</p:attrName>
                                        </p:attrNameLst>
                                      </p:cBhvr>
                                      <p:to>
                                        <p:strVal val="visible"/>
                                      </p:to>
                                    </p:set>
                                    <p:animEffect transition="in" filter="fade">
                                      <p:cBhvr>
                                        <p:cTn id="28" dur="500"/>
                                        <p:tgtEl>
                                          <p:spTgt spid="163"/>
                                        </p:tgtEl>
                                      </p:cBhvr>
                                    </p:animEffect>
                                  </p:childTnLst>
                                </p:cTn>
                              </p:par>
                              <p:par>
                                <p:cTn id="29" presetID="10" presetClass="entr" presetSubtype="0" fill="hold" nodeType="withEffect">
                                  <p:stCondLst>
                                    <p:cond delay="0"/>
                                  </p:stCondLst>
                                  <p:childTnLst>
                                    <p:set>
                                      <p:cBhvr>
                                        <p:cTn id="30" dur="1" fill="hold">
                                          <p:stCondLst>
                                            <p:cond delay="0"/>
                                          </p:stCondLst>
                                        </p:cTn>
                                        <p:tgtEl>
                                          <p:spTgt spid="159"/>
                                        </p:tgtEl>
                                        <p:attrNameLst>
                                          <p:attrName>style.visibility</p:attrName>
                                        </p:attrNameLst>
                                      </p:cBhvr>
                                      <p:to>
                                        <p:strVal val="visible"/>
                                      </p:to>
                                    </p:set>
                                    <p:animEffect transition="in" filter="fade">
                                      <p:cBhvr>
                                        <p:cTn id="31" dur="500"/>
                                        <p:tgtEl>
                                          <p:spTgt spid="15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7"/>
                                        </p:tgtEl>
                                        <p:attrNameLst>
                                          <p:attrName>style.visibility</p:attrName>
                                        </p:attrNameLst>
                                      </p:cBhvr>
                                      <p:to>
                                        <p:strVal val="visible"/>
                                      </p:to>
                                    </p:set>
                                    <p:animEffect transition="in" filter="fade">
                                      <p:cBhvr>
                                        <p:cTn id="36" dur="500"/>
                                        <p:tgtEl>
                                          <p:spTgt spid="1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4"/>
                                        </p:tgtEl>
                                        <p:attrNameLst>
                                          <p:attrName>style.visibility</p:attrName>
                                        </p:attrNameLst>
                                      </p:cBhvr>
                                      <p:to>
                                        <p:strVal val="visible"/>
                                      </p:to>
                                    </p:set>
                                    <p:animEffect transition="in" filter="fade">
                                      <p:cBhvr>
                                        <p:cTn id="41" dur="2000"/>
                                        <p:tgtEl>
                                          <p:spTgt spid="164"/>
                                        </p:tgtEl>
                                      </p:cBhvr>
                                    </p:animEffect>
                                  </p:childTnLst>
                                </p:cTn>
                              </p:par>
                              <p:par>
                                <p:cTn id="42" presetID="10" presetClass="entr" presetSubtype="0" fill="hold" nodeType="withEffect">
                                  <p:stCondLst>
                                    <p:cond delay="0"/>
                                  </p:stCondLst>
                                  <p:childTnLst>
                                    <p:set>
                                      <p:cBhvr>
                                        <p:cTn id="43" dur="1" fill="hold">
                                          <p:stCondLst>
                                            <p:cond delay="0"/>
                                          </p:stCondLst>
                                        </p:cTn>
                                        <p:tgtEl>
                                          <p:spTgt spid="161"/>
                                        </p:tgtEl>
                                        <p:attrNameLst>
                                          <p:attrName>style.visibility</p:attrName>
                                        </p:attrNameLst>
                                      </p:cBhvr>
                                      <p:to>
                                        <p:strVal val="visible"/>
                                      </p:to>
                                    </p:set>
                                    <p:animEffect transition="in" filter="fade">
                                      <p:cBhvr>
                                        <p:cTn id="44" dur="2000"/>
                                        <p:tgtEl>
                                          <p:spTgt spid="1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5"/>
                                        </p:tgtEl>
                                        <p:attrNameLst>
                                          <p:attrName>style.visibility</p:attrName>
                                        </p:attrNameLst>
                                      </p:cBhvr>
                                      <p:to>
                                        <p:strVal val="visible"/>
                                      </p:to>
                                    </p:set>
                                    <p:animEffect transition="in" filter="fade">
                                      <p:cBhvr>
                                        <p:cTn id="49" dur="500"/>
                                        <p:tgtEl>
                                          <p:spTgt spid="165"/>
                                        </p:tgtEl>
                                      </p:cBhvr>
                                    </p:animEffect>
                                  </p:childTnLst>
                                </p:cTn>
                              </p:par>
                              <p:par>
                                <p:cTn id="50" presetID="10" presetClass="entr" presetSubtype="0" fill="hold" nodeType="with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fade">
                                      <p:cBhvr>
                                        <p:cTn id="52" dur="500"/>
                                        <p:tgtEl>
                                          <p:spTgt spid="16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22;p51">
            <a:extLst>
              <a:ext uri="{FF2B5EF4-FFF2-40B4-BE49-F238E27FC236}">
                <a16:creationId xmlns:a16="http://schemas.microsoft.com/office/drawing/2014/main" id="{F5DE12B8-810D-437E-9E1A-FFEB6C015036}"/>
              </a:ext>
            </a:extLst>
          </p:cNvPr>
          <p:cNvSpPr/>
          <p:nvPr/>
        </p:nvSpPr>
        <p:spPr>
          <a:xfrm>
            <a:off x="-1188960" y="1122029"/>
            <a:ext cx="15819360" cy="177616"/>
          </a:xfrm>
          <a:custGeom>
            <a:avLst/>
            <a:gdLst/>
            <a:ahLst/>
            <a:cxnLst/>
            <a:rect l="l" t="t" r="r" b="b"/>
            <a:pathLst>
              <a:path w="227753" h="6703" extrusionOk="0">
                <a:moveTo>
                  <a:pt x="0" y="4616"/>
                </a:moveTo>
                <a:cubicBezTo>
                  <a:pt x="9837" y="6254"/>
                  <a:pt x="19948" y="4577"/>
                  <a:pt x="29915" y="4898"/>
                </a:cubicBezTo>
                <a:cubicBezTo>
                  <a:pt x="57280" y="5780"/>
                  <a:pt x="84686" y="7448"/>
                  <a:pt x="112042" y="6309"/>
                </a:cubicBezTo>
                <a:cubicBezTo>
                  <a:pt x="127352" y="5672"/>
                  <a:pt x="142543" y="3303"/>
                  <a:pt x="157762" y="1511"/>
                </a:cubicBezTo>
                <a:cubicBezTo>
                  <a:pt x="180934" y="-1218"/>
                  <a:pt x="204421" y="665"/>
                  <a:pt x="227753" y="665"/>
                </a:cubicBezTo>
              </a:path>
            </a:pathLst>
          </a:custGeom>
          <a:noFill/>
          <a:ln w="28575" cap="flat" cmpd="sng">
            <a:solidFill>
              <a:srgbClr val="A0FFA0"/>
            </a:solidFill>
            <a:prstDash val="solid"/>
            <a:round/>
            <a:headEnd type="none" w="med" len="med"/>
            <a:tailEnd type="none" w="med" len="med"/>
          </a:ln>
        </p:spPr>
      </p:sp>
      <p:grpSp>
        <p:nvGrpSpPr>
          <p:cNvPr id="5" name="Nhóm 4">
            <a:extLst>
              <a:ext uri="{FF2B5EF4-FFF2-40B4-BE49-F238E27FC236}">
                <a16:creationId xmlns:a16="http://schemas.microsoft.com/office/drawing/2014/main" id="{7827091E-1A5D-4FDC-9CC1-F7504DA45EDC}"/>
              </a:ext>
            </a:extLst>
          </p:cNvPr>
          <p:cNvGrpSpPr/>
          <p:nvPr/>
        </p:nvGrpSpPr>
        <p:grpSpPr>
          <a:xfrm>
            <a:off x="140422" y="-98232"/>
            <a:ext cx="3064763" cy="2244056"/>
            <a:chOff x="194111" y="0"/>
            <a:chExt cx="1915477" cy="1402535"/>
          </a:xfrm>
        </p:grpSpPr>
        <p:sp>
          <p:nvSpPr>
            <p:cNvPr id="6" name="Google Shape;1330;p51">
              <a:extLst>
                <a:ext uri="{FF2B5EF4-FFF2-40B4-BE49-F238E27FC236}">
                  <a16:creationId xmlns:a16="http://schemas.microsoft.com/office/drawing/2014/main" id="{8B18AF6D-BFE8-4EA6-BF43-1B4502C6AD35}"/>
                </a:ext>
              </a:extLst>
            </p:cNvPr>
            <p:cNvSpPr/>
            <p:nvPr/>
          </p:nvSpPr>
          <p:spPr>
            <a:xfrm>
              <a:off x="248860" y="22779"/>
              <a:ext cx="1860728" cy="1347307"/>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Google Shape;1331;p51">
              <a:extLst>
                <a:ext uri="{FF2B5EF4-FFF2-40B4-BE49-F238E27FC236}">
                  <a16:creationId xmlns:a16="http://schemas.microsoft.com/office/drawing/2014/main" id="{CA69F061-6642-498A-B5D0-9FBF2C6038D8}"/>
                </a:ext>
              </a:extLst>
            </p:cNvPr>
            <p:cNvSpPr/>
            <p:nvPr/>
          </p:nvSpPr>
          <p:spPr>
            <a:xfrm>
              <a:off x="194111" y="0"/>
              <a:ext cx="1915477" cy="140253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A0FFA0"/>
            </a:solidFill>
            <a:ln>
              <a:solidFill>
                <a:srgbClr val="A0FFA0"/>
              </a:solid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9" name="Google Shape;1018;p41">
            <a:extLst>
              <a:ext uri="{FF2B5EF4-FFF2-40B4-BE49-F238E27FC236}">
                <a16:creationId xmlns:a16="http://schemas.microsoft.com/office/drawing/2014/main" id="{6C1EB63C-9B0A-4ADB-AE25-7522037FEB94}"/>
              </a:ext>
            </a:extLst>
          </p:cNvPr>
          <p:cNvGrpSpPr/>
          <p:nvPr/>
        </p:nvGrpSpPr>
        <p:grpSpPr>
          <a:xfrm rot="5400000">
            <a:off x="1080853" y="629570"/>
            <a:ext cx="570497" cy="1723381"/>
            <a:chOff x="3226403" y="2109272"/>
            <a:chExt cx="691049" cy="2087545"/>
          </a:xfrm>
        </p:grpSpPr>
        <p:sp>
          <p:nvSpPr>
            <p:cNvPr id="11" name="Google Shape;1019;p41">
              <a:extLst>
                <a:ext uri="{FF2B5EF4-FFF2-40B4-BE49-F238E27FC236}">
                  <a16:creationId xmlns:a16="http://schemas.microsoft.com/office/drawing/2014/main" id="{2CA1374B-C41A-4782-B75C-2641C165C6A5}"/>
                </a:ext>
              </a:extLst>
            </p:cNvPr>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Google Shape;1020;p41">
              <a:extLst>
                <a:ext uri="{FF2B5EF4-FFF2-40B4-BE49-F238E27FC236}">
                  <a16:creationId xmlns:a16="http://schemas.microsoft.com/office/drawing/2014/main" id="{98831045-CF48-4BAA-B42D-C1E12FD410FE}"/>
                </a:ext>
              </a:extLst>
            </p:cNvPr>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Google Shape;1021;p41">
              <a:extLst>
                <a:ext uri="{FF2B5EF4-FFF2-40B4-BE49-F238E27FC236}">
                  <a16:creationId xmlns:a16="http://schemas.microsoft.com/office/drawing/2014/main" id="{106681A0-169D-46C2-B1CA-FE2F064A2A70}"/>
                </a:ext>
              </a:extLst>
            </p:cNvPr>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rgbClr val="213054"/>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15" name="Hộp Văn bản 14">
            <a:extLst>
              <a:ext uri="{FF2B5EF4-FFF2-40B4-BE49-F238E27FC236}">
                <a16:creationId xmlns:a16="http://schemas.microsoft.com/office/drawing/2014/main" id="{C4DACE11-8BEF-4395-8F85-BFB8B72CE8C1}"/>
              </a:ext>
            </a:extLst>
          </p:cNvPr>
          <p:cNvSpPr txBox="1"/>
          <p:nvPr/>
        </p:nvSpPr>
        <p:spPr>
          <a:xfrm>
            <a:off x="3462941" y="486429"/>
            <a:ext cx="9585695" cy="609398"/>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36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1, Tập hợp và phần tử của tập hợp.</a:t>
            </a:r>
            <a:endParaRPr kumimoji="0" lang="vi-VN" sz="3360" b="0" i="0" u="none" strike="noStrike" kern="1200" cap="none" spc="0" normalizeH="0" baseline="0" noProof="0">
              <a:ln>
                <a:noFill/>
              </a:ln>
              <a:solidFill>
                <a:prstClr val="black"/>
              </a:solidFill>
              <a:effectLst/>
              <a:uLnTx/>
              <a:uFillTx/>
              <a:latin typeface="Patrick Hand" panose="00000500000000000000" pitchFamily="2" charset="0"/>
              <a:ea typeface="+mn-ea"/>
              <a:cs typeface="+mn-cs"/>
            </a:endParaRPr>
          </a:p>
        </p:txBody>
      </p:sp>
      <p:pic>
        <p:nvPicPr>
          <p:cNvPr id="16" name="Picture 2" descr="Gambar terkait | Cosas lindas para dibujar, Protectores de pantalla lindos,  Gif lindos">
            <a:extLst>
              <a:ext uri="{FF2B5EF4-FFF2-40B4-BE49-F238E27FC236}">
                <a16:creationId xmlns:a16="http://schemas.microsoft.com/office/drawing/2014/main" id="{ABFADD51-A28F-4769-9E5F-0A8A551C56B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343" y="25445"/>
            <a:ext cx="1579355" cy="1427128"/>
          </a:xfrm>
          <a:prstGeom prst="rect">
            <a:avLst/>
          </a:prstGeom>
          <a:noFill/>
          <a:extLst>
            <a:ext uri="{909E8E84-426E-40DD-AFC4-6F175D3DCCD1}">
              <a14:hiddenFill xmlns:a14="http://schemas.microsoft.com/office/drawing/2010/main">
                <a:solidFill>
                  <a:srgbClr val="FFFFFF"/>
                </a:solidFill>
              </a14:hiddenFill>
            </a:ext>
          </a:extLst>
        </p:spPr>
      </p:pic>
      <p:sp>
        <p:nvSpPr>
          <p:cNvPr id="120" name="Hộp Văn bản 24">
            <a:extLst>
              <a:ext uri="{FF2B5EF4-FFF2-40B4-BE49-F238E27FC236}">
                <a16:creationId xmlns:a16="http://schemas.microsoft.com/office/drawing/2014/main" id="{900A6A7A-E6D1-4514-81E3-470A28233394}"/>
              </a:ext>
            </a:extLst>
          </p:cNvPr>
          <p:cNvSpPr txBox="1"/>
          <p:nvPr/>
        </p:nvSpPr>
        <p:spPr>
          <a:xfrm>
            <a:off x="740641" y="1258375"/>
            <a:ext cx="1516140" cy="486287"/>
          </a:xfrm>
          <a:prstGeom prst="rect">
            <a:avLst/>
          </a:prstGeom>
          <a:noFill/>
        </p:spPr>
        <p:txBody>
          <a:bodyPr wrap="square" rtlCol="0">
            <a:spAutoFit/>
          </a:bodyPr>
          <a:lstStyle/>
          <a:p>
            <a:pPr marL="0" marR="0" lvl="0" indent="0" algn="ctr" defTabSz="1463004" rtl="0" eaLnBrk="1" fontAlgn="auto" latinLnBrk="0" hangingPunct="1">
              <a:lnSpc>
                <a:spcPct val="100000"/>
              </a:lnSpc>
              <a:spcBef>
                <a:spcPts val="0"/>
              </a:spcBef>
              <a:spcAft>
                <a:spcPts val="0"/>
              </a:spcAft>
              <a:buClrTx/>
              <a:buSzTx/>
              <a:buFontTx/>
              <a:buNone/>
              <a:tabLst/>
              <a:defRPr/>
            </a:pPr>
            <a:r>
              <a:rPr kumimoji="0" lang="en-US" sz="2560" b="0" i="0" u="none" strike="noStrike" kern="0" cap="none" spc="0" normalizeH="0" baseline="0" noProof="0">
                <a:ln>
                  <a:noFill/>
                </a:ln>
                <a:solidFill>
                  <a:sysClr val="windowText" lastClr="000000"/>
                </a:solidFill>
                <a:effectLst/>
                <a:uLnTx/>
                <a:uFillTx/>
                <a:latin typeface="Patrick Hand" panose="00000500000000000000" pitchFamily="2" charset="0"/>
                <a:ea typeface="+mn-ea"/>
                <a:cs typeface="+mn-cs"/>
              </a:rPr>
              <a:t>TOÁN 6</a:t>
            </a:r>
            <a:endParaRPr kumimoji="0" lang="vi-VN" sz="2560" b="0" i="0" u="none" strike="noStrike" kern="0" cap="none" spc="0" normalizeH="0" baseline="0" noProof="0">
              <a:ln>
                <a:noFill/>
              </a:ln>
              <a:solidFill>
                <a:sysClr val="windowText" lastClr="000000"/>
              </a:solidFill>
              <a:effectLst/>
              <a:uLnTx/>
              <a:uFillTx/>
              <a:latin typeface="Patrick Hand" panose="00000500000000000000" pitchFamily="2" charset="0"/>
              <a:ea typeface="+mn-ea"/>
              <a:cs typeface="+mn-cs"/>
            </a:endParaRPr>
          </a:p>
        </p:txBody>
      </p:sp>
      <p:sp>
        <p:nvSpPr>
          <p:cNvPr id="121" name="TextBox 120"/>
          <p:cNvSpPr txBox="1"/>
          <p:nvPr/>
        </p:nvSpPr>
        <p:spPr>
          <a:xfrm>
            <a:off x="1071381" y="1864791"/>
            <a:ext cx="10472801" cy="3194721"/>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p>
        </p:txBody>
      </p:sp>
      <p:sp>
        <p:nvSpPr>
          <p:cNvPr id="126" name="Rectangle 125"/>
          <p:cNvSpPr/>
          <p:nvPr/>
        </p:nvSpPr>
        <p:spPr>
          <a:xfrm>
            <a:off x="1188416" y="4981519"/>
            <a:ext cx="12379063" cy="2326278"/>
          </a:xfrm>
          <a:prstGeom prst="rect">
            <a:avLst/>
          </a:prstGeom>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HD: </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4; 8; 9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336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36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pic>
        <p:nvPicPr>
          <p:cNvPr id="3" name="Picture 2"/>
          <p:cNvPicPr>
            <a:picLocks noChangeAspect="1"/>
          </p:cNvPicPr>
          <p:nvPr/>
        </p:nvPicPr>
        <p:blipFill>
          <a:blip r:embed="rId3"/>
          <a:stretch>
            <a:fillRect/>
          </a:stretch>
        </p:blipFill>
        <p:spPr>
          <a:xfrm>
            <a:off x="10425630" y="1301729"/>
            <a:ext cx="3465595" cy="2363462"/>
          </a:xfrm>
          <a:prstGeom prst="rect">
            <a:avLst/>
          </a:prstGeom>
        </p:spPr>
      </p:pic>
    </p:spTree>
    <p:extLst>
      <p:ext uri="{BB962C8B-B14F-4D97-AF65-F5344CB8AC3E}">
        <p14:creationId xmlns:p14="http://schemas.microsoft.com/office/powerpoint/2010/main" val="20886383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barn(inVertical)">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barn(inVertical)">
                                      <p:cBhvr>
                                        <p:cTn id="3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1" grpId="0"/>
      <p:bldP spid="1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22;p51">
            <a:extLst>
              <a:ext uri="{FF2B5EF4-FFF2-40B4-BE49-F238E27FC236}">
                <a16:creationId xmlns:a16="http://schemas.microsoft.com/office/drawing/2014/main" id="{56F2F223-2ED4-468B-BB06-18FA5511A41D}"/>
              </a:ext>
            </a:extLst>
          </p:cNvPr>
          <p:cNvSpPr/>
          <p:nvPr/>
        </p:nvSpPr>
        <p:spPr>
          <a:xfrm>
            <a:off x="-1188960" y="1252078"/>
            <a:ext cx="15819360" cy="177616"/>
          </a:xfrm>
          <a:custGeom>
            <a:avLst/>
            <a:gdLst/>
            <a:ahLst/>
            <a:cxnLst/>
            <a:rect l="l" t="t" r="r" b="b"/>
            <a:pathLst>
              <a:path w="227753" h="6703" extrusionOk="0">
                <a:moveTo>
                  <a:pt x="0" y="4616"/>
                </a:moveTo>
                <a:cubicBezTo>
                  <a:pt x="9837" y="6254"/>
                  <a:pt x="19948" y="4577"/>
                  <a:pt x="29915" y="4898"/>
                </a:cubicBezTo>
                <a:cubicBezTo>
                  <a:pt x="57280" y="5780"/>
                  <a:pt x="84686" y="7448"/>
                  <a:pt x="112042" y="6309"/>
                </a:cubicBezTo>
                <a:cubicBezTo>
                  <a:pt x="127352" y="5672"/>
                  <a:pt x="142543" y="3303"/>
                  <a:pt x="157762" y="1511"/>
                </a:cubicBezTo>
                <a:cubicBezTo>
                  <a:pt x="180934" y="-1218"/>
                  <a:pt x="204421" y="665"/>
                  <a:pt x="227753" y="665"/>
                </a:cubicBezTo>
              </a:path>
            </a:pathLst>
          </a:custGeom>
          <a:noFill/>
          <a:ln w="28575" cap="flat" cmpd="sng">
            <a:solidFill>
              <a:srgbClr val="A0FFA0"/>
            </a:solidFill>
            <a:prstDash val="solid"/>
            <a:round/>
            <a:headEnd type="none" w="med" len="med"/>
            <a:tailEnd type="none" w="med" len="med"/>
          </a:ln>
        </p:spPr>
      </p:sp>
      <p:grpSp>
        <p:nvGrpSpPr>
          <p:cNvPr id="398" name="Nhóm 4">
            <a:extLst>
              <a:ext uri="{FF2B5EF4-FFF2-40B4-BE49-F238E27FC236}">
                <a16:creationId xmlns:a16="http://schemas.microsoft.com/office/drawing/2014/main" id="{7827091E-1A5D-4FDC-9CC1-F7504DA45EDC}"/>
              </a:ext>
            </a:extLst>
          </p:cNvPr>
          <p:cNvGrpSpPr/>
          <p:nvPr/>
        </p:nvGrpSpPr>
        <p:grpSpPr>
          <a:xfrm>
            <a:off x="-63679" y="-178884"/>
            <a:ext cx="3658139" cy="1846192"/>
            <a:chOff x="194111" y="0"/>
            <a:chExt cx="1915477" cy="1402535"/>
          </a:xfrm>
        </p:grpSpPr>
        <p:sp>
          <p:nvSpPr>
            <p:cNvPr id="399" name="Google Shape;1330;p51">
              <a:extLst>
                <a:ext uri="{FF2B5EF4-FFF2-40B4-BE49-F238E27FC236}">
                  <a16:creationId xmlns:a16="http://schemas.microsoft.com/office/drawing/2014/main" id="{8B18AF6D-BFE8-4EA6-BF43-1B4502C6AD35}"/>
                </a:ext>
              </a:extLst>
            </p:cNvPr>
            <p:cNvSpPr/>
            <p:nvPr/>
          </p:nvSpPr>
          <p:spPr>
            <a:xfrm>
              <a:off x="248860" y="22779"/>
              <a:ext cx="1860728" cy="1347307"/>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00" name="Google Shape;1331;p51">
              <a:extLst>
                <a:ext uri="{FF2B5EF4-FFF2-40B4-BE49-F238E27FC236}">
                  <a16:creationId xmlns:a16="http://schemas.microsoft.com/office/drawing/2014/main" id="{CA69F061-6642-498A-B5D0-9FBF2C6038D8}"/>
                </a:ext>
              </a:extLst>
            </p:cNvPr>
            <p:cNvSpPr/>
            <p:nvPr/>
          </p:nvSpPr>
          <p:spPr>
            <a:xfrm>
              <a:off x="194111" y="0"/>
              <a:ext cx="1915477" cy="140253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A0FFA0"/>
            </a:solidFill>
            <a:ln>
              <a:solidFill>
                <a:srgbClr val="A0FFA0"/>
              </a:solidFill>
            </a:ln>
          </p:spPr>
          <p:txBody>
            <a:bodyPr spcFirstLastPara="1" wrap="square" lIns="146280" tIns="146280" rIns="146280" bIns="146280" anchor="ctr" anchorCtr="0">
              <a:noAutofit/>
            </a:bodyPr>
            <a:lstStyle/>
            <a:p>
              <a:pPr marL="0" marR="0" lvl="0" indent="0" algn="l" defTabSz="1463004" rtl="0" eaLnBrk="1" fontAlgn="auto" latinLnBrk="0" hangingPunct="1">
                <a:lnSpc>
                  <a:spcPct val="100000"/>
                </a:lnSpc>
                <a:spcBef>
                  <a:spcPts val="0"/>
                </a:spcBef>
                <a:spcAft>
                  <a:spcPts val="0"/>
                </a:spcAft>
                <a:buClrTx/>
                <a:buSzTx/>
                <a:buFontTx/>
                <a:buNone/>
                <a:tabLst/>
                <a:defRPr/>
              </a:pPr>
              <a:endParaRPr kumimoji="0" sz="288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pic>
        <p:nvPicPr>
          <p:cNvPr id="401" name="Picture 2" descr="Gambar terkait | Cosas lindas para dibujar, Protectores de pantalla lindos,  Gif lindos">
            <a:extLst>
              <a:ext uri="{FF2B5EF4-FFF2-40B4-BE49-F238E27FC236}">
                <a16:creationId xmlns:a16="http://schemas.microsoft.com/office/drawing/2014/main" id="{ABFADD51-A28F-4769-9E5F-0A8A551C56B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708" y="-280466"/>
            <a:ext cx="1551898" cy="1402316"/>
          </a:xfrm>
          <a:prstGeom prst="rect">
            <a:avLst/>
          </a:prstGeom>
          <a:noFill/>
          <a:extLst>
            <a:ext uri="{909E8E84-426E-40DD-AFC4-6F175D3DCCD1}">
              <a14:hiddenFill xmlns:a14="http://schemas.microsoft.com/office/drawing/2010/main">
                <a:solidFill>
                  <a:srgbClr val="FFFFFF"/>
                </a:solidFill>
              </a14:hiddenFill>
            </a:ext>
          </a:extLst>
        </p:spPr>
      </p:pic>
      <p:sp>
        <p:nvSpPr>
          <p:cNvPr id="402" name="Hộp Văn bản 24">
            <a:extLst>
              <a:ext uri="{FF2B5EF4-FFF2-40B4-BE49-F238E27FC236}">
                <a16:creationId xmlns:a16="http://schemas.microsoft.com/office/drawing/2014/main" id="{900A6A7A-E6D1-4514-81E3-470A28233394}"/>
              </a:ext>
            </a:extLst>
          </p:cNvPr>
          <p:cNvSpPr txBox="1"/>
          <p:nvPr/>
        </p:nvSpPr>
        <p:spPr>
          <a:xfrm>
            <a:off x="830926" y="1093904"/>
            <a:ext cx="1516140" cy="486287"/>
          </a:xfrm>
          <a:prstGeom prst="rect">
            <a:avLst/>
          </a:prstGeom>
          <a:noFill/>
        </p:spPr>
        <p:txBody>
          <a:bodyPr wrap="square" rtlCol="0">
            <a:spAutoFit/>
          </a:bodyPr>
          <a:lstStyle/>
          <a:p>
            <a:pPr marL="0" marR="0" lvl="0" indent="0" algn="ctr" defTabSz="1463004" rtl="0" eaLnBrk="1" fontAlgn="auto" latinLnBrk="0" hangingPunct="1">
              <a:lnSpc>
                <a:spcPct val="100000"/>
              </a:lnSpc>
              <a:spcBef>
                <a:spcPts val="0"/>
              </a:spcBef>
              <a:spcAft>
                <a:spcPts val="0"/>
              </a:spcAft>
              <a:buClrTx/>
              <a:buSzTx/>
              <a:buFontTx/>
              <a:buNone/>
              <a:tabLst/>
              <a:defRPr/>
            </a:pPr>
            <a:r>
              <a:rPr kumimoji="0" lang="en-US" sz="2560" b="0" i="0" u="none" strike="noStrike" kern="0" cap="none" spc="0" normalizeH="0" baseline="0" noProof="0">
                <a:ln>
                  <a:noFill/>
                </a:ln>
                <a:solidFill>
                  <a:sysClr val="windowText" lastClr="000000"/>
                </a:solidFill>
                <a:effectLst/>
                <a:uLnTx/>
                <a:uFillTx/>
                <a:latin typeface="Patrick Hand" panose="00000500000000000000" pitchFamily="2" charset="0"/>
                <a:ea typeface="+mn-ea"/>
                <a:cs typeface="+mn-cs"/>
              </a:rPr>
              <a:t>TOÁN 6</a:t>
            </a:r>
            <a:endParaRPr kumimoji="0" lang="vi-VN" sz="2560" b="0" i="0" u="none" strike="noStrike" kern="0" cap="none" spc="0" normalizeH="0" baseline="0" noProof="0">
              <a:ln>
                <a:noFill/>
              </a:ln>
              <a:solidFill>
                <a:sysClr val="windowText" lastClr="000000"/>
              </a:solidFill>
              <a:effectLst/>
              <a:uLnTx/>
              <a:uFillTx/>
              <a:latin typeface="Patrick Hand" panose="00000500000000000000" pitchFamily="2" charset="0"/>
              <a:ea typeface="+mn-ea"/>
              <a:cs typeface="+mn-cs"/>
            </a:endParaRPr>
          </a:p>
        </p:txBody>
      </p:sp>
      <p:sp>
        <p:nvSpPr>
          <p:cNvPr id="403" name="Hộp Văn bản 14">
            <a:extLst>
              <a:ext uri="{FF2B5EF4-FFF2-40B4-BE49-F238E27FC236}">
                <a16:creationId xmlns:a16="http://schemas.microsoft.com/office/drawing/2014/main" id="{C4DACE11-8BEF-4395-8F85-BFB8B72CE8C1}"/>
              </a:ext>
            </a:extLst>
          </p:cNvPr>
          <p:cNvSpPr txBox="1"/>
          <p:nvPr/>
        </p:nvSpPr>
        <p:spPr>
          <a:xfrm>
            <a:off x="3462941" y="486429"/>
            <a:ext cx="9585695" cy="609398"/>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360" b="0" i="0" u="none" strike="noStrike" kern="1200" cap="none" spc="0" normalizeH="0" baseline="0" noProof="0">
                <a:ln>
                  <a:noFill/>
                </a:ln>
                <a:solidFill>
                  <a:prstClr val="black"/>
                </a:solidFill>
                <a:effectLst/>
                <a:uLnTx/>
                <a:uFillTx/>
                <a:latin typeface="SVN-A Love Of Thunder" panose="02040603050506020204" pitchFamily="18" charset="0"/>
                <a:ea typeface="+mn-ea"/>
                <a:cs typeface="+mn-cs"/>
              </a:rPr>
              <a:t>1, Tập hợp và phần tử của tập hợp.</a:t>
            </a:r>
            <a:endParaRPr kumimoji="0" lang="vi-VN" sz="3360" b="0" i="0" u="none" strike="noStrike" kern="1200" cap="none" spc="0" normalizeH="0" baseline="0" noProof="0">
              <a:ln>
                <a:noFill/>
              </a:ln>
              <a:solidFill>
                <a:prstClr val="black"/>
              </a:solidFill>
              <a:effectLst/>
              <a:uLnTx/>
              <a:uFillTx/>
              <a:latin typeface="Patrick Hand" panose="00000500000000000000" pitchFamily="2" charset="0"/>
              <a:ea typeface="+mn-ea"/>
              <a:cs typeface="+mn-cs"/>
            </a:endParaRPr>
          </a:p>
        </p:txBody>
      </p:sp>
      <p:pic>
        <p:nvPicPr>
          <p:cNvPr id="4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097" y="1761140"/>
            <a:ext cx="4110446" cy="201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3" name="TextBox 382"/>
          <p:cNvSpPr txBox="1"/>
          <p:nvPr/>
        </p:nvSpPr>
        <p:spPr>
          <a:xfrm>
            <a:off x="1195150" y="1850978"/>
            <a:ext cx="8818171" cy="1865126"/>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sng" strike="noStrike" kern="1200" cap="none" spc="0" normalizeH="0" baseline="0" noProof="0" dirty="0">
                <a:ln>
                  <a:noFill/>
                </a:ln>
                <a:solidFill>
                  <a:srgbClr val="70AD47"/>
                </a:solidFill>
                <a:effectLst/>
                <a:uLnTx/>
                <a:uFillTx/>
                <a:latin typeface="SVN-A Love Of Thunder" panose="02040603050506020204" pitchFamily="18" charset="0"/>
                <a:ea typeface="+mn-ea"/>
                <a:cs typeface="Times New Roman" panose="02020603050405020304" pitchFamily="18" charset="0"/>
              </a:rPr>
              <a:t>GHI NHỚ:</a:t>
            </a:r>
            <a:endParaRPr kumimoji="0" lang="en-US" sz="2880" b="1" i="0" u="sng"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80" b="0"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96" name="TextBox 395"/>
              <p:cNvSpPr txBox="1"/>
              <p:nvPr/>
            </p:nvSpPr>
            <p:spPr>
              <a:xfrm>
                <a:off x="1268348" y="3666497"/>
                <a:ext cx="7658315" cy="2751522"/>
              </a:xfrm>
              <a:prstGeom prst="rect">
                <a:avLst/>
              </a:prstGeom>
              <a:noFill/>
            </p:spPr>
            <p:txBody>
              <a:bodyPr wrap="none" rtlCol="0">
                <a:spAutoFit/>
              </a:bodyPr>
              <a:lstStyle/>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 </a:t>
                </a:r>
                <a14:m>
                  <m:oMath xmlns:m="http://schemas.openxmlformats.org/officeDocument/2006/math">
                    <m:r>
                      <a:rPr kumimoji="0" lang="en-US" sz="288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8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r>
                      <a:rPr kumimoji="0" lang="en-US" sz="288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1097280" rtl="0" eaLnBrk="1" fontAlgn="auto" latinLnBrk="0" hangingPunct="1">
                  <a:lnSpc>
                    <a:spcPct val="15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8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p>
            </p:txBody>
          </p:sp>
        </mc:Choice>
        <mc:Fallback xmlns="">
          <p:sp>
            <p:nvSpPr>
              <p:cNvPr id="396" name="TextBox 395"/>
              <p:cNvSpPr txBox="1">
                <a:spLocks noRot="1" noChangeAspect="1" noMove="1" noResize="1" noEditPoints="1" noAdjustHandles="1" noChangeArrowheads="1" noChangeShapeType="1" noTextEdit="1"/>
              </p:cNvSpPr>
              <p:nvPr/>
            </p:nvSpPr>
            <p:spPr>
              <a:xfrm>
                <a:off x="1268348" y="3666497"/>
                <a:ext cx="7658315" cy="2751522"/>
              </a:xfrm>
              <a:prstGeom prst="rect">
                <a:avLst/>
              </a:prstGeom>
              <a:blipFill>
                <a:blip r:embed="rId5"/>
                <a:stretch>
                  <a:fillRect l="-1672" b="-2434"/>
                </a:stretch>
              </a:blipFill>
            </p:spPr>
            <p:txBody>
              <a:bodyPr/>
              <a:lstStyle/>
              <a:p>
                <a:r>
                  <a:rPr lang="en-US">
                    <a:noFill/>
                  </a:rPr>
                  <a:t> </a:t>
                </a:r>
              </a:p>
            </p:txBody>
          </p:sp>
        </mc:Fallback>
      </mc:AlternateContent>
      <p:graphicFrame>
        <p:nvGraphicFramePr>
          <p:cNvPr id="397" name="Object 396"/>
          <p:cNvGraphicFramePr>
            <a:graphicFrameLocks noChangeAspect="1"/>
          </p:cNvGraphicFramePr>
          <p:nvPr/>
        </p:nvGraphicFramePr>
        <p:xfrm>
          <a:off x="8768441" y="5197528"/>
          <a:ext cx="853440" cy="411480"/>
        </p:xfrm>
        <a:graphic>
          <a:graphicData uri="http://schemas.openxmlformats.org/presentationml/2006/ole">
            <mc:AlternateContent xmlns:mc="http://schemas.openxmlformats.org/markup-compatibility/2006">
              <mc:Choice xmlns:v="urn:schemas-microsoft-com:vml" Requires="v">
                <p:oleObj name="Equation" r:id="rId6" imgW="711000" imgH="342720" progId="Equation.DSMT4">
                  <p:embed/>
                </p:oleObj>
              </mc:Choice>
              <mc:Fallback>
                <p:oleObj name="Equation" r:id="rId6" imgW="711000" imgH="342720" progId="Equation.DSMT4">
                  <p:embed/>
                  <p:pic>
                    <p:nvPicPr>
                      <p:cNvPr id="397" name="Object 396"/>
                      <p:cNvPicPr/>
                      <p:nvPr/>
                    </p:nvPicPr>
                    <p:blipFill>
                      <a:blip r:embed="rId7"/>
                      <a:stretch>
                        <a:fillRect/>
                      </a:stretch>
                    </p:blipFill>
                    <p:spPr>
                      <a:xfrm>
                        <a:off x="8768441" y="5197528"/>
                        <a:ext cx="853440" cy="411480"/>
                      </a:xfrm>
                      <a:prstGeom prst="rect">
                        <a:avLst/>
                      </a:prstGeom>
                    </p:spPr>
                  </p:pic>
                </p:oleObj>
              </mc:Fallback>
            </mc:AlternateContent>
          </a:graphicData>
        </a:graphic>
      </p:graphicFrame>
      <p:pic>
        <p:nvPicPr>
          <p:cNvPr id="42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5854"/>
          <a:stretch/>
        </p:blipFill>
        <p:spPr bwMode="auto">
          <a:xfrm>
            <a:off x="10303073" y="5403268"/>
            <a:ext cx="4155665" cy="253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25" name="Object 424"/>
          <p:cNvGraphicFramePr>
            <a:graphicFrameLocks noChangeAspect="1"/>
          </p:cNvGraphicFramePr>
          <p:nvPr/>
        </p:nvGraphicFramePr>
        <p:xfrm>
          <a:off x="893171" y="6671585"/>
          <a:ext cx="1011556" cy="400050"/>
        </p:xfrm>
        <a:graphic>
          <a:graphicData uri="http://schemas.openxmlformats.org/presentationml/2006/ole">
            <mc:AlternateContent xmlns:mc="http://schemas.openxmlformats.org/markup-compatibility/2006">
              <mc:Choice xmlns:v="urn:schemas-microsoft-com:vml" Requires="v">
                <p:oleObj name="Equation" r:id="rId9" imgW="419040" imgH="164880" progId="Equation.DSMT4">
                  <p:embed/>
                </p:oleObj>
              </mc:Choice>
              <mc:Fallback>
                <p:oleObj name="Equation" r:id="rId9" imgW="419040" imgH="164880" progId="Equation.DSMT4">
                  <p:embed/>
                  <p:pic>
                    <p:nvPicPr>
                      <p:cNvPr id="425" name="Object 424"/>
                      <p:cNvPicPr>
                        <a:picLocks noChangeAspect="1" noChangeArrowheads="1"/>
                      </p:cNvPicPr>
                      <p:nvPr/>
                    </p:nvPicPr>
                    <p:blipFill>
                      <a:blip r:embed="rId10"/>
                      <a:srcRect/>
                      <a:stretch>
                        <a:fillRect/>
                      </a:stretch>
                    </p:blipFill>
                    <p:spPr bwMode="auto">
                      <a:xfrm>
                        <a:off x="893171" y="6671585"/>
                        <a:ext cx="101155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6" name="Object 425"/>
          <p:cNvGraphicFramePr>
            <a:graphicFrameLocks noChangeAspect="1"/>
          </p:cNvGraphicFramePr>
          <p:nvPr/>
        </p:nvGraphicFramePr>
        <p:xfrm>
          <a:off x="2582907" y="6671585"/>
          <a:ext cx="1011554" cy="430530"/>
        </p:xfrm>
        <a:graphic>
          <a:graphicData uri="http://schemas.openxmlformats.org/presentationml/2006/ole">
            <mc:AlternateContent xmlns:mc="http://schemas.openxmlformats.org/markup-compatibility/2006">
              <mc:Choice xmlns:v="urn:schemas-microsoft-com:vml" Requires="v">
                <p:oleObj name="Equation" r:id="rId11" imgW="419040" imgH="177480" progId="Equation.DSMT4">
                  <p:embed/>
                </p:oleObj>
              </mc:Choice>
              <mc:Fallback>
                <p:oleObj name="Equation" r:id="rId11" imgW="419040" imgH="177480" progId="Equation.DSMT4">
                  <p:embed/>
                  <p:pic>
                    <p:nvPicPr>
                      <p:cNvPr id="426" name="Object 425"/>
                      <p:cNvPicPr>
                        <a:picLocks noChangeAspect="1" noChangeArrowheads="1"/>
                      </p:cNvPicPr>
                      <p:nvPr/>
                    </p:nvPicPr>
                    <p:blipFill>
                      <a:blip r:embed="rId12"/>
                      <a:srcRect/>
                      <a:stretch>
                        <a:fillRect/>
                      </a:stretch>
                    </p:blipFill>
                    <p:spPr bwMode="auto">
                      <a:xfrm>
                        <a:off x="2582907" y="6671585"/>
                        <a:ext cx="1011554"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7" name="Object 426"/>
          <p:cNvGraphicFramePr>
            <a:graphicFrameLocks noChangeAspect="1"/>
          </p:cNvGraphicFramePr>
          <p:nvPr/>
        </p:nvGraphicFramePr>
        <p:xfrm>
          <a:off x="4590776" y="6656345"/>
          <a:ext cx="1013460" cy="430530"/>
        </p:xfrm>
        <a:graphic>
          <a:graphicData uri="http://schemas.openxmlformats.org/presentationml/2006/ole">
            <mc:AlternateContent xmlns:mc="http://schemas.openxmlformats.org/markup-compatibility/2006">
              <mc:Choice xmlns:v="urn:schemas-microsoft-com:vml" Requires="v">
                <p:oleObj name="Equation" r:id="rId13" imgW="419040" imgH="177480" progId="Equation.DSMT4">
                  <p:embed/>
                </p:oleObj>
              </mc:Choice>
              <mc:Fallback>
                <p:oleObj name="Equation" r:id="rId13" imgW="419040" imgH="177480" progId="Equation.DSMT4">
                  <p:embed/>
                  <p:pic>
                    <p:nvPicPr>
                      <p:cNvPr id="427" name="Object 426"/>
                      <p:cNvPicPr>
                        <a:picLocks noChangeAspect="1" noChangeArrowheads="1"/>
                      </p:cNvPicPr>
                      <p:nvPr/>
                    </p:nvPicPr>
                    <p:blipFill>
                      <a:blip r:embed="rId14"/>
                      <a:srcRect/>
                      <a:stretch>
                        <a:fillRect/>
                      </a:stretch>
                    </p:blipFill>
                    <p:spPr bwMode="auto">
                      <a:xfrm>
                        <a:off x="4590776" y="6656345"/>
                        <a:ext cx="101346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4" name="Object 403"/>
          <p:cNvGraphicFramePr>
            <a:graphicFrameLocks noChangeAspect="1"/>
          </p:cNvGraphicFramePr>
          <p:nvPr/>
        </p:nvGraphicFramePr>
        <p:xfrm>
          <a:off x="6284321" y="6721115"/>
          <a:ext cx="853440" cy="320040"/>
        </p:xfrm>
        <a:graphic>
          <a:graphicData uri="http://schemas.openxmlformats.org/presentationml/2006/ole">
            <mc:AlternateContent xmlns:mc="http://schemas.openxmlformats.org/markup-compatibility/2006">
              <mc:Choice xmlns:v="urn:schemas-microsoft-com:vml" Requires="v">
                <p:oleObj name="Equation" r:id="rId15" imgW="711000" imgH="266400" progId="Equation.DSMT4">
                  <p:embed/>
                </p:oleObj>
              </mc:Choice>
              <mc:Fallback>
                <p:oleObj name="Equation" r:id="rId15" imgW="711000" imgH="266400" progId="Equation.DSMT4">
                  <p:embed/>
                  <p:pic>
                    <p:nvPicPr>
                      <p:cNvPr id="404" name="Object 403"/>
                      <p:cNvPicPr/>
                      <p:nvPr/>
                    </p:nvPicPr>
                    <p:blipFill>
                      <a:blip r:embed="rId16"/>
                      <a:stretch>
                        <a:fillRect/>
                      </a:stretch>
                    </p:blipFill>
                    <p:spPr>
                      <a:xfrm>
                        <a:off x="6284321" y="6721115"/>
                        <a:ext cx="853440" cy="320040"/>
                      </a:xfrm>
                      <a:prstGeom prst="rect">
                        <a:avLst/>
                      </a:prstGeom>
                    </p:spPr>
                  </p:pic>
                </p:oleObj>
              </mc:Fallback>
            </mc:AlternateContent>
          </a:graphicData>
        </a:graphic>
      </p:graphicFrame>
      <p:graphicFrame>
        <p:nvGraphicFramePr>
          <p:cNvPr id="405" name="Object 404"/>
          <p:cNvGraphicFramePr>
            <a:graphicFrameLocks noChangeAspect="1"/>
          </p:cNvGraphicFramePr>
          <p:nvPr/>
        </p:nvGraphicFramePr>
        <p:xfrm>
          <a:off x="8364581" y="6743975"/>
          <a:ext cx="807720" cy="304800"/>
        </p:xfrm>
        <a:graphic>
          <a:graphicData uri="http://schemas.openxmlformats.org/presentationml/2006/ole">
            <mc:AlternateContent xmlns:mc="http://schemas.openxmlformats.org/markup-compatibility/2006">
              <mc:Choice xmlns:v="urn:schemas-microsoft-com:vml" Requires="v">
                <p:oleObj name="Equation" r:id="rId17" imgW="672840" imgH="253800" progId="Equation.DSMT4">
                  <p:embed/>
                </p:oleObj>
              </mc:Choice>
              <mc:Fallback>
                <p:oleObj name="Equation" r:id="rId17" imgW="672840" imgH="253800" progId="Equation.DSMT4">
                  <p:embed/>
                  <p:pic>
                    <p:nvPicPr>
                      <p:cNvPr id="405" name="Object 404"/>
                      <p:cNvPicPr/>
                      <p:nvPr/>
                    </p:nvPicPr>
                    <p:blipFill>
                      <a:blip r:embed="rId18"/>
                      <a:stretch>
                        <a:fillRect/>
                      </a:stretch>
                    </p:blipFill>
                    <p:spPr>
                      <a:xfrm>
                        <a:off x="8364581" y="6743975"/>
                        <a:ext cx="807720" cy="304800"/>
                      </a:xfrm>
                      <a:prstGeom prst="rect">
                        <a:avLst/>
                      </a:prstGeom>
                    </p:spPr>
                  </p:pic>
                </p:oleObj>
              </mc:Fallback>
            </mc:AlternateContent>
          </a:graphicData>
        </a:graphic>
      </p:graphicFrame>
      <p:sp>
        <p:nvSpPr>
          <p:cNvPr id="407" name="Rectangle 406"/>
          <p:cNvSpPr/>
          <p:nvPr/>
        </p:nvSpPr>
        <p:spPr>
          <a:xfrm>
            <a:off x="653767" y="7279481"/>
            <a:ext cx="9891298" cy="535531"/>
          </a:xfrm>
          <a:prstGeom prst="rect">
            <a:avLst/>
          </a:prstGeom>
        </p:spPr>
        <p:txBody>
          <a:bodyPr wrap="none">
            <a:spAutoFit/>
          </a:bodyPr>
          <a:lstStyle/>
          <a:p>
            <a:pPr marL="0" marR="0" lvl="0" indent="0" algn="l" defTabSz="1097280" rtl="0" eaLnBrk="1" fontAlgn="base" latinLnBrk="0" hangingPunct="1">
              <a:lnSpc>
                <a:spcPct val="100000"/>
              </a:lnSpc>
              <a:spcBef>
                <a:spcPct val="0"/>
              </a:spcBef>
              <a:spcAft>
                <a:spcPct val="0"/>
              </a:spcAft>
              <a:buClrTx/>
              <a:buSzTx/>
              <a:buFontTx/>
              <a:buNone/>
              <a:tabLst>
                <a:tab pos="548640" algn="l"/>
              </a:tabLst>
              <a:defRPr/>
            </a:pPr>
            <a:r>
              <a:rPr kumimoji="0" lang="nl-NL" sz="2880" b="0"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Người ta thường đặt tên tập hợp bằng chữ cái in hoa : A, B, C,...</a:t>
            </a:r>
            <a:endParaRPr kumimoji="0" lang="en-US" sz="288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92679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500" fill="hold"/>
                                        <p:tgtEl>
                                          <p:spTgt spid="398"/>
                                        </p:tgtEl>
                                        <p:attrNameLst>
                                          <p:attrName>ppt_x</p:attrName>
                                        </p:attrNameLst>
                                      </p:cBhvr>
                                      <p:tavLst>
                                        <p:tav tm="0">
                                          <p:val>
                                            <p:strVal val="0-#ppt_w/2"/>
                                          </p:val>
                                        </p:tav>
                                        <p:tav tm="100000">
                                          <p:val>
                                            <p:strVal val="#ppt_x"/>
                                          </p:val>
                                        </p:tav>
                                      </p:tavLst>
                                    </p:anim>
                                    <p:anim calcmode="lin" valueType="num">
                                      <p:cBhvr additive="base">
                                        <p:cTn id="12" dur="500" fill="hold"/>
                                        <p:tgtEl>
                                          <p:spTgt spid="39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01"/>
                                        </p:tgtEl>
                                        <p:attrNameLst>
                                          <p:attrName>style.visibility</p:attrName>
                                        </p:attrNameLst>
                                      </p:cBhvr>
                                      <p:to>
                                        <p:strVal val="visible"/>
                                      </p:to>
                                    </p:set>
                                    <p:anim calcmode="lin" valueType="num">
                                      <p:cBhvr additive="base">
                                        <p:cTn id="15" dur="500" fill="hold"/>
                                        <p:tgtEl>
                                          <p:spTgt spid="401"/>
                                        </p:tgtEl>
                                        <p:attrNameLst>
                                          <p:attrName>ppt_x</p:attrName>
                                        </p:attrNameLst>
                                      </p:cBhvr>
                                      <p:tavLst>
                                        <p:tav tm="0">
                                          <p:val>
                                            <p:strVal val="0-#ppt_w/2"/>
                                          </p:val>
                                        </p:tav>
                                        <p:tav tm="100000">
                                          <p:val>
                                            <p:strVal val="#ppt_x"/>
                                          </p:val>
                                        </p:tav>
                                      </p:tavLst>
                                    </p:anim>
                                    <p:anim calcmode="lin" valueType="num">
                                      <p:cBhvr additive="base">
                                        <p:cTn id="16" dur="500" fill="hold"/>
                                        <p:tgtEl>
                                          <p:spTgt spid="40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403"/>
                                        </p:tgtEl>
                                        <p:attrNameLst>
                                          <p:attrName>style.visibility</p:attrName>
                                        </p:attrNameLst>
                                      </p:cBhvr>
                                      <p:to>
                                        <p:strVal val="visible"/>
                                      </p:to>
                                    </p:set>
                                    <p:animEffect transition="in" filter="barn(inVertical)">
                                      <p:cBhvr>
                                        <p:cTn id="20" dur="500"/>
                                        <p:tgtEl>
                                          <p:spTgt spid="4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fade">
                                      <p:cBhvr>
                                        <p:cTn id="25" dur="500"/>
                                        <p:tgtEl>
                                          <p:spTgt spid="40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3"/>
                                        </p:tgtEl>
                                        <p:attrNameLst>
                                          <p:attrName>style.visibility</p:attrName>
                                        </p:attrNameLst>
                                      </p:cBhvr>
                                      <p:to>
                                        <p:strVal val="visible"/>
                                      </p:to>
                                    </p:set>
                                    <p:animEffect transition="in" filter="fade">
                                      <p:cBhvr>
                                        <p:cTn id="30" dur="500"/>
                                        <p:tgtEl>
                                          <p:spTgt spid="38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6"/>
                                        </p:tgtEl>
                                        <p:attrNameLst>
                                          <p:attrName>style.visibility</p:attrName>
                                        </p:attrNameLst>
                                      </p:cBhvr>
                                      <p:to>
                                        <p:strVal val="visible"/>
                                      </p:to>
                                    </p:set>
                                    <p:animEffect transition="in" filter="fade">
                                      <p:cBhvr>
                                        <p:cTn id="35" dur="500"/>
                                        <p:tgtEl>
                                          <p:spTgt spid="39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7"/>
                                        </p:tgtEl>
                                        <p:attrNameLst>
                                          <p:attrName>style.visibility</p:attrName>
                                        </p:attrNameLst>
                                      </p:cBhvr>
                                      <p:to>
                                        <p:strVal val="visible"/>
                                      </p:to>
                                    </p:set>
                                    <p:animEffect transition="in" filter="fade">
                                      <p:cBhvr>
                                        <p:cTn id="40" dur="500"/>
                                        <p:tgtEl>
                                          <p:spTgt spid="39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4"/>
                                        </p:tgtEl>
                                        <p:attrNameLst>
                                          <p:attrName>style.visibility</p:attrName>
                                        </p:attrNameLst>
                                      </p:cBhvr>
                                      <p:to>
                                        <p:strVal val="visible"/>
                                      </p:to>
                                    </p:set>
                                    <p:animEffect transition="in" filter="barn(inVertical)">
                                      <p:cBhvr>
                                        <p:cTn id="45" dur="500"/>
                                        <p:tgtEl>
                                          <p:spTgt spid="42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25"/>
                                        </p:tgtEl>
                                        <p:attrNameLst>
                                          <p:attrName>style.visibility</p:attrName>
                                        </p:attrNameLst>
                                      </p:cBhvr>
                                      <p:to>
                                        <p:strVal val="visible"/>
                                      </p:to>
                                    </p:set>
                                    <p:animEffect transition="in" filter="fade">
                                      <p:cBhvr>
                                        <p:cTn id="50" dur="1000"/>
                                        <p:tgtEl>
                                          <p:spTgt spid="425"/>
                                        </p:tgtEl>
                                      </p:cBhvr>
                                    </p:animEffect>
                                    <p:anim calcmode="lin" valueType="num">
                                      <p:cBhvr>
                                        <p:cTn id="51" dur="1000" fill="hold"/>
                                        <p:tgtEl>
                                          <p:spTgt spid="425"/>
                                        </p:tgtEl>
                                        <p:attrNameLst>
                                          <p:attrName>ppt_x</p:attrName>
                                        </p:attrNameLst>
                                      </p:cBhvr>
                                      <p:tavLst>
                                        <p:tav tm="0">
                                          <p:val>
                                            <p:strVal val="#ppt_x"/>
                                          </p:val>
                                        </p:tav>
                                        <p:tav tm="100000">
                                          <p:val>
                                            <p:strVal val="#ppt_x"/>
                                          </p:val>
                                        </p:tav>
                                      </p:tavLst>
                                    </p:anim>
                                    <p:anim calcmode="lin" valueType="num">
                                      <p:cBhvr>
                                        <p:cTn id="52" dur="1000" fill="hold"/>
                                        <p:tgtEl>
                                          <p:spTgt spid="4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6"/>
                                        </p:tgtEl>
                                        <p:attrNameLst>
                                          <p:attrName>style.visibility</p:attrName>
                                        </p:attrNameLst>
                                      </p:cBhvr>
                                      <p:to>
                                        <p:strVal val="visible"/>
                                      </p:to>
                                    </p:set>
                                    <p:animEffect transition="in" filter="fade">
                                      <p:cBhvr>
                                        <p:cTn id="57" dur="500"/>
                                        <p:tgtEl>
                                          <p:spTgt spid="4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27"/>
                                        </p:tgtEl>
                                        <p:attrNameLst>
                                          <p:attrName>style.visibility</p:attrName>
                                        </p:attrNameLst>
                                      </p:cBhvr>
                                      <p:to>
                                        <p:strVal val="visible"/>
                                      </p:to>
                                    </p:set>
                                    <p:animEffect transition="in" filter="fade">
                                      <p:cBhvr>
                                        <p:cTn id="62" dur="1000"/>
                                        <p:tgtEl>
                                          <p:spTgt spid="427"/>
                                        </p:tgtEl>
                                      </p:cBhvr>
                                    </p:animEffect>
                                    <p:anim calcmode="lin" valueType="num">
                                      <p:cBhvr>
                                        <p:cTn id="63" dur="1000" fill="hold"/>
                                        <p:tgtEl>
                                          <p:spTgt spid="427"/>
                                        </p:tgtEl>
                                        <p:attrNameLst>
                                          <p:attrName>ppt_x</p:attrName>
                                        </p:attrNameLst>
                                      </p:cBhvr>
                                      <p:tavLst>
                                        <p:tav tm="0">
                                          <p:val>
                                            <p:strVal val="#ppt_x"/>
                                          </p:val>
                                        </p:tav>
                                        <p:tav tm="100000">
                                          <p:val>
                                            <p:strVal val="#ppt_x"/>
                                          </p:val>
                                        </p:tav>
                                      </p:tavLst>
                                    </p:anim>
                                    <p:anim calcmode="lin" valueType="num">
                                      <p:cBhvr>
                                        <p:cTn id="64" dur="1000" fill="hold"/>
                                        <p:tgtEl>
                                          <p:spTgt spid="4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4"/>
                                        </p:tgtEl>
                                        <p:attrNameLst>
                                          <p:attrName>style.visibility</p:attrName>
                                        </p:attrNameLst>
                                      </p:cBhvr>
                                      <p:to>
                                        <p:strVal val="visible"/>
                                      </p:to>
                                    </p:set>
                                    <p:anim calcmode="lin" valueType="num">
                                      <p:cBhvr additive="base">
                                        <p:cTn id="69" dur="500" fill="hold"/>
                                        <p:tgtEl>
                                          <p:spTgt spid="404"/>
                                        </p:tgtEl>
                                        <p:attrNameLst>
                                          <p:attrName>ppt_x</p:attrName>
                                        </p:attrNameLst>
                                      </p:cBhvr>
                                      <p:tavLst>
                                        <p:tav tm="0">
                                          <p:val>
                                            <p:strVal val="#ppt_x"/>
                                          </p:val>
                                        </p:tav>
                                        <p:tav tm="100000">
                                          <p:val>
                                            <p:strVal val="#ppt_x"/>
                                          </p:val>
                                        </p:tav>
                                      </p:tavLst>
                                    </p:anim>
                                    <p:anim calcmode="lin" valueType="num">
                                      <p:cBhvr additive="base">
                                        <p:cTn id="70" dur="500" fill="hold"/>
                                        <p:tgtEl>
                                          <p:spTgt spid="40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5"/>
                                        </p:tgtEl>
                                        <p:attrNameLst>
                                          <p:attrName>style.visibility</p:attrName>
                                        </p:attrNameLst>
                                      </p:cBhvr>
                                      <p:to>
                                        <p:strVal val="visible"/>
                                      </p:to>
                                    </p:set>
                                    <p:animEffect transition="in" filter="fade">
                                      <p:cBhvr>
                                        <p:cTn id="75" dur="500"/>
                                        <p:tgtEl>
                                          <p:spTgt spid="40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407"/>
                                        </p:tgtEl>
                                        <p:attrNameLst>
                                          <p:attrName>style.visibility</p:attrName>
                                        </p:attrNameLst>
                                      </p:cBhvr>
                                      <p:to>
                                        <p:strVal val="visible"/>
                                      </p:to>
                                    </p:set>
                                    <p:animEffect transition="in" filter="wheel(1)">
                                      <p:cBhvr>
                                        <p:cTn id="80" dur="2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p:bldP spid="383" grpId="0"/>
      <p:bldP spid="396" grpId="0"/>
      <p:bldP spid="4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22" name="Rectangle 12"/>
          <p:cNvSpPr>
            <a:spLocks noChangeArrowheads="1"/>
          </p:cNvSpPr>
          <p:nvPr/>
        </p:nvSpPr>
        <p:spPr bwMode="auto">
          <a:xfrm>
            <a:off x="2909310" y="446047"/>
            <a:ext cx="6827520"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541020" algn="ctr" defTabSz="1097280" rtl="0" eaLnBrk="1" fontAlgn="base" latinLnBrk="0" hangingPunct="1">
              <a:lnSpc>
                <a:spcPct val="100000"/>
              </a:lnSpc>
              <a:spcBef>
                <a:spcPct val="0"/>
              </a:spcBef>
              <a:spcAft>
                <a:spcPct val="0"/>
              </a:spcAft>
              <a:buClrTx/>
              <a:buSzTx/>
              <a:buFontTx/>
              <a:buNone/>
              <a:tabLst>
                <a:tab pos="548640" algn="r"/>
                <a:tab pos="3291840" algn="ctr"/>
                <a:tab pos="3703320" algn="l"/>
                <a:tab pos="6583680" algn="r"/>
              </a:tabLst>
              <a:defRPr/>
            </a:pPr>
            <a:r>
              <a:rPr kumimoji="0" lang="en-US" sz="336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36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Ví</a:t>
            </a:r>
            <a:r>
              <a:rPr kumimoji="0" lang="en-US" sz="336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36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dụ</a:t>
            </a:r>
            <a:endParaRPr kumimoji="0" lang="en-US" sz="336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541020" algn="ctr" defTabSz="1097280" rtl="0" eaLnBrk="0" fontAlgn="base" latinLnBrk="0" hangingPunct="0">
              <a:lnSpc>
                <a:spcPct val="100000"/>
              </a:lnSpc>
              <a:spcBef>
                <a:spcPct val="0"/>
              </a:spcBef>
              <a:spcAft>
                <a:spcPct val="0"/>
              </a:spcAft>
              <a:buClrTx/>
              <a:buSzTx/>
              <a:buFontTx/>
              <a:buNone/>
              <a:tabLst>
                <a:tab pos="548640" algn="r"/>
                <a:tab pos="3291840" algn="ctr"/>
                <a:tab pos="3703320" algn="l"/>
                <a:tab pos="6583680" algn="r"/>
              </a:tabLst>
              <a:defRPr/>
            </a:pPr>
            <a:endParaRPr kumimoji="0" lang="en-US" sz="336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23" name="Rectangle 13"/>
              <p:cNvSpPr>
                <a:spLocks noChangeArrowheads="1"/>
              </p:cNvSpPr>
              <p:nvPr/>
            </p:nvSpPr>
            <p:spPr bwMode="auto">
              <a:xfrm>
                <a:off x="362592" y="1701017"/>
                <a:ext cx="8429897" cy="5539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marL="0" marR="0" lvl="0" indent="541020" algn="l" defTabSz="1097280" rtl="0" eaLnBrk="1" fontAlgn="base" latinLnBrk="0" hangingPunct="1">
                  <a:lnSpc>
                    <a:spcPct val="100000"/>
                  </a:lnSpc>
                  <a:spcBef>
                    <a:spcPct val="0"/>
                  </a:spcBef>
                  <a:spcAft>
                    <a:spcPct val="0"/>
                  </a:spcAft>
                  <a:buClrTx/>
                  <a:buSzTx/>
                  <a:buFontTx/>
                  <a:buNone/>
                  <a:tabLst/>
                  <a:defRPr/>
                </a:pPr>
                <a:r>
                  <a:rPr kumimoji="0" lang="en-US" sz="2880" b="0" i="0" u="none" strike="noStrike" kern="1200" cap="none" spc="0" normalizeH="0" baseline="0" noProof="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Điền</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kí</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hiệu</a:t>
                </a:r>
                <a14:m>
                  <m:oMath xmlns:m="http://schemas.openxmlformats.org/officeDocument/2006/math">
                    <m:r>
                      <a:rPr kumimoji="0" lang="en-US" sz="2880" b="0" i="0" u="none" strike="noStrike" kern="1200" cap="none" spc="0" normalizeH="0" baseline="0" noProof="0">
                        <a:ln>
                          <a:noFill/>
                        </a:ln>
                        <a:solidFill>
                          <a:prstClr val="black"/>
                        </a:solidFill>
                        <a:effectLst/>
                        <a:uLnTx/>
                        <a:uFillTx/>
                        <a:latin typeface="Cambria Math"/>
                        <a:ea typeface="Cambria Math"/>
                        <a:cs typeface="Times New Roman" pitchFamily="18" charset="0"/>
                      </a:rPr>
                      <m:t> </m:t>
                    </m:r>
                    <m:r>
                      <a:rPr kumimoji="0" lang="en-US" sz="288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oMath>
                </a14:m>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14:m>
                  <m:oMath xmlns:m="http://schemas.openxmlformats.org/officeDocument/2006/math">
                    <m:r>
                      <a:rPr kumimoji="0" lang="en-US" sz="2880" b="0" i="1" u="none" strike="noStrike" kern="1200" cap="none" spc="0" normalizeH="0" baseline="0" noProof="0">
                        <a:ln>
                          <a:noFill/>
                        </a:ln>
                        <a:solidFill>
                          <a:prstClr val="black"/>
                        </a:solidFill>
                        <a:effectLst/>
                        <a:uLnTx/>
                        <a:uFillTx/>
                        <a:latin typeface="Cambria Math"/>
                        <a:ea typeface="Cambria Math"/>
                        <a:cs typeface="Times New Roman" pitchFamily="18" charset="0"/>
                      </a:rPr>
                      <m:t>∉</m:t>
                    </m:r>
                  </m:oMath>
                </a14:m>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vào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chỗ</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trống</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thích</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hợp</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23" name="Rectangle 13"/>
              <p:cNvSpPr>
                <a:spLocks noRot="1" noChangeAspect="1" noMove="1" noResize="1" noEditPoints="1" noAdjustHandles="1" noChangeArrowheads="1" noChangeShapeType="1" noTextEdit="1"/>
              </p:cNvSpPr>
              <p:nvPr/>
            </p:nvSpPr>
            <p:spPr bwMode="auto">
              <a:xfrm>
                <a:off x="362592" y="1701017"/>
                <a:ext cx="8429897" cy="553998"/>
              </a:xfrm>
              <a:prstGeom prst="rect">
                <a:avLst/>
              </a:prstGeom>
              <a:blipFill>
                <a:blip r:embed="rId4"/>
                <a:stretch>
                  <a:fillRect t="-9890" b="-2967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4" name="Rectangle 18"/>
          <p:cNvSpPr>
            <a:spLocks noChangeArrowheads="1"/>
          </p:cNvSpPr>
          <p:nvPr/>
        </p:nvSpPr>
        <p:spPr bwMode="auto">
          <a:xfrm>
            <a:off x="362593" y="2368396"/>
            <a:ext cx="1207292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marL="0" marR="0" lvl="0" indent="541020" algn="l" defTabSz="1097280" rtl="0" eaLnBrk="1" fontAlgn="base" latinLnBrk="0" hangingPunct="1">
              <a:lnSpc>
                <a:spcPct val="100000"/>
              </a:lnSpc>
              <a:spcBef>
                <a:spcPct val="0"/>
              </a:spcBef>
              <a:spcAft>
                <a:spcPct val="0"/>
              </a:spcAft>
              <a:buClrTx/>
              <a:buSzTx/>
              <a:buFontTx/>
              <a:buNone/>
              <a:tabLst>
                <a:tab pos="548640" algn="r"/>
                <a:tab pos="3291840" algn="ctr"/>
                <a:tab pos="3703320" algn="l"/>
                <a:tab pos="6583680" algn="r"/>
              </a:tabLst>
              <a:defRPr/>
            </a:pPr>
            <a:r>
              <a:rPr kumimoji="0" lang="nl-NL" sz="2880" b="0" i="0" u="none" strike="noStrike" kern="1200" cap="none" spc="0" normalizeH="0" baseline="0" noProof="0">
                <a:ln>
                  <a:noFill/>
                </a:ln>
                <a:solidFill>
                  <a:prstClr val="black"/>
                </a:solidFill>
                <a:effectLst/>
                <a:uLnTx/>
                <a:uFillTx/>
                <a:latin typeface="Times New Roman" pitchFamily="18" charset="0"/>
                <a:ea typeface="Times New Roman" pitchFamily="18" charset="0"/>
                <a:cs typeface="Times New Roman" pitchFamily="18" charset="0"/>
              </a:rPr>
              <a:t> 4 </a:t>
            </a:r>
            <a:r>
              <a:rPr kumimoji="0" lang="nl-NL"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      7.... A ;        5.... A;      6 ....A                                                         </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541020" algn="l" defTabSz="1097280" rtl="0" eaLnBrk="0" fontAlgn="base" latinLnBrk="0" hangingPunct="0">
              <a:lnSpc>
                <a:spcPct val="100000"/>
              </a:lnSpc>
              <a:spcBef>
                <a:spcPct val="0"/>
              </a:spcBef>
              <a:spcAft>
                <a:spcPct val="0"/>
              </a:spcAft>
              <a:buClrTx/>
              <a:buSzTx/>
              <a:buFontTx/>
              <a:buNone/>
              <a:tabLst>
                <a:tab pos="548640" algn="r"/>
                <a:tab pos="3291840" algn="ctr"/>
                <a:tab pos="3703320" algn="l"/>
                <a:tab pos="6583680" algn="r"/>
              </a:tabLst>
              <a:defRPr/>
            </a:pP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Rectangle 19"/>
          <p:cNvSpPr>
            <a:spLocks noChangeArrowheads="1"/>
          </p:cNvSpPr>
          <p:nvPr/>
        </p:nvSpPr>
        <p:spPr bwMode="auto">
          <a:xfrm>
            <a:off x="467805" y="2880137"/>
            <a:ext cx="9622186" cy="144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marL="0" marR="0" lvl="0" indent="541020" algn="l" defTabSz="1097280" rtl="0" eaLnBrk="1" fontAlgn="base" latinLnBrk="0" hangingPunct="1">
              <a:lnSpc>
                <a:spcPct val="150000"/>
              </a:lnSpc>
              <a:spcBef>
                <a:spcPct val="0"/>
              </a:spcBef>
              <a:spcAft>
                <a:spcPct val="0"/>
              </a:spcAft>
              <a:buClrTx/>
              <a:buSzTx/>
              <a:buFontTx/>
              <a:buNone/>
              <a:tabLst>
                <a:tab pos="548640" algn="r"/>
                <a:tab pos="3291840" algn="ctr"/>
                <a:tab pos="3703320" algn="l"/>
                <a:tab pos="6583680" algn="r"/>
              </a:tabLst>
              <a:defRPr/>
            </a:pPr>
            <a:r>
              <a:rPr kumimoji="0" lang="nl-NL"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b) </a:t>
            </a:r>
            <a:r>
              <a:rPr kumimoji="0" lang="en-US"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nl-NL"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Các phần tử nằm trong A gồm các số:.......................</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541020" algn="l" defTabSz="1097280" rtl="0" eaLnBrk="0" fontAlgn="base" latinLnBrk="0" hangingPunct="0">
              <a:lnSpc>
                <a:spcPct val="150000"/>
              </a:lnSpc>
              <a:spcBef>
                <a:spcPct val="0"/>
              </a:spcBef>
              <a:spcAft>
                <a:spcPct val="0"/>
              </a:spcAft>
              <a:buClrTx/>
              <a:buSzTx/>
              <a:buFontTx/>
              <a:buNone/>
              <a:tabLst>
                <a:tab pos="548640" algn="r"/>
                <a:tab pos="3291840" algn="ctr"/>
                <a:tab pos="3703320" algn="l"/>
                <a:tab pos="6583680" algn="r"/>
              </a:tabLst>
              <a:defRPr/>
            </a:pPr>
            <a:r>
              <a:rPr kumimoji="0" lang="nl-NL" sz="288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 không chứa các phần tử  ...............................................</a:t>
            </a:r>
            <a:endPar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235" y="1194347"/>
            <a:ext cx="49987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ct 26"/>
          <p:cNvGraphicFramePr>
            <a:graphicFrameLocks noChangeAspect="1"/>
          </p:cNvGraphicFramePr>
          <p:nvPr/>
        </p:nvGraphicFramePr>
        <p:xfrm>
          <a:off x="4721557" y="2349006"/>
          <a:ext cx="557341" cy="504128"/>
        </p:xfrm>
        <a:graphic>
          <a:graphicData uri="http://schemas.openxmlformats.org/presentationml/2006/ole">
            <mc:AlternateContent xmlns:mc="http://schemas.openxmlformats.org/markup-compatibility/2006">
              <mc:Choice xmlns:v="urn:schemas-microsoft-com:vml" Requires="v">
                <p:oleObj name="Equation" r:id="rId6" imgW="126720" imgH="126720" progId="Equation.DSMT4">
                  <p:embed/>
                </p:oleObj>
              </mc:Choice>
              <mc:Fallback>
                <p:oleObj name="Equation" r:id="rId6" imgW="126720" imgH="126720" progId="Equation.DSMT4">
                  <p:embed/>
                  <p:pic>
                    <p:nvPicPr>
                      <p:cNvPr id="27" name="Object 26"/>
                      <p:cNvPicPr>
                        <a:picLocks noChangeAspect="1" noChangeArrowheads="1"/>
                      </p:cNvPicPr>
                      <p:nvPr/>
                    </p:nvPicPr>
                    <p:blipFill>
                      <a:blip r:embed="rId7"/>
                      <a:srcRect/>
                      <a:stretch>
                        <a:fillRect/>
                      </a:stretch>
                    </p:blipFill>
                    <p:spPr bwMode="auto">
                      <a:xfrm>
                        <a:off x="4721557" y="2349006"/>
                        <a:ext cx="557341" cy="504128"/>
                      </a:xfrm>
                      <a:prstGeom prst="rect">
                        <a:avLst/>
                      </a:prstGeom>
                      <a:noFill/>
                    </p:spPr>
                  </p:pic>
                </p:oleObj>
              </mc:Fallback>
            </mc:AlternateContent>
          </a:graphicData>
        </a:graphic>
      </p:graphicFrame>
      <p:graphicFrame>
        <p:nvGraphicFramePr>
          <p:cNvPr id="28" name="Object 27"/>
          <p:cNvGraphicFramePr>
            <a:graphicFrameLocks noChangeAspect="1"/>
          </p:cNvGraphicFramePr>
          <p:nvPr/>
        </p:nvGraphicFramePr>
        <p:xfrm>
          <a:off x="6239354" y="2327094"/>
          <a:ext cx="1094176" cy="547088"/>
        </p:xfrm>
        <a:graphic>
          <a:graphicData uri="http://schemas.openxmlformats.org/presentationml/2006/ole">
            <mc:AlternateContent xmlns:mc="http://schemas.openxmlformats.org/markup-compatibility/2006">
              <mc:Choice xmlns:v="urn:schemas-microsoft-com:vml" Requires="v">
                <p:oleObj name="Equation" r:id="rId8" imgW="126720" imgH="152280" progId="Equation.DSMT4">
                  <p:embed/>
                </p:oleObj>
              </mc:Choice>
              <mc:Fallback>
                <p:oleObj name="Equation" r:id="rId8" imgW="126720" imgH="152280" progId="Equation.DSMT4">
                  <p:embed/>
                  <p:pic>
                    <p:nvPicPr>
                      <p:cNvPr id="28" name="Object 27"/>
                      <p:cNvPicPr/>
                      <p:nvPr/>
                    </p:nvPicPr>
                    <p:blipFill>
                      <a:blip r:embed="rId9"/>
                      <a:stretch>
                        <a:fillRect/>
                      </a:stretch>
                    </p:blipFill>
                    <p:spPr>
                      <a:xfrm>
                        <a:off x="6239354" y="2327094"/>
                        <a:ext cx="1094176" cy="547088"/>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1325042" y="2428787"/>
          <a:ext cx="530898" cy="480108"/>
        </p:xfrm>
        <a:graphic>
          <a:graphicData uri="http://schemas.openxmlformats.org/presentationml/2006/ole">
            <mc:AlternateContent xmlns:mc="http://schemas.openxmlformats.org/markup-compatibility/2006">
              <mc:Choice xmlns:v="urn:schemas-microsoft-com:vml" Requires="v">
                <p:oleObj name="Equation" r:id="rId10" imgW="126720" imgH="126720" progId="Equation.DSMT4">
                  <p:embed/>
                </p:oleObj>
              </mc:Choice>
              <mc:Fallback>
                <p:oleObj name="Equation" r:id="rId10" imgW="126720" imgH="126720" progId="Equation.DSMT4">
                  <p:embed/>
                  <p:pic>
                    <p:nvPicPr>
                      <p:cNvPr id="29" name="Object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5042" y="2428787"/>
                        <a:ext cx="530898" cy="480108"/>
                      </a:xfrm>
                      <a:prstGeom prst="rect">
                        <a:avLst/>
                      </a:prstGeom>
                      <a:noFill/>
                      <a:ln>
                        <a:noFill/>
                      </a:ln>
                    </p:spPr>
                  </p:pic>
                </p:oleObj>
              </mc:Fallback>
            </mc:AlternateContent>
          </a:graphicData>
        </a:graphic>
      </p:graphicFrame>
      <p:graphicFrame>
        <p:nvGraphicFramePr>
          <p:cNvPr id="34" name="Object 33"/>
          <p:cNvGraphicFramePr>
            <a:graphicFrameLocks noChangeAspect="1"/>
          </p:cNvGraphicFramePr>
          <p:nvPr/>
        </p:nvGraphicFramePr>
        <p:xfrm>
          <a:off x="2925382" y="2383838"/>
          <a:ext cx="993480" cy="496740"/>
        </p:xfrm>
        <a:graphic>
          <a:graphicData uri="http://schemas.openxmlformats.org/presentationml/2006/ole">
            <mc:AlternateContent xmlns:mc="http://schemas.openxmlformats.org/markup-compatibility/2006">
              <mc:Choice xmlns:v="urn:schemas-microsoft-com:vml" Requires="v">
                <p:oleObj name="Equation" r:id="rId12" imgW="126720" imgH="152280" progId="Equation.DSMT4">
                  <p:embed/>
                </p:oleObj>
              </mc:Choice>
              <mc:Fallback>
                <p:oleObj name="Equation" r:id="rId12" imgW="126720" imgH="152280" progId="Equation.DSMT4">
                  <p:embed/>
                  <p:pic>
                    <p:nvPicPr>
                      <p:cNvPr id="34" name="Object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5382" y="2383838"/>
                        <a:ext cx="993480" cy="496740"/>
                      </a:xfrm>
                      <a:prstGeom prst="rect">
                        <a:avLst/>
                      </a:prstGeom>
                      <a:noFill/>
                      <a:ln>
                        <a:noFill/>
                      </a:ln>
                    </p:spPr>
                  </p:pic>
                </p:oleObj>
              </mc:Fallback>
            </mc:AlternateContent>
          </a:graphicData>
        </a:graphic>
      </p:graphicFrame>
      <p:sp>
        <p:nvSpPr>
          <p:cNvPr id="35" name="TextBox 34"/>
          <p:cNvSpPr txBox="1"/>
          <p:nvPr/>
        </p:nvSpPr>
        <p:spPr>
          <a:xfrm>
            <a:off x="7016800" y="2985891"/>
            <a:ext cx="2804160" cy="53553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4; 5</a:t>
            </a:r>
          </a:p>
        </p:txBody>
      </p:sp>
      <p:sp>
        <p:nvSpPr>
          <p:cNvPr id="36" name="TextBox 35"/>
          <p:cNvSpPr txBox="1"/>
          <p:nvPr/>
        </p:nvSpPr>
        <p:spPr>
          <a:xfrm>
            <a:off x="5716585" y="3644091"/>
            <a:ext cx="2139714" cy="535531"/>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6; 7</a:t>
            </a:r>
          </a:p>
        </p:txBody>
      </p:sp>
      <p:sp>
        <p:nvSpPr>
          <p:cNvPr id="38" name="TextBox 37"/>
          <p:cNvSpPr txBox="1"/>
          <p:nvPr/>
        </p:nvSpPr>
        <p:spPr>
          <a:xfrm>
            <a:off x="1453750" y="5404910"/>
            <a:ext cx="13632874" cy="1421928"/>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Luyện</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Gọi</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trưởng</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thuộc</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thuộc</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8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8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t>
            </a:r>
          </a:p>
        </p:txBody>
      </p:sp>
    </p:spTree>
    <p:extLst>
      <p:ext uri="{BB962C8B-B14F-4D97-AF65-F5344CB8AC3E}">
        <p14:creationId xmlns:p14="http://schemas.microsoft.com/office/powerpoint/2010/main" val="3813738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1676</Words>
  <Application>Microsoft Office PowerPoint</Application>
  <PresentationFormat>Custom</PresentationFormat>
  <Paragraphs>128</Paragraphs>
  <Slides>25</Slides>
  <Notes>9</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6" baseType="lpstr">
      <vt:lpstr>Calibri Light</vt:lpstr>
      <vt:lpstr>Yu Gothic UI Semilight</vt:lpstr>
      <vt:lpstr>SVN-A Love Of Thunder</vt:lpstr>
      <vt:lpstr>Times New Roman</vt:lpstr>
      <vt:lpstr>Calibri</vt:lpstr>
      <vt:lpstr>Cambria Math</vt:lpstr>
      <vt:lpstr>Patrick Hand</vt:lpstr>
      <vt:lpstr>Arial</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Cách viết tập hợp nào sau đây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2021-08-10T03:48:35Z</dcterms:created>
  <dcterms:modified xsi:type="dcterms:W3CDTF">2024-09-12T15:01:01Z</dcterms:modified>
</cp:coreProperties>
</file>