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6" r:id="rId2"/>
    <p:sldId id="261" r:id="rId3"/>
    <p:sldId id="271" r:id="rId4"/>
    <p:sldId id="256" r:id="rId5"/>
    <p:sldId id="258" r:id="rId6"/>
    <p:sldId id="260" r:id="rId7"/>
    <p:sldId id="272" r:id="rId8"/>
    <p:sldId id="273" r:id="rId9"/>
    <p:sldId id="274" r:id="rId10"/>
    <p:sldId id="275" r:id="rId11"/>
    <p:sldId id="276" r:id="rId12"/>
    <p:sldId id="277" r:id="rId13"/>
    <p:sldId id="263" r:id="rId14"/>
    <p:sldId id="278" r:id="rId15"/>
    <p:sldId id="281" r:id="rId16"/>
    <p:sldId id="262" r:id="rId17"/>
    <p:sldId id="280" r:id="rId18"/>
    <p:sldId id="282" r:id="rId19"/>
    <p:sldId id="283" r:id="rId20"/>
    <p:sldId id="284" r:id="rId21"/>
    <p:sldId id="285" r:id="rId22"/>
    <p:sldId id="286" r:id="rId23"/>
    <p:sldId id="287" r:id="rId24"/>
    <p:sldId id="288" r:id="rId25"/>
    <p:sldId id="290" r:id="rId26"/>
    <p:sldId id="289" r:id="rId27"/>
    <p:sldId id="291" r:id="rId28"/>
    <p:sldId id="268" r:id="rId29"/>
    <p:sldId id="267" r:id="rId30"/>
  </p:sldIdLst>
  <p:sldSz cx="18288000" cy="10287000"/>
  <p:notesSz cx="6858000" cy="9144000"/>
  <p:embeddedFontLst>
    <p:embeddedFont>
      <p:font typeface="Calibri" panose="020F0502020204030204" pitchFamily="3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EE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78" autoAdjust="0"/>
    <p:restoredTop sz="94622" autoAdjust="0"/>
  </p:normalViewPr>
  <p:slideViewPr>
    <p:cSldViewPr>
      <p:cViewPr varScale="1">
        <p:scale>
          <a:sx n="54" d="100"/>
          <a:sy n="54" d="100"/>
        </p:scale>
        <p:origin x="749"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AFAF7"/>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5/19/2022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png"/><Relationship Id="rId18" Type="http://schemas.openxmlformats.org/officeDocument/2006/relationships/image" Target="../media/image14.svg"/><Relationship Id="rId3" Type="http://schemas.openxmlformats.org/officeDocument/2006/relationships/image" Target="../media/image4.svg"/><Relationship Id="rId21" Type="http://schemas.openxmlformats.org/officeDocument/2006/relationships/image" Target="../media/image12.png"/><Relationship Id="rId7" Type="http://schemas.openxmlformats.org/officeDocument/2006/relationships/image" Target="../media/image4.png"/><Relationship Id="rId12" Type="http://schemas.openxmlformats.org/officeDocument/2006/relationships/image" Target="../media/image6.svg"/><Relationship Id="rId17"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2.svg"/><Relationship Id="rId20" Type="http://schemas.openxmlformats.org/officeDocument/2006/relationships/image" Target="../media/image24.sv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7.png"/><Relationship Id="rId24" Type="http://schemas.openxmlformats.org/officeDocument/2006/relationships/image" Target="../media/image59.svg"/><Relationship Id="rId5" Type="http://schemas.openxmlformats.org/officeDocument/2006/relationships/image" Target="../media/image8.svg"/><Relationship Id="rId15" Type="http://schemas.openxmlformats.org/officeDocument/2006/relationships/image" Target="../media/image9.png"/><Relationship Id="rId23" Type="http://schemas.openxmlformats.org/officeDocument/2006/relationships/image" Target="../media/image14.png"/><Relationship Id="rId10" Type="http://schemas.openxmlformats.org/officeDocument/2006/relationships/image" Target="../media/image81.svg"/><Relationship Id="rId19"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6.png"/><Relationship Id="rId14" Type="http://schemas.openxmlformats.org/officeDocument/2006/relationships/image" Target="../media/image10.svg"/><Relationship Id="rId22"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18" Type="http://schemas.openxmlformats.org/officeDocument/2006/relationships/image" Target="../media/image13.png"/><Relationship Id="rId21" Type="http://schemas.openxmlformats.org/officeDocument/2006/relationships/image" Target="../media/image2.svg"/><Relationship Id="rId7" Type="http://schemas.openxmlformats.org/officeDocument/2006/relationships/image" Target="../media/image35.png"/><Relationship Id="rId17" Type="http://schemas.openxmlformats.org/officeDocument/2006/relationships/image" Target="../media/image24.svg"/><Relationship Id="rId2" Type="http://schemas.openxmlformats.org/officeDocument/2006/relationships/image" Target="../media/image2.png"/><Relationship Id="rId16" Type="http://schemas.openxmlformats.org/officeDocument/2006/relationships/image" Target="../media/image37.png"/><Relationship Id="rId20" Type="http://schemas.openxmlformats.org/officeDocument/2006/relationships/image" Target="../media/image2.sv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8.svg"/><Relationship Id="rId15" Type="http://schemas.openxmlformats.org/officeDocument/2006/relationships/image" Target="../media/image10.svg"/><Relationship Id="rId19" Type="http://schemas.openxmlformats.org/officeDocument/2006/relationships/image" Target="../media/image9.png"/><Relationship Id="rId22" Type="http://schemas.openxmlformats.org/officeDocument/2006/relationships/image" Target="../media/image40.jpe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18" Type="http://schemas.openxmlformats.org/officeDocument/2006/relationships/image" Target="../media/image13.png"/><Relationship Id="rId21" Type="http://schemas.openxmlformats.org/officeDocument/2006/relationships/image" Target="../media/image2.svg"/><Relationship Id="rId7" Type="http://schemas.openxmlformats.org/officeDocument/2006/relationships/image" Target="../media/image35.png"/><Relationship Id="rId17" Type="http://schemas.openxmlformats.org/officeDocument/2006/relationships/image" Target="../media/image24.svg"/><Relationship Id="rId2" Type="http://schemas.openxmlformats.org/officeDocument/2006/relationships/image" Target="../media/image2.png"/><Relationship Id="rId16" Type="http://schemas.openxmlformats.org/officeDocument/2006/relationships/image" Target="../media/image37.png"/><Relationship Id="rId20" Type="http://schemas.openxmlformats.org/officeDocument/2006/relationships/image" Target="../media/image2.sv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8.svg"/><Relationship Id="rId15" Type="http://schemas.openxmlformats.org/officeDocument/2006/relationships/image" Target="../media/image10.svg"/><Relationship Id="rId19" Type="http://schemas.openxmlformats.org/officeDocument/2006/relationships/image" Target="../media/image9.png"/><Relationship Id="rId22" Type="http://schemas.openxmlformats.org/officeDocument/2006/relationships/image" Target="../media/image40.jpe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18" Type="http://schemas.openxmlformats.org/officeDocument/2006/relationships/image" Target="../media/image13.png"/><Relationship Id="rId21" Type="http://schemas.openxmlformats.org/officeDocument/2006/relationships/image" Target="../media/image2.svg"/><Relationship Id="rId7" Type="http://schemas.openxmlformats.org/officeDocument/2006/relationships/image" Target="../media/image35.png"/><Relationship Id="rId17" Type="http://schemas.openxmlformats.org/officeDocument/2006/relationships/image" Target="../media/image24.svg"/><Relationship Id="rId2" Type="http://schemas.openxmlformats.org/officeDocument/2006/relationships/image" Target="../media/image2.png"/><Relationship Id="rId16" Type="http://schemas.openxmlformats.org/officeDocument/2006/relationships/image" Target="../media/image37.png"/><Relationship Id="rId20" Type="http://schemas.openxmlformats.org/officeDocument/2006/relationships/image" Target="../media/image2.sv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8.svg"/><Relationship Id="rId15" Type="http://schemas.openxmlformats.org/officeDocument/2006/relationships/image" Target="../media/image10.svg"/><Relationship Id="rId19" Type="http://schemas.openxmlformats.org/officeDocument/2006/relationships/image" Target="../media/image9.png"/><Relationship Id="rId22" Type="http://schemas.openxmlformats.org/officeDocument/2006/relationships/image" Target="../media/image40.jpe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10.svg"/><Relationship Id="rId18" Type="http://schemas.openxmlformats.org/officeDocument/2006/relationships/image" Target="../media/image42.png"/><Relationship Id="rId7" Type="http://schemas.openxmlformats.org/officeDocument/2006/relationships/image" Target="../media/image5.png"/><Relationship Id="rId17" Type="http://schemas.openxmlformats.org/officeDocument/2006/relationships/image" Target="../media/image32.svg"/><Relationship Id="rId2" Type="http://schemas.openxmlformats.org/officeDocument/2006/relationships/image" Target="../media/image2.png"/><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8.svg"/><Relationship Id="rId15" Type="http://schemas.openxmlformats.org/officeDocument/2006/relationships/image" Target="../media/image2.svg"/><Relationship Id="rId19" Type="http://schemas.openxmlformats.org/officeDocument/2006/relationships/image" Target="../media/image43.png"/><Relationship Id="rId14"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10.svg"/><Relationship Id="rId18" Type="http://schemas.openxmlformats.org/officeDocument/2006/relationships/image" Target="../media/image44.png"/><Relationship Id="rId7" Type="http://schemas.openxmlformats.org/officeDocument/2006/relationships/image" Target="../media/image5.png"/><Relationship Id="rId17" Type="http://schemas.openxmlformats.org/officeDocument/2006/relationships/image" Target="../media/image32.svg"/><Relationship Id="rId2" Type="http://schemas.openxmlformats.org/officeDocument/2006/relationships/image" Target="../media/image2.png"/><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8.svg"/><Relationship Id="rId15" Type="http://schemas.openxmlformats.org/officeDocument/2006/relationships/image" Target="../media/image2.svg"/><Relationship Id="rId19" Type="http://schemas.openxmlformats.org/officeDocument/2006/relationships/image" Target="../media/image24.svg"/><Relationship Id="rId14"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10.svg"/><Relationship Id="rId18" Type="http://schemas.openxmlformats.org/officeDocument/2006/relationships/image" Target="../media/image44.png"/><Relationship Id="rId7" Type="http://schemas.openxmlformats.org/officeDocument/2006/relationships/image" Target="../media/image5.png"/><Relationship Id="rId17" Type="http://schemas.openxmlformats.org/officeDocument/2006/relationships/image" Target="../media/image32.svg"/><Relationship Id="rId2" Type="http://schemas.openxmlformats.org/officeDocument/2006/relationships/image" Target="../media/image2.png"/><Relationship Id="rId16" Type="http://schemas.openxmlformats.org/officeDocument/2006/relationships/image" Target="../media/image18.png"/><Relationship Id="rId20"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8.svg"/><Relationship Id="rId15" Type="http://schemas.openxmlformats.org/officeDocument/2006/relationships/image" Target="../media/image2.svg"/><Relationship Id="rId19" Type="http://schemas.openxmlformats.org/officeDocument/2006/relationships/image" Target="../media/image24.svg"/><Relationship Id="rId14"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18" Type="http://schemas.openxmlformats.org/officeDocument/2006/relationships/image" Target="../media/image50.pn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8.png"/><Relationship Id="rId17"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49.png"/><Relationship Id="rId20" Type="http://schemas.openxmlformats.org/officeDocument/2006/relationships/image" Target="../media/image2.sv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49.svg"/><Relationship Id="rId5" Type="http://schemas.openxmlformats.org/officeDocument/2006/relationships/image" Target="../media/image6.svg"/><Relationship Id="rId15" Type="http://schemas.openxmlformats.org/officeDocument/2006/relationships/image" Target="../media/image10.svg"/><Relationship Id="rId10" Type="http://schemas.openxmlformats.org/officeDocument/2006/relationships/image" Target="../media/image48.png"/><Relationship Id="rId19"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10.svg"/><Relationship Id="rId18" Type="http://schemas.openxmlformats.org/officeDocument/2006/relationships/image" Target="../media/image44.png"/><Relationship Id="rId42" Type="http://schemas.openxmlformats.org/officeDocument/2006/relationships/image" Target="../media/image188.svg"/><Relationship Id="rId7" Type="http://schemas.openxmlformats.org/officeDocument/2006/relationships/image" Target="../media/image5.png"/><Relationship Id="rId17" Type="http://schemas.openxmlformats.org/officeDocument/2006/relationships/image" Target="../media/image32.svg"/><Relationship Id="rId2" Type="http://schemas.openxmlformats.org/officeDocument/2006/relationships/image" Target="../media/image2.png"/><Relationship Id="rId16" Type="http://schemas.openxmlformats.org/officeDocument/2006/relationships/image" Target="../media/image51.png"/><Relationship Id="rId20"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8.svg"/><Relationship Id="rId15" Type="http://schemas.openxmlformats.org/officeDocument/2006/relationships/image" Target="../media/image2.svg"/><Relationship Id="rId19" Type="http://schemas.openxmlformats.org/officeDocument/2006/relationships/image" Target="../media/image24.svg"/><Relationship Id="rId14"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10.svg"/><Relationship Id="rId18" Type="http://schemas.openxmlformats.org/officeDocument/2006/relationships/image" Target="../media/image44.png"/><Relationship Id="rId21" Type="http://schemas.openxmlformats.org/officeDocument/2006/relationships/image" Target="../media/image32.svg"/><Relationship Id="rId7" Type="http://schemas.openxmlformats.org/officeDocument/2006/relationships/image" Target="../media/image5.png"/><Relationship Id="rId17" Type="http://schemas.openxmlformats.org/officeDocument/2006/relationships/image" Target="../media/image32.svg"/><Relationship Id="rId2" Type="http://schemas.openxmlformats.org/officeDocument/2006/relationships/image" Target="../media/image2.png"/><Relationship Id="rId16" Type="http://schemas.openxmlformats.org/officeDocument/2006/relationships/image" Target="../media/image51.png"/><Relationship Id="rId20"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8.svg"/><Relationship Id="rId15" Type="http://schemas.openxmlformats.org/officeDocument/2006/relationships/image" Target="../media/image2.svg"/><Relationship Id="rId19" Type="http://schemas.openxmlformats.org/officeDocument/2006/relationships/image" Target="../media/image24.svg"/><Relationship Id="rId14" Type="http://schemas.openxmlformats.org/officeDocument/2006/relationships/image" Target="../media/image9.png"/><Relationship Id="rId22" Type="http://schemas.openxmlformats.org/officeDocument/2006/relationships/image" Target="../media/image54.png"/></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10.svg"/><Relationship Id="rId18" Type="http://schemas.openxmlformats.org/officeDocument/2006/relationships/image" Target="../media/image44.png"/><Relationship Id="rId21" Type="http://schemas.openxmlformats.org/officeDocument/2006/relationships/image" Target="../media/image32.svg"/><Relationship Id="rId7" Type="http://schemas.openxmlformats.org/officeDocument/2006/relationships/image" Target="../media/image5.png"/><Relationship Id="rId17" Type="http://schemas.openxmlformats.org/officeDocument/2006/relationships/image" Target="../media/image32.svg"/><Relationship Id="rId2" Type="http://schemas.openxmlformats.org/officeDocument/2006/relationships/image" Target="../media/image2.png"/><Relationship Id="rId16" Type="http://schemas.openxmlformats.org/officeDocument/2006/relationships/image" Target="../media/image51.png"/><Relationship Id="rId20"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8.svg"/><Relationship Id="rId15" Type="http://schemas.openxmlformats.org/officeDocument/2006/relationships/image" Target="../media/image2.svg"/><Relationship Id="rId19" Type="http://schemas.openxmlformats.org/officeDocument/2006/relationships/image" Target="../media/image24.svg"/><Relationship Id="rId1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8" Type="http://schemas.openxmlformats.org/officeDocument/2006/relationships/image" Target="../media/image8.png"/><Relationship Id="rId26" Type="http://schemas.openxmlformats.org/officeDocument/2006/relationships/image" Target="../media/image20.png"/><Relationship Id="rId13" Type="http://schemas.openxmlformats.org/officeDocument/2006/relationships/image" Target="../media/image365.svg"/><Relationship Id="rId21" Type="http://schemas.openxmlformats.org/officeDocument/2006/relationships/image" Target="../media/image2.svg"/><Relationship Id="rId7" Type="http://schemas.openxmlformats.org/officeDocument/2006/relationships/image" Target="../media/image5.png"/><Relationship Id="rId17" Type="http://schemas.openxmlformats.org/officeDocument/2006/relationships/image" Target="../media/image59.svg"/><Relationship Id="rId25" Type="http://schemas.openxmlformats.org/officeDocument/2006/relationships/image" Target="../media/image19.png"/><Relationship Id="rId2" Type="http://schemas.openxmlformats.org/officeDocument/2006/relationships/image" Target="../media/image2.png"/><Relationship Id="rId20"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png"/><Relationship Id="rId24" Type="http://schemas.openxmlformats.org/officeDocument/2006/relationships/image" Target="../media/image18.png"/><Relationship Id="rId5" Type="http://schemas.openxmlformats.org/officeDocument/2006/relationships/image" Target="../media/image8.svg"/><Relationship Id="rId23" Type="http://schemas.openxmlformats.org/officeDocument/2006/relationships/image" Target="../media/image32.svg"/><Relationship Id="rId10" Type="http://schemas.openxmlformats.org/officeDocument/2006/relationships/image" Target="../media/image16.png"/><Relationship Id="rId19" Type="http://schemas.openxmlformats.org/officeDocument/2006/relationships/image" Target="../media/image10.svg"/><Relationship Id="rId9" Type="http://schemas.openxmlformats.org/officeDocument/2006/relationships/image" Target="../media/image12.svg"/><Relationship Id="rId22"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18" Type="http://schemas.openxmlformats.org/officeDocument/2006/relationships/image" Target="../media/image50.pn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8.png"/><Relationship Id="rId17"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49.png"/><Relationship Id="rId20" Type="http://schemas.openxmlformats.org/officeDocument/2006/relationships/image" Target="../media/image2.sv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49.svg"/><Relationship Id="rId5" Type="http://schemas.openxmlformats.org/officeDocument/2006/relationships/image" Target="../media/image6.svg"/><Relationship Id="rId15" Type="http://schemas.openxmlformats.org/officeDocument/2006/relationships/image" Target="../media/image10.svg"/><Relationship Id="rId10" Type="http://schemas.openxmlformats.org/officeDocument/2006/relationships/image" Target="../media/image48.png"/><Relationship Id="rId19"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6.png"/><Relationship Id="rId7" Type="http://schemas.openxmlformats.org/officeDocument/2006/relationships/image" Target="../media/image60.svg"/><Relationship Id="rId2"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40.svg"/><Relationship Id="rId10" Type="http://schemas.openxmlformats.org/officeDocument/2006/relationships/image" Target="../media/image9.svg"/><Relationship Id="rId4" Type="http://schemas.openxmlformats.org/officeDocument/2006/relationships/image" Target="../media/image57.png"/><Relationship Id="rId9" Type="http://schemas.openxmlformats.org/officeDocument/2006/relationships/image" Target="../media/image60.png"/></Relationships>
</file>

<file path=ppt/slides/_rels/slide22.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62.png"/><Relationship Id="rId18" Type="http://schemas.openxmlformats.org/officeDocument/2006/relationships/image" Target="../media/image63.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9.svg"/><Relationship Id="rId17" Type="http://schemas.openxmlformats.org/officeDocument/2006/relationships/slide" Target="slide25.xml"/><Relationship Id="rId2" Type="http://schemas.openxmlformats.org/officeDocument/2006/relationships/audio" Target="../media/audio1.wav"/><Relationship Id="rId16" Type="http://schemas.openxmlformats.org/officeDocument/2006/relationships/slide" Target="slide26.xml"/><Relationship Id="rId20" Type="http://schemas.openxmlformats.org/officeDocument/2006/relationships/image" Target="../media/image64.png"/><Relationship Id="rId1" Type="http://schemas.openxmlformats.org/officeDocument/2006/relationships/slideLayout" Target="../slideLayouts/slideLayout1.xml"/><Relationship Id="rId6" Type="http://schemas.openxmlformats.org/officeDocument/2006/relationships/image" Target="../media/image60.svg"/><Relationship Id="rId11" Type="http://schemas.openxmlformats.org/officeDocument/2006/relationships/image" Target="../media/image60.png"/><Relationship Id="rId5" Type="http://schemas.openxmlformats.org/officeDocument/2006/relationships/image" Target="../media/image58.png"/><Relationship Id="rId15" Type="http://schemas.openxmlformats.org/officeDocument/2006/relationships/slide" Target="slide24.xml"/><Relationship Id="rId10" Type="http://schemas.openxmlformats.org/officeDocument/2006/relationships/image" Target="../media/image56.png"/><Relationship Id="rId19" Type="http://schemas.openxmlformats.org/officeDocument/2006/relationships/slide" Target="slide27.xml"/><Relationship Id="rId4" Type="http://schemas.openxmlformats.org/officeDocument/2006/relationships/image" Target="../media/image40.svg"/><Relationship Id="rId9" Type="http://schemas.openxmlformats.org/officeDocument/2006/relationships/image" Target="../media/image55.png"/><Relationship Id="rId14" Type="http://schemas.openxmlformats.org/officeDocument/2006/relationships/slide" Target="slide23.xml"/></Relationships>
</file>

<file path=ppt/slides/_rels/slide23.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9.svg"/><Relationship Id="rId2" Type="http://schemas.openxmlformats.org/officeDocument/2006/relationships/image" Target="../media/image65.png"/><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slide" Target="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9.svg"/><Relationship Id="rId2" Type="http://schemas.openxmlformats.org/officeDocument/2006/relationships/image" Target="../media/image65.png"/><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slide" Target="slide22.xml"/></Relationships>
</file>

<file path=ppt/slides/_rels/slide25.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9.svg"/><Relationship Id="rId2" Type="http://schemas.openxmlformats.org/officeDocument/2006/relationships/image" Target="../media/image65.png"/><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slide" Target="slide22.xml"/></Relationships>
</file>

<file path=ppt/slides/_rels/slide26.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9.svg"/><Relationship Id="rId2" Type="http://schemas.openxmlformats.org/officeDocument/2006/relationships/image" Target="../media/image65.png"/><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slide" Target="slide22.xml"/></Relationships>
</file>

<file path=ppt/slides/_rels/slide27.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9.svg"/><Relationship Id="rId2" Type="http://schemas.openxmlformats.org/officeDocument/2006/relationships/image" Target="../media/image65.png"/><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slide" Target="slide22.xml"/></Relationships>
</file>

<file path=ppt/slides/_rels/slide28.xml.rels><?xml version="1.0" encoding="UTF-8" standalone="yes"?>
<Relationships xmlns="http://schemas.openxmlformats.org/package/2006/relationships"><Relationship Id="rId8" Type="http://schemas.openxmlformats.org/officeDocument/2006/relationships/image" Target="../media/image15.png"/><Relationship Id="rId18" Type="http://schemas.openxmlformats.org/officeDocument/2006/relationships/image" Target="../media/image41.png"/><Relationship Id="rId3" Type="http://schemas.openxmlformats.org/officeDocument/2006/relationships/image" Target="../media/image4.svg"/><Relationship Id="rId21" Type="http://schemas.openxmlformats.org/officeDocument/2006/relationships/image" Target="../media/image2.svg"/><Relationship Id="rId7" Type="http://schemas.openxmlformats.org/officeDocument/2006/relationships/image" Target="../media/image5.png"/><Relationship Id="rId12" Type="http://schemas.openxmlformats.org/officeDocument/2006/relationships/image" Target="../media/image16.png"/><Relationship Id="rId17" Type="http://schemas.openxmlformats.org/officeDocument/2006/relationships/image" Target="../media/image59.svg"/><Relationship Id="rId25" Type="http://schemas.openxmlformats.org/officeDocument/2006/relationships/image" Target="../media/image69.png"/><Relationship Id="rId2" Type="http://schemas.openxmlformats.org/officeDocument/2006/relationships/image" Target="../media/image1.png"/><Relationship Id="rId20"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51.svg"/><Relationship Id="rId24" Type="http://schemas.openxmlformats.org/officeDocument/2006/relationships/image" Target="../media/image18.png"/><Relationship Id="rId5" Type="http://schemas.openxmlformats.org/officeDocument/2006/relationships/image" Target="../media/image8.svg"/><Relationship Id="rId23" Type="http://schemas.openxmlformats.org/officeDocument/2006/relationships/image" Target="../media/image32.svg"/><Relationship Id="rId15" Type="http://schemas.openxmlformats.org/officeDocument/2006/relationships/image" Target="../media/image14.svg"/><Relationship Id="rId10" Type="http://schemas.openxmlformats.org/officeDocument/2006/relationships/image" Target="../media/image68.png"/><Relationship Id="rId19" Type="http://schemas.openxmlformats.org/officeDocument/2006/relationships/image" Target="../media/image10.svg"/><Relationship Id="rId4" Type="http://schemas.openxmlformats.org/officeDocument/2006/relationships/image" Target="../media/image2.png"/><Relationship Id="rId9" Type="http://schemas.openxmlformats.org/officeDocument/2006/relationships/image" Target="../media/image12.svg"/><Relationship Id="rId22" Type="http://schemas.openxmlformats.org/officeDocument/2006/relationships/image" Target="../media/image17.png"/></Relationships>
</file>

<file path=ppt/slides/_rels/slide29.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png"/><Relationship Id="rId18" Type="http://schemas.openxmlformats.org/officeDocument/2006/relationships/image" Target="../media/image14.svg"/><Relationship Id="rId3" Type="http://schemas.openxmlformats.org/officeDocument/2006/relationships/image" Target="../media/image4.svg"/><Relationship Id="rId21" Type="http://schemas.openxmlformats.org/officeDocument/2006/relationships/image" Target="../media/image12.png"/><Relationship Id="rId7" Type="http://schemas.openxmlformats.org/officeDocument/2006/relationships/image" Target="../media/image4.png"/><Relationship Id="rId12" Type="http://schemas.openxmlformats.org/officeDocument/2006/relationships/image" Target="../media/image6.svg"/><Relationship Id="rId17"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2.svg"/><Relationship Id="rId20" Type="http://schemas.openxmlformats.org/officeDocument/2006/relationships/image" Target="../media/image24.sv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7.png"/><Relationship Id="rId24" Type="http://schemas.openxmlformats.org/officeDocument/2006/relationships/image" Target="../media/image59.svg"/><Relationship Id="rId5" Type="http://schemas.openxmlformats.org/officeDocument/2006/relationships/image" Target="../media/image8.svg"/><Relationship Id="rId15" Type="http://schemas.openxmlformats.org/officeDocument/2006/relationships/image" Target="../media/image9.png"/><Relationship Id="rId23" Type="http://schemas.openxmlformats.org/officeDocument/2006/relationships/image" Target="../media/image14.png"/><Relationship Id="rId10" Type="http://schemas.openxmlformats.org/officeDocument/2006/relationships/image" Target="../media/image81.svg"/><Relationship Id="rId19"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6.png"/><Relationship Id="rId14" Type="http://schemas.openxmlformats.org/officeDocument/2006/relationships/image" Target="../media/image10.svg"/><Relationship Id="rId22"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8" Type="http://schemas.openxmlformats.org/officeDocument/2006/relationships/image" Target="../media/image8.png"/><Relationship Id="rId26" Type="http://schemas.openxmlformats.org/officeDocument/2006/relationships/image" Target="../media/image21.png"/><Relationship Id="rId21" Type="http://schemas.openxmlformats.org/officeDocument/2006/relationships/image" Target="../media/image2.svg"/><Relationship Id="rId7" Type="http://schemas.openxmlformats.org/officeDocument/2006/relationships/image" Target="../media/image5.png"/><Relationship Id="rId17" Type="http://schemas.openxmlformats.org/officeDocument/2006/relationships/image" Target="../media/image59.svg"/><Relationship Id="rId25" Type="http://schemas.openxmlformats.org/officeDocument/2006/relationships/image" Target="../media/image19.png"/><Relationship Id="rId2" Type="http://schemas.openxmlformats.org/officeDocument/2006/relationships/image" Target="../media/image2.png"/><Relationship Id="rId20"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png"/><Relationship Id="rId24" Type="http://schemas.openxmlformats.org/officeDocument/2006/relationships/image" Target="../media/image18.png"/><Relationship Id="rId5" Type="http://schemas.openxmlformats.org/officeDocument/2006/relationships/image" Target="../media/image8.svg"/><Relationship Id="rId23" Type="http://schemas.openxmlformats.org/officeDocument/2006/relationships/image" Target="../media/image32.svg"/><Relationship Id="rId10" Type="http://schemas.openxmlformats.org/officeDocument/2006/relationships/image" Target="../media/image16.png"/><Relationship Id="rId19" Type="http://schemas.openxmlformats.org/officeDocument/2006/relationships/image" Target="../media/image10.svg"/><Relationship Id="rId9" Type="http://schemas.openxmlformats.org/officeDocument/2006/relationships/image" Target="../media/image12.svg"/><Relationship Id="rId22"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8.png"/><Relationship Id="rId18" Type="http://schemas.openxmlformats.org/officeDocument/2006/relationships/image" Target="../media/image14.svg"/><Relationship Id="rId26" Type="http://schemas.openxmlformats.org/officeDocument/2006/relationships/image" Target="../media/image25.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5.png"/><Relationship Id="rId17" Type="http://schemas.openxmlformats.org/officeDocument/2006/relationships/image" Target="../media/image23.png"/><Relationship Id="rId25" Type="http://schemas.openxmlformats.org/officeDocument/2006/relationships/image" Target="../media/image24.svg"/><Relationship Id="rId2" Type="http://schemas.openxmlformats.org/officeDocument/2006/relationships/image" Target="../media/image9.png"/><Relationship Id="rId16" Type="http://schemas.openxmlformats.org/officeDocument/2006/relationships/image" Target="../media/image12.sv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4.png"/><Relationship Id="rId24" Type="http://schemas.openxmlformats.org/officeDocument/2006/relationships/image" Target="../media/image11.png"/><Relationship Id="rId5" Type="http://schemas.openxmlformats.org/officeDocument/2006/relationships/image" Target="../media/image4.svg"/><Relationship Id="rId15" Type="http://schemas.openxmlformats.org/officeDocument/2006/relationships/image" Target="../media/image15.png"/><Relationship Id="rId23" Type="http://schemas.openxmlformats.org/officeDocument/2006/relationships/image" Target="../media/image22.svg"/><Relationship Id="rId28" Type="http://schemas.openxmlformats.org/officeDocument/2006/relationships/image" Target="../media/image26.svg"/><Relationship Id="rId10" Type="http://schemas.openxmlformats.org/officeDocument/2006/relationships/image" Target="../media/image22.png"/><Relationship Id="rId19" Type="http://schemas.openxmlformats.org/officeDocument/2006/relationships/image" Target="../media/image24.png"/><Relationship Id="rId4" Type="http://schemas.openxmlformats.org/officeDocument/2006/relationships/image" Target="../media/image1.png"/><Relationship Id="rId9" Type="http://schemas.openxmlformats.org/officeDocument/2006/relationships/image" Target="../media/image8.svg"/><Relationship Id="rId14" Type="http://schemas.openxmlformats.org/officeDocument/2006/relationships/image" Target="../media/image10.svg"/><Relationship Id="rId27"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9.png"/><Relationship Id="rId18" Type="http://schemas.openxmlformats.org/officeDocument/2006/relationships/image" Target="../media/image14.svg"/><Relationship Id="rId21" Type="http://schemas.openxmlformats.org/officeDocument/2006/relationships/image" Target="../media/image32.png"/><Relationship Id="rId7" Type="http://schemas.openxmlformats.org/officeDocument/2006/relationships/image" Target="../media/image28.png"/><Relationship Id="rId12" Type="http://schemas.openxmlformats.org/officeDocument/2006/relationships/image" Target="../media/image2.svg"/><Relationship Id="rId17" Type="http://schemas.openxmlformats.org/officeDocument/2006/relationships/image" Target="../media/image10.png"/><Relationship Id="rId2" Type="http://schemas.openxmlformats.org/officeDocument/2006/relationships/image" Target="../media/image27.png"/><Relationship Id="rId16" Type="http://schemas.openxmlformats.org/officeDocument/2006/relationships/image" Target="../media/image39.svg"/><Relationship Id="rId20" Type="http://schemas.openxmlformats.org/officeDocument/2006/relationships/image" Target="../media/image24.sv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9.png"/><Relationship Id="rId5" Type="http://schemas.openxmlformats.org/officeDocument/2006/relationships/image" Target="../media/image8.svg"/><Relationship Id="rId15" Type="http://schemas.openxmlformats.org/officeDocument/2006/relationships/image" Target="../media/image30.png"/><Relationship Id="rId23" Type="http://schemas.openxmlformats.org/officeDocument/2006/relationships/image" Target="../media/image371.svg"/><Relationship Id="rId10" Type="http://schemas.openxmlformats.org/officeDocument/2006/relationships/image" Target="../media/image10.svg"/><Relationship Id="rId19" Type="http://schemas.openxmlformats.org/officeDocument/2006/relationships/image" Target="../media/image31.png"/><Relationship Id="rId9" Type="http://schemas.openxmlformats.org/officeDocument/2006/relationships/image" Target="../media/image8.png"/><Relationship Id="rId14" Type="http://schemas.openxmlformats.org/officeDocument/2006/relationships/image" Target="../media/image36.svg"/><Relationship Id="rId22"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18" Type="http://schemas.openxmlformats.org/officeDocument/2006/relationships/image" Target="../media/image13.png"/><Relationship Id="rId21" Type="http://schemas.openxmlformats.org/officeDocument/2006/relationships/image" Target="../media/image38.png"/><Relationship Id="rId7" Type="http://schemas.openxmlformats.org/officeDocument/2006/relationships/image" Target="../media/image4.png"/><Relationship Id="rId17" Type="http://schemas.openxmlformats.org/officeDocument/2006/relationships/image" Target="../media/image24.svg"/><Relationship Id="rId2" Type="http://schemas.openxmlformats.org/officeDocument/2006/relationships/image" Target="../media/image2.png"/><Relationship Id="rId16" Type="http://schemas.openxmlformats.org/officeDocument/2006/relationships/image" Target="../media/image37.png"/><Relationship Id="rId20" Type="http://schemas.openxmlformats.org/officeDocument/2006/relationships/image" Target="../media/image2.sv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8.svg"/><Relationship Id="rId15" Type="http://schemas.openxmlformats.org/officeDocument/2006/relationships/image" Target="../media/image10.svg"/><Relationship Id="rId23" Type="http://schemas.openxmlformats.org/officeDocument/2006/relationships/image" Target="../media/image40.jpeg"/><Relationship Id="rId19" Type="http://schemas.openxmlformats.org/officeDocument/2006/relationships/image" Target="../media/image9.png"/><Relationship Id="rId9" Type="http://schemas.openxmlformats.org/officeDocument/2006/relationships/image" Target="../media/image36.png"/><Relationship Id="rId22"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8" Type="http://schemas.openxmlformats.org/officeDocument/2006/relationships/image" Target="../media/image13.png"/><Relationship Id="rId21" Type="http://schemas.openxmlformats.org/officeDocument/2006/relationships/image" Target="../media/image38.png"/><Relationship Id="rId7" Type="http://schemas.openxmlformats.org/officeDocument/2006/relationships/image" Target="../media/image35.png"/><Relationship Id="rId17" Type="http://schemas.openxmlformats.org/officeDocument/2006/relationships/image" Target="../media/image24.svg"/><Relationship Id="rId2" Type="http://schemas.openxmlformats.org/officeDocument/2006/relationships/image" Target="../media/image2.png"/><Relationship Id="rId16" Type="http://schemas.openxmlformats.org/officeDocument/2006/relationships/image" Target="../media/image37.png"/><Relationship Id="rId20" Type="http://schemas.openxmlformats.org/officeDocument/2006/relationships/image" Target="../media/image2.sv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8.svg"/><Relationship Id="rId15" Type="http://schemas.openxmlformats.org/officeDocument/2006/relationships/image" Target="../media/image10.svg"/><Relationship Id="rId19" Type="http://schemas.openxmlformats.org/officeDocument/2006/relationships/image" Target="../media/image9.png"/><Relationship Id="rId22" Type="http://schemas.openxmlformats.org/officeDocument/2006/relationships/image" Target="../media/image2.sv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18" Type="http://schemas.openxmlformats.org/officeDocument/2006/relationships/image" Target="../media/image13.png"/><Relationship Id="rId21" Type="http://schemas.openxmlformats.org/officeDocument/2006/relationships/image" Target="../media/image2.svg"/><Relationship Id="rId7" Type="http://schemas.openxmlformats.org/officeDocument/2006/relationships/image" Target="../media/image35.png"/><Relationship Id="rId17" Type="http://schemas.openxmlformats.org/officeDocument/2006/relationships/image" Target="../media/image24.svg"/><Relationship Id="rId2" Type="http://schemas.openxmlformats.org/officeDocument/2006/relationships/image" Target="../media/image2.png"/><Relationship Id="rId16" Type="http://schemas.openxmlformats.org/officeDocument/2006/relationships/image" Target="../media/image37.png"/><Relationship Id="rId20" Type="http://schemas.openxmlformats.org/officeDocument/2006/relationships/image" Target="../media/image2.sv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8.svg"/><Relationship Id="rId15" Type="http://schemas.openxmlformats.org/officeDocument/2006/relationships/image" Target="../media/image10.svg"/><Relationship Id="rId19" Type="http://schemas.openxmlformats.org/officeDocument/2006/relationships/image" Target="../media/image9.png"/><Relationship Id="rId22"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18" Type="http://schemas.openxmlformats.org/officeDocument/2006/relationships/image" Target="../media/image13.png"/><Relationship Id="rId21" Type="http://schemas.openxmlformats.org/officeDocument/2006/relationships/image" Target="../media/image2.svg"/><Relationship Id="rId7" Type="http://schemas.openxmlformats.org/officeDocument/2006/relationships/image" Target="../media/image35.png"/><Relationship Id="rId17" Type="http://schemas.openxmlformats.org/officeDocument/2006/relationships/image" Target="../media/image24.svg"/><Relationship Id="rId2" Type="http://schemas.openxmlformats.org/officeDocument/2006/relationships/image" Target="../media/image2.png"/><Relationship Id="rId16" Type="http://schemas.openxmlformats.org/officeDocument/2006/relationships/image" Target="../media/image37.png"/><Relationship Id="rId20" Type="http://schemas.openxmlformats.org/officeDocument/2006/relationships/image" Target="../media/image2.sv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8.svg"/><Relationship Id="rId15" Type="http://schemas.openxmlformats.org/officeDocument/2006/relationships/image" Target="../media/image10.svg"/><Relationship Id="rId19" Type="http://schemas.openxmlformats.org/officeDocument/2006/relationships/image" Target="../media/image9.png"/><Relationship Id="rId22"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0800000">
            <a:off x="-2294405" y="8326751"/>
            <a:ext cx="22653739" cy="784385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13627" y="9487129"/>
            <a:ext cx="830146" cy="526105"/>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910521" y="9099826"/>
            <a:ext cx="651576" cy="412936"/>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836916" y="8977746"/>
            <a:ext cx="657858" cy="416917"/>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085969" y="9258300"/>
            <a:ext cx="949664" cy="601850"/>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6102275" y="5832844"/>
            <a:ext cx="2207584" cy="3572141"/>
          </a:xfrm>
          <a:prstGeom prst="rect">
            <a:avLst/>
          </a:prstGeom>
        </p:spPr>
      </p:pic>
      <p:pic>
        <p:nvPicPr>
          <p:cNvPr id="8"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270770" y="4994543"/>
            <a:ext cx="2725654" cy="4410443"/>
          </a:xfrm>
          <a:prstGeom prst="rect">
            <a:avLst/>
          </a:prstGeom>
        </p:spPr>
      </p:pic>
      <p:sp>
        <p:nvSpPr>
          <p:cNvPr id="9" name="TextBox 9"/>
          <p:cNvSpPr txBox="1"/>
          <p:nvPr/>
        </p:nvSpPr>
        <p:spPr>
          <a:xfrm>
            <a:off x="2644163" y="2748791"/>
            <a:ext cx="13625635" cy="3323987"/>
          </a:xfrm>
          <a:prstGeom prst="rect">
            <a:avLst/>
          </a:prstGeom>
        </p:spPr>
        <p:txBody>
          <a:bodyPr wrap="square" lIns="0" tIns="0" rIns="0" bIns="0" rtlCol="0" anchor="t">
            <a:spAutoFit/>
          </a:bodyPr>
          <a:lstStyle/>
          <a:p>
            <a:pPr algn="ctr">
              <a:lnSpc>
                <a:spcPct val="150000"/>
              </a:lnSpc>
              <a:spcBef>
                <a:spcPct val="0"/>
              </a:spcBef>
            </a:pPr>
            <a:r>
              <a:rPr lang="vi-VN" sz="7200" b="1" dirty="0" smtClean="0">
                <a:solidFill>
                  <a:srgbClr val="5C5C82"/>
                </a:solidFill>
              </a:rPr>
              <a:t>CHÀO MỪNG CÁC EM ĐẾN VỚI BÀI HỌC NGÀY HÔM NAY!</a:t>
            </a:r>
            <a:endParaRPr lang="en-US" sz="7200" b="1" dirty="0">
              <a:solidFill>
                <a:srgbClr val="5C5C82"/>
              </a:solidFill>
            </a:endParaRPr>
          </a:p>
        </p:txBody>
      </p:sp>
      <p:pic>
        <p:nvPicPr>
          <p:cNvPr id="14" name="Picture 1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922051" y="685725"/>
            <a:ext cx="1506784" cy="1506784"/>
          </a:xfrm>
          <a:prstGeom prst="rect">
            <a:avLst/>
          </a:prstGeom>
        </p:spPr>
      </p:pic>
      <p:pic>
        <p:nvPicPr>
          <p:cNvPr id="15" name="Picture 15"/>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131186" flipH="1">
            <a:off x="15958023" y="1412557"/>
            <a:ext cx="3372250" cy="1753570"/>
          </a:xfrm>
          <a:prstGeom prst="rect">
            <a:avLst/>
          </a:prstGeom>
        </p:spPr>
      </p:pic>
      <p:pic>
        <p:nvPicPr>
          <p:cNvPr id="16" name="Picture 16"/>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3761877">
            <a:off x="14001397" y="6013098"/>
            <a:ext cx="1121399" cy="2373332"/>
          </a:xfrm>
          <a:prstGeom prst="rect">
            <a:avLst/>
          </a:prstGeom>
        </p:spPr>
      </p:pic>
      <p:pic>
        <p:nvPicPr>
          <p:cNvPr id="17" name="Picture 17"/>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1922051" y="3526924"/>
            <a:ext cx="426424" cy="448867"/>
          </a:xfrm>
          <a:prstGeom prst="rect">
            <a:avLst/>
          </a:prstGeom>
        </p:spPr>
      </p:pic>
      <p:pic>
        <p:nvPicPr>
          <p:cNvPr id="18" name="Picture 18"/>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5718378">
            <a:off x="4257615" y="7086214"/>
            <a:ext cx="410651" cy="432264"/>
          </a:xfrm>
          <a:prstGeom prst="rect">
            <a:avLst/>
          </a:prstGeom>
        </p:spPr>
      </p:pic>
      <p:pic>
        <p:nvPicPr>
          <p:cNvPr id="19" name="Picture 19"/>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16449927" y="5777549"/>
            <a:ext cx="511987" cy="538934"/>
          </a:xfrm>
          <a:prstGeom prst="rect">
            <a:avLst/>
          </a:prstGeom>
        </p:spPr>
      </p:pic>
      <p:pic>
        <p:nvPicPr>
          <p:cNvPr id="20" name="Picture 20"/>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613627" y="1142913"/>
            <a:ext cx="3306531" cy="1719396"/>
          </a:xfrm>
          <a:prstGeom prst="rect">
            <a:avLst/>
          </a:prstGeom>
        </p:spPr>
      </p:pic>
      <p:pic>
        <p:nvPicPr>
          <p:cNvPr id="21" name="Picture 21"/>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a:off x="13639800" y="685725"/>
            <a:ext cx="1499250" cy="1506784"/>
          </a:xfrm>
          <a:prstGeom prst="rect">
            <a:avLst/>
          </a:prstGeom>
        </p:spPr>
      </p:pic>
    </p:spTree>
    <p:extLst>
      <p:ext uri="{BB962C8B-B14F-4D97-AF65-F5344CB8AC3E}">
        <p14:creationId xmlns:p14="http://schemas.microsoft.com/office/powerpoint/2010/main" val="324497134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441863" y="9546152"/>
            <a:ext cx="830146" cy="526105"/>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883921" y="9655340"/>
            <a:ext cx="657858" cy="416917"/>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7223077" y="9377614"/>
            <a:ext cx="803761" cy="509384"/>
          </a:xfrm>
          <a:prstGeom prst="rect">
            <a:avLst/>
          </a:prstGeom>
        </p:spPr>
      </p:pic>
      <p:pic>
        <p:nvPicPr>
          <p:cNvPr id="37" name="Picture 3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5212850" y="-42313"/>
            <a:ext cx="1326505" cy="1326505"/>
          </a:xfrm>
          <a:prstGeom prst="rect">
            <a:avLst/>
          </a:prstGeom>
        </p:spPr>
      </p:pic>
      <p:pic>
        <p:nvPicPr>
          <p:cNvPr id="38" name="Picture 38"/>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1704900">
            <a:off x="16232224" y="8715836"/>
            <a:ext cx="614262" cy="646591"/>
          </a:xfrm>
          <a:prstGeom prst="rect">
            <a:avLst/>
          </a:prstGeom>
        </p:spPr>
      </p:pic>
      <p:pic>
        <p:nvPicPr>
          <p:cNvPr id="39" name="Picture 39"/>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500418" y="1014725"/>
            <a:ext cx="511987" cy="538934"/>
          </a:xfrm>
          <a:prstGeom prst="rect">
            <a:avLst/>
          </a:prstGeom>
        </p:spPr>
      </p:pic>
      <p:pic>
        <p:nvPicPr>
          <p:cNvPr id="41" name="Picture 41"/>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flipH="1">
            <a:off x="16466653" y="182974"/>
            <a:ext cx="2607227" cy="1355758"/>
          </a:xfrm>
          <a:prstGeom prst="rect">
            <a:avLst/>
          </a:prstGeom>
        </p:spPr>
      </p:pic>
      <p:sp>
        <p:nvSpPr>
          <p:cNvPr id="42" name="TextBox 42"/>
          <p:cNvSpPr txBox="1"/>
          <p:nvPr/>
        </p:nvSpPr>
        <p:spPr>
          <a:xfrm>
            <a:off x="4982125" y="620939"/>
            <a:ext cx="7696200" cy="577081"/>
          </a:xfrm>
          <a:prstGeom prst="rect">
            <a:avLst/>
          </a:prstGeom>
        </p:spPr>
        <p:txBody>
          <a:bodyPr wrap="square" lIns="0" tIns="0" rIns="0" bIns="0" rtlCol="0" anchor="t">
            <a:spAutoFit/>
          </a:bodyPr>
          <a:lstStyle/>
          <a:p>
            <a:pPr algn="ctr">
              <a:lnSpc>
                <a:spcPts val="4500"/>
              </a:lnSpc>
            </a:pPr>
            <a:r>
              <a:rPr lang="vi-VN" sz="4800" b="1" dirty="0" smtClean="0">
                <a:solidFill>
                  <a:srgbClr val="5C5C82"/>
                </a:solidFill>
              </a:rPr>
              <a:t>1. Quan sát và nhận thức</a:t>
            </a:r>
            <a:endParaRPr lang="en-US" sz="4800" b="1" dirty="0">
              <a:solidFill>
                <a:srgbClr val="5C5C82"/>
              </a:solidFill>
            </a:endParaRPr>
          </a:p>
        </p:txBody>
      </p:sp>
      <p:sp>
        <p:nvSpPr>
          <p:cNvPr id="2" name="Rectangle 1"/>
          <p:cNvSpPr/>
          <p:nvPr/>
        </p:nvSpPr>
        <p:spPr>
          <a:xfrm>
            <a:off x="838200" y="1740576"/>
            <a:ext cx="8216480" cy="738664"/>
          </a:xfrm>
          <a:prstGeom prst="rect">
            <a:avLst/>
          </a:prstGeom>
        </p:spPr>
        <p:txBody>
          <a:bodyPr wrap="none">
            <a:spAutoFit/>
          </a:bodyPr>
          <a:lstStyle/>
          <a:p>
            <a:pPr marL="571500" indent="-571500">
              <a:buFont typeface="Wingdings" panose="05000000000000000000" pitchFamily="2" charset="2"/>
              <a:buChar char="v"/>
            </a:pPr>
            <a:r>
              <a:rPr lang="nl-NL" sz="42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Tranh </a:t>
            </a:r>
            <a:r>
              <a:rPr lang="vi-VN" sz="4200" b="1" dirty="0">
                <a:solidFill>
                  <a:srgbClr val="FF0000"/>
                </a:solidFill>
                <a:latin typeface="Arial" panose="020B0604020202020204" pitchFamily="34" charset="0"/>
                <a:ea typeface="Calibri" panose="020F0502020204030204" pitchFamily="34" charset="0"/>
                <a:cs typeface="Arial" panose="020B0604020202020204" pitchFamily="34" charset="0"/>
              </a:rPr>
              <a:t>4</a:t>
            </a:r>
            <a:r>
              <a:rPr lang="nl-NL" sz="42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vi-VN" sz="4200" i="1" dirty="0">
                <a:solidFill>
                  <a:srgbClr val="000000"/>
                </a:solidFill>
                <a:ea typeface="Calibri" panose="020F0502020204030204" pitchFamily="34" charset="0"/>
                <a:cs typeface="Arial" panose="020B0604020202020204" pitchFamily="34" charset="0"/>
              </a:rPr>
              <a:t>Chân dung Simonetta</a:t>
            </a:r>
            <a:endParaRPr lang="en-US" sz="4200" i="1" dirty="0">
              <a:latin typeface="Arial" panose="020B0604020202020204" pitchFamily="34" charset="0"/>
              <a:cs typeface="Arial" panose="020B0604020202020204" pitchFamily="34" charset="0"/>
            </a:endParaRPr>
          </a:p>
        </p:txBody>
      </p:sp>
      <p:sp>
        <p:nvSpPr>
          <p:cNvPr id="7" name="Rectangle 6"/>
          <p:cNvSpPr/>
          <p:nvPr/>
        </p:nvSpPr>
        <p:spPr>
          <a:xfrm>
            <a:off x="838200" y="2508598"/>
            <a:ext cx="11478895" cy="5632311"/>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dirty="0">
                <a:solidFill>
                  <a:srgbClr val="000000"/>
                </a:solidFill>
                <a:ea typeface="Calibri" panose="020F0502020204030204" pitchFamily="34" charset="0"/>
                <a:cs typeface="Arial" panose="020B0604020202020204" pitchFamily="34" charset="0"/>
              </a:rPr>
              <a:t>Đặc điểm nhân vật: là một phụ nữ quý tộc </a:t>
            </a:r>
            <a:r>
              <a:rPr lang="vi-VN" sz="4000" dirty="0" smtClean="0">
                <a:solidFill>
                  <a:srgbClr val="000000"/>
                </a:solidFill>
                <a:ea typeface="Calibri" panose="020F0502020204030204" pitchFamily="34" charset="0"/>
                <a:cs typeface="Arial" panose="020B0604020202020204" pitchFamily="34" charset="0"/>
              </a:rPr>
              <a:t>trẻ đẹp nhất </a:t>
            </a:r>
            <a:r>
              <a:rPr lang="vi-VN" sz="4000" dirty="0">
                <a:solidFill>
                  <a:srgbClr val="000000"/>
                </a:solidFill>
                <a:ea typeface="Calibri" panose="020F0502020204030204" pitchFamily="34" charset="0"/>
                <a:cs typeface="Arial" panose="020B0604020202020204" pitchFamily="34" charset="0"/>
              </a:rPr>
              <a:t>ở Florence vào lúc </a:t>
            </a:r>
            <a:r>
              <a:rPr lang="vi-VN" sz="4000" dirty="0" smtClean="0">
                <a:solidFill>
                  <a:srgbClr val="000000"/>
                </a:solidFill>
                <a:ea typeface="Calibri" panose="020F0502020204030204" pitchFamily="34" charset="0"/>
                <a:cs typeface="Arial" panose="020B0604020202020204" pitchFamily="34" charset="0"/>
              </a:rPr>
              <a:t>đó</a:t>
            </a:r>
            <a:endParaRPr lang="vi-VN" sz="4000" dirty="0">
              <a:solidFill>
                <a:srgbClr val="000000"/>
              </a:solidFill>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vi-VN" sz="4000" dirty="0" smtClean="0">
                <a:solidFill>
                  <a:srgbClr val="000000"/>
                </a:solidFill>
                <a:ea typeface="Calibri" panose="020F0502020204030204" pitchFamily="34" charset="0"/>
                <a:cs typeface="Arial" panose="020B0604020202020204" pitchFamily="34" charset="0"/>
              </a:rPr>
              <a:t>Màu </a:t>
            </a:r>
            <a:r>
              <a:rPr lang="vi-VN" sz="4000" dirty="0">
                <a:solidFill>
                  <a:srgbClr val="000000"/>
                </a:solidFill>
                <a:ea typeface="Calibri" panose="020F0502020204030204" pitchFamily="34" charset="0"/>
                <a:cs typeface="Arial" panose="020B0604020202020204" pitchFamily="34" charset="0"/>
              </a:rPr>
              <a:t>sắc, đường nét: được biểu đạt một cách tự nhiên qua phương tiện màu keo. </a:t>
            </a:r>
            <a:endParaRPr lang="vi-VN" sz="4000" dirty="0" smtClean="0">
              <a:solidFill>
                <a:srgbClr val="000000"/>
              </a:solidFill>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vi-VN" sz="4000" dirty="0">
                <a:solidFill>
                  <a:srgbClr val="000000"/>
                </a:solidFill>
                <a:ea typeface="Calibri" panose="020F0502020204030204" pitchFamily="34" charset="0"/>
                <a:cs typeface="Arial" panose="020B0604020202020204" pitchFamily="34" charset="0"/>
              </a:rPr>
              <a:t>Đặc điểm khuôn mặt: trong trẻo, thánh thiện, thanh thoát.</a:t>
            </a:r>
          </a:p>
        </p:txBody>
      </p:sp>
      <p:pic>
        <p:nvPicPr>
          <p:cNvPr id="19" name="Picture 3"/>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rot="231157">
            <a:off x="-801922" y="8756750"/>
            <a:ext cx="2220232" cy="1154521"/>
          </a:xfrm>
          <a:prstGeom prst="rect">
            <a:avLst/>
          </a:prstGeom>
        </p:spPr>
      </p:pic>
      <p:pic>
        <p:nvPicPr>
          <p:cNvPr id="15" name="Picture 14"/>
          <p:cNvPicPr/>
          <p:nvPr/>
        </p:nvPicPr>
        <p:blipFill rotWithShape="1">
          <a:blip r:embed="rId22" cstate="print">
            <a:extLst>
              <a:ext uri="{28A0092B-C50C-407E-A947-70E740481C1C}">
                <a14:useLocalDpi xmlns:a14="http://schemas.microsoft.com/office/drawing/2010/main" val="0"/>
              </a:ext>
            </a:extLst>
          </a:blip>
          <a:srcRect r="66715"/>
          <a:stretch/>
        </p:blipFill>
        <p:spPr>
          <a:xfrm>
            <a:off x="12555354" y="1798418"/>
            <a:ext cx="4790941" cy="6379454"/>
          </a:xfrm>
          <a:prstGeom prst="rect">
            <a:avLst/>
          </a:prstGeom>
        </p:spPr>
      </p:pic>
    </p:spTree>
    <p:extLst>
      <p:ext uri="{BB962C8B-B14F-4D97-AF65-F5344CB8AC3E}">
        <p14:creationId xmlns:p14="http://schemas.microsoft.com/office/powerpoint/2010/main" val="416441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800" decel="100000"/>
                                        <p:tgtEl>
                                          <p:spTgt spid="15"/>
                                        </p:tgtEl>
                                      </p:cBhvr>
                                    </p:animEffect>
                                    <p:anim calcmode="lin" valueType="num">
                                      <p:cBhvr>
                                        <p:cTn id="16" dur="800" decel="100000" fill="hold"/>
                                        <p:tgtEl>
                                          <p:spTgt spid="15"/>
                                        </p:tgtEl>
                                        <p:attrNameLst>
                                          <p:attrName>style.rotation</p:attrName>
                                        </p:attrNameLst>
                                      </p:cBhvr>
                                      <p:tavLst>
                                        <p:tav tm="0">
                                          <p:val>
                                            <p:fltVal val="-90"/>
                                          </p:val>
                                        </p:tav>
                                        <p:tav tm="100000">
                                          <p:val>
                                            <p:fltVal val="0"/>
                                          </p:val>
                                        </p:tav>
                                      </p:tavLst>
                                    </p:anim>
                                    <p:anim calcmode="lin" valueType="num">
                                      <p:cBhvr>
                                        <p:cTn id="17" dur="800" decel="100000" fill="hold"/>
                                        <p:tgtEl>
                                          <p:spTgt spid="15"/>
                                        </p:tgtEl>
                                        <p:attrNameLst>
                                          <p:attrName>ppt_x</p:attrName>
                                        </p:attrNameLst>
                                      </p:cBhvr>
                                      <p:tavLst>
                                        <p:tav tm="0">
                                          <p:val>
                                            <p:strVal val="#ppt_x+0.4"/>
                                          </p:val>
                                        </p:tav>
                                        <p:tav tm="100000">
                                          <p:val>
                                            <p:strVal val="#ppt_x-0.05"/>
                                          </p:val>
                                        </p:tav>
                                      </p:tavLst>
                                    </p:anim>
                                    <p:anim calcmode="lin" valueType="num">
                                      <p:cBhvr>
                                        <p:cTn id="18" dur="800" decel="100000" fill="hold"/>
                                        <p:tgtEl>
                                          <p:spTgt spid="15"/>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barn(inVertical)">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nodeType="click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barn(outVertical)">
                                      <p:cBhvr>
                                        <p:cTn id="30" dur="500"/>
                                        <p:tgtEl>
                                          <p:spTgt spid="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Effect transition="in" filter="barn(inVertical)">
                                      <p:cBhvr>
                                        <p:cTn id="35"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441863" y="9546152"/>
            <a:ext cx="830146" cy="526105"/>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883921" y="9655340"/>
            <a:ext cx="657858" cy="416917"/>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7223077" y="9377614"/>
            <a:ext cx="803761" cy="509384"/>
          </a:xfrm>
          <a:prstGeom prst="rect">
            <a:avLst/>
          </a:prstGeom>
        </p:spPr>
      </p:pic>
      <p:pic>
        <p:nvPicPr>
          <p:cNvPr id="37" name="Picture 3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5212850" y="-42313"/>
            <a:ext cx="1326505" cy="1326505"/>
          </a:xfrm>
          <a:prstGeom prst="rect">
            <a:avLst/>
          </a:prstGeom>
        </p:spPr>
      </p:pic>
      <p:pic>
        <p:nvPicPr>
          <p:cNvPr id="38" name="Picture 38"/>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1704900">
            <a:off x="16232224" y="8715836"/>
            <a:ext cx="614262" cy="646591"/>
          </a:xfrm>
          <a:prstGeom prst="rect">
            <a:avLst/>
          </a:prstGeom>
        </p:spPr>
      </p:pic>
      <p:pic>
        <p:nvPicPr>
          <p:cNvPr id="39" name="Picture 39"/>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500418" y="1014725"/>
            <a:ext cx="511987" cy="538934"/>
          </a:xfrm>
          <a:prstGeom prst="rect">
            <a:avLst/>
          </a:prstGeom>
        </p:spPr>
      </p:pic>
      <p:pic>
        <p:nvPicPr>
          <p:cNvPr id="41" name="Picture 41"/>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flipH="1">
            <a:off x="16466653" y="182974"/>
            <a:ext cx="2607227" cy="1355758"/>
          </a:xfrm>
          <a:prstGeom prst="rect">
            <a:avLst/>
          </a:prstGeom>
        </p:spPr>
      </p:pic>
      <p:sp>
        <p:nvSpPr>
          <p:cNvPr id="42" name="TextBox 42"/>
          <p:cNvSpPr txBox="1"/>
          <p:nvPr/>
        </p:nvSpPr>
        <p:spPr>
          <a:xfrm>
            <a:off x="4982125" y="620939"/>
            <a:ext cx="7696200" cy="577081"/>
          </a:xfrm>
          <a:prstGeom prst="rect">
            <a:avLst/>
          </a:prstGeom>
        </p:spPr>
        <p:txBody>
          <a:bodyPr wrap="square" lIns="0" tIns="0" rIns="0" bIns="0" rtlCol="0" anchor="t">
            <a:spAutoFit/>
          </a:bodyPr>
          <a:lstStyle/>
          <a:p>
            <a:pPr algn="ctr">
              <a:lnSpc>
                <a:spcPts val="4500"/>
              </a:lnSpc>
            </a:pPr>
            <a:r>
              <a:rPr lang="vi-VN" sz="4800" b="1" dirty="0" smtClean="0">
                <a:solidFill>
                  <a:srgbClr val="5C5C82"/>
                </a:solidFill>
              </a:rPr>
              <a:t>1. Quan sát và nhận thức</a:t>
            </a:r>
            <a:endParaRPr lang="en-US" sz="4800" b="1" dirty="0">
              <a:solidFill>
                <a:srgbClr val="5C5C82"/>
              </a:solidFill>
            </a:endParaRPr>
          </a:p>
        </p:txBody>
      </p:sp>
      <p:sp>
        <p:nvSpPr>
          <p:cNvPr id="2" name="Rectangle 1"/>
          <p:cNvSpPr/>
          <p:nvPr/>
        </p:nvSpPr>
        <p:spPr>
          <a:xfrm>
            <a:off x="6248400" y="1777539"/>
            <a:ext cx="8816003" cy="738664"/>
          </a:xfrm>
          <a:prstGeom prst="rect">
            <a:avLst/>
          </a:prstGeom>
        </p:spPr>
        <p:txBody>
          <a:bodyPr wrap="none">
            <a:spAutoFit/>
          </a:bodyPr>
          <a:lstStyle/>
          <a:p>
            <a:pPr marL="571500" indent="-571500">
              <a:buFont typeface="Wingdings" panose="05000000000000000000" pitchFamily="2" charset="2"/>
              <a:buChar char="v"/>
            </a:pPr>
            <a:r>
              <a:rPr lang="nl-NL" sz="42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Tranh </a:t>
            </a:r>
            <a:r>
              <a:rPr lang="vi-VN" sz="42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5</a:t>
            </a:r>
            <a:r>
              <a:rPr lang="nl-NL" sz="42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de-DE" sz="4200" i="1" dirty="0">
                <a:solidFill>
                  <a:srgbClr val="000000"/>
                </a:solidFill>
                <a:latin typeface="Arial" panose="020B0604020202020204" pitchFamily="34" charset="0"/>
                <a:ea typeface="Calibri" panose="020F0502020204030204" pitchFamily="34" charset="0"/>
                <a:cs typeface="Arial" panose="020B0604020202020204" pitchFamily="34" charset="0"/>
              </a:rPr>
              <a:t>Chân dung Cố Mộng Du</a:t>
            </a:r>
            <a:endParaRPr lang="en-US" sz="4200" i="1" dirty="0">
              <a:latin typeface="Arial" panose="020B0604020202020204" pitchFamily="34" charset="0"/>
              <a:cs typeface="Arial" panose="020B0604020202020204" pitchFamily="34" charset="0"/>
            </a:endParaRPr>
          </a:p>
        </p:txBody>
      </p:sp>
      <p:sp>
        <p:nvSpPr>
          <p:cNvPr id="7" name="Rectangle 6"/>
          <p:cNvSpPr/>
          <p:nvPr/>
        </p:nvSpPr>
        <p:spPr>
          <a:xfrm>
            <a:off x="6248401" y="2545561"/>
            <a:ext cx="11125200" cy="378565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dirty="0" smtClean="0">
                <a:solidFill>
                  <a:srgbClr val="000000"/>
                </a:solidFill>
                <a:ea typeface="Calibri" panose="020F0502020204030204" pitchFamily="34" charset="0"/>
                <a:cs typeface="Arial" panose="020B0604020202020204" pitchFamily="34" charset="0"/>
              </a:rPr>
              <a:t>Đặc </a:t>
            </a:r>
            <a:r>
              <a:rPr lang="vi-VN" sz="4000" dirty="0">
                <a:solidFill>
                  <a:srgbClr val="000000"/>
                </a:solidFill>
                <a:ea typeface="Calibri" panose="020F0502020204030204" pitchFamily="34" charset="0"/>
                <a:cs typeface="Arial" panose="020B0604020202020204" pitchFamily="34" charset="0"/>
              </a:rPr>
              <a:t>điểm nhân vật: là tranh chân dung với đề tài văn nhân sỹ đại phu tiếu tượng.</a:t>
            </a:r>
          </a:p>
          <a:p>
            <a:pPr marL="571500" indent="-571500" algn="just">
              <a:lnSpc>
                <a:spcPct val="150000"/>
              </a:lnSpc>
              <a:buFont typeface="Wingdings" panose="05000000000000000000" pitchFamily="2" charset="2"/>
              <a:buChar char="§"/>
            </a:pPr>
            <a:r>
              <a:rPr lang="vi-VN" sz="4000" dirty="0" smtClean="0">
                <a:solidFill>
                  <a:srgbClr val="000000"/>
                </a:solidFill>
                <a:ea typeface="Calibri" panose="020F0502020204030204" pitchFamily="34" charset="0"/>
                <a:cs typeface="Arial" panose="020B0604020202020204" pitchFamily="34" charset="0"/>
              </a:rPr>
              <a:t>Đặc </a:t>
            </a:r>
            <a:r>
              <a:rPr lang="vi-VN" sz="4000" dirty="0">
                <a:solidFill>
                  <a:srgbClr val="000000"/>
                </a:solidFill>
                <a:ea typeface="Calibri" panose="020F0502020204030204" pitchFamily="34" charset="0"/>
                <a:cs typeface="Arial" panose="020B0604020202020204" pitchFamily="34" charset="0"/>
              </a:rPr>
              <a:t>điểm khuôn mặt: phúc hậu, </a:t>
            </a:r>
            <a:r>
              <a:rPr lang="vi-VN" sz="4000" dirty="0" smtClean="0">
                <a:solidFill>
                  <a:srgbClr val="000000"/>
                </a:solidFill>
                <a:ea typeface="Calibri" panose="020F0502020204030204" pitchFamily="34" charset="0"/>
                <a:cs typeface="Arial" panose="020B0604020202020204" pitchFamily="34" charset="0"/>
              </a:rPr>
              <a:t>và có </a:t>
            </a:r>
            <a:r>
              <a:rPr lang="vi-VN" sz="4000" dirty="0">
                <a:solidFill>
                  <a:srgbClr val="000000"/>
                </a:solidFill>
                <a:ea typeface="Calibri" panose="020F0502020204030204" pitchFamily="34" charset="0"/>
                <a:cs typeface="Arial" panose="020B0604020202020204" pitchFamily="34" charset="0"/>
              </a:rPr>
              <a:t>nét mỉm cười.</a:t>
            </a:r>
          </a:p>
        </p:txBody>
      </p:sp>
      <p:pic>
        <p:nvPicPr>
          <p:cNvPr id="19" name="Picture 3"/>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rot="231157">
            <a:off x="-801922" y="8756750"/>
            <a:ext cx="2220232" cy="1154521"/>
          </a:xfrm>
          <a:prstGeom prst="rect">
            <a:avLst/>
          </a:prstGeom>
        </p:spPr>
      </p:pic>
      <p:pic>
        <p:nvPicPr>
          <p:cNvPr id="14" name="Picture 13"/>
          <p:cNvPicPr/>
          <p:nvPr/>
        </p:nvPicPr>
        <p:blipFill rotWithShape="1">
          <a:blip r:embed="rId22" cstate="print">
            <a:extLst>
              <a:ext uri="{28A0092B-C50C-407E-A947-70E740481C1C}">
                <a14:useLocalDpi xmlns:a14="http://schemas.microsoft.com/office/drawing/2010/main" val="0"/>
              </a:ext>
            </a:extLst>
          </a:blip>
          <a:srcRect l="32870" r="33372"/>
          <a:stretch/>
        </p:blipFill>
        <p:spPr>
          <a:xfrm>
            <a:off x="1012405" y="1630541"/>
            <a:ext cx="4790941" cy="7069902"/>
          </a:xfrm>
          <a:prstGeom prst="rect">
            <a:avLst/>
          </a:prstGeom>
        </p:spPr>
      </p:pic>
    </p:spTree>
    <p:extLst>
      <p:ext uri="{BB962C8B-B14F-4D97-AF65-F5344CB8AC3E}">
        <p14:creationId xmlns:p14="http://schemas.microsoft.com/office/powerpoint/2010/main" val="4010649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edge">
                                      <p:cBhvr>
                                        <p:cTn id="7" dur="500"/>
                                        <p:tgtEl>
                                          <p:spTgt spid="14"/>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edg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barn(outVertical)">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barn(inVertical)">
                                      <p:cBhvr>
                                        <p:cTn id="20"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441863" y="9546152"/>
            <a:ext cx="830146" cy="526105"/>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883921" y="9655340"/>
            <a:ext cx="657858" cy="416917"/>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7223077" y="9377614"/>
            <a:ext cx="803761" cy="509384"/>
          </a:xfrm>
          <a:prstGeom prst="rect">
            <a:avLst/>
          </a:prstGeom>
        </p:spPr>
      </p:pic>
      <p:pic>
        <p:nvPicPr>
          <p:cNvPr id="37" name="Picture 3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5212850" y="-42313"/>
            <a:ext cx="1326505" cy="1326505"/>
          </a:xfrm>
          <a:prstGeom prst="rect">
            <a:avLst/>
          </a:prstGeom>
        </p:spPr>
      </p:pic>
      <p:pic>
        <p:nvPicPr>
          <p:cNvPr id="38" name="Picture 38"/>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1704900">
            <a:off x="16232224" y="8715836"/>
            <a:ext cx="614262" cy="646591"/>
          </a:xfrm>
          <a:prstGeom prst="rect">
            <a:avLst/>
          </a:prstGeom>
        </p:spPr>
      </p:pic>
      <p:pic>
        <p:nvPicPr>
          <p:cNvPr id="39" name="Picture 39"/>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500418" y="1014725"/>
            <a:ext cx="511987" cy="538934"/>
          </a:xfrm>
          <a:prstGeom prst="rect">
            <a:avLst/>
          </a:prstGeom>
        </p:spPr>
      </p:pic>
      <p:pic>
        <p:nvPicPr>
          <p:cNvPr id="41" name="Picture 41"/>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flipH="1">
            <a:off x="16466653" y="182974"/>
            <a:ext cx="2607227" cy="1355758"/>
          </a:xfrm>
          <a:prstGeom prst="rect">
            <a:avLst/>
          </a:prstGeom>
        </p:spPr>
      </p:pic>
      <p:sp>
        <p:nvSpPr>
          <p:cNvPr id="42" name="TextBox 42"/>
          <p:cNvSpPr txBox="1"/>
          <p:nvPr/>
        </p:nvSpPr>
        <p:spPr>
          <a:xfrm>
            <a:off x="4982125" y="620939"/>
            <a:ext cx="7696200" cy="577081"/>
          </a:xfrm>
          <a:prstGeom prst="rect">
            <a:avLst/>
          </a:prstGeom>
        </p:spPr>
        <p:txBody>
          <a:bodyPr wrap="square" lIns="0" tIns="0" rIns="0" bIns="0" rtlCol="0" anchor="t">
            <a:spAutoFit/>
          </a:bodyPr>
          <a:lstStyle/>
          <a:p>
            <a:pPr algn="ctr">
              <a:lnSpc>
                <a:spcPts val="4500"/>
              </a:lnSpc>
            </a:pPr>
            <a:r>
              <a:rPr lang="vi-VN" sz="4800" b="1" dirty="0" smtClean="0">
                <a:solidFill>
                  <a:srgbClr val="5C5C82"/>
                </a:solidFill>
              </a:rPr>
              <a:t>1. Quan sát và nhận thức</a:t>
            </a:r>
            <a:endParaRPr lang="en-US" sz="4800" b="1" dirty="0">
              <a:solidFill>
                <a:srgbClr val="5C5C82"/>
              </a:solidFill>
            </a:endParaRPr>
          </a:p>
        </p:txBody>
      </p:sp>
      <p:sp>
        <p:nvSpPr>
          <p:cNvPr id="2" name="Rectangle 1"/>
          <p:cNvSpPr/>
          <p:nvPr/>
        </p:nvSpPr>
        <p:spPr>
          <a:xfrm>
            <a:off x="5943600" y="1652691"/>
            <a:ext cx="5642057" cy="738664"/>
          </a:xfrm>
          <a:prstGeom prst="rect">
            <a:avLst/>
          </a:prstGeom>
        </p:spPr>
        <p:txBody>
          <a:bodyPr wrap="none">
            <a:spAutoFit/>
          </a:bodyPr>
          <a:lstStyle/>
          <a:p>
            <a:pPr marL="571500" indent="-571500">
              <a:buFont typeface="Wingdings" panose="05000000000000000000" pitchFamily="2" charset="2"/>
              <a:buChar char="v"/>
            </a:pPr>
            <a:r>
              <a:rPr lang="nl-NL" sz="42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Tranh </a:t>
            </a:r>
            <a:r>
              <a:rPr lang="vi-VN" sz="4200" b="1" dirty="0">
                <a:solidFill>
                  <a:srgbClr val="FF0000"/>
                </a:solidFill>
                <a:latin typeface="Arial" panose="020B0604020202020204" pitchFamily="34" charset="0"/>
                <a:ea typeface="Calibri" panose="020F0502020204030204" pitchFamily="34" charset="0"/>
                <a:cs typeface="Arial" panose="020B0604020202020204" pitchFamily="34" charset="0"/>
              </a:rPr>
              <a:t>6</a:t>
            </a:r>
            <a:r>
              <a:rPr lang="nl-NL" sz="42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de-DE" sz="4200" i="1" dirty="0">
                <a:solidFill>
                  <a:srgbClr val="000000"/>
                </a:solidFill>
                <a:latin typeface="Arial" panose="020B0604020202020204" pitchFamily="34" charset="0"/>
                <a:ea typeface="Calibri" panose="020F0502020204030204" pitchFamily="34" charset="0"/>
                <a:cs typeface="Arial" panose="020B0604020202020204" pitchFamily="34" charset="0"/>
              </a:rPr>
              <a:t>Chân </a:t>
            </a:r>
            <a:r>
              <a:rPr lang="de-DE" sz="4200" i="1" dirty="0" smtClean="0">
                <a:solidFill>
                  <a:srgbClr val="000000"/>
                </a:solidFill>
                <a:latin typeface="Arial" panose="020B0604020202020204" pitchFamily="34" charset="0"/>
                <a:ea typeface="Calibri" panose="020F0502020204030204" pitchFamily="34" charset="0"/>
                <a:cs typeface="Arial" panose="020B0604020202020204" pitchFamily="34" charset="0"/>
              </a:rPr>
              <a:t>dung</a:t>
            </a:r>
            <a:endParaRPr lang="en-US" sz="4200" i="1" dirty="0">
              <a:latin typeface="Arial" panose="020B0604020202020204" pitchFamily="34" charset="0"/>
              <a:cs typeface="Arial" panose="020B0604020202020204" pitchFamily="34" charset="0"/>
            </a:endParaRPr>
          </a:p>
        </p:txBody>
      </p:sp>
      <p:sp>
        <p:nvSpPr>
          <p:cNvPr id="7" name="Rectangle 6"/>
          <p:cNvSpPr/>
          <p:nvPr/>
        </p:nvSpPr>
        <p:spPr>
          <a:xfrm>
            <a:off x="5943600" y="2505314"/>
            <a:ext cx="11658599" cy="4708981"/>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dirty="0" smtClean="0">
                <a:solidFill>
                  <a:srgbClr val="000000"/>
                </a:solidFill>
                <a:ea typeface="Calibri" panose="020F0502020204030204" pitchFamily="34" charset="0"/>
                <a:cs typeface="Arial" panose="020B0604020202020204" pitchFamily="34" charset="0"/>
              </a:rPr>
              <a:t>Đặc </a:t>
            </a:r>
            <a:r>
              <a:rPr lang="vi-VN" sz="4000" dirty="0">
                <a:solidFill>
                  <a:srgbClr val="000000"/>
                </a:solidFill>
                <a:ea typeface="Calibri" panose="020F0502020204030204" pitchFamily="34" charset="0"/>
                <a:cs typeface="Arial" panose="020B0604020202020204" pitchFamily="34" charset="0"/>
              </a:rPr>
              <a:t>điểm nhân </a:t>
            </a:r>
            <a:r>
              <a:rPr lang="vi-VN" sz="4000" dirty="0" smtClean="0">
                <a:solidFill>
                  <a:srgbClr val="000000"/>
                </a:solidFill>
                <a:ea typeface="Calibri" panose="020F0502020204030204" pitchFamily="34" charset="0"/>
                <a:cs typeface="Arial" panose="020B0604020202020204" pitchFamily="34" charset="0"/>
              </a:rPr>
              <a:t>vật: bức </a:t>
            </a:r>
            <a:r>
              <a:rPr lang="vi-VN" sz="4000" dirty="0">
                <a:solidFill>
                  <a:srgbClr val="000000"/>
                </a:solidFill>
                <a:ea typeface="Calibri" panose="020F0502020204030204" pitchFamily="34" charset="0"/>
                <a:cs typeface="Arial" panose="020B0604020202020204" pitchFamily="34" charset="0"/>
              </a:rPr>
              <a:t>tranh chân dung miêu tả cuộc sống </a:t>
            </a:r>
            <a:r>
              <a:rPr lang="vi-VN" sz="4000" dirty="0" smtClean="0">
                <a:solidFill>
                  <a:srgbClr val="000000"/>
                </a:solidFill>
                <a:ea typeface="Calibri" panose="020F0502020204030204" pitchFamily="34" charset="0"/>
                <a:cs typeface="Arial" panose="020B0604020202020204" pitchFamily="34" charset="0"/>
              </a:rPr>
              <a:t>của </a:t>
            </a:r>
            <a:r>
              <a:rPr lang="vi-VN" sz="4000" dirty="0">
                <a:solidFill>
                  <a:srgbClr val="000000"/>
                </a:solidFill>
                <a:ea typeface="Calibri" panose="020F0502020204030204" pitchFamily="34" charset="0"/>
                <a:cs typeface="Arial" panose="020B0604020202020204" pitchFamily="34" charset="0"/>
              </a:rPr>
              <a:t>những người nông dân nghèo.</a:t>
            </a:r>
          </a:p>
          <a:p>
            <a:pPr marL="571500" indent="-571500" algn="just">
              <a:lnSpc>
                <a:spcPct val="150000"/>
              </a:lnSpc>
              <a:buFont typeface="Wingdings" panose="05000000000000000000" pitchFamily="2" charset="2"/>
              <a:buChar char="§"/>
            </a:pPr>
            <a:r>
              <a:rPr lang="vi-VN" sz="4000" dirty="0" smtClean="0">
                <a:solidFill>
                  <a:srgbClr val="000000"/>
                </a:solidFill>
                <a:ea typeface="Calibri" panose="020F0502020204030204" pitchFamily="34" charset="0"/>
                <a:cs typeface="Arial" panose="020B0604020202020204" pitchFamily="34" charset="0"/>
              </a:rPr>
              <a:t>Bố </a:t>
            </a:r>
            <a:r>
              <a:rPr lang="vi-VN" sz="4000" dirty="0">
                <a:solidFill>
                  <a:srgbClr val="000000"/>
                </a:solidFill>
                <a:ea typeface="Calibri" panose="020F0502020204030204" pitchFamily="34" charset="0"/>
                <a:cs typeface="Arial" panose="020B0604020202020204" pitchFamily="34" charset="0"/>
              </a:rPr>
              <a:t>cục, màu sắc: gam màu trầm, tối. </a:t>
            </a:r>
            <a:endParaRPr lang="vi-VN" sz="4000" dirty="0" smtClean="0">
              <a:solidFill>
                <a:srgbClr val="000000"/>
              </a:solidFill>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vi-VN" sz="4000" dirty="0" smtClean="0">
                <a:solidFill>
                  <a:srgbClr val="000000"/>
                </a:solidFill>
                <a:ea typeface="Calibri" panose="020F0502020204030204" pitchFamily="34" charset="0"/>
                <a:cs typeface="Arial" panose="020B0604020202020204" pitchFamily="34" charset="0"/>
              </a:rPr>
              <a:t>Đặc </a:t>
            </a:r>
            <a:r>
              <a:rPr lang="vi-VN" sz="4000" dirty="0">
                <a:solidFill>
                  <a:srgbClr val="000000"/>
                </a:solidFill>
                <a:ea typeface="Calibri" panose="020F0502020204030204" pitchFamily="34" charset="0"/>
                <a:cs typeface="Arial" panose="020B0604020202020204" pitchFamily="34" charset="0"/>
              </a:rPr>
              <a:t>điểm khuôn mặt: già nua, khắc khổ, pha sự buồn rầu, lo âu.</a:t>
            </a:r>
          </a:p>
        </p:txBody>
      </p:sp>
      <p:pic>
        <p:nvPicPr>
          <p:cNvPr id="19" name="Picture 3"/>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rot="231157">
            <a:off x="-801922" y="8756750"/>
            <a:ext cx="2220232" cy="1154521"/>
          </a:xfrm>
          <a:prstGeom prst="rect">
            <a:avLst/>
          </a:prstGeom>
        </p:spPr>
      </p:pic>
      <p:pic>
        <p:nvPicPr>
          <p:cNvPr id="14" name="Picture 13"/>
          <p:cNvPicPr/>
          <p:nvPr/>
        </p:nvPicPr>
        <p:blipFill rotWithShape="1">
          <a:blip r:embed="rId22" cstate="print">
            <a:extLst>
              <a:ext uri="{28A0092B-C50C-407E-A947-70E740481C1C}">
                <a14:useLocalDpi xmlns:a14="http://schemas.microsoft.com/office/drawing/2010/main" val="0"/>
              </a:ext>
            </a:extLst>
          </a:blip>
          <a:srcRect l="66195" t="968" r="1206" b="-968"/>
          <a:stretch/>
        </p:blipFill>
        <p:spPr>
          <a:xfrm>
            <a:off x="814975" y="1833154"/>
            <a:ext cx="4976244" cy="7069902"/>
          </a:xfrm>
          <a:prstGeom prst="rect">
            <a:avLst/>
          </a:prstGeom>
        </p:spPr>
      </p:pic>
    </p:spTree>
    <p:extLst>
      <p:ext uri="{BB962C8B-B14F-4D97-AF65-F5344CB8AC3E}">
        <p14:creationId xmlns:p14="http://schemas.microsoft.com/office/powerpoint/2010/main" val="372310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anim calcmode="lin" valueType="num">
                                      <p:cBhvr>
                                        <p:cTn id="10" dur="500" fill="hold"/>
                                        <p:tgtEl>
                                          <p:spTgt spid="14"/>
                                        </p:tgtEl>
                                        <p:attrNameLst>
                                          <p:attrName>ppt_x</p:attrName>
                                        </p:attrNameLst>
                                      </p:cBhvr>
                                      <p:tavLst>
                                        <p:tav tm="0">
                                          <p:val>
                                            <p:fltVal val="0.5"/>
                                          </p:val>
                                        </p:tav>
                                        <p:tav tm="100000">
                                          <p:val>
                                            <p:strVal val="#ppt_x"/>
                                          </p:val>
                                        </p:tav>
                                      </p:tavLst>
                                    </p:anim>
                                    <p:anim calcmode="lin" valueType="num">
                                      <p:cBhvr>
                                        <p:cTn id="11" dur="500" fill="hold"/>
                                        <p:tgtEl>
                                          <p:spTgt spid="14"/>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anim calcmode="lin" valueType="num">
                                      <p:cBhvr>
                                        <p:cTn id="17" dur="500" fill="hold"/>
                                        <p:tgtEl>
                                          <p:spTgt spid="2"/>
                                        </p:tgtEl>
                                        <p:attrNameLst>
                                          <p:attrName>ppt_x</p:attrName>
                                        </p:attrNameLst>
                                      </p:cBhvr>
                                      <p:tavLst>
                                        <p:tav tm="0">
                                          <p:val>
                                            <p:fltVal val="0.5"/>
                                          </p:val>
                                        </p:tav>
                                        <p:tav tm="100000">
                                          <p:val>
                                            <p:strVal val="#ppt_x"/>
                                          </p:val>
                                        </p:tav>
                                      </p:tavLst>
                                    </p:anim>
                                    <p:anim calcmode="lin" valueType="num">
                                      <p:cBhvr>
                                        <p:cTn id="18" dur="500" fill="hold"/>
                                        <p:tgtEl>
                                          <p:spTgt spid="2"/>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6"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 calcmode="lin" valueType="num">
                                      <p:cBhvr additive="base">
                                        <p:cTn id="23"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nodeType="click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anim calcmode="lin" valueType="num">
                                      <p:cBhvr additive="base">
                                        <p:cTn id="29"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2" fill="hold"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 calcmode="lin" valueType="num">
                                      <p:cBhvr additive="base">
                                        <p:cTn id="35"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77668" y="9360118"/>
            <a:ext cx="830146" cy="526105"/>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867400" y="9414766"/>
            <a:ext cx="657858" cy="416917"/>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544800" y="9284373"/>
            <a:ext cx="949664" cy="601850"/>
          </a:xfrm>
          <a:prstGeom prst="rect">
            <a:avLst/>
          </a:prstGeom>
        </p:spPr>
      </p:pic>
      <p:pic>
        <p:nvPicPr>
          <p:cNvPr id="22" name="Picture 2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521733" y="0"/>
            <a:ext cx="1221473" cy="1221473"/>
          </a:xfrm>
          <a:prstGeom prst="rect">
            <a:avLst/>
          </a:prstGeom>
        </p:spPr>
      </p:pic>
      <p:pic>
        <p:nvPicPr>
          <p:cNvPr id="23" name="Picture 23"/>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flipH="1">
            <a:off x="16589628" y="1416782"/>
            <a:ext cx="2262744" cy="1176627"/>
          </a:xfrm>
          <a:prstGeom prst="rect">
            <a:avLst/>
          </a:prstGeom>
        </p:spPr>
      </p:pic>
      <p:pic>
        <p:nvPicPr>
          <p:cNvPr id="24" name="Picture 24"/>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462776" y="876300"/>
            <a:ext cx="1969019" cy="1023890"/>
          </a:xfrm>
          <a:prstGeom prst="rect">
            <a:avLst/>
          </a:prstGeom>
        </p:spPr>
      </p:pic>
      <p:pic>
        <p:nvPicPr>
          <p:cNvPr id="26" name="Picture 2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6589628" y="1028700"/>
            <a:ext cx="459389" cy="483568"/>
          </a:xfrm>
          <a:prstGeom prst="rect">
            <a:avLst/>
          </a:prstGeom>
        </p:spPr>
      </p:pic>
      <p:sp>
        <p:nvSpPr>
          <p:cNvPr id="31" name="TextBox 42"/>
          <p:cNvSpPr txBox="1"/>
          <p:nvPr/>
        </p:nvSpPr>
        <p:spPr>
          <a:xfrm>
            <a:off x="5082491" y="482809"/>
            <a:ext cx="7696200" cy="738664"/>
          </a:xfrm>
          <a:prstGeom prst="rect">
            <a:avLst/>
          </a:prstGeom>
        </p:spPr>
        <p:txBody>
          <a:bodyPr wrap="square" lIns="0" tIns="0" rIns="0" bIns="0" rtlCol="0" anchor="t">
            <a:spAutoFit/>
          </a:bodyPr>
          <a:lstStyle/>
          <a:p>
            <a:pPr algn="ctr"/>
            <a:r>
              <a:rPr lang="vi-VN" sz="4800" b="1" dirty="0" smtClean="0">
                <a:solidFill>
                  <a:srgbClr val="5C5C82"/>
                </a:solidFill>
              </a:rPr>
              <a:t>2. Luyện tập và sáng tạo</a:t>
            </a:r>
            <a:endParaRPr lang="en-US" sz="4800" b="1" dirty="0">
              <a:solidFill>
                <a:srgbClr val="5C5C82"/>
              </a:solidFill>
            </a:endParaRPr>
          </a:p>
        </p:txBody>
      </p:sp>
      <p:sp>
        <p:nvSpPr>
          <p:cNvPr id="32" name="Rectangle 31"/>
          <p:cNvSpPr/>
          <p:nvPr/>
        </p:nvSpPr>
        <p:spPr>
          <a:xfrm>
            <a:off x="2862166" y="1388245"/>
            <a:ext cx="12970410" cy="784830"/>
          </a:xfrm>
          <a:prstGeom prst="rect">
            <a:avLst/>
          </a:prstGeom>
        </p:spPr>
        <p:txBody>
          <a:bodyPr wrap="none">
            <a:spAutoFit/>
          </a:bodyPr>
          <a:lstStyle/>
          <a:p>
            <a:r>
              <a:rPr lang="vi-VN" sz="45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Q</a:t>
            </a:r>
            <a:r>
              <a:rPr lang="fr-FR" sz="45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uan</a:t>
            </a:r>
            <a:r>
              <a:rPr lang="fr-FR" sz="45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sát</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Hình</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1-</a:t>
            </a:r>
            <a:r>
              <a:rPr lang="vi-VN" sz="45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4 </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SGK tr.28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và</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trả</a:t>
            </a:r>
            <a:r>
              <a:rPr lang="fr-FR" sz="45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lời</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câu</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hỏi</a:t>
            </a:r>
            <a:endParaRPr lang="en-US" sz="4500" b="1" dirty="0">
              <a:solidFill>
                <a:srgbClr val="FF0000"/>
              </a:solidFill>
              <a:latin typeface="Arial" panose="020B0604020202020204" pitchFamily="34" charset="0"/>
              <a:cs typeface="Arial" panose="020B0604020202020204" pitchFamily="34" charset="0"/>
            </a:endParaRPr>
          </a:p>
        </p:txBody>
      </p:sp>
      <p:sp>
        <p:nvSpPr>
          <p:cNvPr id="33" name="Rectangle 32"/>
          <p:cNvSpPr/>
          <p:nvPr/>
        </p:nvSpPr>
        <p:spPr>
          <a:xfrm>
            <a:off x="3816049" y="2173075"/>
            <a:ext cx="11062644" cy="784830"/>
          </a:xfrm>
          <a:prstGeom prst="rect">
            <a:avLst/>
          </a:prstGeom>
        </p:spPr>
        <p:txBody>
          <a:bodyPr wrap="none">
            <a:spAutoFit/>
          </a:bodyPr>
          <a:lstStyle/>
          <a:p>
            <a:pPr algn="just">
              <a:spcBef>
                <a:spcPts val="300"/>
              </a:spcBef>
              <a:spcAft>
                <a:spcPts val="300"/>
              </a:spcAft>
            </a:pPr>
            <a:r>
              <a:rPr lang="fr-FR" sz="4500" i="1" dirty="0" err="1">
                <a:solidFill>
                  <a:srgbClr val="000000"/>
                </a:solidFill>
                <a:latin typeface="Arial" panose="020B0604020202020204" pitchFamily="34" charset="0"/>
                <a:ea typeface="Calibri" panose="020F0502020204030204" pitchFamily="34" charset="0"/>
                <a:cs typeface="Arial" panose="020B0604020202020204" pitchFamily="34" charset="0"/>
              </a:rPr>
              <a:t>Em</a:t>
            </a:r>
            <a:r>
              <a:rPr lang="fr-FR" sz="4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i="1" dirty="0" err="1">
                <a:solidFill>
                  <a:srgbClr val="000000"/>
                </a:solidFill>
                <a:latin typeface="Arial" panose="020B0604020202020204" pitchFamily="34" charset="0"/>
                <a:ea typeface="Calibri" panose="020F0502020204030204" pitchFamily="34" charset="0"/>
                <a:cs typeface="Arial" panose="020B0604020202020204" pitchFamily="34" charset="0"/>
              </a:rPr>
              <a:t>hãy</a:t>
            </a:r>
            <a:r>
              <a:rPr lang="fr-FR" sz="4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i="1" dirty="0" err="1">
                <a:solidFill>
                  <a:srgbClr val="000000"/>
                </a:solidFill>
                <a:latin typeface="Arial" panose="020B0604020202020204" pitchFamily="34" charset="0"/>
                <a:ea typeface="Calibri" panose="020F0502020204030204" pitchFamily="34" charset="0"/>
                <a:cs typeface="Arial" panose="020B0604020202020204" pitchFamily="34" charset="0"/>
              </a:rPr>
              <a:t>nêu</a:t>
            </a:r>
            <a:r>
              <a:rPr lang="fr-FR" sz="4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i="1"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fr-FR" sz="4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i="1" dirty="0" err="1">
                <a:solidFill>
                  <a:srgbClr val="000000"/>
                </a:solidFill>
                <a:latin typeface="Arial" panose="020B0604020202020204" pitchFamily="34" charset="0"/>
                <a:ea typeface="Calibri" panose="020F0502020204030204" pitchFamily="34" charset="0"/>
                <a:cs typeface="Arial" panose="020B0604020202020204" pitchFamily="34" charset="0"/>
              </a:rPr>
              <a:t>bước</a:t>
            </a:r>
            <a:r>
              <a:rPr lang="fr-FR" sz="4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i="1" dirty="0" err="1">
                <a:solidFill>
                  <a:srgbClr val="000000"/>
                </a:solidFill>
                <a:latin typeface="Arial" panose="020B0604020202020204" pitchFamily="34" charset="0"/>
                <a:ea typeface="Calibri" panose="020F0502020204030204" pitchFamily="34" charset="0"/>
                <a:cs typeface="Arial" panose="020B0604020202020204" pitchFamily="34" charset="0"/>
              </a:rPr>
              <a:t>vẽ</a:t>
            </a:r>
            <a:r>
              <a:rPr lang="fr-FR" sz="4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i="1" dirty="0" err="1">
                <a:solidFill>
                  <a:srgbClr val="000000"/>
                </a:solidFill>
                <a:latin typeface="Arial" panose="020B0604020202020204" pitchFamily="34" charset="0"/>
                <a:ea typeface="Calibri" panose="020F0502020204030204" pitchFamily="34" charset="0"/>
                <a:cs typeface="Arial" panose="020B0604020202020204" pitchFamily="34" charset="0"/>
              </a:rPr>
              <a:t>tranh</a:t>
            </a:r>
            <a:r>
              <a:rPr lang="fr-FR" sz="4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i="1" dirty="0" err="1">
                <a:solidFill>
                  <a:srgbClr val="000000"/>
                </a:solidFill>
                <a:latin typeface="Arial" panose="020B0604020202020204" pitchFamily="34" charset="0"/>
                <a:ea typeface="Calibri" panose="020F0502020204030204" pitchFamily="34" charset="0"/>
                <a:cs typeface="Arial" panose="020B0604020202020204" pitchFamily="34" charset="0"/>
              </a:rPr>
              <a:t>chân</a:t>
            </a:r>
            <a:r>
              <a:rPr lang="fr-FR" sz="4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i="1" dirty="0" err="1">
                <a:solidFill>
                  <a:srgbClr val="000000"/>
                </a:solidFill>
                <a:latin typeface="Arial" panose="020B0604020202020204" pitchFamily="34" charset="0"/>
                <a:ea typeface="Calibri" panose="020F0502020204030204" pitchFamily="34" charset="0"/>
                <a:cs typeface="Arial" panose="020B0604020202020204" pitchFamily="34" charset="0"/>
              </a:rPr>
              <a:t>dung</a:t>
            </a:r>
            <a:r>
              <a:rPr lang="fr-FR" sz="4500" i="1"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4" name="Picture 33" descr="A picture containing text&#10;&#10;Description automatically generated"/>
          <p:cNvPicPr/>
          <p:nvPr/>
        </p:nvPicPr>
        <p:blipFill>
          <a:blip r:embed="rId18" cstate="print">
            <a:extLst>
              <a:ext uri="{28A0092B-C50C-407E-A947-70E740481C1C}">
                <a14:useLocalDpi xmlns:a14="http://schemas.microsoft.com/office/drawing/2010/main" val="0"/>
              </a:ext>
            </a:extLst>
          </a:blip>
          <a:stretch>
            <a:fillRect/>
          </a:stretch>
        </p:blipFill>
        <p:spPr>
          <a:xfrm>
            <a:off x="1439568" y="3146045"/>
            <a:ext cx="11142421" cy="5937947"/>
          </a:xfrm>
          <a:prstGeom prst="rect">
            <a:avLst/>
          </a:prstGeom>
        </p:spPr>
      </p:pic>
      <p:pic>
        <p:nvPicPr>
          <p:cNvPr id="35" name="Picture 34" descr="A picture containing graphical user interface&#10;&#10;Description automatically generated"/>
          <p:cNvPicPr/>
          <p:nvPr/>
        </p:nvPicPr>
        <p:blipFill>
          <a:blip r:embed="rId19">
            <a:extLst>
              <a:ext uri="{28A0092B-C50C-407E-A947-70E740481C1C}">
                <a14:useLocalDpi xmlns:a14="http://schemas.microsoft.com/office/drawing/2010/main" val="0"/>
              </a:ext>
            </a:extLst>
          </a:blip>
          <a:stretch>
            <a:fillRect/>
          </a:stretch>
        </p:blipFill>
        <p:spPr>
          <a:xfrm>
            <a:off x="12581990" y="3146045"/>
            <a:ext cx="4267201" cy="59712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Scale>
                                      <p:cBhvr>
                                        <p:cTn id="7"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2"/>
                                        </p:tgtEl>
                                        <p:attrNameLst>
                                          <p:attrName>ppt_x</p:attrName>
                                          <p:attrName>ppt_y</p:attrName>
                                        </p:attrNameLst>
                                      </p:cBhvr>
                                    </p:animMotion>
                                    <p:animEffect transition="in" filter="fade">
                                      <p:cBhvr>
                                        <p:cTn id="9" dur="1000"/>
                                        <p:tgtEl>
                                          <p:spTgt spid="32"/>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Scale>
                                      <p:cBhvr>
                                        <p:cTn id="12" dur="1000" decel="50000" fill="hold">
                                          <p:stCondLst>
                                            <p:cond delay="0"/>
                                          </p:stCondLst>
                                        </p:cTn>
                                        <p:tgtEl>
                                          <p:spTgt spid="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3"/>
                                        </p:tgtEl>
                                        <p:attrNameLst>
                                          <p:attrName>ppt_x</p:attrName>
                                          <p:attrName>ppt_y</p:attrName>
                                        </p:attrNameLst>
                                      </p:cBhvr>
                                    </p:animMotion>
                                    <p:animEffect transition="in" filter="fade">
                                      <p:cBhvr>
                                        <p:cTn id="14" dur="1000"/>
                                        <p:tgtEl>
                                          <p:spTgt spid="33"/>
                                        </p:tgtEl>
                                      </p:cBhvr>
                                    </p:animEffect>
                                  </p:childTnLst>
                                </p:cTn>
                              </p:par>
                              <p:par>
                                <p:cTn id="15" presetID="52"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Scale>
                                      <p:cBhvr>
                                        <p:cTn id="17" dur="1000" decel="50000" fill="hold">
                                          <p:stCondLst>
                                            <p:cond delay="0"/>
                                          </p:stCondLst>
                                        </p:cTn>
                                        <p:tgtEl>
                                          <p:spTgt spid="3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34"/>
                                        </p:tgtEl>
                                        <p:attrNameLst>
                                          <p:attrName>ppt_x</p:attrName>
                                          <p:attrName>ppt_y</p:attrName>
                                        </p:attrNameLst>
                                      </p:cBhvr>
                                    </p:animMotion>
                                    <p:animEffect transition="in" filter="fade">
                                      <p:cBhvr>
                                        <p:cTn id="19" dur="1000"/>
                                        <p:tgtEl>
                                          <p:spTgt spid="34"/>
                                        </p:tgtEl>
                                      </p:cBhvr>
                                    </p:animEffect>
                                  </p:childTnLst>
                                </p:cTn>
                              </p:par>
                              <p:par>
                                <p:cTn id="20" presetID="52" presetClass="entr" presetSubtype="0"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Scale>
                                      <p:cBhvr>
                                        <p:cTn id="22" dur="1000" decel="50000" fill="hold">
                                          <p:stCondLst>
                                            <p:cond delay="0"/>
                                          </p:stCondLst>
                                        </p:cTn>
                                        <p:tgtEl>
                                          <p:spTgt spid="3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35"/>
                                        </p:tgtEl>
                                        <p:attrNameLst>
                                          <p:attrName>ppt_x</p:attrName>
                                          <p:attrName>ppt_y</p:attrName>
                                        </p:attrNameLst>
                                      </p:cBhvr>
                                    </p:animMotion>
                                    <p:animEffect transition="in" filter="fade">
                                      <p:cBhvr>
                                        <p:cTn id="24"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77668" y="9360118"/>
            <a:ext cx="830146" cy="526105"/>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867400" y="9414766"/>
            <a:ext cx="657858" cy="416917"/>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544800" y="9284373"/>
            <a:ext cx="949664" cy="601850"/>
          </a:xfrm>
          <a:prstGeom prst="rect">
            <a:avLst/>
          </a:prstGeom>
        </p:spPr>
      </p:pic>
      <p:pic>
        <p:nvPicPr>
          <p:cNvPr id="22" name="Picture 2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521733" y="0"/>
            <a:ext cx="1221473" cy="1221473"/>
          </a:xfrm>
          <a:prstGeom prst="rect">
            <a:avLst/>
          </a:prstGeom>
        </p:spPr>
      </p:pic>
      <p:pic>
        <p:nvPicPr>
          <p:cNvPr id="23" name="Picture 23"/>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flipH="1">
            <a:off x="16589628" y="1416782"/>
            <a:ext cx="2262744" cy="1176627"/>
          </a:xfrm>
          <a:prstGeom prst="rect">
            <a:avLst/>
          </a:prstGeom>
        </p:spPr>
      </p:pic>
      <p:pic>
        <p:nvPicPr>
          <p:cNvPr id="24" name="Picture 24"/>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618645" y="1028700"/>
            <a:ext cx="1969019" cy="1023890"/>
          </a:xfrm>
          <a:prstGeom prst="rect">
            <a:avLst/>
          </a:prstGeom>
        </p:spPr>
      </p:pic>
      <p:pic>
        <p:nvPicPr>
          <p:cNvPr id="26" name="Picture 2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6589628" y="1028700"/>
            <a:ext cx="459389" cy="483568"/>
          </a:xfrm>
          <a:prstGeom prst="rect">
            <a:avLst/>
          </a:prstGeom>
        </p:spPr>
      </p:pic>
      <p:sp>
        <p:nvSpPr>
          <p:cNvPr id="31" name="TextBox 42"/>
          <p:cNvSpPr txBox="1"/>
          <p:nvPr/>
        </p:nvSpPr>
        <p:spPr>
          <a:xfrm>
            <a:off x="5082491" y="482809"/>
            <a:ext cx="7696200" cy="738664"/>
          </a:xfrm>
          <a:prstGeom prst="rect">
            <a:avLst/>
          </a:prstGeom>
        </p:spPr>
        <p:txBody>
          <a:bodyPr wrap="square" lIns="0" tIns="0" rIns="0" bIns="0" rtlCol="0" anchor="t">
            <a:spAutoFit/>
          </a:bodyPr>
          <a:lstStyle/>
          <a:p>
            <a:pPr algn="ctr"/>
            <a:r>
              <a:rPr lang="vi-VN" sz="4800" b="1" dirty="0" smtClean="0">
                <a:solidFill>
                  <a:srgbClr val="5C5C82"/>
                </a:solidFill>
              </a:rPr>
              <a:t>2. Luyện tập và sáng tạo</a:t>
            </a:r>
            <a:endParaRPr lang="en-US" sz="4800" b="1" dirty="0">
              <a:solidFill>
                <a:srgbClr val="5C5C82"/>
              </a:solidFill>
            </a:endParaRPr>
          </a:p>
        </p:txBody>
      </p:sp>
      <p:sp>
        <p:nvSpPr>
          <p:cNvPr id="33" name="Rectangle 32"/>
          <p:cNvSpPr/>
          <p:nvPr/>
        </p:nvSpPr>
        <p:spPr>
          <a:xfrm>
            <a:off x="1476673" y="1538315"/>
            <a:ext cx="8579593" cy="784830"/>
          </a:xfrm>
          <a:prstGeom prst="rect">
            <a:avLst/>
          </a:prstGeom>
        </p:spPr>
        <p:txBody>
          <a:bodyPr wrap="none">
            <a:spAutoFit/>
          </a:bodyPr>
          <a:lstStyle/>
          <a:p>
            <a:pPr algn="just">
              <a:spcBef>
                <a:spcPts val="300"/>
              </a:spcBef>
              <a:spcAft>
                <a:spcPts val="300"/>
              </a:spcAft>
            </a:pPr>
            <a:r>
              <a:rPr lang="vi-VN" sz="4500" b="1" dirty="0" smtClean="0">
                <a:solidFill>
                  <a:srgbClr val="FF0000"/>
                </a:solidFill>
                <a:ea typeface="Calibri" panose="020F0502020204030204" pitchFamily="34" charset="0"/>
                <a:cs typeface="Arial" panose="020B0604020202020204" pitchFamily="34" charset="0"/>
              </a:rPr>
              <a:t>Các </a:t>
            </a:r>
            <a:r>
              <a:rPr lang="vi-VN" sz="4500" b="1" dirty="0">
                <a:solidFill>
                  <a:srgbClr val="FF0000"/>
                </a:solidFill>
                <a:ea typeface="Calibri" panose="020F0502020204030204" pitchFamily="34" charset="0"/>
                <a:cs typeface="Arial" panose="020B0604020202020204" pitchFamily="34" charset="0"/>
              </a:rPr>
              <a:t>bước vẽ tranh chân dung:</a:t>
            </a:r>
            <a:endParaRPr lang="en-US" sz="45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 name="Oval 1"/>
          <p:cNvSpPr/>
          <p:nvPr/>
        </p:nvSpPr>
        <p:spPr>
          <a:xfrm>
            <a:off x="1476673" y="2770858"/>
            <a:ext cx="926659" cy="926659"/>
          </a:xfrm>
          <a:prstGeom prst="ellipse">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200" b="1" dirty="0" smtClean="0">
                <a:solidFill>
                  <a:schemeClr val="tx1"/>
                </a:solidFill>
              </a:rPr>
              <a:t>1</a:t>
            </a:r>
            <a:endParaRPr lang="en-US" sz="4200" b="1" dirty="0">
              <a:solidFill>
                <a:schemeClr val="tx1"/>
              </a:solidFill>
            </a:endParaRPr>
          </a:p>
        </p:txBody>
      </p:sp>
      <p:sp>
        <p:nvSpPr>
          <p:cNvPr id="4" name="Rectangle 3"/>
          <p:cNvSpPr/>
          <p:nvPr/>
        </p:nvSpPr>
        <p:spPr>
          <a:xfrm>
            <a:off x="2603989" y="2841772"/>
            <a:ext cx="9541395" cy="784830"/>
          </a:xfrm>
          <a:prstGeom prst="rect">
            <a:avLst/>
          </a:prstGeom>
        </p:spPr>
        <p:txBody>
          <a:bodyPr wrap="none">
            <a:spAutoFit/>
          </a:bodyPr>
          <a:lstStyle/>
          <a:p>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Phác</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hình</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khuôn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mặt</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hình</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người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500" dirty="0">
              <a:latin typeface="Arial" panose="020B0604020202020204" pitchFamily="34" charset="0"/>
              <a:cs typeface="Arial" panose="020B0604020202020204" pitchFamily="34" charset="0"/>
            </a:endParaRPr>
          </a:p>
        </p:txBody>
      </p:sp>
      <p:sp>
        <p:nvSpPr>
          <p:cNvPr id="16" name="Oval 15"/>
          <p:cNvSpPr/>
          <p:nvPr/>
        </p:nvSpPr>
        <p:spPr>
          <a:xfrm>
            <a:off x="1476673" y="4401599"/>
            <a:ext cx="926659" cy="926659"/>
          </a:xfrm>
          <a:prstGeom prst="ellipse">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200" b="1" dirty="0">
                <a:solidFill>
                  <a:schemeClr val="tx1"/>
                </a:solidFill>
              </a:rPr>
              <a:t>2</a:t>
            </a:r>
            <a:endParaRPr lang="en-US" sz="4200" b="1" dirty="0">
              <a:solidFill>
                <a:schemeClr val="tx1"/>
              </a:solidFill>
            </a:endParaRPr>
          </a:p>
        </p:txBody>
      </p:sp>
      <p:sp>
        <p:nvSpPr>
          <p:cNvPr id="17" name="Rectangle 16"/>
          <p:cNvSpPr/>
          <p:nvPr/>
        </p:nvSpPr>
        <p:spPr>
          <a:xfrm>
            <a:off x="2603989" y="4472513"/>
            <a:ext cx="14996413" cy="784830"/>
          </a:xfrm>
          <a:prstGeom prst="rect">
            <a:avLst/>
          </a:prstGeom>
        </p:spPr>
        <p:txBody>
          <a:bodyPr wrap="none">
            <a:spAutoFit/>
          </a:bodyPr>
          <a:lstStyle/>
          <a:p>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Vẽ</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chi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tiết</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chân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dung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r>
              <a:rPr lang="fr-FR" sz="45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nguyên</a:t>
            </a:r>
            <a:r>
              <a:rPr lang="fr-FR" sz="45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lí</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đăng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đối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trên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khuôn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mặt</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500" dirty="0">
              <a:latin typeface="Arial" panose="020B0604020202020204" pitchFamily="34" charset="0"/>
              <a:cs typeface="Arial" panose="020B0604020202020204" pitchFamily="34" charset="0"/>
            </a:endParaRPr>
          </a:p>
        </p:txBody>
      </p:sp>
      <p:sp>
        <p:nvSpPr>
          <p:cNvPr id="18" name="Oval 17"/>
          <p:cNvSpPr/>
          <p:nvPr/>
        </p:nvSpPr>
        <p:spPr>
          <a:xfrm>
            <a:off x="1476673" y="6198285"/>
            <a:ext cx="926659" cy="926659"/>
          </a:xfrm>
          <a:prstGeom prst="ellipse">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200" b="1" dirty="0" smtClean="0">
                <a:solidFill>
                  <a:schemeClr val="tx1"/>
                </a:solidFill>
              </a:rPr>
              <a:t>3</a:t>
            </a:r>
            <a:endParaRPr lang="en-US" sz="4200" b="1" dirty="0">
              <a:solidFill>
                <a:schemeClr val="tx1"/>
              </a:solidFill>
            </a:endParaRPr>
          </a:p>
        </p:txBody>
      </p:sp>
      <p:sp>
        <p:nvSpPr>
          <p:cNvPr id="19" name="Rectangle 18"/>
          <p:cNvSpPr/>
          <p:nvPr/>
        </p:nvSpPr>
        <p:spPr>
          <a:xfrm>
            <a:off x="2603989" y="6269199"/>
            <a:ext cx="9770623" cy="784830"/>
          </a:xfrm>
          <a:prstGeom prst="rect">
            <a:avLst/>
          </a:prstGeom>
        </p:spPr>
        <p:txBody>
          <a:bodyPr wrap="none">
            <a:spAutoFit/>
          </a:bodyPr>
          <a:lstStyle/>
          <a:p>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Vẽ</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mảng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màu</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đậm</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nhạt</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500" dirty="0">
              <a:latin typeface="Arial" panose="020B0604020202020204" pitchFamily="34" charset="0"/>
              <a:cs typeface="Arial" panose="020B0604020202020204" pitchFamily="34" charset="0"/>
            </a:endParaRPr>
          </a:p>
        </p:txBody>
      </p:sp>
      <p:sp>
        <p:nvSpPr>
          <p:cNvPr id="20" name="Oval 19"/>
          <p:cNvSpPr/>
          <p:nvPr/>
        </p:nvSpPr>
        <p:spPr>
          <a:xfrm>
            <a:off x="1476673" y="7807787"/>
            <a:ext cx="926659" cy="926659"/>
          </a:xfrm>
          <a:prstGeom prst="ellipse">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200" b="1" dirty="0">
                <a:solidFill>
                  <a:schemeClr val="tx1"/>
                </a:solidFill>
              </a:rPr>
              <a:t>4</a:t>
            </a:r>
            <a:endParaRPr lang="en-US" sz="4200" b="1" dirty="0">
              <a:solidFill>
                <a:schemeClr val="tx1"/>
              </a:solidFill>
            </a:endParaRPr>
          </a:p>
        </p:txBody>
      </p:sp>
      <p:sp>
        <p:nvSpPr>
          <p:cNvPr id="21" name="Rectangle 20"/>
          <p:cNvSpPr/>
          <p:nvPr/>
        </p:nvSpPr>
        <p:spPr>
          <a:xfrm>
            <a:off x="2603989" y="7878701"/>
            <a:ext cx="10764485" cy="784830"/>
          </a:xfrm>
          <a:prstGeom prst="rect">
            <a:avLst/>
          </a:prstGeom>
        </p:spPr>
        <p:txBody>
          <a:bodyPr wrap="none">
            <a:spAutoFit/>
          </a:bodyPr>
          <a:lstStyle/>
          <a:p>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Bổ</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sung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chi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tiết</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hoàn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thiện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sản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phẩm</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500" dirty="0">
              <a:latin typeface="Arial" panose="020B0604020202020204" pitchFamily="34" charset="0"/>
              <a:cs typeface="Arial" panose="020B0604020202020204" pitchFamily="34" charset="0"/>
            </a:endParaRPr>
          </a:p>
        </p:txBody>
      </p:sp>
      <p:pic>
        <p:nvPicPr>
          <p:cNvPr id="25" name="Picture 3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9521415">
            <a:off x="14693567" y="7781937"/>
            <a:ext cx="735671" cy="774391"/>
          </a:xfrm>
          <a:prstGeom prst="rect">
            <a:avLst/>
          </a:prstGeom>
        </p:spPr>
      </p:pic>
    </p:spTree>
    <p:extLst>
      <p:ext uri="{BB962C8B-B14F-4D97-AF65-F5344CB8AC3E}">
        <p14:creationId xmlns:p14="http://schemas.microsoft.com/office/powerpoint/2010/main" val="71520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500"/>
                                        <p:tgtEl>
                                          <p:spTgt spid="2"/>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circle(in)">
                                      <p:cBhvr>
                                        <p:cTn id="20" dur="500"/>
                                        <p:tgtEl>
                                          <p:spTgt spid="16"/>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circle(in)">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circle(in)">
                                      <p:cBhvr>
                                        <p:cTn id="28" dur="500"/>
                                        <p:tgtEl>
                                          <p:spTgt spid="18"/>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circle(in)">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circle(in)">
                                      <p:cBhvr>
                                        <p:cTn id="36" dur="500"/>
                                        <p:tgtEl>
                                          <p:spTgt spid="20"/>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circle(in)">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 grpId="0" animBg="1"/>
      <p:bldP spid="4" grpId="0"/>
      <p:bldP spid="16" grpId="0" animBg="1"/>
      <p:bldP spid="17" grpId="0"/>
      <p:bldP spid="18" grpId="0" animBg="1"/>
      <p:bldP spid="19" grpId="0"/>
      <p:bldP spid="20" grpId="0" animBg="1"/>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77668" y="9360118"/>
            <a:ext cx="830146" cy="526105"/>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867400" y="9414766"/>
            <a:ext cx="657858" cy="416917"/>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544800" y="9284373"/>
            <a:ext cx="949664" cy="601850"/>
          </a:xfrm>
          <a:prstGeom prst="rect">
            <a:avLst/>
          </a:prstGeom>
        </p:spPr>
      </p:pic>
      <p:pic>
        <p:nvPicPr>
          <p:cNvPr id="22" name="Picture 2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521733" y="0"/>
            <a:ext cx="1221473" cy="1221473"/>
          </a:xfrm>
          <a:prstGeom prst="rect">
            <a:avLst/>
          </a:prstGeom>
        </p:spPr>
      </p:pic>
      <p:pic>
        <p:nvPicPr>
          <p:cNvPr id="23" name="Picture 23"/>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flipH="1">
            <a:off x="16589628" y="1107958"/>
            <a:ext cx="2262744" cy="1176627"/>
          </a:xfrm>
          <a:prstGeom prst="rect">
            <a:avLst/>
          </a:prstGeom>
        </p:spPr>
      </p:pic>
      <p:pic>
        <p:nvPicPr>
          <p:cNvPr id="24" name="Picture 24"/>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618645" y="1028700"/>
            <a:ext cx="1969019" cy="1023890"/>
          </a:xfrm>
          <a:prstGeom prst="rect">
            <a:avLst/>
          </a:prstGeom>
        </p:spPr>
      </p:pic>
      <p:pic>
        <p:nvPicPr>
          <p:cNvPr id="26" name="Picture 2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6589628" y="866174"/>
            <a:ext cx="459389" cy="483568"/>
          </a:xfrm>
          <a:prstGeom prst="rect">
            <a:avLst/>
          </a:prstGeom>
        </p:spPr>
      </p:pic>
      <p:sp>
        <p:nvSpPr>
          <p:cNvPr id="31" name="TextBox 42"/>
          <p:cNvSpPr txBox="1"/>
          <p:nvPr/>
        </p:nvSpPr>
        <p:spPr>
          <a:xfrm>
            <a:off x="5082491" y="482809"/>
            <a:ext cx="7696200" cy="738664"/>
          </a:xfrm>
          <a:prstGeom prst="rect">
            <a:avLst/>
          </a:prstGeom>
        </p:spPr>
        <p:txBody>
          <a:bodyPr wrap="square" lIns="0" tIns="0" rIns="0" bIns="0" rtlCol="0" anchor="t">
            <a:spAutoFit/>
          </a:bodyPr>
          <a:lstStyle/>
          <a:p>
            <a:pPr algn="ctr"/>
            <a:r>
              <a:rPr lang="vi-VN" sz="4800" b="1" dirty="0" smtClean="0">
                <a:solidFill>
                  <a:srgbClr val="5C5C82"/>
                </a:solidFill>
              </a:rPr>
              <a:t>2. Luyện tập và sáng tạo</a:t>
            </a:r>
            <a:endParaRPr lang="en-US" sz="4800" b="1" dirty="0">
              <a:solidFill>
                <a:srgbClr val="5C5C82"/>
              </a:solidFill>
            </a:endParaRPr>
          </a:p>
        </p:txBody>
      </p:sp>
      <p:pic>
        <p:nvPicPr>
          <p:cNvPr id="25" name="Picture 3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9521415">
            <a:off x="10959520" y="9275747"/>
            <a:ext cx="735671" cy="774391"/>
          </a:xfrm>
          <a:prstGeom prst="rect">
            <a:avLst/>
          </a:prstGeom>
        </p:spPr>
      </p:pic>
      <p:sp>
        <p:nvSpPr>
          <p:cNvPr id="7" name="Rectangle 6"/>
          <p:cNvSpPr/>
          <p:nvPr/>
        </p:nvSpPr>
        <p:spPr>
          <a:xfrm>
            <a:off x="2426246" y="1416782"/>
            <a:ext cx="13008689" cy="784830"/>
          </a:xfrm>
          <a:prstGeom prst="rect">
            <a:avLst/>
          </a:prstGeom>
        </p:spPr>
        <p:txBody>
          <a:bodyPr wrap="none">
            <a:spAutoFit/>
          </a:bodyPr>
          <a:lstStyle/>
          <a:p>
            <a:pPr algn="just">
              <a:spcBef>
                <a:spcPts val="300"/>
              </a:spcBef>
              <a:spcAft>
                <a:spcPts val="300"/>
              </a:spcAft>
            </a:pPr>
            <a:r>
              <a:rPr lang="vi-VN" sz="45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T</a:t>
            </a:r>
            <a:r>
              <a:rPr lang="en-US" sz="45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ham </a:t>
            </a:r>
            <a:r>
              <a:rPr lang="en-US"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khảo</a:t>
            </a:r>
            <a:r>
              <a:rPr lang="en-US" sz="4500" b="1" dirty="0">
                <a:solidFill>
                  <a:srgbClr val="FF0000"/>
                </a:solidFill>
                <a:latin typeface="Arial" panose="020B0604020202020204" pitchFamily="34" charset="0"/>
                <a:ea typeface="Calibri" panose="020F0502020204030204" pitchFamily="34" charset="0"/>
                <a:cs typeface="Arial" panose="020B0604020202020204" pitchFamily="34" charset="0"/>
              </a:rPr>
              <a:t> một số </a:t>
            </a:r>
            <a:r>
              <a:rPr lang="en-US"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sản</a:t>
            </a:r>
            <a:r>
              <a:rPr lang="en-US"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phẩm</a:t>
            </a:r>
            <a:r>
              <a:rPr lang="en-US"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tranh</a:t>
            </a:r>
            <a:r>
              <a:rPr lang="en-US" sz="4500" b="1" dirty="0">
                <a:solidFill>
                  <a:srgbClr val="FF0000"/>
                </a:solidFill>
                <a:latin typeface="Arial" panose="020B0604020202020204" pitchFamily="34" charset="0"/>
                <a:ea typeface="Calibri" panose="020F0502020204030204" pitchFamily="34" charset="0"/>
                <a:cs typeface="Arial" panose="020B0604020202020204" pitchFamily="34" charset="0"/>
              </a:rPr>
              <a:t> chân dung:</a:t>
            </a:r>
            <a:endParaRPr lang="en-US" sz="45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7" name="Picture 26" descr="A picture containing calendar&#10;&#10;Description automatically generated"/>
          <p:cNvPicPr/>
          <p:nvPr/>
        </p:nvPicPr>
        <p:blipFill>
          <a:blip r:embed="rId20">
            <a:extLst>
              <a:ext uri="{28A0092B-C50C-407E-A947-70E740481C1C}">
                <a14:useLocalDpi xmlns:a14="http://schemas.microsoft.com/office/drawing/2010/main" val="0"/>
              </a:ext>
            </a:extLst>
          </a:blip>
          <a:stretch>
            <a:fillRect/>
          </a:stretch>
        </p:blipFill>
        <p:spPr>
          <a:xfrm>
            <a:off x="1005790" y="2359194"/>
            <a:ext cx="15849600" cy="6788694"/>
          </a:xfrm>
          <a:prstGeom prst="rect">
            <a:avLst/>
          </a:prstGeom>
        </p:spPr>
      </p:pic>
    </p:spTree>
    <p:extLst>
      <p:ext uri="{BB962C8B-B14F-4D97-AF65-F5344CB8AC3E}">
        <p14:creationId xmlns:p14="http://schemas.microsoft.com/office/powerpoint/2010/main" val="333018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1000"/>
                                        <p:tgtEl>
                                          <p:spTgt spid="27"/>
                                        </p:tgtEl>
                                      </p:cBhvr>
                                    </p:animEffect>
                                    <p:anim calcmode="lin" valueType="num">
                                      <p:cBhvr>
                                        <p:cTn id="14" dur="1000" fill="hold"/>
                                        <p:tgtEl>
                                          <p:spTgt spid="27"/>
                                        </p:tgtEl>
                                        <p:attrNameLst>
                                          <p:attrName>ppt_x</p:attrName>
                                        </p:attrNameLst>
                                      </p:cBhvr>
                                      <p:tavLst>
                                        <p:tav tm="0">
                                          <p:val>
                                            <p:strVal val="#ppt_x"/>
                                          </p:val>
                                        </p:tav>
                                        <p:tav tm="100000">
                                          <p:val>
                                            <p:strVal val="#ppt_x"/>
                                          </p:val>
                                        </p:tav>
                                      </p:tavLst>
                                    </p:anim>
                                    <p:anim calcmode="lin" valueType="num">
                                      <p:cBhvr>
                                        <p:cTn id="15" dur="900" decel="100000" fill="hold"/>
                                        <p:tgtEl>
                                          <p:spTgt spid="2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0800000">
            <a:off x="-2350050" y="8428602"/>
            <a:ext cx="22653739" cy="784385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482122" y="6950957"/>
            <a:ext cx="1554357" cy="2515140"/>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175193" y="9258300"/>
            <a:ext cx="601018" cy="380895"/>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497385" y="9573928"/>
            <a:ext cx="763171" cy="483660"/>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667702" y="9365469"/>
            <a:ext cx="657858" cy="416917"/>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035158" y="8877405"/>
            <a:ext cx="601018" cy="380895"/>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flipH="1">
            <a:off x="5499461" y="8780505"/>
            <a:ext cx="1105548" cy="1105548"/>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0727315" y="9086715"/>
            <a:ext cx="974425" cy="974425"/>
          </a:xfrm>
          <a:prstGeom prst="rect">
            <a:avLst/>
          </a:prstGeom>
        </p:spPr>
      </p:pic>
      <p:grpSp>
        <p:nvGrpSpPr>
          <p:cNvPr id="10" name="Group 10"/>
          <p:cNvGrpSpPr/>
          <p:nvPr/>
        </p:nvGrpSpPr>
        <p:grpSpPr>
          <a:xfrm>
            <a:off x="2667000" y="2089268"/>
            <a:ext cx="12830385" cy="5714733"/>
            <a:chOff x="0" y="0"/>
            <a:chExt cx="53671101" cy="33625494"/>
          </a:xfrm>
        </p:grpSpPr>
        <p:sp>
          <p:nvSpPr>
            <p:cNvPr id="11" name="Freeform 11"/>
            <p:cNvSpPr/>
            <p:nvPr/>
          </p:nvSpPr>
          <p:spPr>
            <a:xfrm>
              <a:off x="0" y="-4073"/>
              <a:ext cx="53677493" cy="33632098"/>
            </a:xfrm>
            <a:custGeom>
              <a:avLst/>
              <a:gdLst/>
              <a:ahLst/>
              <a:cxnLst/>
              <a:rect l="l" t="t" r="r" b="b"/>
              <a:pathLst>
                <a:path w="53677493" h="33632098">
                  <a:moveTo>
                    <a:pt x="53049711" y="33577618"/>
                  </a:moveTo>
                  <a:cubicBezTo>
                    <a:pt x="53049711" y="33577618"/>
                    <a:pt x="52318841" y="33632098"/>
                    <a:pt x="44714406" y="33629475"/>
                  </a:cubicBezTo>
                  <a:cubicBezTo>
                    <a:pt x="18444435" y="33627314"/>
                    <a:pt x="1057074" y="33619488"/>
                    <a:pt x="1057074" y="33619488"/>
                  </a:cubicBezTo>
                  <a:cubicBezTo>
                    <a:pt x="812932" y="33610654"/>
                    <a:pt x="449110" y="33589425"/>
                    <a:pt x="282371" y="33531245"/>
                  </a:cubicBezTo>
                  <a:cubicBezTo>
                    <a:pt x="4469" y="33434284"/>
                    <a:pt x="0" y="33261004"/>
                    <a:pt x="0" y="27335288"/>
                  </a:cubicBezTo>
                  <a:lnTo>
                    <a:pt x="0" y="27334963"/>
                  </a:lnTo>
                  <a:cubicBezTo>
                    <a:pt x="8536" y="491230"/>
                    <a:pt x="0" y="345608"/>
                    <a:pt x="77597" y="223930"/>
                  </a:cubicBezTo>
                  <a:cubicBezTo>
                    <a:pt x="217372" y="4759"/>
                    <a:pt x="519255" y="4073"/>
                    <a:pt x="937909" y="4073"/>
                  </a:cubicBezTo>
                  <a:cubicBezTo>
                    <a:pt x="937909" y="4073"/>
                    <a:pt x="7421816" y="15681"/>
                    <a:pt x="35027784" y="7673"/>
                  </a:cubicBezTo>
                  <a:cubicBezTo>
                    <a:pt x="52099908" y="0"/>
                    <a:pt x="52816646" y="6979"/>
                    <a:pt x="52816646" y="6979"/>
                  </a:cubicBezTo>
                  <a:cubicBezTo>
                    <a:pt x="53184952" y="14458"/>
                    <a:pt x="53323213" y="42638"/>
                    <a:pt x="53520950" y="165219"/>
                  </a:cubicBezTo>
                  <a:cubicBezTo>
                    <a:pt x="53671967" y="258836"/>
                    <a:pt x="53677493" y="476157"/>
                    <a:pt x="53668352" y="27334960"/>
                  </a:cubicBezTo>
                  <a:lnTo>
                    <a:pt x="53668352" y="27335285"/>
                  </a:lnTo>
                  <a:cubicBezTo>
                    <a:pt x="53668352" y="33378969"/>
                    <a:pt x="53625564" y="33527555"/>
                    <a:pt x="53049711" y="33577618"/>
                  </a:cubicBezTo>
                  <a:close/>
                </a:path>
              </a:pathLst>
            </a:custGeom>
            <a:solidFill>
              <a:srgbClr val="F1BCB6"/>
            </a:solidFill>
          </p:spPr>
        </p:sp>
      </p:grpSp>
      <p:grpSp>
        <p:nvGrpSpPr>
          <p:cNvPr id="12" name="Group 12"/>
          <p:cNvGrpSpPr/>
          <p:nvPr/>
        </p:nvGrpSpPr>
        <p:grpSpPr>
          <a:xfrm>
            <a:off x="2980554" y="1742669"/>
            <a:ext cx="12259445" cy="5909924"/>
            <a:chOff x="0" y="0"/>
            <a:chExt cx="53671101" cy="34773997"/>
          </a:xfrm>
        </p:grpSpPr>
        <p:sp>
          <p:nvSpPr>
            <p:cNvPr id="13" name="Freeform 13"/>
            <p:cNvSpPr/>
            <p:nvPr/>
          </p:nvSpPr>
          <p:spPr>
            <a:xfrm>
              <a:off x="0" y="-4073"/>
              <a:ext cx="53677493" cy="34780598"/>
            </a:xfrm>
            <a:custGeom>
              <a:avLst/>
              <a:gdLst/>
              <a:ahLst/>
              <a:cxnLst/>
              <a:rect l="l" t="t" r="r" b="b"/>
              <a:pathLst>
                <a:path w="53677493" h="34780598">
                  <a:moveTo>
                    <a:pt x="53049711" y="34726121"/>
                  </a:moveTo>
                  <a:cubicBezTo>
                    <a:pt x="53049711" y="34726121"/>
                    <a:pt x="52318841" y="34780598"/>
                    <a:pt x="44714406" y="34777978"/>
                  </a:cubicBezTo>
                  <a:cubicBezTo>
                    <a:pt x="18444435" y="34775814"/>
                    <a:pt x="1057074" y="34767991"/>
                    <a:pt x="1057074" y="34767991"/>
                  </a:cubicBezTo>
                  <a:cubicBezTo>
                    <a:pt x="812932" y="34759158"/>
                    <a:pt x="449110" y="34737925"/>
                    <a:pt x="282371" y="34679749"/>
                  </a:cubicBezTo>
                  <a:cubicBezTo>
                    <a:pt x="4469" y="34582784"/>
                    <a:pt x="0" y="34409508"/>
                    <a:pt x="0" y="28280933"/>
                  </a:cubicBezTo>
                  <a:lnTo>
                    <a:pt x="0" y="28280598"/>
                  </a:lnTo>
                  <a:cubicBezTo>
                    <a:pt x="8536" y="491230"/>
                    <a:pt x="0" y="345608"/>
                    <a:pt x="77597" y="223930"/>
                  </a:cubicBezTo>
                  <a:cubicBezTo>
                    <a:pt x="217372" y="4759"/>
                    <a:pt x="519255" y="4073"/>
                    <a:pt x="937909" y="4073"/>
                  </a:cubicBezTo>
                  <a:cubicBezTo>
                    <a:pt x="937909" y="4073"/>
                    <a:pt x="7421816" y="15681"/>
                    <a:pt x="35027784" y="7673"/>
                  </a:cubicBezTo>
                  <a:cubicBezTo>
                    <a:pt x="52099908" y="0"/>
                    <a:pt x="52816646" y="6979"/>
                    <a:pt x="52816646" y="6979"/>
                  </a:cubicBezTo>
                  <a:cubicBezTo>
                    <a:pt x="53184952" y="14458"/>
                    <a:pt x="53323213" y="42638"/>
                    <a:pt x="53520950" y="165219"/>
                  </a:cubicBezTo>
                  <a:cubicBezTo>
                    <a:pt x="53671967" y="258836"/>
                    <a:pt x="53677493" y="476157"/>
                    <a:pt x="53668352" y="28280595"/>
                  </a:cubicBezTo>
                  <a:lnTo>
                    <a:pt x="53668352" y="28280930"/>
                  </a:lnTo>
                  <a:cubicBezTo>
                    <a:pt x="53668352" y="34527473"/>
                    <a:pt x="53625564" y="34676059"/>
                    <a:pt x="53049711" y="34726121"/>
                  </a:cubicBezTo>
                  <a:close/>
                </a:path>
              </a:pathLst>
            </a:custGeom>
            <a:solidFill>
              <a:srgbClr val="FFD4CF"/>
            </a:solidFill>
          </p:spPr>
        </p:sp>
      </p:grpSp>
      <p:pic>
        <p:nvPicPr>
          <p:cNvPr id="28" name="Picture 2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192279" y="6950957"/>
            <a:ext cx="1960196" cy="3171838"/>
          </a:xfrm>
          <a:prstGeom prst="rect">
            <a:avLst/>
          </a:prstGeom>
        </p:spPr>
      </p:pic>
      <p:sp>
        <p:nvSpPr>
          <p:cNvPr id="31" name="TextBox 31"/>
          <p:cNvSpPr txBox="1"/>
          <p:nvPr/>
        </p:nvSpPr>
        <p:spPr>
          <a:xfrm>
            <a:off x="6398225" y="2060001"/>
            <a:ext cx="5488779" cy="861774"/>
          </a:xfrm>
          <a:prstGeom prst="rect">
            <a:avLst/>
          </a:prstGeom>
        </p:spPr>
        <p:txBody>
          <a:bodyPr lIns="0" tIns="0" rIns="0" bIns="0" rtlCol="0" anchor="t">
            <a:spAutoFit/>
          </a:bodyPr>
          <a:lstStyle/>
          <a:p>
            <a:pPr algn="ctr"/>
            <a:r>
              <a:rPr lang="vi-VN" sz="5600" b="1" dirty="0" smtClean="0">
                <a:solidFill>
                  <a:srgbClr val="FF0000"/>
                </a:solidFill>
              </a:rPr>
              <a:t>KẾT LUẬN</a:t>
            </a:r>
            <a:endParaRPr lang="en-US" sz="5600" b="1" dirty="0">
              <a:solidFill>
                <a:srgbClr val="FF0000"/>
              </a:solidFill>
            </a:endParaRPr>
          </a:p>
        </p:txBody>
      </p:sp>
      <p:grpSp>
        <p:nvGrpSpPr>
          <p:cNvPr id="32" name="Group 32"/>
          <p:cNvGrpSpPr/>
          <p:nvPr/>
        </p:nvGrpSpPr>
        <p:grpSpPr>
          <a:xfrm>
            <a:off x="3323179" y="3146151"/>
            <a:ext cx="11746022" cy="4244936"/>
            <a:chOff x="0" y="0"/>
            <a:chExt cx="8375416" cy="4207013"/>
          </a:xfrm>
        </p:grpSpPr>
        <p:sp>
          <p:nvSpPr>
            <p:cNvPr id="33" name="Freeform 33"/>
            <p:cNvSpPr/>
            <p:nvPr/>
          </p:nvSpPr>
          <p:spPr>
            <a:xfrm>
              <a:off x="-9098" y="-6509"/>
              <a:ext cx="8389747" cy="4239067"/>
            </a:xfrm>
            <a:custGeom>
              <a:avLst/>
              <a:gdLst/>
              <a:ahLst/>
              <a:cxnLst/>
              <a:rect l="l" t="t" r="r" b="b"/>
              <a:pathLst>
                <a:path w="8389747" h="4239067">
                  <a:moveTo>
                    <a:pt x="63030" y="3645513"/>
                  </a:moveTo>
                  <a:cubicBezTo>
                    <a:pt x="63030" y="3645513"/>
                    <a:pt x="0" y="3398949"/>
                    <a:pt x="10218" y="1214762"/>
                  </a:cubicBezTo>
                  <a:cubicBezTo>
                    <a:pt x="18651" y="990971"/>
                    <a:pt x="65033" y="645332"/>
                    <a:pt x="65033" y="645332"/>
                  </a:cubicBezTo>
                  <a:cubicBezTo>
                    <a:pt x="82233" y="502466"/>
                    <a:pt x="56685" y="337866"/>
                    <a:pt x="181385" y="223925"/>
                  </a:cubicBezTo>
                  <a:cubicBezTo>
                    <a:pt x="346794" y="72788"/>
                    <a:pt x="621643" y="0"/>
                    <a:pt x="7496674" y="6965"/>
                  </a:cubicBezTo>
                  <a:lnTo>
                    <a:pt x="7496675" y="6965"/>
                  </a:lnTo>
                  <a:cubicBezTo>
                    <a:pt x="7713422" y="16819"/>
                    <a:pt x="7917737" y="36481"/>
                    <a:pt x="8051926" y="101690"/>
                  </a:cubicBezTo>
                  <a:cubicBezTo>
                    <a:pt x="8307971" y="226120"/>
                    <a:pt x="8389747" y="459160"/>
                    <a:pt x="8384259" y="704684"/>
                  </a:cubicBezTo>
                  <a:cubicBezTo>
                    <a:pt x="8384259" y="704684"/>
                    <a:pt x="8340971" y="1013073"/>
                    <a:pt x="8348404" y="1248607"/>
                  </a:cubicBezTo>
                  <a:cubicBezTo>
                    <a:pt x="8355528" y="3387315"/>
                    <a:pt x="8362684" y="3582917"/>
                    <a:pt x="8362684" y="3582917"/>
                  </a:cubicBezTo>
                  <a:cubicBezTo>
                    <a:pt x="8346003" y="3798650"/>
                    <a:pt x="8231359" y="4009262"/>
                    <a:pt x="8034490" y="4120886"/>
                  </a:cubicBezTo>
                  <a:cubicBezTo>
                    <a:pt x="7884138" y="4206134"/>
                    <a:pt x="7686107" y="4221232"/>
                    <a:pt x="6109166" y="4210490"/>
                  </a:cubicBezTo>
                  <a:lnTo>
                    <a:pt x="6109080" y="4210490"/>
                  </a:lnTo>
                  <a:cubicBezTo>
                    <a:pt x="645952" y="4205214"/>
                    <a:pt x="384604" y="4239067"/>
                    <a:pt x="254278" y="4129909"/>
                  </a:cubicBezTo>
                  <a:cubicBezTo>
                    <a:pt x="145767" y="4039024"/>
                    <a:pt x="81795" y="3845712"/>
                    <a:pt x="63030" y="3645513"/>
                  </a:cubicBezTo>
                  <a:close/>
                </a:path>
              </a:pathLst>
            </a:custGeom>
            <a:solidFill>
              <a:srgbClr val="FFFFFF"/>
            </a:solidFill>
          </p:spPr>
        </p:sp>
      </p:grpSp>
      <p:pic>
        <p:nvPicPr>
          <p:cNvPr id="34" name="Picture 3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4681009" y="322"/>
            <a:ext cx="1632751" cy="1632751"/>
          </a:xfrm>
          <a:prstGeom prst="rect">
            <a:avLst/>
          </a:prstGeom>
        </p:spPr>
      </p:pic>
      <p:pic>
        <p:nvPicPr>
          <p:cNvPr id="35" name="Picture 3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9521415">
            <a:off x="3455101" y="534347"/>
            <a:ext cx="890735" cy="937616"/>
          </a:xfrm>
          <a:prstGeom prst="rect">
            <a:avLst/>
          </a:prstGeom>
        </p:spPr>
      </p:pic>
      <p:pic>
        <p:nvPicPr>
          <p:cNvPr id="36" name="Picture 36"/>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7539313">
            <a:off x="17241862" y="4642921"/>
            <a:ext cx="504848" cy="531419"/>
          </a:xfrm>
          <a:prstGeom prst="rect">
            <a:avLst/>
          </a:prstGeom>
        </p:spPr>
      </p:pic>
      <p:pic>
        <p:nvPicPr>
          <p:cNvPr id="37" name="Picture 37"/>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569237" y="701984"/>
            <a:ext cx="2392382" cy="1244039"/>
          </a:xfrm>
          <a:prstGeom prst="rect">
            <a:avLst/>
          </a:prstGeom>
        </p:spPr>
      </p:pic>
      <p:pic>
        <p:nvPicPr>
          <p:cNvPr id="38" name="Picture 38"/>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flipH="1">
            <a:off x="16373331" y="1494757"/>
            <a:ext cx="2535351" cy="1318383"/>
          </a:xfrm>
          <a:prstGeom prst="rect">
            <a:avLst/>
          </a:prstGeom>
        </p:spPr>
      </p:pic>
      <p:sp>
        <p:nvSpPr>
          <p:cNvPr id="42" name="Rectangle 41"/>
          <p:cNvSpPr/>
          <p:nvPr/>
        </p:nvSpPr>
        <p:spPr>
          <a:xfrm>
            <a:off x="3660149" y="3202153"/>
            <a:ext cx="10964929" cy="3970318"/>
          </a:xfrm>
          <a:prstGeom prst="rect">
            <a:avLst/>
          </a:prstGeom>
        </p:spPr>
        <p:txBody>
          <a:bodyPr wrap="square">
            <a:spAutoFit/>
          </a:bodyPr>
          <a:lstStyle/>
          <a:p>
            <a:pPr algn="just">
              <a:lnSpc>
                <a:spcPct val="150000"/>
              </a:lnSpc>
              <a:spcBef>
                <a:spcPts val="300"/>
              </a:spcBef>
              <a:spcAft>
                <a:spcPts val="300"/>
              </a:spcAft>
            </a:pPr>
            <a:r>
              <a:rPr lang="vi-VN" sz="42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Tranh</a:t>
            </a:r>
            <a:r>
              <a:rPr lang="fr-FR" sz="42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chân</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dung</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nhằm</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tính</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cách</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biểu</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cảm</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hình</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thái</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cá</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tính</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nhân</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vật</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những</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hình</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thức</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tranh</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như</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bán</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thân</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toàn</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thân</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chỉ</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khuôn</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mặt</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77668" y="9360118"/>
            <a:ext cx="830146" cy="526105"/>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92516" y="7208349"/>
            <a:ext cx="657858" cy="416917"/>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544800" y="9284373"/>
            <a:ext cx="949664" cy="601850"/>
          </a:xfrm>
          <a:prstGeom prst="rect">
            <a:avLst/>
          </a:prstGeom>
        </p:spPr>
      </p:pic>
      <p:pic>
        <p:nvPicPr>
          <p:cNvPr id="22" name="Picture 2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521733" y="0"/>
            <a:ext cx="1221473" cy="1221473"/>
          </a:xfrm>
          <a:prstGeom prst="rect">
            <a:avLst/>
          </a:prstGeom>
        </p:spPr>
      </p:pic>
      <p:pic>
        <p:nvPicPr>
          <p:cNvPr id="23" name="Picture 23"/>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flipH="1">
            <a:off x="17049017" y="2149855"/>
            <a:ext cx="2262744" cy="1176627"/>
          </a:xfrm>
          <a:prstGeom prst="rect">
            <a:avLst/>
          </a:prstGeom>
        </p:spPr>
      </p:pic>
      <p:pic>
        <p:nvPicPr>
          <p:cNvPr id="24" name="Picture 24"/>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618645" y="1028700"/>
            <a:ext cx="1969019" cy="1023890"/>
          </a:xfrm>
          <a:prstGeom prst="rect">
            <a:avLst/>
          </a:prstGeom>
        </p:spPr>
      </p:pic>
      <p:pic>
        <p:nvPicPr>
          <p:cNvPr id="26" name="Picture 2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6571791" y="482809"/>
            <a:ext cx="821339" cy="864568"/>
          </a:xfrm>
          <a:prstGeom prst="rect">
            <a:avLst/>
          </a:prstGeom>
        </p:spPr>
      </p:pic>
      <p:sp>
        <p:nvSpPr>
          <p:cNvPr id="31" name="TextBox 42"/>
          <p:cNvSpPr txBox="1"/>
          <p:nvPr/>
        </p:nvSpPr>
        <p:spPr>
          <a:xfrm>
            <a:off x="5082491" y="482809"/>
            <a:ext cx="7696200" cy="738664"/>
          </a:xfrm>
          <a:prstGeom prst="rect">
            <a:avLst/>
          </a:prstGeom>
        </p:spPr>
        <p:txBody>
          <a:bodyPr wrap="square" lIns="0" tIns="0" rIns="0" bIns="0" rtlCol="0" anchor="t">
            <a:spAutoFit/>
          </a:bodyPr>
          <a:lstStyle/>
          <a:p>
            <a:pPr algn="ctr"/>
            <a:r>
              <a:rPr lang="vi-VN" sz="4800" b="1" dirty="0" smtClean="0">
                <a:solidFill>
                  <a:srgbClr val="5C5C82"/>
                </a:solidFill>
              </a:rPr>
              <a:t>3. Phân tích và đánh giá</a:t>
            </a:r>
            <a:endParaRPr lang="en-US" sz="4800" b="1" dirty="0">
              <a:solidFill>
                <a:srgbClr val="5C5C82"/>
              </a:solidFill>
            </a:endParaRPr>
          </a:p>
        </p:txBody>
      </p:sp>
      <p:pic>
        <p:nvPicPr>
          <p:cNvPr id="25" name="Picture 3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9521415">
            <a:off x="14693567" y="7781937"/>
            <a:ext cx="735671" cy="774391"/>
          </a:xfrm>
          <a:prstGeom prst="rect">
            <a:avLst/>
          </a:prstGeom>
        </p:spPr>
      </p:pic>
      <p:sp>
        <p:nvSpPr>
          <p:cNvPr id="7" name="Rectangle 6"/>
          <p:cNvSpPr/>
          <p:nvPr/>
        </p:nvSpPr>
        <p:spPr>
          <a:xfrm>
            <a:off x="1491361" y="1221473"/>
            <a:ext cx="15491100" cy="2246769"/>
          </a:xfrm>
          <a:prstGeom prst="rect">
            <a:avLst/>
          </a:prstGeom>
        </p:spPr>
        <p:txBody>
          <a:bodyPr wrap="square">
            <a:spAutoFit/>
          </a:bodyPr>
          <a:lstStyle/>
          <a:p>
            <a:pPr marL="685800" indent="-685800" algn="just">
              <a:lnSpc>
                <a:spcPct val="150000"/>
              </a:lnSpc>
              <a:spcBef>
                <a:spcPts val="300"/>
              </a:spcBef>
              <a:spcAft>
                <a:spcPts val="300"/>
              </a:spcAft>
              <a:buFont typeface="Wingdings" panose="05000000000000000000" pitchFamily="2" charset="2"/>
              <a:buChar char="v"/>
            </a:pPr>
            <a:r>
              <a:rPr lang="fr-FR" sz="45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Trình</a:t>
            </a:r>
            <a:r>
              <a:rPr lang="fr-FR" sz="45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bày</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những</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cảm</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nhận</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về</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sản</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phẩm</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trước</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nhóm</a:t>
            </a:r>
            <a:r>
              <a:rPr lang="fr-FR" sz="45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a:t>
            </a:r>
            <a:endParaRPr lang="vi-VN" sz="4500" b="1" dirty="0" smtClean="0">
              <a:solidFill>
                <a:srgbClr val="FF0000"/>
              </a:solidFill>
              <a:latin typeface="Arial" panose="020B0604020202020204" pitchFamily="34" charset="0"/>
              <a:ea typeface="Calibri" panose="020F0502020204030204" pitchFamily="34" charset="0"/>
              <a:cs typeface="Arial" panose="020B0604020202020204" pitchFamily="34" charset="0"/>
            </a:endParaRPr>
          </a:p>
          <a:p>
            <a:pPr marL="685800" indent="-685800" algn="just">
              <a:lnSpc>
                <a:spcPct val="150000"/>
              </a:lnSpc>
              <a:spcBef>
                <a:spcPts val="300"/>
              </a:spcBef>
              <a:spcAft>
                <a:spcPts val="300"/>
              </a:spcAft>
              <a:buFont typeface="Wingdings" panose="05000000000000000000" pitchFamily="2" charset="2"/>
              <a:buChar char="v"/>
            </a:pPr>
            <a:r>
              <a:rPr lang="vi-VN" sz="4500" b="1" dirty="0" smtClean="0">
                <a:solidFill>
                  <a:srgbClr val="FF0000"/>
                </a:solidFill>
                <a:ea typeface="Calibri" panose="020F0502020204030204" pitchFamily="34" charset="0"/>
                <a:cs typeface="Arial" panose="020B0604020202020204" pitchFamily="34" charset="0"/>
              </a:rPr>
              <a:t>Nêu cảm nhận của em về sản phẩm của bạn. </a:t>
            </a:r>
            <a:r>
              <a:rPr lang="fr-FR" sz="45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endParaRPr lang="en-US" sz="45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7" name="Picture 22"/>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42"/>
              </a:ext>
            </a:extLst>
          </a:blip>
          <a:srcRect/>
          <a:stretch>
            <a:fillRect/>
          </a:stretch>
        </p:blipFill>
        <p:spPr>
          <a:xfrm>
            <a:off x="3289835" y="3695700"/>
            <a:ext cx="11272943" cy="6339581"/>
          </a:xfrm>
          <a:prstGeom prst="rect">
            <a:avLst/>
          </a:prstGeom>
        </p:spPr>
      </p:pic>
    </p:spTree>
    <p:extLst>
      <p:ext uri="{BB962C8B-B14F-4D97-AF65-F5344CB8AC3E}">
        <p14:creationId xmlns:p14="http://schemas.microsoft.com/office/powerpoint/2010/main" val="3760124946"/>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56041" y="9322245"/>
            <a:ext cx="830146" cy="526105"/>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391400" y="9585297"/>
            <a:ext cx="657858" cy="416917"/>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507628" y="9246500"/>
            <a:ext cx="949664" cy="601850"/>
          </a:xfrm>
          <a:prstGeom prst="rect">
            <a:avLst/>
          </a:prstGeom>
        </p:spPr>
      </p:pic>
      <p:pic>
        <p:nvPicPr>
          <p:cNvPr id="22" name="Picture 2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521733" y="0"/>
            <a:ext cx="1221473" cy="1221473"/>
          </a:xfrm>
          <a:prstGeom prst="rect">
            <a:avLst/>
          </a:prstGeom>
        </p:spPr>
      </p:pic>
      <p:pic>
        <p:nvPicPr>
          <p:cNvPr id="23" name="Picture 23"/>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flipH="1">
            <a:off x="17049017" y="2149855"/>
            <a:ext cx="2262744" cy="1176627"/>
          </a:xfrm>
          <a:prstGeom prst="rect">
            <a:avLst/>
          </a:prstGeom>
        </p:spPr>
      </p:pic>
      <p:pic>
        <p:nvPicPr>
          <p:cNvPr id="24" name="Picture 24"/>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618645" y="1028700"/>
            <a:ext cx="1969019" cy="1023890"/>
          </a:xfrm>
          <a:prstGeom prst="rect">
            <a:avLst/>
          </a:prstGeom>
        </p:spPr>
      </p:pic>
      <p:pic>
        <p:nvPicPr>
          <p:cNvPr id="26" name="Picture 2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6571791" y="482809"/>
            <a:ext cx="821339" cy="864568"/>
          </a:xfrm>
          <a:prstGeom prst="rect">
            <a:avLst/>
          </a:prstGeom>
        </p:spPr>
      </p:pic>
      <p:sp>
        <p:nvSpPr>
          <p:cNvPr id="31" name="TextBox 42"/>
          <p:cNvSpPr txBox="1"/>
          <p:nvPr/>
        </p:nvSpPr>
        <p:spPr>
          <a:xfrm>
            <a:off x="5079746" y="229645"/>
            <a:ext cx="7696200" cy="738664"/>
          </a:xfrm>
          <a:prstGeom prst="rect">
            <a:avLst/>
          </a:prstGeom>
        </p:spPr>
        <p:txBody>
          <a:bodyPr wrap="square" lIns="0" tIns="0" rIns="0" bIns="0" rtlCol="0" anchor="t">
            <a:spAutoFit/>
          </a:bodyPr>
          <a:lstStyle/>
          <a:p>
            <a:pPr algn="ctr"/>
            <a:r>
              <a:rPr lang="vi-VN" sz="4800" b="1" dirty="0" smtClean="0">
                <a:solidFill>
                  <a:srgbClr val="5C5C82"/>
                </a:solidFill>
              </a:rPr>
              <a:t>4. Vận dụng</a:t>
            </a:r>
            <a:endParaRPr lang="en-US" sz="4800" b="1" dirty="0">
              <a:solidFill>
                <a:srgbClr val="5C5C82"/>
              </a:solidFill>
            </a:endParaRPr>
          </a:p>
        </p:txBody>
      </p:sp>
      <p:pic>
        <p:nvPicPr>
          <p:cNvPr id="25" name="Picture 3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9521415">
            <a:off x="16842142" y="6699194"/>
            <a:ext cx="735671" cy="774391"/>
          </a:xfrm>
          <a:prstGeom prst="rect">
            <a:avLst/>
          </a:prstGeom>
        </p:spPr>
      </p:pic>
      <p:sp>
        <p:nvSpPr>
          <p:cNvPr id="2" name="Rectangle 1"/>
          <p:cNvSpPr/>
          <p:nvPr/>
        </p:nvSpPr>
        <p:spPr>
          <a:xfrm>
            <a:off x="2148188" y="928474"/>
            <a:ext cx="14263977" cy="2169825"/>
          </a:xfrm>
          <a:prstGeom prst="rect">
            <a:avLst/>
          </a:prstGeom>
        </p:spPr>
        <p:txBody>
          <a:bodyPr wrap="square">
            <a:spAutoFit/>
          </a:bodyPr>
          <a:lstStyle/>
          <a:p>
            <a:pPr algn="just">
              <a:lnSpc>
                <a:spcPct val="150000"/>
              </a:lnSpc>
            </a:pP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Tìm</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hiểu</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tác</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phẩm</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chân</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dung</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Thiếu</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nữ</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đeo</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hoa</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tai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ngọc</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trai</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của</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Johannes Vermeer.</a:t>
            </a:r>
            <a:endParaRPr lang="en-US" sz="4500" b="1" dirty="0">
              <a:solidFill>
                <a:srgbClr val="FF0000"/>
              </a:solidFill>
              <a:latin typeface="Arial" panose="020B0604020202020204" pitchFamily="34" charset="0"/>
              <a:cs typeface="Arial" panose="020B0604020202020204" pitchFamily="34" charset="0"/>
            </a:endParaRPr>
          </a:p>
        </p:txBody>
      </p:sp>
      <p:pic>
        <p:nvPicPr>
          <p:cNvPr id="16" name="Picture 22"/>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532743" y="5333444"/>
            <a:ext cx="824688" cy="868094"/>
          </a:xfrm>
          <a:prstGeom prst="rect">
            <a:avLst/>
          </a:prstGeom>
        </p:spPr>
      </p:pic>
      <p:pic>
        <p:nvPicPr>
          <p:cNvPr id="4" name="Picture 3"/>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255193" y="3200187"/>
            <a:ext cx="14049965" cy="6117799"/>
          </a:xfrm>
          <a:prstGeom prst="rect">
            <a:avLst/>
          </a:prstGeom>
        </p:spPr>
      </p:pic>
    </p:spTree>
    <p:extLst>
      <p:ext uri="{BB962C8B-B14F-4D97-AF65-F5344CB8AC3E}">
        <p14:creationId xmlns:p14="http://schemas.microsoft.com/office/powerpoint/2010/main" val="612976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500"/>
                                        <p:tgtEl>
                                          <p:spTgt spid="2"/>
                                        </p:tgtEl>
                                      </p:cBhvr>
                                    </p:animEffect>
                                  </p:childTnLst>
                                </p:cTn>
                              </p:par>
                              <p:par>
                                <p:cTn id="8" presetID="21"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4)">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56041" y="9322245"/>
            <a:ext cx="830146" cy="526105"/>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92516" y="7208349"/>
            <a:ext cx="657858" cy="416917"/>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215586" y="9224720"/>
            <a:ext cx="949664" cy="601850"/>
          </a:xfrm>
          <a:prstGeom prst="rect">
            <a:avLst/>
          </a:prstGeom>
        </p:spPr>
      </p:pic>
      <p:pic>
        <p:nvPicPr>
          <p:cNvPr id="22" name="Picture 2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521733" y="0"/>
            <a:ext cx="1221473" cy="1221473"/>
          </a:xfrm>
          <a:prstGeom prst="rect">
            <a:avLst/>
          </a:prstGeom>
        </p:spPr>
      </p:pic>
      <p:pic>
        <p:nvPicPr>
          <p:cNvPr id="23" name="Picture 23"/>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flipH="1">
            <a:off x="17049017" y="2149855"/>
            <a:ext cx="2262744" cy="1176627"/>
          </a:xfrm>
          <a:prstGeom prst="rect">
            <a:avLst/>
          </a:prstGeom>
        </p:spPr>
      </p:pic>
      <p:pic>
        <p:nvPicPr>
          <p:cNvPr id="24" name="Picture 24"/>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618645" y="1028700"/>
            <a:ext cx="1969019" cy="1023890"/>
          </a:xfrm>
          <a:prstGeom prst="rect">
            <a:avLst/>
          </a:prstGeom>
        </p:spPr>
      </p:pic>
      <p:pic>
        <p:nvPicPr>
          <p:cNvPr id="26" name="Picture 2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6571791" y="482809"/>
            <a:ext cx="821339" cy="864568"/>
          </a:xfrm>
          <a:prstGeom prst="rect">
            <a:avLst/>
          </a:prstGeom>
        </p:spPr>
      </p:pic>
      <p:sp>
        <p:nvSpPr>
          <p:cNvPr id="31" name="TextBox 42"/>
          <p:cNvSpPr txBox="1"/>
          <p:nvPr/>
        </p:nvSpPr>
        <p:spPr>
          <a:xfrm>
            <a:off x="5112982" y="545761"/>
            <a:ext cx="7696200" cy="738664"/>
          </a:xfrm>
          <a:prstGeom prst="rect">
            <a:avLst/>
          </a:prstGeom>
        </p:spPr>
        <p:txBody>
          <a:bodyPr wrap="square" lIns="0" tIns="0" rIns="0" bIns="0" rtlCol="0" anchor="t">
            <a:spAutoFit/>
          </a:bodyPr>
          <a:lstStyle/>
          <a:p>
            <a:pPr algn="ctr"/>
            <a:r>
              <a:rPr lang="vi-VN" sz="4800" b="1" dirty="0" smtClean="0">
                <a:solidFill>
                  <a:srgbClr val="5C5C82"/>
                </a:solidFill>
              </a:rPr>
              <a:t>4. Vận dụng</a:t>
            </a:r>
            <a:endParaRPr lang="en-US" sz="4800" b="1" dirty="0">
              <a:solidFill>
                <a:srgbClr val="5C5C82"/>
              </a:solidFill>
            </a:endParaRPr>
          </a:p>
        </p:txBody>
      </p:sp>
      <p:pic>
        <p:nvPicPr>
          <p:cNvPr id="25" name="Picture 3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9521415">
            <a:off x="17051610" y="8070101"/>
            <a:ext cx="735671" cy="774391"/>
          </a:xfrm>
          <a:prstGeom prst="rect">
            <a:avLst/>
          </a:prstGeom>
        </p:spPr>
      </p:pic>
      <p:pic>
        <p:nvPicPr>
          <p:cNvPr id="16" name="Picture 22"/>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609101" y="4196422"/>
            <a:ext cx="824688" cy="868094"/>
          </a:xfrm>
          <a:prstGeom prst="rect">
            <a:avLst/>
          </a:prstGeom>
        </p:spPr>
      </p:pic>
      <p:sp>
        <p:nvSpPr>
          <p:cNvPr id="4" name="Rectangle 3"/>
          <p:cNvSpPr/>
          <p:nvPr/>
        </p:nvSpPr>
        <p:spPr>
          <a:xfrm>
            <a:off x="2275141" y="1347377"/>
            <a:ext cx="13940445" cy="8002191"/>
          </a:xfrm>
          <a:prstGeom prst="rect">
            <a:avLst/>
          </a:prstGeom>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v"/>
            </a:pPr>
            <a:r>
              <a:rPr lang="fr-FR" sz="42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Chân</a:t>
            </a:r>
            <a:r>
              <a:rPr lang="fr-FR" sz="42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dung</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b="1" i="1" dirty="0" err="1">
                <a:solidFill>
                  <a:srgbClr val="000000"/>
                </a:solidFill>
                <a:latin typeface="Arial" panose="020B0604020202020204" pitchFamily="34" charset="0"/>
                <a:ea typeface="Calibri" panose="020F0502020204030204" pitchFamily="34" charset="0"/>
                <a:cs typeface="Arial" panose="020B0604020202020204" pitchFamily="34" charset="0"/>
              </a:rPr>
              <a:t>Thiếu</a:t>
            </a:r>
            <a:r>
              <a:rPr lang="fr-FR" sz="4200" b="1"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b="1" i="1" dirty="0" err="1">
                <a:solidFill>
                  <a:srgbClr val="000000"/>
                </a:solidFill>
                <a:latin typeface="Arial" panose="020B0604020202020204" pitchFamily="34" charset="0"/>
                <a:ea typeface="Calibri" panose="020F0502020204030204" pitchFamily="34" charset="0"/>
                <a:cs typeface="Arial" panose="020B0604020202020204" pitchFamily="34" charset="0"/>
              </a:rPr>
              <a:t>nữ</a:t>
            </a:r>
            <a:r>
              <a:rPr lang="fr-FR" sz="4200" b="1"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b="1" i="1" dirty="0" err="1">
                <a:solidFill>
                  <a:srgbClr val="000000"/>
                </a:solidFill>
                <a:latin typeface="Arial" panose="020B0604020202020204" pitchFamily="34" charset="0"/>
                <a:ea typeface="Calibri" panose="020F0502020204030204" pitchFamily="34" charset="0"/>
                <a:cs typeface="Arial" panose="020B0604020202020204" pitchFamily="34" charset="0"/>
              </a:rPr>
              <a:t>đeo</a:t>
            </a:r>
            <a:r>
              <a:rPr lang="fr-FR" sz="4200" b="1"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b="1" i="1" dirty="0" err="1">
                <a:solidFill>
                  <a:srgbClr val="000000"/>
                </a:solidFill>
                <a:latin typeface="Arial" panose="020B0604020202020204" pitchFamily="34" charset="0"/>
                <a:ea typeface="Calibri" panose="020F0502020204030204" pitchFamily="34" charset="0"/>
                <a:cs typeface="Arial" panose="020B0604020202020204" pitchFamily="34" charset="0"/>
              </a:rPr>
              <a:t>hoa</a:t>
            </a:r>
            <a:r>
              <a:rPr lang="fr-FR" sz="4200" b="1" i="1" dirty="0">
                <a:solidFill>
                  <a:srgbClr val="000000"/>
                </a:solidFill>
                <a:latin typeface="Arial" panose="020B0604020202020204" pitchFamily="34" charset="0"/>
                <a:ea typeface="Calibri" panose="020F0502020204030204" pitchFamily="34" charset="0"/>
                <a:cs typeface="Arial" panose="020B0604020202020204" pitchFamily="34" charset="0"/>
              </a:rPr>
              <a:t> tai</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ban </a:t>
            </a:r>
            <a:r>
              <a:rPr lang="fr-FR" sz="42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đầ</a:t>
            </a:r>
            <a:r>
              <a:rPr lang="vi-VN" sz="4200" dirty="0">
                <a:solidFill>
                  <a:srgbClr val="000000"/>
                </a:solidFill>
                <a:latin typeface="Arial" panose="020B0604020202020204" pitchFamily="34" charset="0"/>
                <a:ea typeface="Calibri" panose="020F0502020204030204" pitchFamily="34" charset="0"/>
                <a:cs typeface="Arial" panose="020B0604020202020204" pitchFamily="34" charset="0"/>
              </a:rPr>
              <a:t>u</a:t>
            </a:r>
            <a:r>
              <a:rPr lang="fr-FR" sz="42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tên</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là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Cô</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gái</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quấn</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khăn</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trùm</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được</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tác</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giả</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vẽ</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bằng</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chất</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liệu</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sơn</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dầu</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trên</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vải</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vi-VN" sz="42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Wingdings" panose="05000000000000000000" pitchFamily="2" charset="2"/>
              <a:buChar char="v"/>
            </a:pPr>
            <a:r>
              <a:rPr lang="fr-FR" sz="42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Tác</a:t>
            </a:r>
            <a:r>
              <a:rPr lang="fr-FR" sz="42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phẩm</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còn</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được</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mệnh</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danh</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là </a:t>
            </a:r>
            <a:r>
              <a:rPr lang="fr-FR" sz="4200" b="1" i="1" dirty="0" err="1">
                <a:solidFill>
                  <a:srgbClr val="000000"/>
                </a:solidFill>
                <a:latin typeface="Arial" panose="020B0604020202020204" pitchFamily="34" charset="0"/>
                <a:ea typeface="Calibri" panose="020F0502020204030204" pitchFamily="34" charset="0"/>
                <a:cs typeface="Arial" panose="020B0604020202020204" pitchFamily="34" charset="0"/>
              </a:rPr>
              <a:t>Nàng</a:t>
            </a:r>
            <a:r>
              <a:rPr lang="fr-FR" sz="4200" b="1" i="1" dirty="0">
                <a:solidFill>
                  <a:srgbClr val="000000"/>
                </a:solidFill>
                <a:latin typeface="Arial" panose="020B0604020202020204" pitchFamily="34" charset="0"/>
                <a:ea typeface="Calibri" panose="020F0502020204030204" pitchFamily="34" charset="0"/>
                <a:cs typeface="Arial" panose="020B0604020202020204" pitchFamily="34" charset="0"/>
              </a:rPr>
              <a:t> Mona Lisa </a:t>
            </a:r>
            <a:r>
              <a:rPr lang="fr-FR" sz="4200" b="1" i="1" dirty="0" err="1">
                <a:solidFill>
                  <a:srgbClr val="000000"/>
                </a:solidFill>
                <a:latin typeface="Arial" panose="020B0604020202020204" pitchFamily="34" charset="0"/>
                <a:ea typeface="Calibri" panose="020F0502020204030204" pitchFamily="34" charset="0"/>
                <a:cs typeface="Arial" panose="020B0604020202020204" pitchFamily="34" charset="0"/>
              </a:rPr>
              <a:t>phương</a:t>
            </a:r>
            <a:r>
              <a:rPr lang="fr-FR" sz="4200" b="1"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b="1" i="1" dirty="0" err="1">
                <a:solidFill>
                  <a:srgbClr val="000000"/>
                </a:solidFill>
                <a:latin typeface="Arial" panose="020B0604020202020204" pitchFamily="34" charset="0"/>
                <a:ea typeface="Calibri" panose="020F0502020204030204" pitchFamily="34" charset="0"/>
                <a:cs typeface="Arial" panose="020B0604020202020204" pitchFamily="34" charset="0"/>
              </a:rPr>
              <a:t>Bắc</a:t>
            </a:r>
            <a:r>
              <a:rPr lang="fr-FR" sz="4200" b="1" i="1"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200" b="1" i="1"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Wingdings" panose="05000000000000000000" pitchFamily="2" charset="2"/>
              <a:buChar char="v"/>
            </a:pPr>
            <a:r>
              <a:rPr lang="fr-FR" sz="4200" b="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Thiếu</a:t>
            </a:r>
            <a:r>
              <a:rPr lang="fr-FR" sz="42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000000"/>
                </a:solidFill>
                <a:latin typeface="Arial" panose="020B0604020202020204" pitchFamily="34" charset="0"/>
                <a:ea typeface="Calibri" panose="020F0502020204030204" pitchFamily="34" charset="0"/>
                <a:cs typeface="Arial" panose="020B0604020202020204" pitchFamily="34" charset="0"/>
              </a:rPr>
              <a:t>nữ</a:t>
            </a:r>
            <a:r>
              <a:rPr lang="fr-FR" sz="42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000000"/>
                </a:solidFill>
                <a:latin typeface="Arial" panose="020B0604020202020204" pitchFamily="34" charset="0"/>
                <a:ea typeface="Calibri" panose="020F0502020204030204" pitchFamily="34" charset="0"/>
                <a:cs typeface="Arial" panose="020B0604020202020204" pitchFamily="34" charset="0"/>
              </a:rPr>
              <a:t>đeo</a:t>
            </a:r>
            <a:r>
              <a:rPr lang="fr-FR" sz="42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000000"/>
                </a:solidFill>
                <a:latin typeface="Arial" panose="020B0604020202020204" pitchFamily="34" charset="0"/>
                <a:ea typeface="Calibri" panose="020F0502020204030204" pitchFamily="34" charset="0"/>
                <a:cs typeface="Arial" panose="020B0604020202020204" pitchFamily="34" charset="0"/>
              </a:rPr>
              <a:t>hoa</a:t>
            </a:r>
            <a:r>
              <a:rPr lang="fr-FR" sz="4200" b="1" dirty="0">
                <a:solidFill>
                  <a:srgbClr val="000000"/>
                </a:solidFill>
                <a:latin typeface="Arial" panose="020B0604020202020204" pitchFamily="34" charset="0"/>
                <a:ea typeface="Calibri" panose="020F0502020204030204" pitchFamily="34" charset="0"/>
                <a:cs typeface="Arial" panose="020B0604020202020204" pitchFamily="34" charset="0"/>
              </a:rPr>
              <a:t> tai </a:t>
            </a:r>
            <a:r>
              <a:rPr lang="fr-FR" sz="4200" b="1" dirty="0" err="1">
                <a:solidFill>
                  <a:srgbClr val="000000"/>
                </a:solidFill>
                <a:latin typeface="Arial" panose="020B0604020202020204" pitchFamily="34" charset="0"/>
                <a:ea typeface="Calibri" panose="020F0502020204030204" pitchFamily="34" charset="0"/>
                <a:cs typeface="Arial" panose="020B0604020202020204" pitchFamily="34" charset="0"/>
              </a:rPr>
              <a:t>ngọc</a:t>
            </a:r>
            <a:r>
              <a:rPr lang="fr-FR" sz="42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000000"/>
                </a:solidFill>
                <a:latin typeface="Arial" panose="020B0604020202020204" pitchFamily="34" charset="0"/>
                <a:ea typeface="Calibri" panose="020F0502020204030204" pitchFamily="34" charset="0"/>
                <a:cs typeface="Arial" panose="020B0604020202020204" pitchFamily="34" charset="0"/>
              </a:rPr>
              <a:t>trai</a:t>
            </a:r>
            <a:r>
              <a:rPr lang="fr-FR" sz="42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là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đại</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diện</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tiêu</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biểu</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cho</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thời</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kỳ</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hoàng</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kim</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hội</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họa</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Hà</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Lan,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một</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giai</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đoạn</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rực</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rỡ</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nền</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mỹ</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thuật</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phương</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Tây</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29290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out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145503" y="9309657"/>
            <a:ext cx="830146" cy="526105"/>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486142" y="9494589"/>
            <a:ext cx="657858" cy="416917"/>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717801" y="9309657"/>
            <a:ext cx="949664" cy="60185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198174" y="6888521"/>
            <a:ext cx="2100260" cy="3398479"/>
          </a:xfrm>
          <a:prstGeom prst="rect">
            <a:avLst/>
          </a:prstGeom>
        </p:spPr>
      </p:pic>
      <p:pic>
        <p:nvPicPr>
          <p:cNvPr id="27" name="Picture 2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flipH="1">
            <a:off x="651636" y="237761"/>
            <a:ext cx="1303120" cy="1309669"/>
          </a:xfrm>
          <a:prstGeom prst="rect">
            <a:avLst/>
          </a:prstGeom>
        </p:spPr>
      </p:pic>
      <p:pic>
        <p:nvPicPr>
          <p:cNvPr id="28" name="Picture 28"/>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6362530" y="-134928"/>
            <a:ext cx="1771548" cy="1771548"/>
          </a:xfrm>
          <a:prstGeom prst="rect">
            <a:avLst/>
          </a:prstGeom>
        </p:spPr>
      </p:pic>
      <p:pic>
        <p:nvPicPr>
          <p:cNvPr id="29" name="Picture 29"/>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flipH="1">
            <a:off x="17097546" y="2193626"/>
            <a:ext cx="2262744" cy="1176627"/>
          </a:xfrm>
          <a:prstGeom prst="rect">
            <a:avLst/>
          </a:prstGeom>
        </p:spPr>
      </p:pic>
      <p:pic>
        <p:nvPicPr>
          <p:cNvPr id="30" name="Picture 30"/>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577660" y="1493328"/>
            <a:ext cx="2361572" cy="1228017"/>
          </a:xfrm>
          <a:prstGeom prst="rect">
            <a:avLst/>
          </a:prstGeom>
        </p:spPr>
      </p:pic>
      <p:pic>
        <p:nvPicPr>
          <p:cNvPr id="31" name="Picture 31"/>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16905859" y="4734235"/>
            <a:ext cx="342445" cy="360468"/>
          </a:xfrm>
          <a:prstGeom prst="rect">
            <a:avLst/>
          </a:prstGeom>
        </p:spPr>
      </p:pic>
      <p:pic>
        <p:nvPicPr>
          <p:cNvPr id="32" name="Picture 32"/>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713420" y="3960788"/>
            <a:ext cx="459389" cy="483568"/>
          </a:xfrm>
          <a:prstGeom prst="rect">
            <a:avLst/>
          </a:prstGeom>
        </p:spPr>
      </p:pic>
      <p:sp>
        <p:nvSpPr>
          <p:cNvPr id="33" name="TextBox 25"/>
          <p:cNvSpPr txBox="1"/>
          <p:nvPr/>
        </p:nvSpPr>
        <p:spPr>
          <a:xfrm>
            <a:off x="4389882" y="400152"/>
            <a:ext cx="9680861" cy="984885"/>
          </a:xfrm>
          <a:prstGeom prst="rect">
            <a:avLst/>
          </a:prstGeom>
        </p:spPr>
        <p:txBody>
          <a:bodyPr lIns="0" tIns="0" rIns="0" bIns="0" rtlCol="0" anchor="t">
            <a:spAutoFit/>
          </a:bodyPr>
          <a:lstStyle/>
          <a:p>
            <a:pPr algn="ctr"/>
            <a:r>
              <a:rPr lang="vi-VN" sz="6400" b="1" dirty="0" smtClean="0">
                <a:solidFill>
                  <a:srgbClr val="FF0000"/>
                </a:solidFill>
              </a:rPr>
              <a:t>KHỞI ĐỘNG</a:t>
            </a:r>
            <a:endParaRPr lang="en-US" sz="6400" b="1" dirty="0">
              <a:solidFill>
                <a:srgbClr val="FF0000"/>
              </a:solidFill>
            </a:endParaRPr>
          </a:p>
        </p:txBody>
      </p:sp>
      <p:sp>
        <p:nvSpPr>
          <p:cNvPr id="34" name="Rectangle 33"/>
          <p:cNvSpPr/>
          <p:nvPr/>
        </p:nvSpPr>
        <p:spPr>
          <a:xfrm>
            <a:off x="1874341" y="1236648"/>
            <a:ext cx="8426889" cy="5170646"/>
          </a:xfrm>
          <a:prstGeom prst="rect">
            <a:avLst/>
          </a:prstGeom>
        </p:spPr>
        <p:txBody>
          <a:bodyPr wrap="square">
            <a:spAutoFit/>
          </a:bodyPr>
          <a:lstStyle/>
          <a:p>
            <a:pPr algn="just">
              <a:lnSpc>
                <a:spcPct val="150000"/>
              </a:lnSpc>
              <a:spcBef>
                <a:spcPts val="300"/>
              </a:spcBef>
              <a:spcAft>
                <a:spcPts val="300"/>
              </a:spcAft>
            </a:pPr>
            <a:r>
              <a:rPr lang="vi-VN" sz="48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300" i="1" dirty="0" smtClean="0">
                <a:solidFill>
                  <a:srgbClr val="000000"/>
                </a:solidFill>
                <a:latin typeface="Arial" panose="020B0604020202020204" pitchFamily="34" charset="0"/>
                <a:ea typeface="Calibri" panose="020F0502020204030204" pitchFamily="34" charset="0"/>
                <a:cs typeface="Arial" panose="020B0604020202020204" pitchFamily="34" charset="0"/>
              </a:rPr>
              <a:t>Theo </a:t>
            </a:r>
            <a:r>
              <a:rPr lang="fr-FR" sz="4300" i="1" dirty="0" err="1">
                <a:solidFill>
                  <a:srgbClr val="000000"/>
                </a:solidFill>
                <a:latin typeface="Arial" panose="020B0604020202020204" pitchFamily="34" charset="0"/>
                <a:ea typeface="Calibri" panose="020F0502020204030204" pitchFamily="34" charset="0"/>
                <a:cs typeface="Arial" panose="020B0604020202020204" pitchFamily="34" charset="0"/>
              </a:rPr>
              <a:t>em</a:t>
            </a:r>
            <a:r>
              <a:rPr lang="fr-FR" sz="43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300" i="1" dirty="0" err="1">
                <a:solidFill>
                  <a:srgbClr val="000000"/>
                </a:solidFill>
                <a:latin typeface="Arial" panose="020B0604020202020204" pitchFamily="34" charset="0"/>
                <a:ea typeface="Calibri" panose="020F0502020204030204" pitchFamily="34" charset="0"/>
                <a:cs typeface="Arial" panose="020B0604020202020204" pitchFamily="34" charset="0"/>
              </a:rPr>
              <a:t>bức</a:t>
            </a:r>
            <a:r>
              <a:rPr lang="fr-FR" sz="43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300" i="1" dirty="0" err="1">
                <a:solidFill>
                  <a:srgbClr val="000000"/>
                </a:solidFill>
                <a:latin typeface="Arial" panose="020B0604020202020204" pitchFamily="34" charset="0"/>
                <a:ea typeface="Calibri" panose="020F0502020204030204" pitchFamily="34" charset="0"/>
                <a:cs typeface="Arial" panose="020B0604020202020204" pitchFamily="34" charset="0"/>
              </a:rPr>
              <a:t>tranh</a:t>
            </a:r>
            <a:r>
              <a:rPr lang="fr-FR" sz="43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300" i="1" dirty="0" err="1">
                <a:solidFill>
                  <a:srgbClr val="000000"/>
                </a:solidFill>
                <a:latin typeface="Arial" panose="020B0604020202020204" pitchFamily="34" charset="0"/>
                <a:ea typeface="Calibri" panose="020F0502020204030204" pitchFamily="34" charset="0"/>
                <a:cs typeface="Arial" panose="020B0604020202020204" pitchFamily="34" charset="0"/>
              </a:rPr>
              <a:t>chân</a:t>
            </a:r>
            <a:r>
              <a:rPr lang="fr-FR" sz="43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300" i="1" dirty="0" err="1">
                <a:solidFill>
                  <a:srgbClr val="000000"/>
                </a:solidFill>
                <a:latin typeface="Arial" panose="020B0604020202020204" pitchFamily="34" charset="0"/>
                <a:ea typeface="Calibri" panose="020F0502020204030204" pitchFamily="34" charset="0"/>
                <a:cs typeface="Arial" panose="020B0604020202020204" pitchFamily="34" charset="0"/>
              </a:rPr>
              <a:t>dung</a:t>
            </a:r>
            <a:r>
              <a:rPr lang="fr-FR" sz="43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300" i="1" dirty="0" err="1">
                <a:solidFill>
                  <a:srgbClr val="000000"/>
                </a:solidFill>
                <a:latin typeface="Arial" panose="020B0604020202020204" pitchFamily="34" charset="0"/>
                <a:ea typeface="Calibri" panose="020F0502020204030204" pitchFamily="34" charset="0"/>
                <a:cs typeface="Arial" panose="020B0604020202020204" pitchFamily="34" charset="0"/>
              </a:rPr>
              <a:t>nổi</a:t>
            </a:r>
            <a:r>
              <a:rPr lang="fr-FR" sz="43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300" i="1" dirty="0" err="1">
                <a:solidFill>
                  <a:srgbClr val="000000"/>
                </a:solidFill>
                <a:latin typeface="Arial" panose="020B0604020202020204" pitchFamily="34" charset="0"/>
                <a:ea typeface="Calibri" panose="020F0502020204030204" pitchFamily="34" charset="0"/>
                <a:cs typeface="Arial" panose="020B0604020202020204" pitchFamily="34" charset="0"/>
              </a:rPr>
              <a:t>tiếng</a:t>
            </a:r>
            <a:r>
              <a:rPr lang="fr-FR" sz="43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300" i="1" dirty="0" err="1">
                <a:solidFill>
                  <a:srgbClr val="000000"/>
                </a:solidFill>
                <a:latin typeface="Arial" panose="020B0604020202020204" pitchFamily="34" charset="0"/>
                <a:ea typeface="Calibri" panose="020F0502020204030204" pitchFamily="34" charset="0"/>
                <a:cs typeface="Arial" panose="020B0604020202020204" pitchFamily="34" charset="0"/>
              </a:rPr>
              <a:t>này</a:t>
            </a:r>
            <a:r>
              <a:rPr lang="fr-FR" sz="43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300" i="1"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fr-FR" sz="43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300" i="1" dirty="0" err="1">
                <a:solidFill>
                  <a:srgbClr val="000000"/>
                </a:solidFill>
                <a:latin typeface="Arial" panose="020B0604020202020204" pitchFamily="34" charset="0"/>
                <a:ea typeface="Calibri" panose="020F0502020204030204" pitchFamily="34" charset="0"/>
                <a:cs typeface="Arial" panose="020B0604020202020204" pitchFamily="34" charset="0"/>
              </a:rPr>
              <a:t>tên</a:t>
            </a:r>
            <a:r>
              <a:rPr lang="fr-FR" sz="4300" i="1" dirty="0">
                <a:solidFill>
                  <a:srgbClr val="000000"/>
                </a:solidFill>
                <a:latin typeface="Arial" panose="020B0604020202020204" pitchFamily="34" charset="0"/>
                <a:ea typeface="Calibri" panose="020F0502020204030204" pitchFamily="34" charset="0"/>
                <a:cs typeface="Arial" panose="020B0604020202020204" pitchFamily="34" charset="0"/>
              </a:rPr>
              <a:t> là </a:t>
            </a:r>
            <a:r>
              <a:rPr lang="fr-FR" sz="4300" i="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gì</a:t>
            </a:r>
            <a:r>
              <a:rPr lang="fr-FR" sz="4300" i="1"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r>
              <a:rPr lang="vi-VN" sz="4300" i="1" dirty="0" smtClean="0">
                <a:latin typeface="Arial" panose="020B0604020202020204" pitchFamily="34" charset="0"/>
                <a:ea typeface="Calibri" panose="020F0502020204030204" pitchFamily="34" charset="0"/>
                <a:cs typeface="Arial" panose="020B0604020202020204" pitchFamily="34" charset="0"/>
              </a:rPr>
              <a:t> </a:t>
            </a:r>
            <a:r>
              <a:rPr lang="fr-FR" sz="4300" i="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Em</a:t>
            </a:r>
            <a:r>
              <a:rPr lang="fr-FR" sz="4300" i="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300" i="1" dirty="0" err="1">
                <a:solidFill>
                  <a:srgbClr val="000000"/>
                </a:solidFill>
                <a:latin typeface="Arial" panose="020B0604020202020204" pitchFamily="34" charset="0"/>
                <a:ea typeface="Calibri" panose="020F0502020204030204" pitchFamily="34" charset="0"/>
                <a:cs typeface="Arial" panose="020B0604020202020204" pitchFamily="34" charset="0"/>
              </a:rPr>
              <a:t>hãy</a:t>
            </a:r>
            <a:r>
              <a:rPr lang="fr-FR" sz="43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300" i="1" dirty="0" err="1">
                <a:solidFill>
                  <a:srgbClr val="000000"/>
                </a:solidFill>
                <a:latin typeface="Arial" panose="020B0604020202020204" pitchFamily="34" charset="0"/>
                <a:ea typeface="Calibri" panose="020F0502020204030204" pitchFamily="34" charset="0"/>
                <a:cs typeface="Arial" panose="020B0604020202020204" pitchFamily="34" charset="0"/>
              </a:rPr>
              <a:t>nêu</a:t>
            </a:r>
            <a:r>
              <a:rPr lang="fr-FR" sz="43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300" i="1" dirty="0" err="1">
                <a:solidFill>
                  <a:srgbClr val="000000"/>
                </a:solidFill>
                <a:latin typeface="Arial" panose="020B0604020202020204" pitchFamily="34" charset="0"/>
                <a:ea typeface="Calibri" panose="020F0502020204030204" pitchFamily="34" charset="0"/>
                <a:cs typeface="Arial" panose="020B0604020202020204" pitchFamily="34" charset="0"/>
              </a:rPr>
              <a:t>một</a:t>
            </a:r>
            <a:r>
              <a:rPr lang="fr-FR" sz="43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300" i="1" dirty="0" err="1">
                <a:solidFill>
                  <a:srgbClr val="000000"/>
                </a:solidFill>
                <a:latin typeface="Arial" panose="020B0604020202020204" pitchFamily="34" charset="0"/>
                <a:ea typeface="Calibri" panose="020F0502020204030204" pitchFamily="34" charset="0"/>
                <a:cs typeface="Arial" panose="020B0604020202020204" pitchFamily="34" charset="0"/>
              </a:rPr>
              <a:t>vài</a:t>
            </a:r>
            <a:r>
              <a:rPr lang="fr-FR" sz="43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300" i="1" dirty="0" err="1">
                <a:solidFill>
                  <a:srgbClr val="000000"/>
                </a:solidFill>
                <a:latin typeface="Arial" panose="020B0604020202020204" pitchFamily="34" charset="0"/>
                <a:ea typeface="Calibri" panose="020F0502020204030204" pitchFamily="34" charset="0"/>
                <a:cs typeface="Arial" panose="020B0604020202020204" pitchFamily="34" charset="0"/>
              </a:rPr>
              <a:t>hiểu</a:t>
            </a:r>
            <a:r>
              <a:rPr lang="fr-FR" sz="43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300" i="1" dirty="0" err="1">
                <a:solidFill>
                  <a:srgbClr val="000000"/>
                </a:solidFill>
                <a:latin typeface="Arial" panose="020B0604020202020204" pitchFamily="34" charset="0"/>
                <a:ea typeface="Calibri" panose="020F0502020204030204" pitchFamily="34" charset="0"/>
                <a:cs typeface="Arial" panose="020B0604020202020204" pitchFamily="34" charset="0"/>
              </a:rPr>
              <a:t>biết</a:t>
            </a:r>
            <a:r>
              <a:rPr lang="fr-FR" sz="43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300" i="1"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43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300" i="1" dirty="0" err="1">
                <a:solidFill>
                  <a:srgbClr val="000000"/>
                </a:solidFill>
                <a:latin typeface="Arial" panose="020B0604020202020204" pitchFamily="34" charset="0"/>
                <a:ea typeface="Calibri" panose="020F0502020204030204" pitchFamily="34" charset="0"/>
                <a:cs typeface="Arial" panose="020B0604020202020204" pitchFamily="34" charset="0"/>
              </a:rPr>
              <a:t>cảm</a:t>
            </a:r>
            <a:r>
              <a:rPr lang="fr-FR" sz="43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300" i="1" dirty="0" err="1">
                <a:solidFill>
                  <a:srgbClr val="000000"/>
                </a:solidFill>
                <a:latin typeface="Arial" panose="020B0604020202020204" pitchFamily="34" charset="0"/>
                <a:ea typeface="Calibri" panose="020F0502020204030204" pitchFamily="34" charset="0"/>
                <a:cs typeface="Arial" panose="020B0604020202020204" pitchFamily="34" charset="0"/>
              </a:rPr>
              <a:t>nhận</a:t>
            </a:r>
            <a:r>
              <a:rPr lang="fr-FR" sz="43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300" i="1"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3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300" i="1" dirty="0" err="1">
                <a:solidFill>
                  <a:srgbClr val="000000"/>
                </a:solidFill>
                <a:latin typeface="Arial" panose="020B0604020202020204" pitchFamily="34" charset="0"/>
                <a:ea typeface="Calibri" panose="020F0502020204030204" pitchFamily="34" charset="0"/>
                <a:cs typeface="Arial" panose="020B0604020202020204" pitchFamily="34" charset="0"/>
              </a:rPr>
              <a:t>mình</a:t>
            </a:r>
            <a:r>
              <a:rPr lang="fr-FR" sz="43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300" i="1" dirty="0" err="1">
                <a:solidFill>
                  <a:srgbClr val="000000"/>
                </a:solidFill>
                <a:latin typeface="Arial" panose="020B0604020202020204" pitchFamily="34" charset="0"/>
                <a:ea typeface="Calibri" panose="020F0502020204030204" pitchFamily="34" charset="0"/>
                <a:cs typeface="Arial" panose="020B0604020202020204" pitchFamily="34" charset="0"/>
              </a:rPr>
              <a:t>về</a:t>
            </a:r>
            <a:r>
              <a:rPr lang="fr-FR" sz="43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300" i="1" dirty="0" err="1">
                <a:solidFill>
                  <a:srgbClr val="000000"/>
                </a:solidFill>
                <a:latin typeface="Arial" panose="020B0604020202020204" pitchFamily="34" charset="0"/>
                <a:ea typeface="Calibri" panose="020F0502020204030204" pitchFamily="34" charset="0"/>
                <a:cs typeface="Arial" panose="020B0604020202020204" pitchFamily="34" charset="0"/>
              </a:rPr>
              <a:t>bức</a:t>
            </a:r>
            <a:r>
              <a:rPr lang="fr-FR" sz="43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300" i="1" dirty="0" err="1">
                <a:solidFill>
                  <a:srgbClr val="000000"/>
                </a:solidFill>
                <a:latin typeface="Arial" panose="020B0604020202020204" pitchFamily="34" charset="0"/>
                <a:ea typeface="Calibri" panose="020F0502020204030204" pitchFamily="34" charset="0"/>
                <a:cs typeface="Arial" panose="020B0604020202020204" pitchFamily="34" charset="0"/>
              </a:rPr>
              <a:t>tranh</a:t>
            </a:r>
            <a:r>
              <a:rPr lang="fr-FR" sz="43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300" i="1" dirty="0" err="1">
                <a:solidFill>
                  <a:srgbClr val="000000"/>
                </a:solidFill>
                <a:latin typeface="Arial" panose="020B0604020202020204" pitchFamily="34" charset="0"/>
                <a:ea typeface="Calibri" panose="020F0502020204030204" pitchFamily="34" charset="0"/>
                <a:cs typeface="Arial" panose="020B0604020202020204" pitchFamily="34" charset="0"/>
              </a:rPr>
              <a:t>chân</a:t>
            </a:r>
            <a:r>
              <a:rPr lang="fr-FR" sz="43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300" i="1" dirty="0" err="1">
                <a:solidFill>
                  <a:srgbClr val="000000"/>
                </a:solidFill>
                <a:latin typeface="Arial" panose="020B0604020202020204" pitchFamily="34" charset="0"/>
                <a:ea typeface="Calibri" panose="020F0502020204030204" pitchFamily="34" charset="0"/>
                <a:cs typeface="Arial" panose="020B0604020202020204" pitchFamily="34" charset="0"/>
              </a:rPr>
              <a:t>dung</a:t>
            </a:r>
            <a:r>
              <a:rPr lang="fr-FR" sz="43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300" i="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này</a:t>
            </a:r>
            <a:r>
              <a:rPr lang="vi-VN" sz="4300" i="1"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300" i="1" dirty="0">
              <a:latin typeface="Arial" panose="020B0604020202020204" pitchFamily="34" charset="0"/>
              <a:cs typeface="Arial" panose="020B0604020202020204" pitchFamily="34" charset="0"/>
            </a:endParaRPr>
          </a:p>
        </p:txBody>
      </p:sp>
      <p:pic>
        <p:nvPicPr>
          <p:cNvPr id="35" name="Picture 34" descr="A painting of a person&#10;&#10;Description automatically generated with medium confidence"/>
          <p:cNvPicPr/>
          <p:nvPr/>
        </p:nvPicPr>
        <p:blipFill>
          <a:blip r:embed="rId25">
            <a:extLst>
              <a:ext uri="{28A0092B-C50C-407E-A947-70E740481C1C}">
                <a14:useLocalDpi xmlns:a14="http://schemas.microsoft.com/office/drawing/2010/main" val="0"/>
              </a:ext>
            </a:extLst>
          </a:blip>
          <a:stretch>
            <a:fillRect/>
          </a:stretch>
        </p:blipFill>
        <p:spPr>
          <a:xfrm>
            <a:off x="10707265" y="1649699"/>
            <a:ext cx="5264588" cy="7239000"/>
          </a:xfrm>
          <a:prstGeom prst="rect">
            <a:avLst/>
          </a:prstGeom>
        </p:spPr>
      </p:pic>
      <p:pic>
        <p:nvPicPr>
          <p:cNvPr id="36" name="Picture 7"/>
          <p:cNvPicPr>
            <a:picLocks noChangeAspect="1"/>
          </p:cNvPicPr>
          <p:nvPr/>
        </p:nvPicPr>
        <p:blipFill>
          <a:blip r:embed="rId26">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258501" y="5448300"/>
            <a:ext cx="4104677" cy="61840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1000" fill="hold"/>
                                        <p:tgtEl>
                                          <p:spTgt spid="34"/>
                                        </p:tgtEl>
                                        <p:attrNameLst>
                                          <p:attrName>ppt_w</p:attrName>
                                        </p:attrNameLst>
                                      </p:cBhvr>
                                      <p:tavLst>
                                        <p:tav tm="0">
                                          <p:val>
                                            <p:strVal val="#ppt_w+.3"/>
                                          </p:val>
                                        </p:tav>
                                        <p:tav tm="100000">
                                          <p:val>
                                            <p:strVal val="#ppt_w"/>
                                          </p:val>
                                        </p:tav>
                                      </p:tavLst>
                                    </p:anim>
                                    <p:anim calcmode="lin" valueType="num">
                                      <p:cBhvr>
                                        <p:cTn id="8" dur="1000" fill="hold"/>
                                        <p:tgtEl>
                                          <p:spTgt spid="34"/>
                                        </p:tgtEl>
                                        <p:attrNameLst>
                                          <p:attrName>ppt_h</p:attrName>
                                        </p:attrNameLst>
                                      </p:cBhvr>
                                      <p:tavLst>
                                        <p:tav tm="0">
                                          <p:val>
                                            <p:strVal val="#ppt_h"/>
                                          </p:val>
                                        </p:tav>
                                        <p:tav tm="100000">
                                          <p:val>
                                            <p:strVal val="#ppt_h"/>
                                          </p:val>
                                        </p:tav>
                                      </p:tavLst>
                                    </p:anim>
                                    <p:animEffect transition="in" filter="fade">
                                      <p:cBhvr>
                                        <p:cTn id="9" dur="1000"/>
                                        <p:tgtEl>
                                          <p:spTgt spid="34"/>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p:cTn id="12" dur="1000" fill="hold"/>
                                        <p:tgtEl>
                                          <p:spTgt spid="35"/>
                                        </p:tgtEl>
                                        <p:attrNameLst>
                                          <p:attrName>ppt_w</p:attrName>
                                        </p:attrNameLst>
                                      </p:cBhvr>
                                      <p:tavLst>
                                        <p:tav tm="0">
                                          <p:val>
                                            <p:strVal val="#ppt_w+.3"/>
                                          </p:val>
                                        </p:tav>
                                        <p:tav tm="100000">
                                          <p:val>
                                            <p:strVal val="#ppt_w"/>
                                          </p:val>
                                        </p:tav>
                                      </p:tavLst>
                                    </p:anim>
                                    <p:anim calcmode="lin" valueType="num">
                                      <p:cBhvr>
                                        <p:cTn id="13" dur="1000" fill="hold"/>
                                        <p:tgtEl>
                                          <p:spTgt spid="35"/>
                                        </p:tgtEl>
                                        <p:attrNameLst>
                                          <p:attrName>ppt_h</p:attrName>
                                        </p:attrNameLst>
                                      </p:cBhvr>
                                      <p:tavLst>
                                        <p:tav tm="0">
                                          <p:val>
                                            <p:strVal val="#ppt_h"/>
                                          </p:val>
                                        </p:tav>
                                        <p:tav tm="100000">
                                          <p:val>
                                            <p:strVal val="#ppt_h"/>
                                          </p:val>
                                        </p:tav>
                                      </p:tavLst>
                                    </p:anim>
                                    <p:animEffect transition="in" filter="fade">
                                      <p:cBhvr>
                                        <p:cTn id="14"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0800000">
            <a:off x="-2350050" y="8428602"/>
            <a:ext cx="22653739" cy="784385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482122" y="6950957"/>
            <a:ext cx="1554357" cy="2515140"/>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175193" y="9258300"/>
            <a:ext cx="601018" cy="380895"/>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497385" y="9573928"/>
            <a:ext cx="763171" cy="483660"/>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667702" y="9365469"/>
            <a:ext cx="657858" cy="416917"/>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035158" y="8877405"/>
            <a:ext cx="601018" cy="380895"/>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flipH="1">
            <a:off x="5499461" y="8780505"/>
            <a:ext cx="1105548" cy="1105548"/>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0727315" y="9086715"/>
            <a:ext cx="974425" cy="974425"/>
          </a:xfrm>
          <a:prstGeom prst="rect">
            <a:avLst/>
          </a:prstGeom>
        </p:spPr>
      </p:pic>
      <p:grpSp>
        <p:nvGrpSpPr>
          <p:cNvPr id="10" name="Group 10"/>
          <p:cNvGrpSpPr/>
          <p:nvPr/>
        </p:nvGrpSpPr>
        <p:grpSpPr>
          <a:xfrm>
            <a:off x="2667000" y="2089268"/>
            <a:ext cx="12830385" cy="5714733"/>
            <a:chOff x="0" y="0"/>
            <a:chExt cx="53671101" cy="33625494"/>
          </a:xfrm>
        </p:grpSpPr>
        <p:sp>
          <p:nvSpPr>
            <p:cNvPr id="11" name="Freeform 11"/>
            <p:cNvSpPr/>
            <p:nvPr/>
          </p:nvSpPr>
          <p:spPr>
            <a:xfrm>
              <a:off x="0" y="-4073"/>
              <a:ext cx="53677493" cy="33632098"/>
            </a:xfrm>
            <a:custGeom>
              <a:avLst/>
              <a:gdLst/>
              <a:ahLst/>
              <a:cxnLst/>
              <a:rect l="l" t="t" r="r" b="b"/>
              <a:pathLst>
                <a:path w="53677493" h="33632098">
                  <a:moveTo>
                    <a:pt x="53049711" y="33577618"/>
                  </a:moveTo>
                  <a:cubicBezTo>
                    <a:pt x="53049711" y="33577618"/>
                    <a:pt x="52318841" y="33632098"/>
                    <a:pt x="44714406" y="33629475"/>
                  </a:cubicBezTo>
                  <a:cubicBezTo>
                    <a:pt x="18444435" y="33627314"/>
                    <a:pt x="1057074" y="33619488"/>
                    <a:pt x="1057074" y="33619488"/>
                  </a:cubicBezTo>
                  <a:cubicBezTo>
                    <a:pt x="812932" y="33610654"/>
                    <a:pt x="449110" y="33589425"/>
                    <a:pt x="282371" y="33531245"/>
                  </a:cubicBezTo>
                  <a:cubicBezTo>
                    <a:pt x="4469" y="33434284"/>
                    <a:pt x="0" y="33261004"/>
                    <a:pt x="0" y="27335288"/>
                  </a:cubicBezTo>
                  <a:lnTo>
                    <a:pt x="0" y="27334963"/>
                  </a:lnTo>
                  <a:cubicBezTo>
                    <a:pt x="8536" y="491230"/>
                    <a:pt x="0" y="345608"/>
                    <a:pt x="77597" y="223930"/>
                  </a:cubicBezTo>
                  <a:cubicBezTo>
                    <a:pt x="217372" y="4759"/>
                    <a:pt x="519255" y="4073"/>
                    <a:pt x="937909" y="4073"/>
                  </a:cubicBezTo>
                  <a:cubicBezTo>
                    <a:pt x="937909" y="4073"/>
                    <a:pt x="7421816" y="15681"/>
                    <a:pt x="35027784" y="7673"/>
                  </a:cubicBezTo>
                  <a:cubicBezTo>
                    <a:pt x="52099908" y="0"/>
                    <a:pt x="52816646" y="6979"/>
                    <a:pt x="52816646" y="6979"/>
                  </a:cubicBezTo>
                  <a:cubicBezTo>
                    <a:pt x="53184952" y="14458"/>
                    <a:pt x="53323213" y="42638"/>
                    <a:pt x="53520950" y="165219"/>
                  </a:cubicBezTo>
                  <a:cubicBezTo>
                    <a:pt x="53671967" y="258836"/>
                    <a:pt x="53677493" y="476157"/>
                    <a:pt x="53668352" y="27334960"/>
                  </a:cubicBezTo>
                  <a:lnTo>
                    <a:pt x="53668352" y="27335285"/>
                  </a:lnTo>
                  <a:cubicBezTo>
                    <a:pt x="53668352" y="33378969"/>
                    <a:pt x="53625564" y="33527555"/>
                    <a:pt x="53049711" y="33577618"/>
                  </a:cubicBezTo>
                  <a:close/>
                </a:path>
              </a:pathLst>
            </a:custGeom>
            <a:solidFill>
              <a:srgbClr val="F1BCB6"/>
            </a:solidFill>
          </p:spPr>
        </p:sp>
      </p:grpSp>
      <p:grpSp>
        <p:nvGrpSpPr>
          <p:cNvPr id="12" name="Group 12"/>
          <p:cNvGrpSpPr/>
          <p:nvPr/>
        </p:nvGrpSpPr>
        <p:grpSpPr>
          <a:xfrm>
            <a:off x="2980554" y="1742669"/>
            <a:ext cx="12259445" cy="5909924"/>
            <a:chOff x="0" y="0"/>
            <a:chExt cx="53671101" cy="34773997"/>
          </a:xfrm>
        </p:grpSpPr>
        <p:sp>
          <p:nvSpPr>
            <p:cNvPr id="13" name="Freeform 13"/>
            <p:cNvSpPr/>
            <p:nvPr/>
          </p:nvSpPr>
          <p:spPr>
            <a:xfrm>
              <a:off x="0" y="-4073"/>
              <a:ext cx="53677493" cy="34780598"/>
            </a:xfrm>
            <a:custGeom>
              <a:avLst/>
              <a:gdLst/>
              <a:ahLst/>
              <a:cxnLst/>
              <a:rect l="l" t="t" r="r" b="b"/>
              <a:pathLst>
                <a:path w="53677493" h="34780598">
                  <a:moveTo>
                    <a:pt x="53049711" y="34726121"/>
                  </a:moveTo>
                  <a:cubicBezTo>
                    <a:pt x="53049711" y="34726121"/>
                    <a:pt x="52318841" y="34780598"/>
                    <a:pt x="44714406" y="34777978"/>
                  </a:cubicBezTo>
                  <a:cubicBezTo>
                    <a:pt x="18444435" y="34775814"/>
                    <a:pt x="1057074" y="34767991"/>
                    <a:pt x="1057074" y="34767991"/>
                  </a:cubicBezTo>
                  <a:cubicBezTo>
                    <a:pt x="812932" y="34759158"/>
                    <a:pt x="449110" y="34737925"/>
                    <a:pt x="282371" y="34679749"/>
                  </a:cubicBezTo>
                  <a:cubicBezTo>
                    <a:pt x="4469" y="34582784"/>
                    <a:pt x="0" y="34409508"/>
                    <a:pt x="0" y="28280933"/>
                  </a:cubicBezTo>
                  <a:lnTo>
                    <a:pt x="0" y="28280598"/>
                  </a:lnTo>
                  <a:cubicBezTo>
                    <a:pt x="8536" y="491230"/>
                    <a:pt x="0" y="345608"/>
                    <a:pt x="77597" y="223930"/>
                  </a:cubicBezTo>
                  <a:cubicBezTo>
                    <a:pt x="217372" y="4759"/>
                    <a:pt x="519255" y="4073"/>
                    <a:pt x="937909" y="4073"/>
                  </a:cubicBezTo>
                  <a:cubicBezTo>
                    <a:pt x="937909" y="4073"/>
                    <a:pt x="7421816" y="15681"/>
                    <a:pt x="35027784" y="7673"/>
                  </a:cubicBezTo>
                  <a:cubicBezTo>
                    <a:pt x="52099908" y="0"/>
                    <a:pt x="52816646" y="6979"/>
                    <a:pt x="52816646" y="6979"/>
                  </a:cubicBezTo>
                  <a:cubicBezTo>
                    <a:pt x="53184952" y="14458"/>
                    <a:pt x="53323213" y="42638"/>
                    <a:pt x="53520950" y="165219"/>
                  </a:cubicBezTo>
                  <a:cubicBezTo>
                    <a:pt x="53671967" y="258836"/>
                    <a:pt x="53677493" y="476157"/>
                    <a:pt x="53668352" y="28280595"/>
                  </a:cubicBezTo>
                  <a:lnTo>
                    <a:pt x="53668352" y="28280930"/>
                  </a:lnTo>
                  <a:cubicBezTo>
                    <a:pt x="53668352" y="34527473"/>
                    <a:pt x="53625564" y="34676059"/>
                    <a:pt x="53049711" y="34726121"/>
                  </a:cubicBezTo>
                  <a:close/>
                </a:path>
              </a:pathLst>
            </a:custGeom>
            <a:solidFill>
              <a:srgbClr val="FFD4CF"/>
            </a:solidFill>
          </p:spPr>
        </p:sp>
      </p:grpSp>
      <p:pic>
        <p:nvPicPr>
          <p:cNvPr id="28" name="Picture 2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192279" y="6950957"/>
            <a:ext cx="1960196" cy="3171838"/>
          </a:xfrm>
          <a:prstGeom prst="rect">
            <a:avLst/>
          </a:prstGeom>
        </p:spPr>
      </p:pic>
      <p:sp>
        <p:nvSpPr>
          <p:cNvPr id="31" name="TextBox 31"/>
          <p:cNvSpPr txBox="1"/>
          <p:nvPr/>
        </p:nvSpPr>
        <p:spPr>
          <a:xfrm>
            <a:off x="6398225" y="2060001"/>
            <a:ext cx="5488779" cy="861774"/>
          </a:xfrm>
          <a:prstGeom prst="rect">
            <a:avLst/>
          </a:prstGeom>
        </p:spPr>
        <p:txBody>
          <a:bodyPr lIns="0" tIns="0" rIns="0" bIns="0" rtlCol="0" anchor="t">
            <a:spAutoFit/>
          </a:bodyPr>
          <a:lstStyle/>
          <a:p>
            <a:pPr algn="ctr"/>
            <a:r>
              <a:rPr lang="vi-VN" sz="5600" b="1" dirty="0" smtClean="0">
                <a:solidFill>
                  <a:srgbClr val="FF0000"/>
                </a:solidFill>
              </a:rPr>
              <a:t>KẾT LUẬN</a:t>
            </a:r>
            <a:endParaRPr lang="en-US" sz="5600" b="1" dirty="0">
              <a:solidFill>
                <a:srgbClr val="FF0000"/>
              </a:solidFill>
            </a:endParaRPr>
          </a:p>
        </p:txBody>
      </p:sp>
      <p:grpSp>
        <p:nvGrpSpPr>
          <p:cNvPr id="32" name="Group 32"/>
          <p:cNvGrpSpPr/>
          <p:nvPr/>
        </p:nvGrpSpPr>
        <p:grpSpPr>
          <a:xfrm>
            <a:off x="3323179" y="3146151"/>
            <a:ext cx="11746022" cy="4244936"/>
            <a:chOff x="0" y="0"/>
            <a:chExt cx="8375416" cy="4207013"/>
          </a:xfrm>
        </p:grpSpPr>
        <p:sp>
          <p:nvSpPr>
            <p:cNvPr id="33" name="Freeform 33"/>
            <p:cNvSpPr/>
            <p:nvPr/>
          </p:nvSpPr>
          <p:spPr>
            <a:xfrm>
              <a:off x="-9098" y="-6509"/>
              <a:ext cx="8389747" cy="4239067"/>
            </a:xfrm>
            <a:custGeom>
              <a:avLst/>
              <a:gdLst/>
              <a:ahLst/>
              <a:cxnLst/>
              <a:rect l="l" t="t" r="r" b="b"/>
              <a:pathLst>
                <a:path w="8389747" h="4239067">
                  <a:moveTo>
                    <a:pt x="63030" y="3645513"/>
                  </a:moveTo>
                  <a:cubicBezTo>
                    <a:pt x="63030" y="3645513"/>
                    <a:pt x="0" y="3398949"/>
                    <a:pt x="10218" y="1214762"/>
                  </a:cubicBezTo>
                  <a:cubicBezTo>
                    <a:pt x="18651" y="990971"/>
                    <a:pt x="65033" y="645332"/>
                    <a:pt x="65033" y="645332"/>
                  </a:cubicBezTo>
                  <a:cubicBezTo>
                    <a:pt x="82233" y="502466"/>
                    <a:pt x="56685" y="337866"/>
                    <a:pt x="181385" y="223925"/>
                  </a:cubicBezTo>
                  <a:cubicBezTo>
                    <a:pt x="346794" y="72788"/>
                    <a:pt x="621643" y="0"/>
                    <a:pt x="7496674" y="6965"/>
                  </a:cubicBezTo>
                  <a:lnTo>
                    <a:pt x="7496675" y="6965"/>
                  </a:lnTo>
                  <a:cubicBezTo>
                    <a:pt x="7713422" y="16819"/>
                    <a:pt x="7917737" y="36481"/>
                    <a:pt x="8051926" y="101690"/>
                  </a:cubicBezTo>
                  <a:cubicBezTo>
                    <a:pt x="8307971" y="226120"/>
                    <a:pt x="8389747" y="459160"/>
                    <a:pt x="8384259" y="704684"/>
                  </a:cubicBezTo>
                  <a:cubicBezTo>
                    <a:pt x="8384259" y="704684"/>
                    <a:pt x="8340971" y="1013073"/>
                    <a:pt x="8348404" y="1248607"/>
                  </a:cubicBezTo>
                  <a:cubicBezTo>
                    <a:pt x="8355528" y="3387315"/>
                    <a:pt x="8362684" y="3582917"/>
                    <a:pt x="8362684" y="3582917"/>
                  </a:cubicBezTo>
                  <a:cubicBezTo>
                    <a:pt x="8346003" y="3798650"/>
                    <a:pt x="8231359" y="4009262"/>
                    <a:pt x="8034490" y="4120886"/>
                  </a:cubicBezTo>
                  <a:cubicBezTo>
                    <a:pt x="7884138" y="4206134"/>
                    <a:pt x="7686107" y="4221232"/>
                    <a:pt x="6109166" y="4210490"/>
                  </a:cubicBezTo>
                  <a:lnTo>
                    <a:pt x="6109080" y="4210490"/>
                  </a:lnTo>
                  <a:cubicBezTo>
                    <a:pt x="645952" y="4205214"/>
                    <a:pt x="384604" y="4239067"/>
                    <a:pt x="254278" y="4129909"/>
                  </a:cubicBezTo>
                  <a:cubicBezTo>
                    <a:pt x="145767" y="4039024"/>
                    <a:pt x="81795" y="3845712"/>
                    <a:pt x="63030" y="3645513"/>
                  </a:cubicBezTo>
                  <a:close/>
                </a:path>
              </a:pathLst>
            </a:custGeom>
            <a:solidFill>
              <a:srgbClr val="FFFFFF"/>
            </a:solidFill>
          </p:spPr>
        </p:sp>
      </p:grpSp>
      <p:pic>
        <p:nvPicPr>
          <p:cNvPr id="34" name="Picture 3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4681009" y="322"/>
            <a:ext cx="1632751" cy="1632751"/>
          </a:xfrm>
          <a:prstGeom prst="rect">
            <a:avLst/>
          </a:prstGeom>
        </p:spPr>
      </p:pic>
      <p:pic>
        <p:nvPicPr>
          <p:cNvPr id="35" name="Picture 3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9521415">
            <a:off x="3455101" y="534347"/>
            <a:ext cx="890735" cy="937616"/>
          </a:xfrm>
          <a:prstGeom prst="rect">
            <a:avLst/>
          </a:prstGeom>
        </p:spPr>
      </p:pic>
      <p:pic>
        <p:nvPicPr>
          <p:cNvPr id="36" name="Picture 36"/>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7539313">
            <a:off x="17241862" y="4642921"/>
            <a:ext cx="504848" cy="531419"/>
          </a:xfrm>
          <a:prstGeom prst="rect">
            <a:avLst/>
          </a:prstGeom>
        </p:spPr>
      </p:pic>
      <p:pic>
        <p:nvPicPr>
          <p:cNvPr id="37" name="Picture 37"/>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569237" y="701984"/>
            <a:ext cx="2392382" cy="1244039"/>
          </a:xfrm>
          <a:prstGeom prst="rect">
            <a:avLst/>
          </a:prstGeom>
        </p:spPr>
      </p:pic>
      <p:pic>
        <p:nvPicPr>
          <p:cNvPr id="38" name="Picture 38"/>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flipH="1">
            <a:off x="16373331" y="1494757"/>
            <a:ext cx="2535351" cy="1318383"/>
          </a:xfrm>
          <a:prstGeom prst="rect">
            <a:avLst/>
          </a:prstGeom>
        </p:spPr>
      </p:pic>
      <p:sp>
        <p:nvSpPr>
          <p:cNvPr id="42" name="Rectangle 41"/>
          <p:cNvSpPr/>
          <p:nvPr/>
        </p:nvSpPr>
        <p:spPr>
          <a:xfrm>
            <a:off x="3485017" y="3202153"/>
            <a:ext cx="11315194" cy="3970318"/>
          </a:xfrm>
          <a:prstGeom prst="rect">
            <a:avLst/>
          </a:prstGeom>
        </p:spPr>
        <p:txBody>
          <a:bodyPr wrap="square">
            <a:spAutoFit/>
          </a:bodyPr>
          <a:lstStyle/>
          <a:p>
            <a:pPr algn="just">
              <a:lnSpc>
                <a:spcPct val="150000"/>
              </a:lnSpc>
              <a:spcBef>
                <a:spcPts val="300"/>
              </a:spcBef>
              <a:spcAft>
                <a:spcPts val="300"/>
              </a:spcAft>
            </a:pPr>
            <a:r>
              <a:rPr lang="vi-VN" sz="4200" dirty="0">
                <a:solidFill>
                  <a:srgbClr val="000000"/>
                </a:solidFill>
                <a:ea typeface="Calibri" panose="020F0502020204030204" pitchFamily="34" charset="0"/>
                <a:cs typeface="Arial" panose="020B0604020202020204" pitchFamily="34" charset="0"/>
              </a:rPr>
              <a:t>	Khi vẽ tranh chân dung, ngoài việc chú trọng đến tạo hình và màu sắc, ta cũng cần chú trọng đến những nét biểu hiện nội tâm vui, buồn, khắc khoải hay trầm tư của nhân vật.</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07993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3653ACE-B91C-90F7-F841-7CE685032615}"/>
              </a:ext>
            </a:extLst>
          </p:cNvPr>
          <p:cNvGrpSpPr/>
          <p:nvPr/>
        </p:nvGrpSpPr>
        <p:grpSpPr>
          <a:xfrm>
            <a:off x="18613412" y="936894"/>
            <a:ext cx="9098499" cy="3905886"/>
            <a:chOff x="12408941" y="624596"/>
            <a:chExt cx="6065666" cy="2603924"/>
          </a:xfrm>
        </p:grpSpPr>
        <p:pic>
          <p:nvPicPr>
            <p:cNvPr id="10" name="Picture 15">
              <a:extLst>
                <a:ext uri="{FF2B5EF4-FFF2-40B4-BE49-F238E27FC236}">
                  <a16:creationId xmlns:a16="http://schemas.microsoft.com/office/drawing/2014/main" id="{D638024B-38D1-3A4C-3550-EDBD6718BB69}"/>
                </a:ext>
              </a:extLst>
            </p:cNvPr>
            <p:cNvPicPr>
              <a:picLocks noChangeAspect="1"/>
            </p:cNvPicPr>
            <p:nvPr/>
          </p:nvPicPr>
          <p:blipFill>
            <a:blip r:embed="rId2"/>
            <a:srcRect/>
            <a:stretch>
              <a:fillRect/>
            </a:stretch>
          </p:blipFill>
          <p:spPr>
            <a:xfrm>
              <a:off x="12408941" y="2319799"/>
              <a:ext cx="1478597" cy="908721"/>
            </a:xfrm>
            <a:prstGeom prst="rect">
              <a:avLst/>
            </a:prstGeom>
          </p:spPr>
        </p:pic>
        <p:pic>
          <p:nvPicPr>
            <p:cNvPr id="11" name="Picture 23">
              <a:extLst>
                <a:ext uri="{FF2B5EF4-FFF2-40B4-BE49-F238E27FC236}">
                  <a16:creationId xmlns:a16="http://schemas.microsoft.com/office/drawing/2014/main" id="{4860FF8B-1E86-CCBD-71BA-903AF628B3D5}"/>
                </a:ext>
              </a:extLst>
            </p:cNvPr>
            <p:cNvPicPr>
              <a:picLocks noChangeAspect="1"/>
            </p:cNvPicPr>
            <p:nvPr/>
          </p:nvPicPr>
          <p:blipFill>
            <a:blip r:embed="rId3"/>
            <a:srcRect/>
            <a:stretch>
              <a:fillRect/>
            </a:stretch>
          </p:blipFill>
          <p:spPr>
            <a:xfrm>
              <a:off x="12746373" y="624596"/>
              <a:ext cx="1832014" cy="1354927"/>
            </a:xfrm>
            <a:prstGeom prst="rect">
              <a:avLst/>
            </a:prstGeom>
          </p:spPr>
        </p:pic>
        <p:pic>
          <p:nvPicPr>
            <p:cNvPr id="12" name="Picture 15">
              <a:extLst>
                <a:ext uri="{FF2B5EF4-FFF2-40B4-BE49-F238E27FC236}">
                  <a16:creationId xmlns:a16="http://schemas.microsoft.com/office/drawing/2014/main" id="{628A8416-67E6-DB89-FBEB-093DE12EE330}"/>
                </a:ext>
              </a:extLst>
            </p:cNvPr>
            <p:cNvPicPr>
              <a:picLocks noChangeAspect="1"/>
            </p:cNvPicPr>
            <p:nvPr/>
          </p:nvPicPr>
          <p:blipFill>
            <a:blip r:embed="rId2"/>
            <a:srcRect/>
            <a:stretch>
              <a:fillRect/>
            </a:stretch>
          </p:blipFill>
          <p:spPr>
            <a:xfrm>
              <a:off x="15134284" y="1919702"/>
              <a:ext cx="1130523" cy="694801"/>
            </a:xfrm>
            <a:prstGeom prst="rect">
              <a:avLst/>
            </a:prstGeom>
          </p:spPr>
        </p:pic>
        <p:pic>
          <p:nvPicPr>
            <p:cNvPr id="13" name="Picture 15">
              <a:extLst>
                <a:ext uri="{FF2B5EF4-FFF2-40B4-BE49-F238E27FC236}">
                  <a16:creationId xmlns:a16="http://schemas.microsoft.com/office/drawing/2014/main" id="{7621BE33-2DA3-D38B-67AB-0020CDA05A8A}"/>
                </a:ext>
              </a:extLst>
            </p:cNvPr>
            <p:cNvPicPr>
              <a:picLocks noChangeAspect="1"/>
            </p:cNvPicPr>
            <p:nvPr/>
          </p:nvPicPr>
          <p:blipFill>
            <a:blip r:embed="rId2"/>
            <a:srcRect/>
            <a:stretch>
              <a:fillRect/>
            </a:stretch>
          </p:blipFill>
          <p:spPr>
            <a:xfrm>
              <a:off x="17344084" y="1284722"/>
              <a:ext cx="1130523" cy="694801"/>
            </a:xfrm>
            <a:prstGeom prst="rect">
              <a:avLst/>
            </a:prstGeom>
          </p:spPr>
        </p:pic>
      </p:grpSp>
      <p:grpSp>
        <p:nvGrpSpPr>
          <p:cNvPr id="14" name="Group 13">
            <a:extLst>
              <a:ext uri="{FF2B5EF4-FFF2-40B4-BE49-F238E27FC236}">
                <a16:creationId xmlns:a16="http://schemas.microsoft.com/office/drawing/2014/main" id="{0ECB2E50-8C48-64E7-0633-E7CCC19A69AD}"/>
              </a:ext>
            </a:extLst>
          </p:cNvPr>
          <p:cNvGrpSpPr/>
          <p:nvPr/>
        </p:nvGrpSpPr>
        <p:grpSpPr>
          <a:xfrm>
            <a:off x="-7638498" y="264367"/>
            <a:ext cx="7521471" cy="3896873"/>
            <a:chOff x="-5092332" y="176244"/>
            <a:chExt cx="5014314" cy="2597915"/>
          </a:xfrm>
        </p:grpSpPr>
        <p:pic>
          <p:nvPicPr>
            <p:cNvPr id="15" name="Picture 15">
              <a:extLst>
                <a:ext uri="{FF2B5EF4-FFF2-40B4-BE49-F238E27FC236}">
                  <a16:creationId xmlns:a16="http://schemas.microsoft.com/office/drawing/2014/main" id="{CC379DE3-9852-8864-640A-4BED1045374C}"/>
                </a:ext>
              </a:extLst>
            </p:cNvPr>
            <p:cNvPicPr>
              <a:picLocks noChangeAspect="1"/>
            </p:cNvPicPr>
            <p:nvPr/>
          </p:nvPicPr>
          <p:blipFill>
            <a:blip r:embed="rId2"/>
            <a:srcRect/>
            <a:stretch>
              <a:fillRect/>
            </a:stretch>
          </p:blipFill>
          <p:spPr>
            <a:xfrm>
              <a:off x="-3186310" y="1302059"/>
              <a:ext cx="1478597" cy="908721"/>
            </a:xfrm>
            <a:prstGeom prst="rect">
              <a:avLst/>
            </a:prstGeom>
          </p:spPr>
        </p:pic>
        <p:pic>
          <p:nvPicPr>
            <p:cNvPr id="16" name="Picture 15">
              <a:extLst>
                <a:ext uri="{FF2B5EF4-FFF2-40B4-BE49-F238E27FC236}">
                  <a16:creationId xmlns:a16="http://schemas.microsoft.com/office/drawing/2014/main" id="{FF0CF416-5F1F-6A12-1CD1-98E416F24356}"/>
                </a:ext>
              </a:extLst>
            </p:cNvPr>
            <p:cNvPicPr>
              <a:picLocks noChangeAspect="1"/>
            </p:cNvPicPr>
            <p:nvPr/>
          </p:nvPicPr>
          <p:blipFill>
            <a:blip r:embed="rId2"/>
            <a:srcRect/>
            <a:stretch>
              <a:fillRect/>
            </a:stretch>
          </p:blipFill>
          <p:spPr>
            <a:xfrm>
              <a:off x="-1208541" y="176244"/>
              <a:ext cx="1130523" cy="694801"/>
            </a:xfrm>
            <a:prstGeom prst="rect">
              <a:avLst/>
            </a:prstGeom>
          </p:spPr>
        </p:pic>
        <p:pic>
          <p:nvPicPr>
            <p:cNvPr id="17" name="Picture 15">
              <a:extLst>
                <a:ext uri="{FF2B5EF4-FFF2-40B4-BE49-F238E27FC236}">
                  <a16:creationId xmlns:a16="http://schemas.microsoft.com/office/drawing/2014/main" id="{2533FD92-B7EE-3B29-1FFD-298AF9F22E64}"/>
                </a:ext>
              </a:extLst>
            </p:cNvPr>
            <p:cNvPicPr>
              <a:picLocks noChangeAspect="1"/>
            </p:cNvPicPr>
            <p:nvPr/>
          </p:nvPicPr>
          <p:blipFill>
            <a:blip r:embed="rId2"/>
            <a:srcRect/>
            <a:stretch>
              <a:fillRect/>
            </a:stretch>
          </p:blipFill>
          <p:spPr>
            <a:xfrm>
              <a:off x="-1549475" y="2079358"/>
              <a:ext cx="1130523" cy="694801"/>
            </a:xfrm>
            <a:prstGeom prst="rect">
              <a:avLst/>
            </a:prstGeom>
          </p:spPr>
        </p:pic>
        <p:pic>
          <p:nvPicPr>
            <p:cNvPr id="18" name="Picture 15">
              <a:extLst>
                <a:ext uri="{FF2B5EF4-FFF2-40B4-BE49-F238E27FC236}">
                  <a16:creationId xmlns:a16="http://schemas.microsoft.com/office/drawing/2014/main" id="{64C41A83-75A0-BA32-5CD9-AECDFA156DCD}"/>
                </a:ext>
              </a:extLst>
            </p:cNvPr>
            <p:cNvPicPr>
              <a:picLocks noChangeAspect="1"/>
            </p:cNvPicPr>
            <p:nvPr/>
          </p:nvPicPr>
          <p:blipFill>
            <a:blip r:embed="rId2"/>
            <a:srcRect/>
            <a:stretch>
              <a:fillRect/>
            </a:stretch>
          </p:blipFill>
          <p:spPr>
            <a:xfrm>
              <a:off x="-5092332" y="871045"/>
              <a:ext cx="1130523" cy="694801"/>
            </a:xfrm>
            <a:prstGeom prst="rect">
              <a:avLst/>
            </a:prstGeom>
          </p:spPr>
        </p:pic>
      </p:grpSp>
      <p:pic>
        <p:nvPicPr>
          <p:cNvPr id="4" name="Picture 14">
            <a:extLst>
              <a:ext uri="{FF2B5EF4-FFF2-40B4-BE49-F238E27FC236}">
                <a16:creationId xmlns:a16="http://schemas.microsoft.com/office/drawing/2014/main" id="{C65B06C7-61EB-0676-D597-D7299F33E72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963891" y="6789420"/>
            <a:ext cx="9324110" cy="3497580"/>
          </a:xfrm>
          <a:prstGeom prst="rect">
            <a:avLst/>
          </a:prstGeom>
        </p:spPr>
      </p:pic>
      <p:pic>
        <p:nvPicPr>
          <p:cNvPr id="5" name="Picture 15">
            <a:extLst>
              <a:ext uri="{FF2B5EF4-FFF2-40B4-BE49-F238E27FC236}">
                <a16:creationId xmlns:a16="http://schemas.microsoft.com/office/drawing/2014/main" id="{0EEBF5D7-0461-0B8D-0AC5-5DE45C62E47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0" y="6789420"/>
            <a:ext cx="9144000" cy="3497580"/>
          </a:xfrm>
          <a:prstGeom prst="rect">
            <a:avLst/>
          </a:prstGeom>
        </p:spPr>
      </p:pic>
      <p:pic>
        <p:nvPicPr>
          <p:cNvPr id="6" name="Picture 6">
            <a:extLst>
              <a:ext uri="{FF2B5EF4-FFF2-40B4-BE49-F238E27FC236}">
                <a16:creationId xmlns:a16="http://schemas.microsoft.com/office/drawing/2014/main" id="{F5928F19-2BB9-2B92-4FF8-3276D8B70793}"/>
              </a:ext>
            </a:extLst>
          </p:cNvPr>
          <p:cNvPicPr>
            <a:picLocks noChangeAspect="1"/>
          </p:cNvPicPr>
          <p:nvPr/>
        </p:nvPicPr>
        <p:blipFill>
          <a:blip r:embed="rId8"/>
          <a:srcRect/>
          <a:stretch>
            <a:fillRect/>
          </a:stretch>
        </p:blipFill>
        <p:spPr>
          <a:xfrm>
            <a:off x="9609925" y="1167851"/>
            <a:ext cx="8542379" cy="7677462"/>
          </a:xfrm>
          <a:prstGeom prst="rect">
            <a:avLst/>
          </a:prstGeom>
        </p:spPr>
      </p:pic>
      <p:pic>
        <p:nvPicPr>
          <p:cNvPr id="19" name="Picture 2">
            <a:extLst>
              <a:ext uri="{FF2B5EF4-FFF2-40B4-BE49-F238E27FC236}">
                <a16:creationId xmlns:a16="http://schemas.microsoft.com/office/drawing/2014/main" id="{C5ED3509-9514-769F-1FED-91B0794C6F4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487367" y="178037"/>
            <a:ext cx="1979630" cy="1979630"/>
          </a:xfrm>
          <a:prstGeom prst="rect">
            <a:avLst/>
          </a:prstGeom>
        </p:spPr>
      </p:pic>
      <p:sp>
        <p:nvSpPr>
          <p:cNvPr id="20" name="Title 1">
            <a:extLst>
              <a:ext uri="{FF2B5EF4-FFF2-40B4-BE49-F238E27FC236}">
                <a16:creationId xmlns:a16="http://schemas.microsoft.com/office/drawing/2014/main" id="{AF9520BE-2053-7A3F-079A-83073CA0C17B}"/>
              </a:ext>
            </a:extLst>
          </p:cNvPr>
          <p:cNvSpPr txBox="1">
            <a:spLocks/>
          </p:cNvSpPr>
          <p:nvPr/>
        </p:nvSpPr>
        <p:spPr>
          <a:xfrm>
            <a:off x="718457" y="4149328"/>
            <a:ext cx="8425544" cy="1988345"/>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9900" b="1" dirty="0">
                <a:solidFill>
                  <a:srgbClr val="FF0000"/>
                </a:solidFill>
                <a:latin typeface="Arial" panose="020B0604020202020204" pitchFamily="34" charset="0"/>
                <a:cs typeface="Arial" panose="020B0604020202020204" pitchFamily="34" charset="0"/>
              </a:rPr>
              <a:t>BÍ MẬT TRÊN CÁNH HOA</a:t>
            </a:r>
          </a:p>
        </p:txBody>
      </p:sp>
    </p:spTree>
    <p:extLst>
      <p:ext uri="{BB962C8B-B14F-4D97-AF65-F5344CB8AC3E}">
        <p14:creationId xmlns:p14="http://schemas.microsoft.com/office/powerpoint/2010/main" val="2201450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0" fill="hold"/>
                                        <p:tgtEl>
                                          <p:spTgt spid="14"/>
                                        </p:tgtEl>
                                        <p:attrNameLst>
                                          <p:attrName>ppt_x</p:attrName>
                                        </p:attrNameLst>
                                      </p:cBhvr>
                                      <p:tavLst>
                                        <p:tav tm="0">
                                          <p:val>
                                            <p:strVal val="1+#ppt_w/2"/>
                                          </p:val>
                                        </p:tav>
                                        <p:tav tm="100000">
                                          <p:val>
                                            <p:strVal val="#ppt_x"/>
                                          </p:val>
                                        </p:tav>
                                      </p:tavLst>
                                    </p:anim>
                                    <p:anim calcmode="lin" valueType="num">
                                      <p:cBhvr additive="base">
                                        <p:cTn id="8" dur="100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8" repeatCount="indefinite"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8000" fill="hold"/>
                                        <p:tgtEl>
                                          <p:spTgt spid="9"/>
                                        </p:tgtEl>
                                        <p:attrNameLst>
                                          <p:attrName>ppt_x</p:attrName>
                                        </p:attrNameLst>
                                      </p:cBhvr>
                                      <p:tavLst>
                                        <p:tav tm="0">
                                          <p:val>
                                            <p:strVal val="0-#ppt_w/2"/>
                                          </p:val>
                                        </p:tav>
                                        <p:tav tm="100000">
                                          <p:val>
                                            <p:strVal val="#ppt_x"/>
                                          </p:val>
                                        </p:tav>
                                      </p:tavLst>
                                    </p:anim>
                                    <p:anim calcmode="lin" valueType="num">
                                      <p:cBhvr additive="base">
                                        <p:cTn id="12" dur="8000" fill="hold"/>
                                        <p:tgtEl>
                                          <p:spTgt spid="9"/>
                                        </p:tgtEl>
                                        <p:attrNameLst>
                                          <p:attrName>ppt_y</p:attrName>
                                        </p:attrNameLst>
                                      </p:cBhvr>
                                      <p:tavLst>
                                        <p:tav tm="0">
                                          <p:val>
                                            <p:strVal val="#ppt_y"/>
                                          </p:val>
                                        </p:tav>
                                        <p:tav tm="100000">
                                          <p:val>
                                            <p:strVal val="#ppt_y"/>
                                          </p:val>
                                        </p:tav>
                                      </p:tavLst>
                                    </p:anim>
                                  </p:childTnLst>
                                </p:cTn>
                              </p:par>
                              <p:par>
                                <p:cTn id="13" presetID="26" presetClass="emph" presetSubtype="0" repeatCount="4000" fill="hold" grpId="0" nodeType="withEffect">
                                  <p:stCondLst>
                                    <p:cond delay="0"/>
                                  </p:stCondLst>
                                  <p:childTnLst>
                                    <p:animEffect transition="out" filter="fade">
                                      <p:cBhvr>
                                        <p:cTn id="14" dur="500" tmFilter="0, 0; .2, .5; .8, .5; 1, 0"/>
                                        <p:tgtEl>
                                          <p:spTgt spid="20"/>
                                        </p:tgtEl>
                                      </p:cBhvr>
                                    </p:animEffect>
                                    <p:animScale>
                                      <p:cBhvr>
                                        <p:cTn id="15" dur="250" autoRev="1" fill="hold"/>
                                        <p:tgtEl>
                                          <p:spTgt spid="2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7EDE3E0-1F0C-DBD7-A502-937195AA4788}"/>
              </a:ext>
            </a:extLst>
          </p:cNvPr>
          <p:cNvGrpSpPr/>
          <p:nvPr/>
        </p:nvGrpSpPr>
        <p:grpSpPr>
          <a:xfrm>
            <a:off x="0" y="6789420"/>
            <a:ext cx="18288000" cy="3497580"/>
            <a:chOff x="0" y="4526280"/>
            <a:chExt cx="12192000" cy="2331720"/>
          </a:xfrm>
        </p:grpSpPr>
        <p:pic>
          <p:nvPicPr>
            <p:cNvPr id="4" name="Picture 14">
              <a:extLst>
                <a:ext uri="{FF2B5EF4-FFF2-40B4-BE49-F238E27FC236}">
                  <a16:creationId xmlns:a16="http://schemas.microsoft.com/office/drawing/2014/main" id="{C65B06C7-61EB-0676-D597-D7299F33E72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5975927" y="4526280"/>
              <a:ext cx="6216073" cy="2331720"/>
            </a:xfrm>
            <a:prstGeom prst="rect">
              <a:avLst/>
            </a:prstGeom>
          </p:spPr>
        </p:pic>
        <p:pic>
          <p:nvPicPr>
            <p:cNvPr id="5" name="Picture 15">
              <a:extLst>
                <a:ext uri="{FF2B5EF4-FFF2-40B4-BE49-F238E27FC236}">
                  <a16:creationId xmlns:a16="http://schemas.microsoft.com/office/drawing/2014/main" id="{0EEBF5D7-0461-0B8D-0AC5-5DE45C62E47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0" y="4526280"/>
              <a:ext cx="6096000" cy="2331720"/>
            </a:xfrm>
            <a:prstGeom prst="rect">
              <a:avLst/>
            </a:prstGeom>
          </p:spPr>
        </p:pic>
      </p:grpSp>
      <p:pic>
        <p:nvPicPr>
          <p:cNvPr id="21" name="Picture 7">
            <a:extLst>
              <a:ext uri="{FF2B5EF4-FFF2-40B4-BE49-F238E27FC236}">
                <a16:creationId xmlns:a16="http://schemas.microsoft.com/office/drawing/2014/main" id="{32C6A8F7-44A9-757D-9229-E4D8A76C267A}"/>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t="66612"/>
          <a:stretch/>
        </p:blipFill>
        <p:spPr>
          <a:xfrm>
            <a:off x="7963169" y="4468305"/>
            <a:ext cx="2430077" cy="5818695"/>
          </a:xfrm>
          <a:prstGeom prst="rect">
            <a:avLst/>
          </a:prstGeom>
        </p:spPr>
      </p:pic>
      <p:grpSp>
        <p:nvGrpSpPr>
          <p:cNvPr id="9" name="Group 8">
            <a:extLst>
              <a:ext uri="{FF2B5EF4-FFF2-40B4-BE49-F238E27FC236}">
                <a16:creationId xmlns:a16="http://schemas.microsoft.com/office/drawing/2014/main" id="{C3653ACE-B91C-90F7-F841-7CE685032615}"/>
              </a:ext>
            </a:extLst>
          </p:cNvPr>
          <p:cNvGrpSpPr/>
          <p:nvPr/>
        </p:nvGrpSpPr>
        <p:grpSpPr>
          <a:xfrm>
            <a:off x="18613412" y="936894"/>
            <a:ext cx="9098499" cy="3905886"/>
            <a:chOff x="12408941" y="624596"/>
            <a:chExt cx="6065666" cy="2603924"/>
          </a:xfrm>
        </p:grpSpPr>
        <p:pic>
          <p:nvPicPr>
            <p:cNvPr id="10" name="Picture 15">
              <a:extLst>
                <a:ext uri="{FF2B5EF4-FFF2-40B4-BE49-F238E27FC236}">
                  <a16:creationId xmlns:a16="http://schemas.microsoft.com/office/drawing/2014/main" id="{D638024B-38D1-3A4C-3550-EDBD6718BB69}"/>
                </a:ext>
              </a:extLst>
            </p:cNvPr>
            <p:cNvPicPr>
              <a:picLocks noChangeAspect="1"/>
            </p:cNvPicPr>
            <p:nvPr/>
          </p:nvPicPr>
          <p:blipFill>
            <a:blip r:embed="rId9"/>
            <a:srcRect/>
            <a:stretch>
              <a:fillRect/>
            </a:stretch>
          </p:blipFill>
          <p:spPr>
            <a:xfrm>
              <a:off x="12408941" y="2319799"/>
              <a:ext cx="1478597" cy="908721"/>
            </a:xfrm>
            <a:prstGeom prst="rect">
              <a:avLst/>
            </a:prstGeom>
          </p:spPr>
        </p:pic>
        <p:pic>
          <p:nvPicPr>
            <p:cNvPr id="11" name="Picture 23">
              <a:extLst>
                <a:ext uri="{FF2B5EF4-FFF2-40B4-BE49-F238E27FC236}">
                  <a16:creationId xmlns:a16="http://schemas.microsoft.com/office/drawing/2014/main" id="{4860FF8B-1E86-CCBD-71BA-903AF628B3D5}"/>
                </a:ext>
              </a:extLst>
            </p:cNvPr>
            <p:cNvPicPr>
              <a:picLocks noChangeAspect="1"/>
            </p:cNvPicPr>
            <p:nvPr/>
          </p:nvPicPr>
          <p:blipFill>
            <a:blip r:embed="rId10"/>
            <a:srcRect/>
            <a:stretch>
              <a:fillRect/>
            </a:stretch>
          </p:blipFill>
          <p:spPr>
            <a:xfrm>
              <a:off x="12746373" y="624596"/>
              <a:ext cx="1832014" cy="1354927"/>
            </a:xfrm>
            <a:prstGeom prst="rect">
              <a:avLst/>
            </a:prstGeom>
          </p:spPr>
        </p:pic>
        <p:pic>
          <p:nvPicPr>
            <p:cNvPr id="12" name="Picture 15">
              <a:extLst>
                <a:ext uri="{FF2B5EF4-FFF2-40B4-BE49-F238E27FC236}">
                  <a16:creationId xmlns:a16="http://schemas.microsoft.com/office/drawing/2014/main" id="{628A8416-67E6-DB89-FBEB-093DE12EE330}"/>
                </a:ext>
              </a:extLst>
            </p:cNvPr>
            <p:cNvPicPr>
              <a:picLocks noChangeAspect="1"/>
            </p:cNvPicPr>
            <p:nvPr/>
          </p:nvPicPr>
          <p:blipFill>
            <a:blip r:embed="rId9"/>
            <a:srcRect/>
            <a:stretch>
              <a:fillRect/>
            </a:stretch>
          </p:blipFill>
          <p:spPr>
            <a:xfrm>
              <a:off x="15134284" y="1919702"/>
              <a:ext cx="1130523" cy="694801"/>
            </a:xfrm>
            <a:prstGeom prst="rect">
              <a:avLst/>
            </a:prstGeom>
          </p:spPr>
        </p:pic>
        <p:pic>
          <p:nvPicPr>
            <p:cNvPr id="13" name="Picture 15">
              <a:extLst>
                <a:ext uri="{FF2B5EF4-FFF2-40B4-BE49-F238E27FC236}">
                  <a16:creationId xmlns:a16="http://schemas.microsoft.com/office/drawing/2014/main" id="{7621BE33-2DA3-D38B-67AB-0020CDA05A8A}"/>
                </a:ext>
              </a:extLst>
            </p:cNvPr>
            <p:cNvPicPr>
              <a:picLocks noChangeAspect="1"/>
            </p:cNvPicPr>
            <p:nvPr/>
          </p:nvPicPr>
          <p:blipFill>
            <a:blip r:embed="rId9"/>
            <a:srcRect/>
            <a:stretch>
              <a:fillRect/>
            </a:stretch>
          </p:blipFill>
          <p:spPr>
            <a:xfrm>
              <a:off x="17344084" y="1284722"/>
              <a:ext cx="1130523" cy="694801"/>
            </a:xfrm>
            <a:prstGeom prst="rect">
              <a:avLst/>
            </a:prstGeom>
          </p:spPr>
        </p:pic>
      </p:grpSp>
      <p:grpSp>
        <p:nvGrpSpPr>
          <p:cNvPr id="14" name="Group 13">
            <a:extLst>
              <a:ext uri="{FF2B5EF4-FFF2-40B4-BE49-F238E27FC236}">
                <a16:creationId xmlns:a16="http://schemas.microsoft.com/office/drawing/2014/main" id="{0ECB2E50-8C48-64E7-0633-E7CCC19A69AD}"/>
              </a:ext>
            </a:extLst>
          </p:cNvPr>
          <p:cNvGrpSpPr/>
          <p:nvPr/>
        </p:nvGrpSpPr>
        <p:grpSpPr>
          <a:xfrm>
            <a:off x="-7638498" y="264367"/>
            <a:ext cx="7521471" cy="3896873"/>
            <a:chOff x="-5092332" y="176244"/>
            <a:chExt cx="5014314" cy="2597915"/>
          </a:xfrm>
        </p:grpSpPr>
        <p:pic>
          <p:nvPicPr>
            <p:cNvPr id="15" name="Picture 15">
              <a:extLst>
                <a:ext uri="{FF2B5EF4-FFF2-40B4-BE49-F238E27FC236}">
                  <a16:creationId xmlns:a16="http://schemas.microsoft.com/office/drawing/2014/main" id="{CC379DE3-9852-8864-640A-4BED1045374C}"/>
                </a:ext>
              </a:extLst>
            </p:cNvPr>
            <p:cNvPicPr>
              <a:picLocks noChangeAspect="1"/>
            </p:cNvPicPr>
            <p:nvPr/>
          </p:nvPicPr>
          <p:blipFill>
            <a:blip r:embed="rId9"/>
            <a:srcRect/>
            <a:stretch>
              <a:fillRect/>
            </a:stretch>
          </p:blipFill>
          <p:spPr>
            <a:xfrm>
              <a:off x="-3186310" y="1302059"/>
              <a:ext cx="1478597" cy="908721"/>
            </a:xfrm>
            <a:prstGeom prst="rect">
              <a:avLst/>
            </a:prstGeom>
          </p:spPr>
        </p:pic>
        <p:pic>
          <p:nvPicPr>
            <p:cNvPr id="16" name="Picture 15">
              <a:extLst>
                <a:ext uri="{FF2B5EF4-FFF2-40B4-BE49-F238E27FC236}">
                  <a16:creationId xmlns:a16="http://schemas.microsoft.com/office/drawing/2014/main" id="{FF0CF416-5F1F-6A12-1CD1-98E416F24356}"/>
                </a:ext>
              </a:extLst>
            </p:cNvPr>
            <p:cNvPicPr>
              <a:picLocks noChangeAspect="1"/>
            </p:cNvPicPr>
            <p:nvPr/>
          </p:nvPicPr>
          <p:blipFill>
            <a:blip r:embed="rId9"/>
            <a:srcRect/>
            <a:stretch>
              <a:fillRect/>
            </a:stretch>
          </p:blipFill>
          <p:spPr>
            <a:xfrm>
              <a:off x="-1208541" y="176244"/>
              <a:ext cx="1130523" cy="694801"/>
            </a:xfrm>
            <a:prstGeom prst="rect">
              <a:avLst/>
            </a:prstGeom>
          </p:spPr>
        </p:pic>
        <p:pic>
          <p:nvPicPr>
            <p:cNvPr id="17" name="Picture 15">
              <a:extLst>
                <a:ext uri="{FF2B5EF4-FFF2-40B4-BE49-F238E27FC236}">
                  <a16:creationId xmlns:a16="http://schemas.microsoft.com/office/drawing/2014/main" id="{2533FD92-B7EE-3B29-1FFD-298AF9F22E64}"/>
                </a:ext>
              </a:extLst>
            </p:cNvPr>
            <p:cNvPicPr>
              <a:picLocks noChangeAspect="1"/>
            </p:cNvPicPr>
            <p:nvPr/>
          </p:nvPicPr>
          <p:blipFill>
            <a:blip r:embed="rId9"/>
            <a:srcRect/>
            <a:stretch>
              <a:fillRect/>
            </a:stretch>
          </p:blipFill>
          <p:spPr>
            <a:xfrm>
              <a:off x="-1549475" y="2079358"/>
              <a:ext cx="1130523" cy="694801"/>
            </a:xfrm>
            <a:prstGeom prst="rect">
              <a:avLst/>
            </a:prstGeom>
          </p:spPr>
        </p:pic>
        <p:pic>
          <p:nvPicPr>
            <p:cNvPr id="18" name="Picture 15">
              <a:extLst>
                <a:ext uri="{FF2B5EF4-FFF2-40B4-BE49-F238E27FC236}">
                  <a16:creationId xmlns:a16="http://schemas.microsoft.com/office/drawing/2014/main" id="{64C41A83-75A0-BA32-5CD9-AECDFA156DCD}"/>
                </a:ext>
              </a:extLst>
            </p:cNvPr>
            <p:cNvPicPr>
              <a:picLocks noChangeAspect="1"/>
            </p:cNvPicPr>
            <p:nvPr/>
          </p:nvPicPr>
          <p:blipFill>
            <a:blip r:embed="rId9"/>
            <a:srcRect/>
            <a:stretch>
              <a:fillRect/>
            </a:stretch>
          </p:blipFill>
          <p:spPr>
            <a:xfrm>
              <a:off x="-5092332" y="871045"/>
              <a:ext cx="1130523" cy="694801"/>
            </a:xfrm>
            <a:prstGeom prst="rect">
              <a:avLst/>
            </a:prstGeom>
          </p:spPr>
        </p:pic>
      </p:grpSp>
      <p:pic>
        <p:nvPicPr>
          <p:cNvPr id="19" name="Picture 2">
            <a:extLst>
              <a:ext uri="{FF2B5EF4-FFF2-40B4-BE49-F238E27FC236}">
                <a16:creationId xmlns:a16="http://schemas.microsoft.com/office/drawing/2014/main" id="{C5ED3509-9514-769F-1FED-91B0794C6F4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487367" y="178037"/>
            <a:ext cx="1979630" cy="1979630"/>
          </a:xfrm>
          <a:prstGeom prst="rect">
            <a:avLst/>
          </a:prstGeom>
        </p:spPr>
      </p:pic>
      <p:pic>
        <p:nvPicPr>
          <p:cNvPr id="42" name="Picture 41">
            <a:extLst>
              <a:ext uri="{FF2B5EF4-FFF2-40B4-BE49-F238E27FC236}">
                <a16:creationId xmlns:a16="http://schemas.microsoft.com/office/drawing/2014/main" id="{891679FD-86C6-FAB2-93F0-3114DDDCD553}"/>
              </a:ext>
            </a:extLst>
          </p:cNvPr>
          <p:cNvPicPr>
            <a:picLocks noChangeAspect="1"/>
          </p:cNvPicPr>
          <p:nvPr/>
        </p:nvPicPr>
        <p:blipFill>
          <a:blip r:embed="rId13"/>
          <a:stretch>
            <a:fillRect/>
          </a:stretch>
        </p:blipFill>
        <p:spPr>
          <a:xfrm>
            <a:off x="5830353" y="668641"/>
            <a:ext cx="6511092" cy="6529382"/>
          </a:xfrm>
          <a:prstGeom prst="rect">
            <a:avLst/>
          </a:prstGeom>
        </p:spPr>
      </p:pic>
      <p:sp>
        <p:nvSpPr>
          <p:cNvPr id="3" name="Cánh hoa 1">
            <a:hlinkClick r:id="rId14" action="ppaction://hlinksldjump"/>
            <a:extLst>
              <a:ext uri="{FF2B5EF4-FFF2-40B4-BE49-F238E27FC236}">
                <a16:creationId xmlns:a16="http://schemas.microsoft.com/office/drawing/2014/main" id="{EF933F79-72E3-12C0-E324-6566B27AF894}"/>
              </a:ext>
            </a:extLst>
          </p:cNvPr>
          <p:cNvSpPr/>
          <p:nvPr/>
        </p:nvSpPr>
        <p:spPr>
          <a:xfrm>
            <a:off x="7367243" y="638361"/>
            <a:ext cx="3421895" cy="3086100"/>
          </a:xfrm>
          <a:prstGeom prst="heart">
            <a:avLst/>
          </a:prstGeom>
          <a:solidFill>
            <a:srgbClr val="C22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latin typeface="Arial" panose="020B0604020202020204" pitchFamily="34" charset="0"/>
                <a:cs typeface="Arial" panose="020B0604020202020204" pitchFamily="34" charset="0"/>
              </a:rPr>
              <a:t>1</a:t>
            </a:r>
          </a:p>
        </p:txBody>
      </p:sp>
      <p:sp>
        <p:nvSpPr>
          <p:cNvPr id="23" name="Cánh hoa 2">
            <a:hlinkClick r:id="rId15" action="ppaction://hlinksldjump"/>
            <a:extLst>
              <a:ext uri="{FF2B5EF4-FFF2-40B4-BE49-F238E27FC236}">
                <a16:creationId xmlns:a16="http://schemas.microsoft.com/office/drawing/2014/main" id="{D1F1A8D0-D2E1-3057-FEE5-25BEBDAF7397}"/>
              </a:ext>
            </a:extLst>
          </p:cNvPr>
          <p:cNvSpPr/>
          <p:nvPr/>
        </p:nvSpPr>
        <p:spPr>
          <a:xfrm rot="16200000">
            <a:off x="5624462" y="2389173"/>
            <a:ext cx="3429000" cy="3085050"/>
          </a:xfrm>
          <a:prstGeom prst="heart">
            <a:avLst/>
          </a:prstGeom>
          <a:solidFill>
            <a:srgbClr val="C22337"/>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7200" b="1" dirty="0">
                <a:latin typeface="Arial" panose="020B0604020202020204" pitchFamily="34" charset="0"/>
                <a:cs typeface="Arial" panose="020B0604020202020204" pitchFamily="34" charset="0"/>
              </a:rPr>
              <a:t>2</a:t>
            </a:r>
          </a:p>
        </p:txBody>
      </p:sp>
      <p:sp>
        <p:nvSpPr>
          <p:cNvPr id="24" name="Cánh hoa 4">
            <a:hlinkClick r:id="rId16" action="ppaction://hlinksldjump"/>
            <a:extLst>
              <a:ext uri="{FF2B5EF4-FFF2-40B4-BE49-F238E27FC236}">
                <a16:creationId xmlns:a16="http://schemas.microsoft.com/office/drawing/2014/main" id="{ED31219A-CDA6-DBC9-15EC-10EBFA0FC8EC}"/>
              </a:ext>
            </a:extLst>
          </p:cNvPr>
          <p:cNvSpPr/>
          <p:nvPr/>
        </p:nvSpPr>
        <p:spPr>
          <a:xfrm rot="5400000">
            <a:off x="9126523" y="2383979"/>
            <a:ext cx="3421895" cy="3086100"/>
          </a:xfrm>
          <a:prstGeom prst="heart">
            <a:avLst/>
          </a:prstGeom>
          <a:solidFill>
            <a:srgbClr val="C22337"/>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7200" b="1" dirty="0">
                <a:latin typeface="Arial" panose="020B0604020202020204" pitchFamily="34" charset="0"/>
                <a:cs typeface="Arial" panose="020B0604020202020204" pitchFamily="34" charset="0"/>
              </a:rPr>
              <a:t>4</a:t>
            </a:r>
          </a:p>
        </p:txBody>
      </p:sp>
      <p:pic>
        <p:nvPicPr>
          <p:cNvPr id="31" name="Picture 30">
            <a:hlinkClick r:id="rId17" action="ppaction://hlinksldjump"/>
            <a:extLst>
              <a:ext uri="{FF2B5EF4-FFF2-40B4-BE49-F238E27FC236}">
                <a16:creationId xmlns:a16="http://schemas.microsoft.com/office/drawing/2014/main" id="{ABE638A5-E78F-5D33-FA2D-8097BD464FA1}"/>
              </a:ext>
            </a:extLst>
          </p:cNvPr>
          <p:cNvPicPr>
            <a:picLocks noChangeAspect="1"/>
          </p:cNvPicPr>
          <p:nvPr/>
        </p:nvPicPr>
        <p:blipFill>
          <a:blip r:embed="rId18"/>
          <a:stretch>
            <a:fillRect/>
          </a:stretch>
        </p:blipFill>
        <p:spPr>
          <a:xfrm>
            <a:off x="7359587" y="4142199"/>
            <a:ext cx="3456732" cy="3045216"/>
          </a:xfrm>
          <a:prstGeom prst="rect">
            <a:avLst/>
          </a:prstGeom>
        </p:spPr>
      </p:pic>
      <p:sp>
        <p:nvSpPr>
          <p:cNvPr id="2" name="Nhị hoa">
            <a:hlinkClick r:id="rId19" action="ppaction://hlinksldjump"/>
            <a:extLst>
              <a:ext uri="{FF2B5EF4-FFF2-40B4-BE49-F238E27FC236}">
                <a16:creationId xmlns:a16="http://schemas.microsoft.com/office/drawing/2014/main" id="{3F003499-2414-1472-68A1-F876C4FE2682}"/>
              </a:ext>
            </a:extLst>
          </p:cNvPr>
          <p:cNvSpPr/>
          <p:nvPr/>
        </p:nvSpPr>
        <p:spPr>
          <a:xfrm>
            <a:off x="8080928" y="2842020"/>
            <a:ext cx="2194560" cy="2194560"/>
          </a:xfrm>
          <a:prstGeom prst="ellipse">
            <a:avLst/>
          </a:prstGeom>
          <a:solidFill>
            <a:srgbClr val="F2BC5F"/>
          </a:solidFill>
          <a:ln>
            <a:solidFill>
              <a:srgbClr val="F2BC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latin typeface="Arial" panose="020B0604020202020204" pitchFamily="34" charset="0"/>
                <a:cs typeface="Arial" panose="020B0604020202020204" pitchFamily="34" charset="0"/>
              </a:rPr>
              <a:t>5</a:t>
            </a:r>
          </a:p>
        </p:txBody>
      </p:sp>
      <p:pic>
        <p:nvPicPr>
          <p:cNvPr id="43" name="Picture 42">
            <a:hlinkClick r:id="rId14" action="ppaction://hlinksldjump"/>
            <a:extLst>
              <a:ext uri="{FF2B5EF4-FFF2-40B4-BE49-F238E27FC236}">
                <a16:creationId xmlns:a16="http://schemas.microsoft.com/office/drawing/2014/main" id="{790BD406-7655-CA00-0D31-5D9C075F8D63}"/>
              </a:ext>
            </a:extLst>
          </p:cNvPr>
          <p:cNvPicPr>
            <a:picLocks noChangeAspect="1"/>
          </p:cNvPicPr>
          <p:nvPr/>
        </p:nvPicPr>
        <p:blipFill>
          <a:blip r:embed="rId20"/>
          <a:stretch>
            <a:fillRect/>
          </a:stretch>
        </p:blipFill>
        <p:spPr>
          <a:xfrm>
            <a:off x="14316288" y="7187417"/>
            <a:ext cx="3971712" cy="3099585"/>
          </a:xfrm>
          <a:prstGeom prst="rect">
            <a:avLst/>
          </a:prstGeom>
        </p:spPr>
      </p:pic>
    </p:spTree>
    <p:extLst>
      <p:ext uri="{BB962C8B-B14F-4D97-AF65-F5344CB8AC3E}">
        <p14:creationId xmlns:p14="http://schemas.microsoft.com/office/powerpoint/2010/main" val="221371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0" fill="hold"/>
                                        <p:tgtEl>
                                          <p:spTgt spid="14"/>
                                        </p:tgtEl>
                                        <p:attrNameLst>
                                          <p:attrName>ppt_x</p:attrName>
                                        </p:attrNameLst>
                                      </p:cBhvr>
                                      <p:tavLst>
                                        <p:tav tm="0">
                                          <p:val>
                                            <p:strVal val="1+#ppt_w/2"/>
                                          </p:val>
                                        </p:tav>
                                        <p:tav tm="100000">
                                          <p:val>
                                            <p:strVal val="#ppt_x"/>
                                          </p:val>
                                        </p:tav>
                                      </p:tavLst>
                                    </p:anim>
                                    <p:anim calcmode="lin" valueType="num">
                                      <p:cBhvr additive="base">
                                        <p:cTn id="8" dur="100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8" repeatCount="indefinite"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8000" fill="hold"/>
                                        <p:tgtEl>
                                          <p:spTgt spid="9"/>
                                        </p:tgtEl>
                                        <p:attrNameLst>
                                          <p:attrName>ppt_x</p:attrName>
                                        </p:attrNameLst>
                                      </p:cBhvr>
                                      <p:tavLst>
                                        <p:tav tm="0">
                                          <p:val>
                                            <p:strVal val="0-#ppt_w/2"/>
                                          </p:val>
                                        </p:tav>
                                        <p:tav tm="100000">
                                          <p:val>
                                            <p:strVal val="#ppt_x"/>
                                          </p:val>
                                        </p:tav>
                                      </p:tavLst>
                                    </p:anim>
                                    <p:anim calcmode="lin" valueType="num">
                                      <p:cBhvr additive="base">
                                        <p:cTn id="12" dur="8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
                  </p:tgtEl>
                </p:cond>
              </p:nextCondLst>
            </p:seq>
            <p:seq concurrent="1" nextAc="seek">
              <p:cTn id="19" restart="whenNotActive" fill="hold" evtFilter="cancelBubble" nodeType="interactiveSeq">
                <p:stCondLst>
                  <p:cond evt="onClick" delay="0">
                    <p:tgtEl>
                      <p:spTgt spid="23"/>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grpId="0" nodeType="clickEffect">
                                  <p:stCondLst>
                                    <p:cond delay="0"/>
                                  </p:stCondLst>
                                  <p:childTnLst>
                                    <p:animEffect transition="out" filter="fade">
                                      <p:cBhvr>
                                        <p:cTn id="23" dur="500"/>
                                        <p:tgtEl>
                                          <p:spTgt spid="23"/>
                                        </p:tgtEl>
                                      </p:cBhvr>
                                    </p:animEffect>
                                    <p:set>
                                      <p:cBhvr>
                                        <p:cTn id="24"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3"/>
                  </p:tgtEl>
                </p:cond>
              </p:nextCondLst>
            </p:seq>
            <p:seq concurrent="1" nextAc="seek">
              <p:cTn id="25" restart="whenNotActive" fill="hold" evtFilter="cancelBubble" nodeType="interactiveSeq">
                <p:stCondLst>
                  <p:cond evt="onClick" delay="0">
                    <p:tgtEl>
                      <p:spTgt spid="31"/>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31"/>
                                        </p:tgtEl>
                                      </p:cBhvr>
                                    </p:animEffect>
                                    <p:set>
                                      <p:cBhvr>
                                        <p:cTn id="30"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1"/>
                  </p:tgtEl>
                </p:cond>
              </p:nextCondLst>
            </p:seq>
            <p:seq concurrent="1" nextAc="seek">
              <p:cTn id="31" restart="whenNotActive" fill="hold" evtFilter="cancelBubble" nodeType="interactiveSeq">
                <p:stCondLst>
                  <p:cond evt="onClick" delay="0">
                    <p:tgtEl>
                      <p:spTgt spid="24"/>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24"/>
                                        </p:tgtEl>
                                      </p:cBhvr>
                                    </p:animEffect>
                                    <p:set>
                                      <p:cBhvr>
                                        <p:cTn id="36"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4"/>
                  </p:tgtEl>
                </p:cond>
              </p:nextCondLst>
            </p:seq>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2"/>
                                        </p:tgtEl>
                                      </p:cBhvr>
                                    </p:animEffect>
                                    <p:set>
                                      <p:cBhvr>
                                        <p:cTn id="42" dur="1" fill="hold">
                                          <p:stCondLst>
                                            <p:cond delay="499"/>
                                          </p:stCondLst>
                                        </p:cTn>
                                        <p:tgtEl>
                                          <p:spTgt spid="2"/>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
                  </p:tgtEl>
                </p:cond>
              </p:nextCondLst>
            </p:seq>
          </p:childTnLst>
        </p:cTn>
      </p:par>
    </p:tnLst>
    <p:bldLst>
      <p:bldP spid="3" grpId="0" animBg="1"/>
      <p:bldP spid="23" grpId="0" animBg="1"/>
      <p:bldP spid="24"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E778AC7-B7AD-1B38-4641-E3EBBF26E665}"/>
              </a:ext>
            </a:extLst>
          </p:cNvPr>
          <p:cNvGrpSpPr/>
          <p:nvPr/>
        </p:nvGrpSpPr>
        <p:grpSpPr>
          <a:xfrm>
            <a:off x="-235527" y="8284464"/>
            <a:ext cx="18814473" cy="2002536"/>
            <a:chOff x="0" y="5522976"/>
            <a:chExt cx="14173200" cy="1335024"/>
          </a:xfrm>
        </p:grpSpPr>
        <p:pic>
          <p:nvPicPr>
            <p:cNvPr id="28" name="Picture 5">
              <a:extLst>
                <a:ext uri="{FF2B5EF4-FFF2-40B4-BE49-F238E27FC236}">
                  <a16:creationId xmlns:a16="http://schemas.microsoft.com/office/drawing/2014/main" id="{5004FE07-2582-EA3D-3CB1-9B17FEDA52A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5522976"/>
              <a:ext cx="7315200" cy="1335024"/>
            </a:xfrm>
            <a:prstGeom prst="rect">
              <a:avLst/>
            </a:prstGeom>
          </p:spPr>
        </p:pic>
        <p:pic>
          <p:nvPicPr>
            <p:cNvPr id="29" name="Picture 5">
              <a:extLst>
                <a:ext uri="{FF2B5EF4-FFF2-40B4-BE49-F238E27FC236}">
                  <a16:creationId xmlns:a16="http://schemas.microsoft.com/office/drawing/2014/main" id="{4C50EE16-EEB7-3528-D8D8-C49B5D24429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8000" y="5522976"/>
              <a:ext cx="7315200" cy="1335024"/>
            </a:xfrm>
            <a:prstGeom prst="rect">
              <a:avLst/>
            </a:prstGeom>
          </p:spPr>
        </p:pic>
      </p:grpSp>
      <p:sp>
        <p:nvSpPr>
          <p:cNvPr id="30" name="Rectangle: Rounded Corners 29">
            <a:extLst>
              <a:ext uri="{FF2B5EF4-FFF2-40B4-BE49-F238E27FC236}">
                <a16:creationId xmlns:a16="http://schemas.microsoft.com/office/drawing/2014/main" id="{286605BF-5698-79E2-708F-5D3A339496EC}"/>
              </a:ext>
            </a:extLst>
          </p:cNvPr>
          <p:cNvSpPr/>
          <p:nvPr/>
        </p:nvSpPr>
        <p:spPr>
          <a:xfrm>
            <a:off x="1001920" y="4309706"/>
            <a:ext cx="16279586" cy="30203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noProof="1" smtClean="0">
                <a:solidFill>
                  <a:schemeClr val="tx1"/>
                </a:solidFill>
                <a:latin typeface="Arial" panose="020B0604020202020204" pitchFamily="34" charset="0"/>
                <a:cs typeface="Arial" panose="020B0604020202020204" pitchFamily="34" charset="0"/>
              </a:rPr>
              <a:t>Tác giả Thomas Gainsborough</a:t>
            </a:r>
            <a:endParaRPr lang="vi-VN" sz="6600" noProof="1">
              <a:solidFill>
                <a:schemeClr val="tx1"/>
              </a:solidFill>
              <a:latin typeface="Arial" panose="020B0604020202020204" pitchFamily="34" charset="0"/>
              <a:cs typeface="Arial" panose="020B0604020202020204" pitchFamily="34" charset="0"/>
            </a:endParaRPr>
          </a:p>
        </p:txBody>
      </p:sp>
      <p:sp>
        <p:nvSpPr>
          <p:cNvPr id="31" name="Rectangle: Rounded Corners 30">
            <a:extLst>
              <a:ext uri="{FF2B5EF4-FFF2-40B4-BE49-F238E27FC236}">
                <a16:creationId xmlns:a16="http://schemas.microsoft.com/office/drawing/2014/main" id="{71524A38-EFD5-CC81-CA3F-00A5F653AB16}"/>
              </a:ext>
            </a:extLst>
          </p:cNvPr>
          <p:cNvSpPr/>
          <p:nvPr/>
        </p:nvSpPr>
        <p:spPr>
          <a:xfrm>
            <a:off x="1001921" y="899015"/>
            <a:ext cx="16279586" cy="30203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6600" b="1" noProof="1" smtClean="0">
                <a:solidFill>
                  <a:srgbClr val="FF0000"/>
                </a:solidFill>
                <a:latin typeface="Arial" panose="020B0604020202020204" pitchFamily="34" charset="0"/>
                <a:cs typeface="Arial" panose="020B0604020202020204" pitchFamily="34" charset="0"/>
              </a:rPr>
              <a:t>Tác giả của bức tranh </a:t>
            </a:r>
          </a:p>
          <a:p>
            <a:pPr algn="ctr">
              <a:lnSpc>
                <a:spcPct val="150000"/>
              </a:lnSpc>
            </a:pPr>
            <a:r>
              <a:rPr lang="vi-VN" sz="6600" b="1" i="1" noProof="1" smtClean="0">
                <a:solidFill>
                  <a:srgbClr val="FF0000"/>
                </a:solidFill>
                <a:latin typeface="Arial" panose="020B0604020202020204" pitchFamily="34" charset="0"/>
                <a:cs typeface="Arial" panose="020B0604020202020204" pitchFamily="34" charset="0"/>
              </a:rPr>
              <a:t>Con gái nghệ sĩ với con mèo</a:t>
            </a:r>
            <a:r>
              <a:rPr lang="vi-VN" sz="6600" b="1" noProof="1" smtClean="0">
                <a:solidFill>
                  <a:srgbClr val="FF0000"/>
                </a:solidFill>
                <a:latin typeface="Arial" panose="020B0604020202020204" pitchFamily="34" charset="0"/>
                <a:cs typeface="Arial" panose="020B0604020202020204" pitchFamily="34" charset="0"/>
              </a:rPr>
              <a:t>? </a:t>
            </a:r>
            <a:endParaRPr lang="vi-VN" sz="6600" b="1" noProof="1">
              <a:solidFill>
                <a:srgbClr val="FF0000"/>
              </a:solidFill>
              <a:latin typeface="Arial" panose="020B0604020202020204" pitchFamily="34" charset="0"/>
              <a:cs typeface="Arial" panose="020B0604020202020204" pitchFamily="34" charset="0"/>
            </a:endParaRPr>
          </a:p>
        </p:txBody>
      </p:sp>
      <p:pic>
        <p:nvPicPr>
          <p:cNvPr id="36" name="Picture 35">
            <a:hlinkClick r:id="rId4" action="ppaction://hlinksldjump"/>
            <a:extLst>
              <a:ext uri="{FF2B5EF4-FFF2-40B4-BE49-F238E27FC236}">
                <a16:creationId xmlns:a16="http://schemas.microsoft.com/office/drawing/2014/main" id="{A91FEBD2-96FD-B72A-9BC2-3ED899B1CBEB}"/>
              </a:ext>
            </a:extLst>
          </p:cNvPr>
          <p:cNvPicPr>
            <a:picLocks noChangeAspect="1"/>
          </p:cNvPicPr>
          <p:nvPr/>
        </p:nvPicPr>
        <p:blipFill>
          <a:blip r:embed="rId5"/>
          <a:stretch>
            <a:fillRect/>
          </a:stretch>
        </p:blipFill>
        <p:spPr>
          <a:xfrm>
            <a:off x="15360726" y="7622942"/>
            <a:ext cx="2927274" cy="2664059"/>
          </a:xfrm>
          <a:prstGeom prst="rect">
            <a:avLst/>
          </a:prstGeom>
        </p:spPr>
      </p:pic>
      <p:pic>
        <p:nvPicPr>
          <p:cNvPr id="37" name="Picture 11">
            <a:extLst>
              <a:ext uri="{FF2B5EF4-FFF2-40B4-BE49-F238E27FC236}">
                <a16:creationId xmlns:a16="http://schemas.microsoft.com/office/drawing/2014/main" id="{FBAF1A31-EAF5-CFFE-F368-88296F4D6F9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0" y="7171919"/>
            <a:ext cx="2982693" cy="3115083"/>
          </a:xfrm>
          <a:prstGeom prst="rect">
            <a:avLst/>
          </a:prstGeom>
        </p:spPr>
      </p:pic>
    </p:spTree>
    <p:extLst>
      <p:ext uri="{BB962C8B-B14F-4D97-AF65-F5344CB8AC3E}">
        <p14:creationId xmlns:p14="http://schemas.microsoft.com/office/powerpoint/2010/main" val="1911694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Vertical)">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E778AC7-B7AD-1B38-4641-E3EBBF26E665}"/>
              </a:ext>
            </a:extLst>
          </p:cNvPr>
          <p:cNvGrpSpPr/>
          <p:nvPr/>
        </p:nvGrpSpPr>
        <p:grpSpPr>
          <a:xfrm>
            <a:off x="-235527" y="8284464"/>
            <a:ext cx="18814473" cy="2002536"/>
            <a:chOff x="0" y="5522976"/>
            <a:chExt cx="14173200" cy="1335024"/>
          </a:xfrm>
        </p:grpSpPr>
        <p:pic>
          <p:nvPicPr>
            <p:cNvPr id="28" name="Picture 5">
              <a:extLst>
                <a:ext uri="{FF2B5EF4-FFF2-40B4-BE49-F238E27FC236}">
                  <a16:creationId xmlns:a16="http://schemas.microsoft.com/office/drawing/2014/main" id="{5004FE07-2582-EA3D-3CB1-9B17FEDA52A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5522976"/>
              <a:ext cx="7315200" cy="1335024"/>
            </a:xfrm>
            <a:prstGeom prst="rect">
              <a:avLst/>
            </a:prstGeom>
          </p:spPr>
        </p:pic>
        <p:pic>
          <p:nvPicPr>
            <p:cNvPr id="29" name="Picture 5">
              <a:extLst>
                <a:ext uri="{FF2B5EF4-FFF2-40B4-BE49-F238E27FC236}">
                  <a16:creationId xmlns:a16="http://schemas.microsoft.com/office/drawing/2014/main" id="{4C50EE16-EEB7-3528-D8D8-C49B5D24429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8000" y="5522976"/>
              <a:ext cx="7315200" cy="1335024"/>
            </a:xfrm>
            <a:prstGeom prst="rect">
              <a:avLst/>
            </a:prstGeom>
          </p:spPr>
        </p:pic>
      </p:grpSp>
      <p:sp>
        <p:nvSpPr>
          <p:cNvPr id="30" name="Rectangle: Rounded Corners 29">
            <a:extLst>
              <a:ext uri="{FF2B5EF4-FFF2-40B4-BE49-F238E27FC236}">
                <a16:creationId xmlns:a16="http://schemas.microsoft.com/office/drawing/2014/main" id="{286605BF-5698-79E2-708F-5D3A339496EC}"/>
              </a:ext>
            </a:extLst>
          </p:cNvPr>
          <p:cNvSpPr/>
          <p:nvPr/>
        </p:nvSpPr>
        <p:spPr>
          <a:xfrm>
            <a:off x="1001920" y="4309706"/>
            <a:ext cx="16279586" cy="30203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noProof="1" smtClean="0">
                <a:solidFill>
                  <a:schemeClr val="tx1"/>
                </a:solidFill>
                <a:latin typeface="Arial" panose="020B0604020202020204" pitchFamily="34" charset="0"/>
                <a:cs typeface="Arial" panose="020B0604020202020204" pitchFamily="34" charset="0"/>
              </a:rPr>
              <a:t>Sơn dầu</a:t>
            </a:r>
            <a:endParaRPr lang="vi-VN" sz="6600" noProof="1">
              <a:solidFill>
                <a:schemeClr val="tx1"/>
              </a:solidFill>
              <a:latin typeface="Arial" panose="020B0604020202020204" pitchFamily="34" charset="0"/>
              <a:cs typeface="Arial" panose="020B0604020202020204" pitchFamily="34" charset="0"/>
            </a:endParaRPr>
          </a:p>
        </p:txBody>
      </p:sp>
      <p:sp>
        <p:nvSpPr>
          <p:cNvPr id="31" name="Rectangle: Rounded Corners 30">
            <a:extLst>
              <a:ext uri="{FF2B5EF4-FFF2-40B4-BE49-F238E27FC236}">
                <a16:creationId xmlns:a16="http://schemas.microsoft.com/office/drawing/2014/main" id="{71524A38-EFD5-CC81-CA3F-00A5F653AB16}"/>
              </a:ext>
            </a:extLst>
          </p:cNvPr>
          <p:cNvSpPr/>
          <p:nvPr/>
        </p:nvSpPr>
        <p:spPr>
          <a:xfrm>
            <a:off x="1001920" y="899015"/>
            <a:ext cx="16676479" cy="30203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5500" b="1" noProof="1" smtClean="0">
                <a:solidFill>
                  <a:srgbClr val="FF0000"/>
                </a:solidFill>
                <a:latin typeface="Arial" panose="020B0604020202020204" pitchFamily="34" charset="0"/>
                <a:cs typeface="Arial" panose="020B0604020202020204" pitchFamily="34" charset="0"/>
              </a:rPr>
              <a:t>Bức tranh Mona Lisa được vẽ bằng chất liệu gì? </a:t>
            </a:r>
            <a:endParaRPr lang="vi-VN" sz="5500" b="1" noProof="1">
              <a:solidFill>
                <a:srgbClr val="FF0000"/>
              </a:solidFill>
              <a:latin typeface="Arial" panose="020B0604020202020204" pitchFamily="34" charset="0"/>
              <a:cs typeface="Arial" panose="020B0604020202020204" pitchFamily="34" charset="0"/>
            </a:endParaRPr>
          </a:p>
        </p:txBody>
      </p:sp>
      <p:pic>
        <p:nvPicPr>
          <p:cNvPr id="36" name="Picture 35">
            <a:hlinkClick r:id="rId4" action="ppaction://hlinksldjump"/>
            <a:extLst>
              <a:ext uri="{FF2B5EF4-FFF2-40B4-BE49-F238E27FC236}">
                <a16:creationId xmlns:a16="http://schemas.microsoft.com/office/drawing/2014/main" id="{A91FEBD2-96FD-B72A-9BC2-3ED899B1CBEB}"/>
              </a:ext>
            </a:extLst>
          </p:cNvPr>
          <p:cNvPicPr>
            <a:picLocks noChangeAspect="1"/>
          </p:cNvPicPr>
          <p:nvPr/>
        </p:nvPicPr>
        <p:blipFill>
          <a:blip r:embed="rId5"/>
          <a:stretch>
            <a:fillRect/>
          </a:stretch>
        </p:blipFill>
        <p:spPr>
          <a:xfrm>
            <a:off x="15360726" y="7622942"/>
            <a:ext cx="2927274" cy="2664059"/>
          </a:xfrm>
          <a:prstGeom prst="rect">
            <a:avLst/>
          </a:prstGeom>
        </p:spPr>
      </p:pic>
      <p:pic>
        <p:nvPicPr>
          <p:cNvPr id="37" name="Picture 11">
            <a:extLst>
              <a:ext uri="{FF2B5EF4-FFF2-40B4-BE49-F238E27FC236}">
                <a16:creationId xmlns:a16="http://schemas.microsoft.com/office/drawing/2014/main" id="{FBAF1A31-EAF5-CFFE-F368-88296F4D6F9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0" y="7171919"/>
            <a:ext cx="2982693" cy="3115083"/>
          </a:xfrm>
          <a:prstGeom prst="rect">
            <a:avLst/>
          </a:prstGeom>
        </p:spPr>
      </p:pic>
    </p:spTree>
    <p:extLst>
      <p:ext uri="{BB962C8B-B14F-4D97-AF65-F5344CB8AC3E}">
        <p14:creationId xmlns:p14="http://schemas.microsoft.com/office/powerpoint/2010/main" val="283230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Vertical)">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E778AC7-B7AD-1B38-4641-E3EBBF26E665}"/>
              </a:ext>
            </a:extLst>
          </p:cNvPr>
          <p:cNvGrpSpPr/>
          <p:nvPr/>
        </p:nvGrpSpPr>
        <p:grpSpPr>
          <a:xfrm>
            <a:off x="-235527" y="8284464"/>
            <a:ext cx="18814473" cy="2002536"/>
            <a:chOff x="0" y="5522976"/>
            <a:chExt cx="14173200" cy="1335024"/>
          </a:xfrm>
        </p:grpSpPr>
        <p:pic>
          <p:nvPicPr>
            <p:cNvPr id="28" name="Picture 5">
              <a:extLst>
                <a:ext uri="{FF2B5EF4-FFF2-40B4-BE49-F238E27FC236}">
                  <a16:creationId xmlns:a16="http://schemas.microsoft.com/office/drawing/2014/main" id="{5004FE07-2582-EA3D-3CB1-9B17FEDA52A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5522976"/>
              <a:ext cx="7315200" cy="1335024"/>
            </a:xfrm>
            <a:prstGeom prst="rect">
              <a:avLst/>
            </a:prstGeom>
          </p:spPr>
        </p:pic>
        <p:pic>
          <p:nvPicPr>
            <p:cNvPr id="29" name="Picture 5">
              <a:extLst>
                <a:ext uri="{FF2B5EF4-FFF2-40B4-BE49-F238E27FC236}">
                  <a16:creationId xmlns:a16="http://schemas.microsoft.com/office/drawing/2014/main" id="{4C50EE16-EEB7-3528-D8D8-C49B5D24429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8000" y="5522976"/>
              <a:ext cx="7315200" cy="1335024"/>
            </a:xfrm>
            <a:prstGeom prst="rect">
              <a:avLst/>
            </a:prstGeom>
          </p:spPr>
        </p:pic>
      </p:grpSp>
      <p:sp>
        <p:nvSpPr>
          <p:cNvPr id="30" name="Rectangle: Rounded Corners 29">
            <a:extLst>
              <a:ext uri="{FF2B5EF4-FFF2-40B4-BE49-F238E27FC236}">
                <a16:creationId xmlns:a16="http://schemas.microsoft.com/office/drawing/2014/main" id="{286605BF-5698-79E2-708F-5D3A339496EC}"/>
              </a:ext>
            </a:extLst>
          </p:cNvPr>
          <p:cNvSpPr/>
          <p:nvPr/>
        </p:nvSpPr>
        <p:spPr>
          <a:xfrm>
            <a:off x="1001920" y="4309706"/>
            <a:ext cx="16279586" cy="30203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noProof="1" smtClean="0">
                <a:solidFill>
                  <a:schemeClr val="tx1"/>
                </a:solidFill>
                <a:latin typeface="Arial" panose="020B0604020202020204" pitchFamily="34" charset="0"/>
                <a:cs typeface="Arial" panose="020B0604020202020204" pitchFamily="34" charset="0"/>
              </a:rPr>
              <a:t>4 bước</a:t>
            </a:r>
            <a:endParaRPr lang="vi-VN" sz="6600" noProof="1">
              <a:solidFill>
                <a:schemeClr val="tx1"/>
              </a:solidFill>
              <a:latin typeface="Arial" panose="020B0604020202020204" pitchFamily="34" charset="0"/>
              <a:cs typeface="Arial" panose="020B0604020202020204" pitchFamily="34" charset="0"/>
            </a:endParaRPr>
          </a:p>
        </p:txBody>
      </p:sp>
      <p:sp>
        <p:nvSpPr>
          <p:cNvPr id="31" name="Rectangle: Rounded Corners 30">
            <a:extLst>
              <a:ext uri="{FF2B5EF4-FFF2-40B4-BE49-F238E27FC236}">
                <a16:creationId xmlns:a16="http://schemas.microsoft.com/office/drawing/2014/main" id="{71524A38-EFD5-CC81-CA3F-00A5F653AB16}"/>
              </a:ext>
            </a:extLst>
          </p:cNvPr>
          <p:cNvSpPr/>
          <p:nvPr/>
        </p:nvSpPr>
        <p:spPr>
          <a:xfrm>
            <a:off x="1001921" y="899015"/>
            <a:ext cx="16279586" cy="30203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6600" b="1" noProof="1" smtClean="0">
                <a:solidFill>
                  <a:srgbClr val="FF0000"/>
                </a:solidFill>
                <a:latin typeface="Arial" panose="020B0604020202020204" pitchFamily="34" charset="0"/>
                <a:cs typeface="Arial" panose="020B0604020202020204" pitchFamily="34" charset="0"/>
              </a:rPr>
              <a:t>Vẽ tranh chân dung </a:t>
            </a:r>
          </a:p>
          <a:p>
            <a:pPr algn="ctr">
              <a:lnSpc>
                <a:spcPct val="150000"/>
              </a:lnSpc>
            </a:pPr>
            <a:r>
              <a:rPr lang="vi-VN" sz="6600" b="1" noProof="1" smtClean="0">
                <a:solidFill>
                  <a:srgbClr val="FF0000"/>
                </a:solidFill>
                <a:latin typeface="Arial" panose="020B0604020202020204" pitchFamily="34" charset="0"/>
                <a:cs typeface="Arial" panose="020B0604020202020204" pitchFamily="34" charset="0"/>
              </a:rPr>
              <a:t>bao gồm mấy bước?</a:t>
            </a:r>
            <a:endParaRPr lang="vi-VN" sz="6600" b="1" noProof="1">
              <a:solidFill>
                <a:srgbClr val="FF0000"/>
              </a:solidFill>
              <a:latin typeface="Arial" panose="020B0604020202020204" pitchFamily="34" charset="0"/>
              <a:cs typeface="Arial" panose="020B0604020202020204" pitchFamily="34" charset="0"/>
            </a:endParaRPr>
          </a:p>
        </p:txBody>
      </p:sp>
      <p:pic>
        <p:nvPicPr>
          <p:cNvPr id="36" name="Picture 35">
            <a:hlinkClick r:id="rId4" action="ppaction://hlinksldjump"/>
            <a:extLst>
              <a:ext uri="{FF2B5EF4-FFF2-40B4-BE49-F238E27FC236}">
                <a16:creationId xmlns:a16="http://schemas.microsoft.com/office/drawing/2014/main" id="{A91FEBD2-96FD-B72A-9BC2-3ED899B1CBEB}"/>
              </a:ext>
            </a:extLst>
          </p:cNvPr>
          <p:cNvPicPr>
            <a:picLocks noChangeAspect="1"/>
          </p:cNvPicPr>
          <p:nvPr/>
        </p:nvPicPr>
        <p:blipFill>
          <a:blip r:embed="rId5"/>
          <a:stretch>
            <a:fillRect/>
          </a:stretch>
        </p:blipFill>
        <p:spPr>
          <a:xfrm>
            <a:off x="15360726" y="7622942"/>
            <a:ext cx="2927274" cy="2664059"/>
          </a:xfrm>
          <a:prstGeom prst="rect">
            <a:avLst/>
          </a:prstGeom>
        </p:spPr>
      </p:pic>
      <p:pic>
        <p:nvPicPr>
          <p:cNvPr id="37" name="Picture 11">
            <a:extLst>
              <a:ext uri="{FF2B5EF4-FFF2-40B4-BE49-F238E27FC236}">
                <a16:creationId xmlns:a16="http://schemas.microsoft.com/office/drawing/2014/main" id="{FBAF1A31-EAF5-CFFE-F368-88296F4D6F9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0" y="7171919"/>
            <a:ext cx="2982693" cy="3115083"/>
          </a:xfrm>
          <a:prstGeom prst="rect">
            <a:avLst/>
          </a:prstGeom>
        </p:spPr>
      </p:pic>
    </p:spTree>
    <p:extLst>
      <p:ext uri="{BB962C8B-B14F-4D97-AF65-F5344CB8AC3E}">
        <p14:creationId xmlns:p14="http://schemas.microsoft.com/office/powerpoint/2010/main" val="556953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Vertical)">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E778AC7-B7AD-1B38-4641-E3EBBF26E665}"/>
              </a:ext>
            </a:extLst>
          </p:cNvPr>
          <p:cNvGrpSpPr/>
          <p:nvPr/>
        </p:nvGrpSpPr>
        <p:grpSpPr>
          <a:xfrm>
            <a:off x="-235527" y="8284464"/>
            <a:ext cx="18814473" cy="2002536"/>
            <a:chOff x="0" y="5522976"/>
            <a:chExt cx="14173200" cy="1335024"/>
          </a:xfrm>
        </p:grpSpPr>
        <p:pic>
          <p:nvPicPr>
            <p:cNvPr id="28" name="Picture 5">
              <a:extLst>
                <a:ext uri="{FF2B5EF4-FFF2-40B4-BE49-F238E27FC236}">
                  <a16:creationId xmlns:a16="http://schemas.microsoft.com/office/drawing/2014/main" id="{5004FE07-2582-EA3D-3CB1-9B17FEDA52A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5522976"/>
              <a:ext cx="7315200" cy="1335024"/>
            </a:xfrm>
            <a:prstGeom prst="rect">
              <a:avLst/>
            </a:prstGeom>
          </p:spPr>
        </p:pic>
        <p:pic>
          <p:nvPicPr>
            <p:cNvPr id="29" name="Picture 5">
              <a:extLst>
                <a:ext uri="{FF2B5EF4-FFF2-40B4-BE49-F238E27FC236}">
                  <a16:creationId xmlns:a16="http://schemas.microsoft.com/office/drawing/2014/main" id="{4C50EE16-EEB7-3528-D8D8-C49B5D24429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8000" y="5522976"/>
              <a:ext cx="7315200" cy="1335024"/>
            </a:xfrm>
            <a:prstGeom prst="rect">
              <a:avLst/>
            </a:prstGeom>
          </p:spPr>
        </p:pic>
      </p:grpSp>
      <p:sp>
        <p:nvSpPr>
          <p:cNvPr id="30" name="Rectangle: Rounded Corners 29">
            <a:extLst>
              <a:ext uri="{FF2B5EF4-FFF2-40B4-BE49-F238E27FC236}">
                <a16:creationId xmlns:a16="http://schemas.microsoft.com/office/drawing/2014/main" id="{286605BF-5698-79E2-708F-5D3A339496EC}"/>
              </a:ext>
            </a:extLst>
          </p:cNvPr>
          <p:cNvSpPr/>
          <p:nvPr/>
        </p:nvSpPr>
        <p:spPr>
          <a:xfrm>
            <a:off x="1001920" y="4309706"/>
            <a:ext cx="16279586" cy="30203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6600" noProof="1" smtClean="0">
                <a:solidFill>
                  <a:schemeClr val="tx1"/>
                </a:solidFill>
                <a:latin typeface="Arial" panose="020B0604020202020204" pitchFamily="34" charset="0"/>
                <a:cs typeface="Arial" panose="020B0604020202020204" pitchFamily="34" charset="0"/>
              </a:rPr>
              <a:t>T</a:t>
            </a:r>
            <a:r>
              <a:rPr lang="en-US" sz="6600" noProof="1" smtClean="0">
                <a:solidFill>
                  <a:schemeClr val="tx1"/>
                </a:solidFill>
                <a:latin typeface="Arial" panose="020B0604020202020204" pitchFamily="34" charset="0"/>
                <a:cs typeface="Arial" panose="020B0604020202020204" pitchFamily="34" charset="0"/>
              </a:rPr>
              <a:t>hể </a:t>
            </a:r>
            <a:r>
              <a:rPr lang="en-US" sz="6600" noProof="1">
                <a:solidFill>
                  <a:schemeClr val="tx1"/>
                </a:solidFill>
                <a:latin typeface="Arial" panose="020B0604020202020204" pitchFamily="34" charset="0"/>
                <a:cs typeface="Arial" panose="020B0604020202020204" pitchFamily="34" charset="0"/>
              </a:rPr>
              <a:t>hiện tính cách, biểu cảm, hình thái, cá tính </a:t>
            </a:r>
            <a:r>
              <a:rPr lang="vi-VN" sz="6600" noProof="1" smtClean="0">
                <a:solidFill>
                  <a:schemeClr val="tx1"/>
                </a:solidFill>
                <a:latin typeface="Arial" panose="020B0604020202020204" pitchFamily="34" charset="0"/>
                <a:cs typeface="Arial" panose="020B0604020202020204" pitchFamily="34" charset="0"/>
              </a:rPr>
              <a:t>của nhân vật.</a:t>
            </a:r>
            <a:endParaRPr lang="vi-VN" sz="6600" noProof="1">
              <a:solidFill>
                <a:schemeClr val="tx1"/>
              </a:solidFill>
              <a:latin typeface="Arial" panose="020B0604020202020204" pitchFamily="34" charset="0"/>
              <a:cs typeface="Arial" panose="020B0604020202020204" pitchFamily="34" charset="0"/>
            </a:endParaRPr>
          </a:p>
        </p:txBody>
      </p:sp>
      <p:sp>
        <p:nvSpPr>
          <p:cNvPr id="31" name="Rectangle: Rounded Corners 30">
            <a:extLst>
              <a:ext uri="{FF2B5EF4-FFF2-40B4-BE49-F238E27FC236}">
                <a16:creationId xmlns:a16="http://schemas.microsoft.com/office/drawing/2014/main" id="{71524A38-EFD5-CC81-CA3F-00A5F653AB16}"/>
              </a:ext>
            </a:extLst>
          </p:cNvPr>
          <p:cNvSpPr/>
          <p:nvPr/>
        </p:nvSpPr>
        <p:spPr>
          <a:xfrm>
            <a:off x="1001921" y="899015"/>
            <a:ext cx="16279586" cy="30203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6600" b="1" dirty="0" err="1">
                <a:solidFill>
                  <a:srgbClr val="FF0000"/>
                </a:solidFill>
                <a:latin typeface="Arial" panose="020B0604020202020204" pitchFamily="34" charset="0"/>
                <a:ea typeface="Calibri" panose="020F0502020204030204" pitchFamily="34" charset="0"/>
                <a:cs typeface="Arial" panose="020B0604020202020204" pitchFamily="34" charset="0"/>
              </a:rPr>
              <a:t>Tranh</a:t>
            </a:r>
            <a:r>
              <a:rPr lang="fr-FR" sz="66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6600" b="1" dirty="0" err="1">
                <a:solidFill>
                  <a:srgbClr val="FF0000"/>
                </a:solidFill>
                <a:latin typeface="Arial" panose="020B0604020202020204" pitchFamily="34" charset="0"/>
                <a:ea typeface="Calibri" panose="020F0502020204030204" pitchFamily="34" charset="0"/>
                <a:cs typeface="Arial" panose="020B0604020202020204" pitchFamily="34" charset="0"/>
              </a:rPr>
              <a:t>chân</a:t>
            </a:r>
            <a:r>
              <a:rPr lang="fr-FR" sz="66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6600" b="1" dirty="0" err="1">
                <a:solidFill>
                  <a:srgbClr val="FF0000"/>
                </a:solidFill>
                <a:latin typeface="Arial" panose="020B0604020202020204" pitchFamily="34" charset="0"/>
                <a:ea typeface="Calibri" panose="020F0502020204030204" pitchFamily="34" charset="0"/>
                <a:cs typeface="Arial" panose="020B0604020202020204" pitchFamily="34" charset="0"/>
              </a:rPr>
              <a:t>dung</a:t>
            </a:r>
            <a:r>
              <a:rPr lang="fr-FR" sz="66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6600" b="1" dirty="0" err="1">
                <a:solidFill>
                  <a:srgbClr val="FF0000"/>
                </a:solidFill>
                <a:latin typeface="Arial" panose="020B0604020202020204" pitchFamily="34" charset="0"/>
                <a:ea typeface="Calibri" panose="020F0502020204030204" pitchFamily="34" charset="0"/>
                <a:cs typeface="Arial" panose="020B0604020202020204" pitchFamily="34" charset="0"/>
              </a:rPr>
              <a:t>nhằm</a:t>
            </a:r>
            <a:r>
              <a:rPr lang="fr-FR" sz="66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6600" b="1" dirty="0" err="1">
                <a:solidFill>
                  <a:srgbClr val="FF0000"/>
                </a:solidFill>
                <a:latin typeface="Arial" panose="020B0604020202020204" pitchFamily="34" charset="0"/>
                <a:ea typeface="Calibri" panose="020F0502020204030204" pitchFamily="34" charset="0"/>
                <a:cs typeface="Arial" panose="020B0604020202020204" pitchFamily="34" charset="0"/>
              </a:rPr>
              <a:t>thể</a:t>
            </a:r>
            <a:r>
              <a:rPr lang="fr-FR" sz="66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6600" b="1" dirty="0" err="1">
                <a:solidFill>
                  <a:srgbClr val="FF0000"/>
                </a:solidFill>
                <a:latin typeface="Arial" panose="020B0604020202020204" pitchFamily="34" charset="0"/>
                <a:ea typeface="Calibri" panose="020F0502020204030204" pitchFamily="34" charset="0"/>
                <a:cs typeface="Arial" panose="020B0604020202020204" pitchFamily="34" charset="0"/>
              </a:rPr>
              <a:t>hiện</a:t>
            </a:r>
            <a:r>
              <a:rPr lang="fr-FR" sz="66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vi-VN" sz="66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điều </a:t>
            </a:r>
          </a:p>
          <a:p>
            <a:pPr algn="ctr">
              <a:lnSpc>
                <a:spcPct val="150000"/>
              </a:lnSpc>
            </a:pPr>
            <a:r>
              <a:rPr lang="vi-VN" sz="66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gì về </a:t>
            </a:r>
            <a:r>
              <a:rPr lang="fr-FR" sz="66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nhân</a:t>
            </a:r>
            <a:r>
              <a:rPr lang="fr-FR" sz="66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66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vật</a:t>
            </a:r>
            <a:r>
              <a:rPr lang="vi-VN" sz="66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a:t>
            </a:r>
            <a:endParaRPr lang="vi-VN" sz="6600" b="1" noProof="1">
              <a:solidFill>
                <a:srgbClr val="FF0000"/>
              </a:solidFill>
              <a:latin typeface="Arial" panose="020B0604020202020204" pitchFamily="34" charset="0"/>
              <a:cs typeface="Arial" panose="020B0604020202020204" pitchFamily="34" charset="0"/>
            </a:endParaRPr>
          </a:p>
        </p:txBody>
      </p:sp>
      <p:pic>
        <p:nvPicPr>
          <p:cNvPr id="36" name="Picture 35">
            <a:hlinkClick r:id="rId4" action="ppaction://hlinksldjump"/>
            <a:extLst>
              <a:ext uri="{FF2B5EF4-FFF2-40B4-BE49-F238E27FC236}">
                <a16:creationId xmlns:a16="http://schemas.microsoft.com/office/drawing/2014/main" id="{A91FEBD2-96FD-B72A-9BC2-3ED899B1CBEB}"/>
              </a:ext>
            </a:extLst>
          </p:cNvPr>
          <p:cNvPicPr>
            <a:picLocks noChangeAspect="1"/>
          </p:cNvPicPr>
          <p:nvPr/>
        </p:nvPicPr>
        <p:blipFill>
          <a:blip r:embed="rId5"/>
          <a:stretch>
            <a:fillRect/>
          </a:stretch>
        </p:blipFill>
        <p:spPr>
          <a:xfrm>
            <a:off x="15360726" y="7622942"/>
            <a:ext cx="2927274" cy="2664059"/>
          </a:xfrm>
          <a:prstGeom prst="rect">
            <a:avLst/>
          </a:prstGeom>
        </p:spPr>
      </p:pic>
      <p:pic>
        <p:nvPicPr>
          <p:cNvPr id="37" name="Picture 11">
            <a:extLst>
              <a:ext uri="{FF2B5EF4-FFF2-40B4-BE49-F238E27FC236}">
                <a16:creationId xmlns:a16="http://schemas.microsoft.com/office/drawing/2014/main" id="{FBAF1A31-EAF5-CFFE-F368-88296F4D6F9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0" y="7171919"/>
            <a:ext cx="2982693" cy="3115083"/>
          </a:xfrm>
          <a:prstGeom prst="rect">
            <a:avLst/>
          </a:prstGeom>
        </p:spPr>
      </p:pic>
    </p:spTree>
    <p:extLst>
      <p:ext uri="{BB962C8B-B14F-4D97-AF65-F5344CB8AC3E}">
        <p14:creationId xmlns:p14="http://schemas.microsoft.com/office/powerpoint/2010/main" val="77243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Vertical)">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E778AC7-B7AD-1B38-4641-E3EBBF26E665}"/>
              </a:ext>
            </a:extLst>
          </p:cNvPr>
          <p:cNvGrpSpPr/>
          <p:nvPr/>
        </p:nvGrpSpPr>
        <p:grpSpPr>
          <a:xfrm>
            <a:off x="-235527" y="8284464"/>
            <a:ext cx="18814473" cy="2002536"/>
            <a:chOff x="0" y="5522976"/>
            <a:chExt cx="14173200" cy="1335024"/>
          </a:xfrm>
        </p:grpSpPr>
        <p:pic>
          <p:nvPicPr>
            <p:cNvPr id="28" name="Picture 5">
              <a:extLst>
                <a:ext uri="{FF2B5EF4-FFF2-40B4-BE49-F238E27FC236}">
                  <a16:creationId xmlns:a16="http://schemas.microsoft.com/office/drawing/2014/main" id="{5004FE07-2582-EA3D-3CB1-9B17FEDA52A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5522976"/>
              <a:ext cx="7315200" cy="1335024"/>
            </a:xfrm>
            <a:prstGeom prst="rect">
              <a:avLst/>
            </a:prstGeom>
          </p:spPr>
        </p:pic>
        <p:pic>
          <p:nvPicPr>
            <p:cNvPr id="29" name="Picture 5">
              <a:extLst>
                <a:ext uri="{FF2B5EF4-FFF2-40B4-BE49-F238E27FC236}">
                  <a16:creationId xmlns:a16="http://schemas.microsoft.com/office/drawing/2014/main" id="{4C50EE16-EEB7-3528-D8D8-C49B5D24429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8000" y="5522976"/>
              <a:ext cx="7315200" cy="1335024"/>
            </a:xfrm>
            <a:prstGeom prst="rect">
              <a:avLst/>
            </a:prstGeom>
          </p:spPr>
        </p:pic>
      </p:grpSp>
      <p:sp>
        <p:nvSpPr>
          <p:cNvPr id="30" name="Rectangle: Rounded Corners 29">
            <a:extLst>
              <a:ext uri="{FF2B5EF4-FFF2-40B4-BE49-F238E27FC236}">
                <a16:creationId xmlns:a16="http://schemas.microsoft.com/office/drawing/2014/main" id="{286605BF-5698-79E2-708F-5D3A339496EC}"/>
              </a:ext>
            </a:extLst>
          </p:cNvPr>
          <p:cNvSpPr/>
          <p:nvPr/>
        </p:nvSpPr>
        <p:spPr>
          <a:xfrm>
            <a:off x="1001920" y="4309706"/>
            <a:ext cx="16279586" cy="30203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noProof="1" smtClean="0">
                <a:solidFill>
                  <a:schemeClr val="tx1"/>
                </a:solidFill>
                <a:latin typeface="Arial" panose="020B0604020202020204" pitchFamily="34" charset="0"/>
                <a:cs typeface="Arial" panose="020B0604020202020204" pitchFamily="34" charset="0"/>
              </a:rPr>
              <a:t>B</a:t>
            </a:r>
            <a:r>
              <a:rPr lang="en-US" sz="6600" noProof="1" smtClean="0">
                <a:solidFill>
                  <a:schemeClr val="tx1"/>
                </a:solidFill>
                <a:latin typeface="Arial" panose="020B0604020202020204" pitchFamily="34" charset="0"/>
                <a:cs typeface="Arial" panose="020B0604020202020204" pitchFamily="34" charset="0"/>
              </a:rPr>
              <a:t>án </a:t>
            </a:r>
            <a:r>
              <a:rPr lang="en-US" sz="6600" noProof="1">
                <a:solidFill>
                  <a:schemeClr val="tx1"/>
                </a:solidFill>
                <a:latin typeface="Arial" panose="020B0604020202020204" pitchFamily="34" charset="0"/>
                <a:cs typeface="Arial" panose="020B0604020202020204" pitchFamily="34" charset="0"/>
              </a:rPr>
              <a:t>thân, toàn </a:t>
            </a:r>
            <a:r>
              <a:rPr lang="en-US" sz="6600" noProof="1" smtClean="0">
                <a:solidFill>
                  <a:schemeClr val="tx1"/>
                </a:solidFill>
                <a:latin typeface="Arial" panose="020B0604020202020204" pitchFamily="34" charset="0"/>
                <a:cs typeface="Arial" panose="020B0604020202020204" pitchFamily="34" charset="0"/>
              </a:rPr>
              <a:t>thân</a:t>
            </a:r>
            <a:r>
              <a:rPr lang="vi-VN" sz="6600" noProof="1" smtClean="0">
                <a:solidFill>
                  <a:schemeClr val="tx1"/>
                </a:solidFill>
                <a:latin typeface="Arial" panose="020B0604020202020204" pitchFamily="34" charset="0"/>
                <a:cs typeface="Arial" panose="020B0604020202020204" pitchFamily="34" charset="0"/>
              </a:rPr>
              <a:t> và</a:t>
            </a:r>
            <a:r>
              <a:rPr lang="en-US" sz="6600" noProof="1" smtClean="0">
                <a:solidFill>
                  <a:schemeClr val="tx1"/>
                </a:solidFill>
                <a:latin typeface="Arial" panose="020B0604020202020204" pitchFamily="34" charset="0"/>
                <a:cs typeface="Arial" panose="020B0604020202020204" pitchFamily="34" charset="0"/>
              </a:rPr>
              <a:t> </a:t>
            </a:r>
            <a:r>
              <a:rPr lang="en-US" sz="6600" noProof="1">
                <a:solidFill>
                  <a:schemeClr val="tx1"/>
                </a:solidFill>
                <a:latin typeface="Arial" panose="020B0604020202020204" pitchFamily="34" charset="0"/>
                <a:cs typeface="Arial" panose="020B0604020202020204" pitchFamily="34" charset="0"/>
              </a:rPr>
              <a:t>chỉ có khuôn mặt.</a:t>
            </a:r>
            <a:endParaRPr lang="vi-VN" sz="6600" noProof="1">
              <a:solidFill>
                <a:schemeClr val="tx1"/>
              </a:solidFill>
              <a:latin typeface="Arial" panose="020B0604020202020204" pitchFamily="34" charset="0"/>
              <a:cs typeface="Arial" panose="020B0604020202020204" pitchFamily="34" charset="0"/>
            </a:endParaRPr>
          </a:p>
        </p:txBody>
      </p:sp>
      <p:sp>
        <p:nvSpPr>
          <p:cNvPr id="31" name="Rectangle: Rounded Corners 30">
            <a:extLst>
              <a:ext uri="{FF2B5EF4-FFF2-40B4-BE49-F238E27FC236}">
                <a16:creationId xmlns:a16="http://schemas.microsoft.com/office/drawing/2014/main" id="{71524A38-EFD5-CC81-CA3F-00A5F653AB16}"/>
              </a:ext>
            </a:extLst>
          </p:cNvPr>
          <p:cNvSpPr/>
          <p:nvPr/>
        </p:nvSpPr>
        <p:spPr>
          <a:xfrm>
            <a:off x="1001921" y="899015"/>
            <a:ext cx="16279586" cy="30203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6600" b="1" noProof="1" smtClean="0">
                <a:solidFill>
                  <a:srgbClr val="FF0000"/>
                </a:solidFill>
                <a:latin typeface="Arial" panose="020B0604020202020204" pitchFamily="34" charset="0"/>
                <a:cs typeface="Arial" panose="020B0604020202020204" pitchFamily="34" charset="0"/>
              </a:rPr>
              <a:t>Liệt kê những hình thức thể hiện </a:t>
            </a:r>
          </a:p>
          <a:p>
            <a:pPr algn="ctr">
              <a:lnSpc>
                <a:spcPct val="150000"/>
              </a:lnSpc>
            </a:pPr>
            <a:r>
              <a:rPr lang="vi-VN" sz="6600" b="1" noProof="1" smtClean="0">
                <a:solidFill>
                  <a:srgbClr val="FF0000"/>
                </a:solidFill>
                <a:latin typeface="Arial" panose="020B0604020202020204" pitchFamily="34" charset="0"/>
                <a:cs typeface="Arial" panose="020B0604020202020204" pitchFamily="34" charset="0"/>
              </a:rPr>
              <a:t>tranh vẽ chân dung? </a:t>
            </a:r>
            <a:endParaRPr lang="vi-VN" sz="6600" b="1" noProof="1">
              <a:solidFill>
                <a:srgbClr val="FF0000"/>
              </a:solidFill>
              <a:latin typeface="Arial" panose="020B0604020202020204" pitchFamily="34" charset="0"/>
              <a:cs typeface="Arial" panose="020B0604020202020204" pitchFamily="34" charset="0"/>
            </a:endParaRPr>
          </a:p>
        </p:txBody>
      </p:sp>
      <p:pic>
        <p:nvPicPr>
          <p:cNvPr id="36" name="Picture 35">
            <a:hlinkClick r:id="rId4" action="ppaction://hlinksldjump"/>
            <a:extLst>
              <a:ext uri="{FF2B5EF4-FFF2-40B4-BE49-F238E27FC236}">
                <a16:creationId xmlns:a16="http://schemas.microsoft.com/office/drawing/2014/main" id="{A91FEBD2-96FD-B72A-9BC2-3ED899B1CBEB}"/>
              </a:ext>
            </a:extLst>
          </p:cNvPr>
          <p:cNvPicPr>
            <a:picLocks noChangeAspect="1"/>
          </p:cNvPicPr>
          <p:nvPr/>
        </p:nvPicPr>
        <p:blipFill>
          <a:blip r:embed="rId5"/>
          <a:stretch>
            <a:fillRect/>
          </a:stretch>
        </p:blipFill>
        <p:spPr>
          <a:xfrm>
            <a:off x="15360726" y="7622942"/>
            <a:ext cx="2927274" cy="2664059"/>
          </a:xfrm>
          <a:prstGeom prst="rect">
            <a:avLst/>
          </a:prstGeom>
        </p:spPr>
      </p:pic>
      <p:pic>
        <p:nvPicPr>
          <p:cNvPr id="37" name="Picture 11">
            <a:extLst>
              <a:ext uri="{FF2B5EF4-FFF2-40B4-BE49-F238E27FC236}">
                <a16:creationId xmlns:a16="http://schemas.microsoft.com/office/drawing/2014/main" id="{FBAF1A31-EAF5-CFFE-F368-88296F4D6F9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0" y="7171919"/>
            <a:ext cx="2982693" cy="3115083"/>
          </a:xfrm>
          <a:prstGeom prst="rect">
            <a:avLst/>
          </a:prstGeom>
        </p:spPr>
      </p:pic>
    </p:spTree>
    <p:extLst>
      <p:ext uri="{BB962C8B-B14F-4D97-AF65-F5344CB8AC3E}">
        <p14:creationId xmlns:p14="http://schemas.microsoft.com/office/powerpoint/2010/main" val="39533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Vertical)">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0800000">
            <a:off x="-2329971" y="8667713"/>
            <a:ext cx="22653739" cy="784385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427846" y="9231537"/>
            <a:ext cx="830146" cy="526105"/>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486142" y="9494589"/>
            <a:ext cx="657858" cy="416917"/>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717801" y="9309657"/>
            <a:ext cx="949664" cy="60185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855729" y="6096111"/>
            <a:ext cx="2100260" cy="3398479"/>
          </a:xfrm>
          <a:prstGeom prst="rect">
            <a:avLst/>
          </a:prstGeom>
        </p:spPr>
      </p:pic>
      <p:grpSp>
        <p:nvGrpSpPr>
          <p:cNvPr id="7" name="Group 7"/>
          <p:cNvGrpSpPr/>
          <p:nvPr/>
        </p:nvGrpSpPr>
        <p:grpSpPr>
          <a:xfrm>
            <a:off x="2756611" y="1028700"/>
            <a:ext cx="13046931" cy="6874801"/>
            <a:chOff x="0" y="0"/>
            <a:chExt cx="15607370" cy="8223969"/>
          </a:xfrm>
        </p:grpSpPr>
        <p:sp>
          <p:nvSpPr>
            <p:cNvPr id="8" name="Freeform 8"/>
            <p:cNvSpPr/>
            <p:nvPr/>
          </p:nvSpPr>
          <p:spPr>
            <a:xfrm>
              <a:off x="-1" y="0"/>
              <a:ext cx="15615029" cy="8223969"/>
            </a:xfrm>
            <a:custGeom>
              <a:avLst/>
              <a:gdLst/>
              <a:ahLst/>
              <a:cxnLst/>
              <a:rect l="l" t="t" r="r" b="b"/>
              <a:pathLst>
                <a:path w="15615029" h="8223969">
                  <a:moveTo>
                    <a:pt x="15108590" y="8207050"/>
                  </a:moveTo>
                  <a:cubicBezTo>
                    <a:pt x="15108590" y="8207050"/>
                    <a:pt x="14871594" y="8197081"/>
                    <a:pt x="14509455" y="8210525"/>
                  </a:cubicBezTo>
                  <a:cubicBezTo>
                    <a:pt x="14147317" y="8223969"/>
                    <a:pt x="490924" y="8223969"/>
                    <a:pt x="490924" y="8223969"/>
                  </a:cubicBezTo>
                  <a:cubicBezTo>
                    <a:pt x="245502" y="8223969"/>
                    <a:pt x="32509" y="8126702"/>
                    <a:pt x="31032" y="7966587"/>
                  </a:cubicBezTo>
                  <a:cubicBezTo>
                    <a:pt x="31032" y="7966587"/>
                    <a:pt x="0" y="560159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5062041" y="0"/>
                    <a:pt x="15062041" y="0"/>
                  </a:cubicBezTo>
                  <a:cubicBezTo>
                    <a:pt x="15373943" y="0"/>
                    <a:pt x="15607371" y="101069"/>
                    <a:pt x="15599514" y="303616"/>
                  </a:cubicBezTo>
                  <a:cubicBezTo>
                    <a:pt x="15599514" y="303616"/>
                    <a:pt x="15597519" y="5157196"/>
                    <a:pt x="15606273" y="7267001"/>
                  </a:cubicBezTo>
                  <a:cubicBezTo>
                    <a:pt x="15615029" y="7560302"/>
                    <a:pt x="15568482" y="7893373"/>
                    <a:pt x="15568482" y="7893373"/>
                  </a:cubicBezTo>
                  <a:cubicBezTo>
                    <a:pt x="15565516" y="8073398"/>
                    <a:pt x="15354013" y="8207050"/>
                    <a:pt x="15108590" y="8207050"/>
                  </a:cubicBezTo>
                  <a:close/>
                </a:path>
              </a:pathLst>
            </a:custGeom>
            <a:solidFill>
              <a:srgbClr val="98C8BB"/>
            </a:solidFill>
          </p:spPr>
        </p:sp>
      </p:grpSp>
      <p:grpSp>
        <p:nvGrpSpPr>
          <p:cNvPr id="9" name="Group 9"/>
          <p:cNvGrpSpPr/>
          <p:nvPr/>
        </p:nvGrpSpPr>
        <p:grpSpPr>
          <a:xfrm>
            <a:off x="2620534" y="794647"/>
            <a:ext cx="13046931" cy="6975109"/>
            <a:chOff x="0" y="0"/>
            <a:chExt cx="15607370" cy="8343963"/>
          </a:xfrm>
        </p:grpSpPr>
        <p:sp>
          <p:nvSpPr>
            <p:cNvPr id="10" name="Freeform 10"/>
            <p:cNvSpPr/>
            <p:nvPr/>
          </p:nvSpPr>
          <p:spPr>
            <a:xfrm>
              <a:off x="-1" y="0"/>
              <a:ext cx="15615029" cy="8343964"/>
            </a:xfrm>
            <a:custGeom>
              <a:avLst/>
              <a:gdLst/>
              <a:ahLst/>
              <a:cxnLst/>
              <a:rect l="l" t="t" r="r" b="b"/>
              <a:pathLst>
                <a:path w="15615029" h="8343964">
                  <a:moveTo>
                    <a:pt x="15108590" y="8327044"/>
                  </a:moveTo>
                  <a:cubicBezTo>
                    <a:pt x="15108590" y="8327044"/>
                    <a:pt x="14871594" y="8317075"/>
                    <a:pt x="14509455" y="8330519"/>
                  </a:cubicBezTo>
                  <a:cubicBezTo>
                    <a:pt x="14147317" y="8343964"/>
                    <a:pt x="490924" y="8343964"/>
                    <a:pt x="490924" y="8343964"/>
                  </a:cubicBezTo>
                  <a:cubicBezTo>
                    <a:pt x="245502" y="8343964"/>
                    <a:pt x="32509" y="8246695"/>
                    <a:pt x="31032" y="8086582"/>
                  </a:cubicBezTo>
                  <a:cubicBezTo>
                    <a:pt x="31032" y="8086582"/>
                    <a:pt x="0" y="5694540"/>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5062041" y="0"/>
                    <a:pt x="15062041" y="0"/>
                  </a:cubicBezTo>
                  <a:cubicBezTo>
                    <a:pt x="15373943" y="0"/>
                    <a:pt x="15607371" y="101069"/>
                    <a:pt x="15599514" y="303616"/>
                  </a:cubicBezTo>
                  <a:cubicBezTo>
                    <a:pt x="15599514" y="303616"/>
                    <a:pt x="15597519" y="5241872"/>
                    <a:pt x="15606273" y="7386994"/>
                  </a:cubicBezTo>
                  <a:cubicBezTo>
                    <a:pt x="15615029" y="7680296"/>
                    <a:pt x="15568482" y="8013367"/>
                    <a:pt x="15568482" y="8013367"/>
                  </a:cubicBezTo>
                  <a:cubicBezTo>
                    <a:pt x="15565516" y="8193392"/>
                    <a:pt x="15354013" y="8327044"/>
                    <a:pt x="15108590" y="8327044"/>
                  </a:cubicBezTo>
                  <a:close/>
                </a:path>
              </a:pathLst>
            </a:custGeom>
            <a:solidFill>
              <a:srgbClr val="FFE2A3"/>
            </a:solidFill>
          </p:spPr>
        </p:sp>
      </p:grpSp>
      <p:grpSp>
        <p:nvGrpSpPr>
          <p:cNvPr id="11" name="Group 11"/>
          <p:cNvGrpSpPr/>
          <p:nvPr/>
        </p:nvGrpSpPr>
        <p:grpSpPr>
          <a:xfrm>
            <a:off x="4575244" y="1270182"/>
            <a:ext cx="9137511" cy="1267191"/>
            <a:chOff x="0" y="0"/>
            <a:chExt cx="16210352" cy="2651668"/>
          </a:xfrm>
        </p:grpSpPr>
        <p:sp>
          <p:nvSpPr>
            <p:cNvPr id="12" name="Freeform 12"/>
            <p:cNvSpPr/>
            <p:nvPr/>
          </p:nvSpPr>
          <p:spPr>
            <a:xfrm>
              <a:off x="-1" y="0"/>
              <a:ext cx="16218011" cy="2651668"/>
            </a:xfrm>
            <a:custGeom>
              <a:avLst/>
              <a:gdLst/>
              <a:ahLst/>
              <a:cxnLst/>
              <a:rect l="l" t="t" r="r" b="b"/>
              <a:pathLst>
                <a:path w="16218011" h="2651668">
                  <a:moveTo>
                    <a:pt x="15711572" y="2634749"/>
                  </a:moveTo>
                  <a:cubicBezTo>
                    <a:pt x="15711572" y="2634749"/>
                    <a:pt x="15474576" y="2624779"/>
                    <a:pt x="15112437" y="2638223"/>
                  </a:cubicBezTo>
                  <a:cubicBezTo>
                    <a:pt x="14750299" y="2651668"/>
                    <a:pt x="490924" y="2651668"/>
                    <a:pt x="490924" y="2651668"/>
                  </a:cubicBezTo>
                  <a:cubicBezTo>
                    <a:pt x="245502" y="2651668"/>
                    <a:pt x="32509" y="2554400"/>
                    <a:pt x="31032" y="2394286"/>
                  </a:cubicBezTo>
                  <a:cubicBezTo>
                    <a:pt x="31032" y="2394286"/>
                    <a:pt x="0" y="1285307"/>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5665025" y="0"/>
                    <a:pt x="15665025" y="0"/>
                  </a:cubicBezTo>
                  <a:cubicBezTo>
                    <a:pt x="15976925" y="0"/>
                    <a:pt x="16210353" y="101069"/>
                    <a:pt x="16202496" y="303616"/>
                  </a:cubicBezTo>
                  <a:cubicBezTo>
                    <a:pt x="16202496" y="303616"/>
                    <a:pt x="16200501" y="1225020"/>
                    <a:pt x="16209257" y="1694698"/>
                  </a:cubicBezTo>
                  <a:cubicBezTo>
                    <a:pt x="16218011" y="1988000"/>
                    <a:pt x="16171464" y="2321071"/>
                    <a:pt x="16171464" y="2321071"/>
                  </a:cubicBezTo>
                  <a:cubicBezTo>
                    <a:pt x="16168498" y="2501096"/>
                    <a:pt x="15956994" y="2634749"/>
                    <a:pt x="15711572" y="2634749"/>
                  </a:cubicBezTo>
                  <a:close/>
                </a:path>
              </a:pathLst>
            </a:custGeom>
            <a:solidFill>
              <a:srgbClr val="98C8BB"/>
            </a:solidFill>
          </p:spPr>
        </p:sp>
      </p:grpSp>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641265" y="7034220"/>
            <a:ext cx="3674202" cy="2999498"/>
          </a:xfrm>
          <a:prstGeom prst="rect">
            <a:avLst/>
          </a:prstGeom>
        </p:spPr>
      </p:pic>
      <p:sp>
        <p:nvSpPr>
          <p:cNvPr id="26" name="TextBox 26"/>
          <p:cNvSpPr txBox="1"/>
          <p:nvPr/>
        </p:nvSpPr>
        <p:spPr>
          <a:xfrm>
            <a:off x="4801139" y="1442151"/>
            <a:ext cx="8915932" cy="984885"/>
          </a:xfrm>
          <a:prstGeom prst="rect">
            <a:avLst/>
          </a:prstGeom>
        </p:spPr>
        <p:txBody>
          <a:bodyPr wrap="square" lIns="0" tIns="0" rIns="0" bIns="0" rtlCol="0" anchor="t">
            <a:spAutoFit/>
          </a:bodyPr>
          <a:lstStyle/>
          <a:p>
            <a:pPr algn="ctr"/>
            <a:r>
              <a:rPr lang="vi-VN" sz="6400" b="1" dirty="0" smtClean="0">
                <a:solidFill>
                  <a:srgbClr val="FF0000"/>
                </a:solidFill>
              </a:rPr>
              <a:t>HƯỚNG DẪN VỀ NHÀ</a:t>
            </a:r>
            <a:endParaRPr lang="en-US" sz="6400" b="1" dirty="0">
              <a:solidFill>
                <a:srgbClr val="FF0000"/>
              </a:solidFill>
            </a:endParaRPr>
          </a:p>
        </p:txBody>
      </p:sp>
      <p:pic>
        <p:nvPicPr>
          <p:cNvPr id="27" name="Picture 2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flipH="1">
            <a:off x="773970" y="697054"/>
            <a:ext cx="1303120" cy="1309669"/>
          </a:xfrm>
          <a:prstGeom prst="rect">
            <a:avLst/>
          </a:prstGeom>
        </p:spPr>
      </p:pic>
      <p:pic>
        <p:nvPicPr>
          <p:cNvPr id="28" name="Picture 28"/>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6539111" y="585179"/>
            <a:ext cx="1221473" cy="1221473"/>
          </a:xfrm>
          <a:prstGeom prst="rect">
            <a:avLst/>
          </a:prstGeom>
        </p:spPr>
      </p:pic>
      <p:pic>
        <p:nvPicPr>
          <p:cNvPr id="29" name="Picture 29"/>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flipH="1">
            <a:off x="16539111" y="2537373"/>
            <a:ext cx="2262744" cy="1176627"/>
          </a:xfrm>
          <a:prstGeom prst="rect">
            <a:avLst/>
          </a:prstGeom>
        </p:spPr>
      </p:pic>
      <p:pic>
        <p:nvPicPr>
          <p:cNvPr id="30" name="Picture 30"/>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406816" y="2837751"/>
            <a:ext cx="2361572" cy="1228017"/>
          </a:xfrm>
          <a:prstGeom prst="rect">
            <a:avLst/>
          </a:prstGeom>
        </p:spPr>
      </p:pic>
      <p:pic>
        <p:nvPicPr>
          <p:cNvPr id="31" name="Picture 31"/>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16905859" y="4734235"/>
            <a:ext cx="342445" cy="360468"/>
          </a:xfrm>
          <a:prstGeom prst="rect">
            <a:avLst/>
          </a:prstGeom>
        </p:spPr>
      </p:pic>
      <p:pic>
        <p:nvPicPr>
          <p:cNvPr id="32" name="Picture 32"/>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773970" y="5094703"/>
            <a:ext cx="459389" cy="483568"/>
          </a:xfrm>
          <a:prstGeom prst="rect">
            <a:avLst/>
          </a:prstGeom>
        </p:spPr>
      </p:pic>
      <p:sp>
        <p:nvSpPr>
          <p:cNvPr id="33" name="Rectangle 32"/>
          <p:cNvSpPr/>
          <p:nvPr/>
        </p:nvSpPr>
        <p:spPr>
          <a:xfrm>
            <a:off x="3429000" y="2879415"/>
            <a:ext cx="11430000" cy="3356368"/>
          </a:xfrm>
          <a:prstGeom prst="rect">
            <a:avLst/>
          </a:prstGeom>
        </p:spPr>
        <p:txBody>
          <a:bodyPr wrap="square">
            <a:spAutoFit/>
          </a:bodyPr>
          <a:lstStyle/>
          <a:p>
            <a:pPr marL="685800" indent="-685800" algn="just">
              <a:lnSpc>
                <a:spcPct val="150000"/>
              </a:lnSpc>
              <a:spcBef>
                <a:spcPts val="300"/>
              </a:spcBef>
              <a:spcAft>
                <a:spcPts val="300"/>
              </a:spcAft>
              <a:buFont typeface="Wingdings" panose="05000000000000000000" pitchFamily="2" charset="2"/>
              <a:buChar char="ü"/>
            </a:pPr>
            <a:r>
              <a:rPr lang="fr-FR" sz="48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Hoàn</a:t>
            </a:r>
            <a:r>
              <a:rPr lang="fr-FR" sz="48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thành</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bài</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vẽ</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tranh</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chân</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dung</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800" dirty="0">
              <a:latin typeface="Arial" panose="020B0604020202020204" pitchFamily="34" charset="0"/>
              <a:ea typeface="Calibri" panose="020F0502020204030204" pitchFamily="34" charset="0"/>
              <a:cs typeface="Arial" panose="020B0604020202020204" pitchFamily="34" charset="0"/>
            </a:endParaRPr>
          </a:p>
          <a:p>
            <a:pPr marL="685800" indent="-685800" algn="just">
              <a:lnSpc>
                <a:spcPct val="150000"/>
              </a:lnSpc>
              <a:spcBef>
                <a:spcPts val="300"/>
              </a:spcBef>
              <a:spcAft>
                <a:spcPts val="300"/>
              </a:spcAft>
              <a:buFont typeface="Wingdings" panose="05000000000000000000" pitchFamily="2" charset="2"/>
              <a:buChar char="ü"/>
            </a:pPr>
            <a:r>
              <a:rPr lang="fr-FR" sz="48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Đọc</a:t>
            </a:r>
            <a:r>
              <a:rPr lang="fr-FR" sz="48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tìm</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hiểu</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trước</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b="1" i="1" dirty="0" err="1">
                <a:solidFill>
                  <a:srgbClr val="000000"/>
                </a:solidFill>
                <a:latin typeface="Arial" panose="020B0604020202020204" pitchFamily="34" charset="0"/>
                <a:ea typeface="Calibri" panose="020F0502020204030204" pitchFamily="34" charset="0"/>
                <a:cs typeface="Arial" panose="020B0604020202020204" pitchFamily="34" charset="0"/>
              </a:rPr>
              <a:t>Bài</a:t>
            </a:r>
            <a:r>
              <a:rPr lang="fr-FR" sz="4800" b="1" i="1" dirty="0">
                <a:solidFill>
                  <a:srgbClr val="000000"/>
                </a:solidFill>
                <a:latin typeface="Arial" panose="020B0604020202020204" pitchFamily="34" charset="0"/>
                <a:ea typeface="Calibri" panose="020F0502020204030204" pitchFamily="34" charset="0"/>
                <a:cs typeface="Arial" panose="020B0604020202020204" pitchFamily="34" charset="0"/>
              </a:rPr>
              <a:t> 7: </a:t>
            </a:r>
            <a:r>
              <a:rPr lang="fr-FR" sz="4800" b="1" dirty="0" err="1">
                <a:solidFill>
                  <a:srgbClr val="000000"/>
                </a:solidFill>
                <a:latin typeface="Arial" panose="020B0604020202020204" pitchFamily="34" charset="0"/>
                <a:ea typeface="Calibri" panose="020F0502020204030204" pitchFamily="34" charset="0"/>
                <a:cs typeface="Arial" panose="020B0604020202020204" pitchFamily="34" charset="0"/>
              </a:rPr>
              <a:t>Sắc</a:t>
            </a:r>
            <a:r>
              <a:rPr lang="fr-FR" sz="48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b="1" dirty="0" err="1">
                <a:solidFill>
                  <a:srgbClr val="000000"/>
                </a:solidFill>
                <a:latin typeface="Arial" panose="020B0604020202020204" pitchFamily="34" charset="0"/>
                <a:ea typeface="Calibri" panose="020F0502020204030204" pitchFamily="34" charset="0"/>
                <a:cs typeface="Arial" panose="020B0604020202020204" pitchFamily="34" charset="0"/>
              </a:rPr>
              <a:t>màu</a:t>
            </a:r>
            <a:r>
              <a:rPr lang="fr-FR" sz="48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b="1" dirty="0" err="1">
                <a:solidFill>
                  <a:srgbClr val="000000"/>
                </a:solidFill>
                <a:latin typeface="Arial" panose="020B0604020202020204" pitchFamily="34" charset="0"/>
                <a:ea typeface="Calibri" panose="020F0502020204030204" pitchFamily="34" charset="0"/>
                <a:cs typeface="Arial" panose="020B0604020202020204" pitchFamily="34" charset="0"/>
              </a:rPr>
              <a:t>thiên</a:t>
            </a:r>
            <a:r>
              <a:rPr lang="fr-FR" sz="48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b="1" dirty="0" err="1">
                <a:solidFill>
                  <a:srgbClr val="000000"/>
                </a:solidFill>
                <a:latin typeface="Arial" panose="020B0604020202020204" pitchFamily="34" charset="0"/>
                <a:ea typeface="Calibri" panose="020F0502020204030204" pitchFamily="34" charset="0"/>
                <a:cs typeface="Arial" panose="020B0604020202020204" pitchFamily="34" charset="0"/>
              </a:rPr>
              <a:t>nhiên</a:t>
            </a:r>
            <a:r>
              <a:rPr lang="fr-FR" sz="4800" b="1"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800" b="1" dirty="0">
              <a:effectLst/>
              <a:latin typeface="Arial" panose="020B0604020202020204" pitchFamily="34" charset="0"/>
              <a:ea typeface="Calibri" panose="020F0502020204030204" pitchFamily="34" charset="0"/>
              <a:cs typeface="Arial" panose="020B0604020202020204" pitchFamily="34" charset="0"/>
            </a:endParaRPr>
          </a:p>
        </p:txBody>
      </p:sp>
      <p:pic>
        <p:nvPicPr>
          <p:cNvPr id="34" name="Picture 16"/>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3761877">
            <a:off x="13238210" y="5954261"/>
            <a:ext cx="1452298" cy="3073647"/>
          </a:xfrm>
          <a:prstGeom prst="rect">
            <a:avLst/>
          </a:prstGeom>
        </p:spPr>
      </p:pic>
    </p:spTree>
    <p:extLst>
      <p:ext uri="{BB962C8B-B14F-4D97-AF65-F5344CB8AC3E}">
        <p14:creationId xmlns:p14="http://schemas.microsoft.com/office/powerpoint/2010/main" val="2242138821"/>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0800000">
            <a:off x="-2294405" y="8326751"/>
            <a:ext cx="22653739" cy="784385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13627" y="9487129"/>
            <a:ext cx="830146" cy="526105"/>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910521" y="9099826"/>
            <a:ext cx="651576" cy="412936"/>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836916" y="8977746"/>
            <a:ext cx="657858" cy="416917"/>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085969" y="9258300"/>
            <a:ext cx="949664" cy="601850"/>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6102275" y="5832844"/>
            <a:ext cx="2207584" cy="3572141"/>
          </a:xfrm>
          <a:prstGeom prst="rect">
            <a:avLst/>
          </a:prstGeom>
        </p:spPr>
      </p:pic>
      <p:pic>
        <p:nvPicPr>
          <p:cNvPr id="8"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270770" y="4994543"/>
            <a:ext cx="2725654" cy="4410443"/>
          </a:xfrm>
          <a:prstGeom prst="rect">
            <a:avLst/>
          </a:prstGeom>
        </p:spPr>
      </p:pic>
      <p:sp>
        <p:nvSpPr>
          <p:cNvPr id="9" name="TextBox 9"/>
          <p:cNvSpPr txBox="1"/>
          <p:nvPr/>
        </p:nvSpPr>
        <p:spPr>
          <a:xfrm>
            <a:off x="3427100" y="2683698"/>
            <a:ext cx="11848902" cy="3323987"/>
          </a:xfrm>
          <a:prstGeom prst="rect">
            <a:avLst/>
          </a:prstGeom>
        </p:spPr>
        <p:txBody>
          <a:bodyPr wrap="square" lIns="0" tIns="0" rIns="0" bIns="0" rtlCol="0" anchor="t">
            <a:spAutoFit/>
          </a:bodyPr>
          <a:lstStyle/>
          <a:p>
            <a:pPr algn="ctr">
              <a:lnSpc>
                <a:spcPct val="150000"/>
              </a:lnSpc>
              <a:spcBef>
                <a:spcPct val="0"/>
              </a:spcBef>
            </a:pPr>
            <a:r>
              <a:rPr lang="vi-VN" sz="7200" b="1" dirty="0" smtClean="0">
                <a:solidFill>
                  <a:srgbClr val="5C5C82"/>
                </a:solidFill>
              </a:rPr>
              <a:t>CẢM ƠN CÁC EM ĐÃ </a:t>
            </a:r>
          </a:p>
          <a:p>
            <a:pPr algn="ctr">
              <a:lnSpc>
                <a:spcPct val="150000"/>
              </a:lnSpc>
              <a:spcBef>
                <a:spcPct val="0"/>
              </a:spcBef>
            </a:pPr>
            <a:r>
              <a:rPr lang="vi-VN" sz="7200" b="1" dirty="0" smtClean="0">
                <a:solidFill>
                  <a:srgbClr val="5C5C82"/>
                </a:solidFill>
              </a:rPr>
              <a:t>LẮNG NGHE BÀI GIẢNG!</a:t>
            </a:r>
            <a:endParaRPr lang="en-US" sz="7200" b="1" dirty="0">
              <a:solidFill>
                <a:srgbClr val="5C5C82"/>
              </a:solidFill>
            </a:endParaRPr>
          </a:p>
        </p:txBody>
      </p:sp>
      <p:pic>
        <p:nvPicPr>
          <p:cNvPr id="14" name="Picture 1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922051" y="685725"/>
            <a:ext cx="1506784" cy="1506784"/>
          </a:xfrm>
          <a:prstGeom prst="rect">
            <a:avLst/>
          </a:prstGeom>
        </p:spPr>
      </p:pic>
      <p:pic>
        <p:nvPicPr>
          <p:cNvPr id="15" name="Picture 15"/>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131186" flipH="1">
            <a:off x="15958023" y="1412557"/>
            <a:ext cx="3372250" cy="1753570"/>
          </a:xfrm>
          <a:prstGeom prst="rect">
            <a:avLst/>
          </a:prstGeom>
        </p:spPr>
      </p:pic>
      <p:pic>
        <p:nvPicPr>
          <p:cNvPr id="16" name="Picture 16"/>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3761877">
            <a:off x="14001397" y="6013098"/>
            <a:ext cx="1121399" cy="2373332"/>
          </a:xfrm>
          <a:prstGeom prst="rect">
            <a:avLst/>
          </a:prstGeom>
        </p:spPr>
      </p:pic>
      <p:pic>
        <p:nvPicPr>
          <p:cNvPr id="17" name="Picture 17"/>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1922051" y="3526924"/>
            <a:ext cx="426424" cy="448867"/>
          </a:xfrm>
          <a:prstGeom prst="rect">
            <a:avLst/>
          </a:prstGeom>
        </p:spPr>
      </p:pic>
      <p:pic>
        <p:nvPicPr>
          <p:cNvPr id="18" name="Picture 18"/>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5718378">
            <a:off x="4257615" y="7086214"/>
            <a:ext cx="410651" cy="432264"/>
          </a:xfrm>
          <a:prstGeom prst="rect">
            <a:avLst/>
          </a:prstGeom>
        </p:spPr>
      </p:pic>
      <p:pic>
        <p:nvPicPr>
          <p:cNvPr id="19" name="Picture 19"/>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16449927" y="5777549"/>
            <a:ext cx="511987" cy="538934"/>
          </a:xfrm>
          <a:prstGeom prst="rect">
            <a:avLst/>
          </a:prstGeom>
        </p:spPr>
      </p:pic>
      <p:pic>
        <p:nvPicPr>
          <p:cNvPr id="20" name="Picture 20"/>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613627" y="1142913"/>
            <a:ext cx="3306531" cy="1719396"/>
          </a:xfrm>
          <a:prstGeom prst="rect">
            <a:avLst/>
          </a:prstGeom>
        </p:spPr>
      </p:pic>
      <p:pic>
        <p:nvPicPr>
          <p:cNvPr id="21" name="Picture 21"/>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a:off x="13639800" y="685725"/>
            <a:ext cx="1499250" cy="1506784"/>
          </a:xfrm>
          <a:prstGeom prst="rect">
            <a:avLst/>
          </a:prstGeom>
        </p:spPr>
      </p:pic>
    </p:spTree>
    <p:extLst>
      <p:ext uri="{BB962C8B-B14F-4D97-AF65-F5344CB8AC3E}">
        <p14:creationId xmlns:p14="http://schemas.microsoft.com/office/powerpoint/2010/main" val="101908250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145503" y="9309657"/>
            <a:ext cx="830146" cy="526105"/>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486142" y="9494589"/>
            <a:ext cx="657858" cy="416917"/>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717801" y="9309657"/>
            <a:ext cx="949664" cy="60185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198174" y="6888521"/>
            <a:ext cx="2100260" cy="3398479"/>
          </a:xfrm>
          <a:prstGeom prst="rect">
            <a:avLst/>
          </a:prstGeom>
        </p:spPr>
      </p:pic>
      <p:pic>
        <p:nvPicPr>
          <p:cNvPr id="27" name="Picture 2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flipH="1">
            <a:off x="651636" y="237761"/>
            <a:ext cx="1303120" cy="1309669"/>
          </a:xfrm>
          <a:prstGeom prst="rect">
            <a:avLst/>
          </a:prstGeom>
        </p:spPr>
      </p:pic>
      <p:pic>
        <p:nvPicPr>
          <p:cNvPr id="28" name="Picture 28"/>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6362530" y="-134928"/>
            <a:ext cx="1771548" cy="1771548"/>
          </a:xfrm>
          <a:prstGeom prst="rect">
            <a:avLst/>
          </a:prstGeom>
        </p:spPr>
      </p:pic>
      <p:pic>
        <p:nvPicPr>
          <p:cNvPr id="29" name="Picture 29"/>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flipH="1">
            <a:off x="17097546" y="2193626"/>
            <a:ext cx="2262744" cy="1176627"/>
          </a:xfrm>
          <a:prstGeom prst="rect">
            <a:avLst/>
          </a:prstGeom>
        </p:spPr>
      </p:pic>
      <p:pic>
        <p:nvPicPr>
          <p:cNvPr id="30" name="Picture 30"/>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577660" y="1493328"/>
            <a:ext cx="2361572" cy="1228017"/>
          </a:xfrm>
          <a:prstGeom prst="rect">
            <a:avLst/>
          </a:prstGeom>
        </p:spPr>
      </p:pic>
      <p:pic>
        <p:nvPicPr>
          <p:cNvPr id="31" name="Picture 31"/>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16905859" y="4734235"/>
            <a:ext cx="342445" cy="360468"/>
          </a:xfrm>
          <a:prstGeom prst="rect">
            <a:avLst/>
          </a:prstGeom>
        </p:spPr>
      </p:pic>
      <p:pic>
        <p:nvPicPr>
          <p:cNvPr id="32" name="Picture 32"/>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713420" y="3960788"/>
            <a:ext cx="459389" cy="483568"/>
          </a:xfrm>
          <a:prstGeom prst="rect">
            <a:avLst/>
          </a:prstGeom>
        </p:spPr>
      </p:pic>
      <p:sp>
        <p:nvSpPr>
          <p:cNvPr id="33" name="TextBox 25"/>
          <p:cNvSpPr txBox="1"/>
          <p:nvPr/>
        </p:nvSpPr>
        <p:spPr>
          <a:xfrm>
            <a:off x="4389882" y="400152"/>
            <a:ext cx="9680861" cy="984885"/>
          </a:xfrm>
          <a:prstGeom prst="rect">
            <a:avLst/>
          </a:prstGeom>
        </p:spPr>
        <p:txBody>
          <a:bodyPr lIns="0" tIns="0" rIns="0" bIns="0" rtlCol="0" anchor="t">
            <a:spAutoFit/>
          </a:bodyPr>
          <a:lstStyle/>
          <a:p>
            <a:pPr algn="ctr"/>
            <a:r>
              <a:rPr lang="vi-VN" sz="6400" b="1" dirty="0" smtClean="0">
                <a:solidFill>
                  <a:srgbClr val="FF0000"/>
                </a:solidFill>
              </a:rPr>
              <a:t>KHỞI ĐỘNG</a:t>
            </a:r>
            <a:endParaRPr lang="en-US" sz="6400" b="1" dirty="0">
              <a:solidFill>
                <a:srgbClr val="FF0000"/>
              </a:solidFill>
            </a:endParaRPr>
          </a:p>
        </p:txBody>
      </p:sp>
      <p:pic>
        <p:nvPicPr>
          <p:cNvPr id="16" name="Picture 15" descr="A painting of a person&#10;&#10;Description automatically generated with medium confidence"/>
          <p:cNvPicPr/>
          <p:nvPr/>
        </p:nvPicPr>
        <p:blipFill>
          <a:blip r:embed="rId25">
            <a:extLst>
              <a:ext uri="{28A0092B-C50C-407E-A947-70E740481C1C}">
                <a14:useLocalDpi xmlns:a14="http://schemas.microsoft.com/office/drawing/2010/main" val="0"/>
              </a:ext>
            </a:extLst>
          </a:blip>
          <a:stretch>
            <a:fillRect/>
          </a:stretch>
        </p:blipFill>
        <p:spPr>
          <a:xfrm>
            <a:off x="2001400" y="1790700"/>
            <a:ext cx="5396788" cy="7315200"/>
          </a:xfrm>
          <a:prstGeom prst="rect">
            <a:avLst/>
          </a:prstGeom>
        </p:spPr>
      </p:pic>
      <p:pic>
        <p:nvPicPr>
          <p:cNvPr id="2" name="Picture 1"/>
          <p:cNvPicPr>
            <a:picLocks noChangeAspect="1"/>
          </p:cNvPicPr>
          <p:nvPr/>
        </p:nvPicPr>
        <p:blipFill rotWithShape="1">
          <a:blip r:embed="rId26" cstate="print">
            <a:extLst>
              <a:ext uri="{28A0092B-C50C-407E-A947-70E740481C1C}">
                <a14:useLocalDpi xmlns:a14="http://schemas.microsoft.com/office/drawing/2010/main" val="0"/>
              </a:ext>
            </a:extLst>
          </a:blip>
          <a:srcRect l="11250" t="35001" r="8750" b="28750"/>
          <a:stretch/>
        </p:blipFill>
        <p:spPr>
          <a:xfrm rot="10800000" flipH="1">
            <a:off x="7736904" y="1636620"/>
            <a:ext cx="1074351" cy="739960"/>
          </a:xfrm>
          <a:prstGeom prst="rect">
            <a:avLst/>
          </a:prstGeom>
        </p:spPr>
      </p:pic>
      <p:sp>
        <p:nvSpPr>
          <p:cNvPr id="7" name="Rounded Rectangle 6"/>
          <p:cNvSpPr/>
          <p:nvPr/>
        </p:nvSpPr>
        <p:spPr>
          <a:xfrm>
            <a:off x="8294161" y="2500616"/>
            <a:ext cx="7952745" cy="1395037"/>
          </a:xfrm>
          <a:prstGeom prst="roundRect">
            <a:avLst/>
          </a:prstGeom>
          <a:solidFill>
            <a:schemeClr val="accent2">
              <a:lumMod val="20000"/>
              <a:lumOff val="80000"/>
            </a:schemeClr>
          </a:solidFill>
          <a:ln w="5715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500" b="1" dirty="0" smtClean="0">
                <a:solidFill>
                  <a:schemeClr val="accent5">
                    <a:lumMod val="50000"/>
                  </a:schemeClr>
                </a:solidFill>
              </a:rPr>
              <a:t>Bức tranh Mona Lisa</a:t>
            </a:r>
            <a:endParaRPr lang="en-US" sz="4500" b="1" dirty="0">
              <a:solidFill>
                <a:schemeClr val="accent5">
                  <a:lumMod val="50000"/>
                </a:schemeClr>
              </a:solidFill>
            </a:endParaRPr>
          </a:p>
        </p:txBody>
      </p:sp>
      <p:sp>
        <p:nvSpPr>
          <p:cNvPr id="8" name="Rectangle 7"/>
          <p:cNvSpPr/>
          <p:nvPr/>
        </p:nvSpPr>
        <p:spPr>
          <a:xfrm>
            <a:off x="7772286" y="4053017"/>
            <a:ext cx="8759474" cy="4939814"/>
          </a:xfrm>
          <a:prstGeom prst="rect">
            <a:avLst/>
          </a:prstGeom>
        </p:spPr>
        <p:txBody>
          <a:bodyPr wrap="square">
            <a:spAutoFit/>
          </a:bodyPr>
          <a:lstStyle/>
          <a:p>
            <a:pPr marL="571500" indent="-571500" algn="just">
              <a:lnSpc>
                <a:spcPct val="150000"/>
              </a:lnSpc>
              <a:buFont typeface="Wingdings" panose="05000000000000000000" pitchFamily="2" charset="2"/>
              <a:buChar char="v"/>
            </a:pPr>
            <a:r>
              <a:rPr lang="vi-VN" sz="4200" dirty="0" smtClean="0"/>
              <a:t>Bức </a:t>
            </a:r>
            <a:r>
              <a:rPr lang="vi-VN" sz="4200" dirty="0"/>
              <a:t>chân dung được vẽ bằng chất liệu sơn </a:t>
            </a:r>
            <a:r>
              <a:rPr lang="vi-VN" sz="4200" dirty="0" smtClean="0"/>
              <a:t>dầu.</a:t>
            </a:r>
          </a:p>
          <a:p>
            <a:pPr marL="571500" indent="-571500" algn="just">
              <a:lnSpc>
                <a:spcPct val="150000"/>
              </a:lnSpc>
              <a:buFont typeface="Wingdings" panose="05000000000000000000" pitchFamily="2" charset="2"/>
              <a:buChar char="v"/>
            </a:pPr>
            <a:r>
              <a:rPr lang="vi-VN" sz="4200" dirty="0"/>
              <a:t>Sự mơ hồ trong nét thể hiện của người mẫu, sự lạ thường của thành phần nửa khuôn </a:t>
            </a:r>
            <a:r>
              <a:rPr lang="vi-VN" sz="4200" dirty="0" smtClean="0"/>
              <a:t>mặt.</a:t>
            </a:r>
            <a:endParaRPr lang="en-US" sz="4200" dirty="0"/>
          </a:p>
        </p:txBody>
      </p:sp>
    </p:spTree>
    <p:extLst>
      <p:ext uri="{BB962C8B-B14F-4D97-AF65-F5344CB8AC3E}">
        <p14:creationId xmlns:p14="http://schemas.microsoft.com/office/powerpoint/2010/main" val="2051524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10" dur="1000" fill="hold"/>
                                        <p:tgtEl>
                                          <p:spTgt spid="1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6"/>
                                        </p:tgtEl>
                                      </p:cBhvr>
                                    </p:animEffect>
                                  </p:childTnLst>
                                </p:cTn>
                              </p:par>
                              <p:par>
                                <p:cTn id="15" presetID="25"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2"/>
                                        </p:tgtEl>
                                      </p:cBhvr>
                                    </p:animEffect>
                                  </p:childTnLst>
                                </p:cTn>
                              </p:par>
                              <p:par>
                                <p:cTn id="25" presetID="25"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30" dur="1000" fill="hold"/>
                                        <p:tgtEl>
                                          <p:spTgt spid="7"/>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8">
                                            <p:txEl>
                                              <p:pRg st="0" end="0"/>
                                            </p:txEl>
                                          </p:spTgt>
                                        </p:tgtEl>
                                        <p:attrNameLst>
                                          <p:attrName>style.visibility</p:attrName>
                                        </p:attrNameLst>
                                      </p:cBhvr>
                                      <p:to>
                                        <p:strVal val="visible"/>
                                      </p:to>
                                    </p:set>
                                    <p:animEffect transition="in" filter="barn(inVertical)">
                                      <p:cBhvr>
                                        <p:cTn id="39" dur="500"/>
                                        <p:tgtEl>
                                          <p:spTgt spid="8">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37" fill="hold" nodeType="clickEffect">
                                  <p:stCondLst>
                                    <p:cond delay="0"/>
                                  </p:stCondLst>
                                  <p:childTnLst>
                                    <p:set>
                                      <p:cBhvr>
                                        <p:cTn id="43" dur="1" fill="hold">
                                          <p:stCondLst>
                                            <p:cond delay="0"/>
                                          </p:stCondLst>
                                        </p:cTn>
                                        <p:tgtEl>
                                          <p:spTgt spid="8">
                                            <p:txEl>
                                              <p:pRg st="1" end="1"/>
                                            </p:txEl>
                                          </p:spTgt>
                                        </p:tgtEl>
                                        <p:attrNameLst>
                                          <p:attrName>style.visibility</p:attrName>
                                        </p:attrNameLst>
                                      </p:cBhvr>
                                      <p:to>
                                        <p:strVal val="visible"/>
                                      </p:to>
                                    </p:set>
                                    <p:animEffect transition="in" filter="barn(outVertical)">
                                      <p:cBhvr>
                                        <p:cTn id="44"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26788" flipH="1">
            <a:off x="17013997" y="5052165"/>
            <a:ext cx="2548006" cy="132496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800000">
            <a:off x="-2350050" y="8276596"/>
            <a:ext cx="22653739" cy="784385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397390" y="6175219"/>
            <a:ext cx="1820691" cy="2946101"/>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613627" y="9487129"/>
            <a:ext cx="830146" cy="526105"/>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744021" y="9134938"/>
            <a:ext cx="1030558" cy="653116"/>
          </a:xfrm>
          <a:prstGeom prst="rect">
            <a:avLst/>
          </a:prstGeom>
        </p:spPr>
      </p:pic>
      <p:pic>
        <p:nvPicPr>
          <p:cNvPr id="7" name="Picture 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5337152" y="8718021"/>
            <a:ext cx="657858" cy="416917"/>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1070318" y="9134938"/>
            <a:ext cx="949664" cy="601850"/>
          </a:xfrm>
          <a:prstGeom prst="rect">
            <a:avLst/>
          </a:prstGeom>
        </p:spPr>
      </p:pic>
      <p:pic>
        <p:nvPicPr>
          <p:cNvPr id="9" name="Picture 9"/>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316131" y="151807"/>
            <a:ext cx="1425137" cy="1425137"/>
          </a:xfrm>
          <a:prstGeom prst="rect">
            <a:avLst/>
          </a:prstGeom>
        </p:spPr>
      </p:pic>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31186">
            <a:off x="136451" y="6637806"/>
            <a:ext cx="3041068" cy="1581355"/>
          </a:xfrm>
          <a:prstGeom prst="rect">
            <a:avLst/>
          </a:prstGeom>
        </p:spPr>
      </p:pic>
      <p:pic>
        <p:nvPicPr>
          <p:cNvPr id="11" name="Picture 11"/>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274224" y="4969622"/>
            <a:ext cx="2605848" cy="4216582"/>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31186" flipH="1">
            <a:off x="15604294" y="321183"/>
            <a:ext cx="3230336" cy="1679775"/>
          </a:xfrm>
          <a:prstGeom prst="rect">
            <a:avLst/>
          </a:prstGeom>
        </p:spPr>
      </p:pic>
      <p:pic>
        <p:nvPicPr>
          <p:cNvPr id="13"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3752846">
            <a:off x="10286068" y="420659"/>
            <a:ext cx="574599" cy="1216082"/>
          </a:xfrm>
          <a:prstGeom prst="rect">
            <a:avLst/>
          </a:prstGeom>
        </p:spPr>
      </p:pic>
      <p:grpSp>
        <p:nvGrpSpPr>
          <p:cNvPr id="14" name="Group 14"/>
          <p:cNvGrpSpPr/>
          <p:nvPr/>
        </p:nvGrpSpPr>
        <p:grpSpPr>
          <a:xfrm>
            <a:off x="2331624" y="2166948"/>
            <a:ext cx="13670375" cy="5261536"/>
            <a:chOff x="0" y="0"/>
            <a:chExt cx="6169616" cy="2824835"/>
          </a:xfrm>
        </p:grpSpPr>
        <p:sp>
          <p:nvSpPr>
            <p:cNvPr id="15" name="Freeform 15"/>
            <p:cNvSpPr/>
            <p:nvPr/>
          </p:nvSpPr>
          <p:spPr>
            <a:xfrm>
              <a:off x="-4213" y="0"/>
              <a:ext cx="6173828" cy="2824835"/>
            </a:xfrm>
            <a:custGeom>
              <a:avLst/>
              <a:gdLst/>
              <a:ahLst/>
              <a:cxnLst/>
              <a:rect l="l" t="t" r="r" b="b"/>
              <a:pathLst>
                <a:path w="6173828" h="2824835">
                  <a:moveTo>
                    <a:pt x="278431" y="16918"/>
                  </a:moveTo>
                  <a:cubicBezTo>
                    <a:pt x="278431" y="16918"/>
                    <a:pt x="604014" y="12258"/>
                    <a:pt x="980017" y="12454"/>
                  </a:cubicBezTo>
                  <a:cubicBezTo>
                    <a:pt x="4754553" y="12671"/>
                    <a:pt x="5899760" y="0"/>
                    <a:pt x="5899760" y="0"/>
                  </a:cubicBezTo>
                  <a:cubicBezTo>
                    <a:pt x="5967224" y="0"/>
                    <a:pt x="6043161" y="0"/>
                    <a:pt x="6121934" y="85073"/>
                  </a:cubicBezTo>
                  <a:cubicBezTo>
                    <a:pt x="6164912" y="131488"/>
                    <a:pt x="6165980" y="240224"/>
                    <a:pt x="6166385" y="320281"/>
                  </a:cubicBezTo>
                  <a:cubicBezTo>
                    <a:pt x="6166385" y="320281"/>
                    <a:pt x="6164681" y="1714760"/>
                    <a:pt x="6164681" y="2062251"/>
                  </a:cubicBezTo>
                  <a:cubicBezTo>
                    <a:pt x="6164681" y="2276410"/>
                    <a:pt x="6173829" y="2575589"/>
                    <a:pt x="6173829" y="2575589"/>
                  </a:cubicBezTo>
                  <a:cubicBezTo>
                    <a:pt x="6173829" y="2704258"/>
                    <a:pt x="6169660" y="2824835"/>
                    <a:pt x="5916821" y="2816701"/>
                  </a:cubicBezTo>
                  <a:cubicBezTo>
                    <a:pt x="5916821" y="2816701"/>
                    <a:pt x="5540349" y="2796403"/>
                    <a:pt x="4889730" y="2804001"/>
                  </a:cubicBezTo>
                  <a:cubicBezTo>
                    <a:pt x="1702804" y="2812135"/>
                    <a:pt x="304023" y="2824835"/>
                    <a:pt x="304023" y="2824835"/>
                  </a:cubicBezTo>
                  <a:cubicBezTo>
                    <a:pt x="132548" y="2824835"/>
                    <a:pt x="4213" y="2723766"/>
                    <a:pt x="8532" y="2521219"/>
                  </a:cubicBezTo>
                  <a:cubicBezTo>
                    <a:pt x="8532" y="2521219"/>
                    <a:pt x="9630" y="2022678"/>
                    <a:pt x="4815" y="1065795"/>
                  </a:cubicBezTo>
                  <a:cubicBezTo>
                    <a:pt x="0" y="663668"/>
                    <a:pt x="25592" y="330596"/>
                    <a:pt x="25592" y="330596"/>
                  </a:cubicBezTo>
                  <a:cubicBezTo>
                    <a:pt x="27224" y="150571"/>
                    <a:pt x="143504" y="16918"/>
                    <a:pt x="278431" y="16918"/>
                  </a:cubicBezTo>
                  <a:close/>
                </a:path>
              </a:pathLst>
            </a:custGeom>
            <a:solidFill>
              <a:srgbClr val="F1BCB6"/>
            </a:solidFill>
          </p:spPr>
        </p:sp>
      </p:grpSp>
      <p:grpSp>
        <p:nvGrpSpPr>
          <p:cNvPr id="16" name="Group 16"/>
          <p:cNvGrpSpPr/>
          <p:nvPr/>
        </p:nvGrpSpPr>
        <p:grpSpPr>
          <a:xfrm>
            <a:off x="2464996" y="1996402"/>
            <a:ext cx="13257755" cy="5261536"/>
            <a:chOff x="0" y="0"/>
            <a:chExt cx="6169616" cy="2824835"/>
          </a:xfrm>
        </p:grpSpPr>
        <p:sp>
          <p:nvSpPr>
            <p:cNvPr id="17" name="Freeform 17"/>
            <p:cNvSpPr/>
            <p:nvPr/>
          </p:nvSpPr>
          <p:spPr>
            <a:xfrm>
              <a:off x="-4213" y="0"/>
              <a:ext cx="6173828" cy="2824835"/>
            </a:xfrm>
            <a:custGeom>
              <a:avLst/>
              <a:gdLst/>
              <a:ahLst/>
              <a:cxnLst/>
              <a:rect l="l" t="t" r="r" b="b"/>
              <a:pathLst>
                <a:path w="6173828" h="2824835">
                  <a:moveTo>
                    <a:pt x="278431" y="16918"/>
                  </a:moveTo>
                  <a:cubicBezTo>
                    <a:pt x="278431" y="16918"/>
                    <a:pt x="604014" y="12258"/>
                    <a:pt x="980017" y="12454"/>
                  </a:cubicBezTo>
                  <a:cubicBezTo>
                    <a:pt x="4754553" y="12671"/>
                    <a:pt x="5899760" y="0"/>
                    <a:pt x="5899760" y="0"/>
                  </a:cubicBezTo>
                  <a:cubicBezTo>
                    <a:pt x="5967224" y="0"/>
                    <a:pt x="6043161" y="0"/>
                    <a:pt x="6121934" y="85073"/>
                  </a:cubicBezTo>
                  <a:cubicBezTo>
                    <a:pt x="6164912" y="131488"/>
                    <a:pt x="6165980" y="240224"/>
                    <a:pt x="6166385" y="320281"/>
                  </a:cubicBezTo>
                  <a:cubicBezTo>
                    <a:pt x="6166385" y="320281"/>
                    <a:pt x="6164681" y="1714760"/>
                    <a:pt x="6164681" y="2062251"/>
                  </a:cubicBezTo>
                  <a:cubicBezTo>
                    <a:pt x="6164681" y="2276410"/>
                    <a:pt x="6173829" y="2575589"/>
                    <a:pt x="6173829" y="2575589"/>
                  </a:cubicBezTo>
                  <a:cubicBezTo>
                    <a:pt x="6173829" y="2704258"/>
                    <a:pt x="6169660" y="2824835"/>
                    <a:pt x="5916821" y="2816701"/>
                  </a:cubicBezTo>
                  <a:cubicBezTo>
                    <a:pt x="5916821" y="2816701"/>
                    <a:pt x="5540349" y="2796403"/>
                    <a:pt x="4889730" y="2804001"/>
                  </a:cubicBezTo>
                  <a:cubicBezTo>
                    <a:pt x="1702804" y="2812135"/>
                    <a:pt x="304023" y="2824835"/>
                    <a:pt x="304023" y="2824835"/>
                  </a:cubicBezTo>
                  <a:cubicBezTo>
                    <a:pt x="132548" y="2824835"/>
                    <a:pt x="4213" y="2723766"/>
                    <a:pt x="8532" y="2521219"/>
                  </a:cubicBezTo>
                  <a:cubicBezTo>
                    <a:pt x="8532" y="2521219"/>
                    <a:pt x="9630" y="2022678"/>
                    <a:pt x="4815" y="1065795"/>
                  </a:cubicBezTo>
                  <a:cubicBezTo>
                    <a:pt x="0" y="663668"/>
                    <a:pt x="25592" y="330596"/>
                    <a:pt x="25592" y="330596"/>
                  </a:cubicBezTo>
                  <a:cubicBezTo>
                    <a:pt x="27224" y="150571"/>
                    <a:pt x="143504" y="16918"/>
                    <a:pt x="278431" y="16918"/>
                  </a:cubicBezTo>
                  <a:close/>
                </a:path>
              </a:pathLst>
            </a:custGeom>
            <a:solidFill>
              <a:srgbClr val="FFD4CF"/>
            </a:solidFill>
          </p:spPr>
        </p:sp>
      </p:grpSp>
      <p:pic>
        <p:nvPicPr>
          <p:cNvPr id="23" name="Picture 23"/>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rot="1616955">
            <a:off x="13393862" y="2230928"/>
            <a:ext cx="3070367" cy="949023"/>
          </a:xfrm>
          <a:prstGeom prst="rect">
            <a:avLst/>
          </a:prstGeom>
        </p:spPr>
      </p:pic>
      <p:sp>
        <p:nvSpPr>
          <p:cNvPr id="24" name="TextBox 24"/>
          <p:cNvSpPr txBox="1"/>
          <p:nvPr/>
        </p:nvSpPr>
        <p:spPr>
          <a:xfrm>
            <a:off x="2056463" y="4585783"/>
            <a:ext cx="14065766" cy="1346522"/>
          </a:xfrm>
          <a:prstGeom prst="rect">
            <a:avLst/>
          </a:prstGeom>
        </p:spPr>
        <p:txBody>
          <a:bodyPr wrap="square" lIns="0" tIns="0" rIns="0" bIns="0" rtlCol="0" anchor="t">
            <a:spAutoFit/>
          </a:bodyPr>
          <a:lstStyle/>
          <a:p>
            <a:pPr algn="ctr">
              <a:lnSpc>
                <a:spcPts val="10499"/>
              </a:lnSpc>
            </a:pPr>
            <a:r>
              <a:rPr lang="vi-VN" sz="10000" b="1" dirty="0" smtClean="0">
                <a:solidFill>
                  <a:srgbClr val="5C5C82"/>
                </a:solidFill>
                <a:latin typeface="Arial" panose="020B0604020202020204" pitchFamily="34" charset="0"/>
                <a:cs typeface="Arial" panose="020B0604020202020204" pitchFamily="34" charset="0"/>
              </a:rPr>
              <a:t>TRANH CHÂN DUNG</a:t>
            </a:r>
            <a:endParaRPr lang="en-US" sz="10000" b="1" dirty="0">
              <a:solidFill>
                <a:srgbClr val="5C5C82"/>
              </a:solidFill>
              <a:latin typeface="Arial" panose="020B0604020202020204" pitchFamily="34" charset="0"/>
              <a:cs typeface="Arial" panose="020B0604020202020204" pitchFamily="34" charset="0"/>
            </a:endParaRPr>
          </a:p>
        </p:txBody>
      </p:sp>
      <p:pic>
        <p:nvPicPr>
          <p:cNvPr id="25" name="Picture 25"/>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a:off x="1230561" y="3090588"/>
            <a:ext cx="426424" cy="448867"/>
          </a:xfrm>
          <a:prstGeom prst="rect">
            <a:avLst/>
          </a:prstGeom>
        </p:spPr>
      </p:pic>
      <p:pic>
        <p:nvPicPr>
          <p:cNvPr id="26" name="Picture 26"/>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a:off x="17023143" y="3759022"/>
            <a:ext cx="781305" cy="822427"/>
          </a:xfrm>
          <a:prstGeom prst="rect">
            <a:avLst/>
          </a:prstGeom>
        </p:spPr>
      </p:pic>
      <p:pic>
        <p:nvPicPr>
          <p:cNvPr id="27" name="Picture 2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31080" y="1257234"/>
            <a:ext cx="2842947" cy="1478333"/>
          </a:xfrm>
          <a:prstGeom prst="rect">
            <a:avLst/>
          </a:prstGeom>
        </p:spPr>
      </p:pic>
      <p:pic>
        <p:nvPicPr>
          <p:cNvPr id="28" name="Picture 28"/>
          <p:cNvPicPr>
            <a:picLocks noChangeAspect="1"/>
          </p:cNvPicPr>
          <p:nvPr/>
        </p:nvPicPr>
        <p:blipFill>
          <a:blip r:embed="rId27">
            <a:extLst>
              <a:ext uri="{28A0092B-C50C-407E-A947-70E740481C1C}">
                <a14:useLocalDpi xmlns:a14="http://schemas.microsoft.com/office/drawing/2010/main" val="0"/>
              </a:ext>
              <a:ext uri="{96DAC541-7B7A-43D3-8B79-37D633B846F1}">
                <asvg:svgBlip xmlns="" xmlns:asvg="http://schemas.microsoft.com/office/drawing/2016/SVG/main" r:embed="rId28"/>
              </a:ext>
            </a:extLst>
          </a:blip>
          <a:srcRect/>
          <a:stretch>
            <a:fillRect/>
          </a:stretch>
        </p:blipFill>
        <p:spPr>
          <a:xfrm>
            <a:off x="3426022" y="8505854"/>
            <a:ext cx="1230933" cy="1230933"/>
          </a:xfrm>
          <a:prstGeom prst="rect">
            <a:avLst/>
          </a:prstGeom>
        </p:spPr>
      </p:pic>
      <p:sp>
        <p:nvSpPr>
          <p:cNvPr id="29" name="TextBox 28"/>
          <p:cNvSpPr txBox="1"/>
          <p:nvPr/>
        </p:nvSpPr>
        <p:spPr>
          <a:xfrm>
            <a:off x="7989013" y="2776412"/>
            <a:ext cx="2544286" cy="1200329"/>
          </a:xfrm>
          <a:prstGeom prst="rect">
            <a:avLst/>
          </a:prstGeom>
          <a:noFill/>
        </p:spPr>
        <p:txBody>
          <a:bodyPr wrap="none" rtlCol="0">
            <a:spAutoFit/>
          </a:bodyPr>
          <a:lstStyle/>
          <a:p>
            <a:r>
              <a:rPr lang="vi-VN" sz="7200" b="1" dirty="0" smtClean="0">
                <a:solidFill>
                  <a:srgbClr val="FF0000"/>
                </a:solidFill>
              </a:rPr>
              <a:t>BÀI 6</a:t>
            </a:r>
            <a:endParaRPr lang="en-US" sz="7200"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63651" y="9149073"/>
            <a:ext cx="1254481" cy="795027"/>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2874760" y="9169170"/>
            <a:ext cx="1030558" cy="653116"/>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777230" y="8873782"/>
            <a:ext cx="1272538" cy="806470"/>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062804" y="8675167"/>
            <a:ext cx="949664" cy="601850"/>
          </a:xfrm>
          <a:prstGeom prst="rect">
            <a:avLst/>
          </a:prstGeom>
        </p:spPr>
      </p:pic>
      <p:pic>
        <p:nvPicPr>
          <p:cNvPr id="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525349" y="0"/>
            <a:ext cx="1520485" cy="1520485"/>
          </a:xfrm>
          <a:prstGeom prst="rect">
            <a:avLst/>
          </a:prstGeom>
        </p:spPr>
      </p:pic>
      <p:pic>
        <p:nvPicPr>
          <p:cNvPr id="8"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231157">
            <a:off x="-781100" y="223514"/>
            <a:ext cx="2884238" cy="1499804"/>
          </a:xfrm>
          <a:prstGeom prst="rect">
            <a:avLst/>
          </a:prstGeom>
        </p:spPr>
      </p:pic>
      <p:grpSp>
        <p:nvGrpSpPr>
          <p:cNvPr id="9" name="Group 9"/>
          <p:cNvGrpSpPr/>
          <p:nvPr/>
        </p:nvGrpSpPr>
        <p:grpSpPr>
          <a:xfrm>
            <a:off x="2389700" y="1181100"/>
            <a:ext cx="12152218" cy="7136121"/>
            <a:chOff x="0" y="0"/>
            <a:chExt cx="16554834" cy="8381725"/>
          </a:xfrm>
        </p:grpSpPr>
        <p:sp>
          <p:nvSpPr>
            <p:cNvPr id="10" name="Freeform 10"/>
            <p:cNvSpPr/>
            <p:nvPr/>
          </p:nvSpPr>
          <p:spPr>
            <a:xfrm>
              <a:off x="0" y="-4073"/>
              <a:ext cx="16561225" cy="8388328"/>
            </a:xfrm>
            <a:custGeom>
              <a:avLst/>
              <a:gdLst/>
              <a:ahLst/>
              <a:cxnLst/>
              <a:rect l="l" t="t" r="r" b="b"/>
              <a:pathLst>
                <a:path w="16561225" h="8388328">
                  <a:moveTo>
                    <a:pt x="15933448" y="8333851"/>
                  </a:moveTo>
                  <a:cubicBezTo>
                    <a:pt x="15933448" y="8333851"/>
                    <a:pt x="15202573" y="8388328"/>
                    <a:pt x="12925001" y="8385707"/>
                  </a:cubicBezTo>
                  <a:cubicBezTo>
                    <a:pt x="5964191" y="8383544"/>
                    <a:pt x="1057074" y="8375719"/>
                    <a:pt x="1057074" y="8375719"/>
                  </a:cubicBezTo>
                  <a:cubicBezTo>
                    <a:pt x="812932" y="8366886"/>
                    <a:pt x="449110" y="8345655"/>
                    <a:pt x="282371" y="8287477"/>
                  </a:cubicBezTo>
                  <a:cubicBezTo>
                    <a:pt x="4469" y="8190514"/>
                    <a:pt x="0" y="8017235"/>
                    <a:pt x="0" y="6550231"/>
                  </a:cubicBezTo>
                  <a:lnTo>
                    <a:pt x="0" y="6550158"/>
                  </a:lnTo>
                  <a:cubicBezTo>
                    <a:pt x="8536" y="491230"/>
                    <a:pt x="0" y="345608"/>
                    <a:pt x="77597" y="223930"/>
                  </a:cubicBezTo>
                  <a:cubicBezTo>
                    <a:pt x="217372" y="4759"/>
                    <a:pt x="519255" y="4073"/>
                    <a:pt x="937909" y="4073"/>
                  </a:cubicBezTo>
                  <a:cubicBezTo>
                    <a:pt x="937909" y="4073"/>
                    <a:pt x="3043505" y="15681"/>
                    <a:pt x="10358317" y="7673"/>
                  </a:cubicBezTo>
                  <a:cubicBezTo>
                    <a:pt x="14983645" y="0"/>
                    <a:pt x="15700378" y="6979"/>
                    <a:pt x="15700378" y="6979"/>
                  </a:cubicBezTo>
                  <a:cubicBezTo>
                    <a:pt x="16068686" y="14458"/>
                    <a:pt x="16206946" y="42638"/>
                    <a:pt x="16404685" y="165219"/>
                  </a:cubicBezTo>
                  <a:cubicBezTo>
                    <a:pt x="16555703" y="258836"/>
                    <a:pt x="16561225" y="476157"/>
                    <a:pt x="16552084" y="6550157"/>
                  </a:cubicBezTo>
                  <a:lnTo>
                    <a:pt x="16552084" y="6550230"/>
                  </a:lnTo>
                  <a:cubicBezTo>
                    <a:pt x="16552084" y="8135201"/>
                    <a:pt x="16509299" y="8283788"/>
                    <a:pt x="15933448" y="8333851"/>
                  </a:cubicBezTo>
                  <a:close/>
                </a:path>
              </a:pathLst>
            </a:custGeom>
            <a:solidFill>
              <a:srgbClr val="F1BCB6"/>
            </a:solidFill>
          </p:spPr>
        </p:sp>
      </p:grpSp>
      <p:grpSp>
        <p:nvGrpSpPr>
          <p:cNvPr id="11" name="Group 11"/>
          <p:cNvGrpSpPr/>
          <p:nvPr/>
        </p:nvGrpSpPr>
        <p:grpSpPr>
          <a:xfrm>
            <a:off x="2055339" y="1391423"/>
            <a:ext cx="12272513" cy="6739370"/>
            <a:chOff x="0" y="0"/>
            <a:chExt cx="16718711" cy="8691802"/>
          </a:xfrm>
        </p:grpSpPr>
        <p:sp>
          <p:nvSpPr>
            <p:cNvPr id="12" name="Freeform 12"/>
            <p:cNvSpPr/>
            <p:nvPr/>
          </p:nvSpPr>
          <p:spPr>
            <a:xfrm>
              <a:off x="0" y="-4073"/>
              <a:ext cx="16725102" cy="8698405"/>
            </a:xfrm>
            <a:custGeom>
              <a:avLst/>
              <a:gdLst/>
              <a:ahLst/>
              <a:cxnLst/>
              <a:rect l="l" t="t" r="r" b="b"/>
              <a:pathLst>
                <a:path w="16725102" h="8698405">
                  <a:moveTo>
                    <a:pt x="16097324" y="8643927"/>
                  </a:moveTo>
                  <a:cubicBezTo>
                    <a:pt x="16097324" y="8643927"/>
                    <a:pt x="15366450" y="8698405"/>
                    <a:pt x="13065359" y="8695784"/>
                  </a:cubicBezTo>
                  <a:cubicBezTo>
                    <a:pt x="6019295" y="8693621"/>
                    <a:pt x="1057074" y="8685797"/>
                    <a:pt x="1057074" y="8685797"/>
                  </a:cubicBezTo>
                  <a:cubicBezTo>
                    <a:pt x="812932" y="8676962"/>
                    <a:pt x="449110" y="8655732"/>
                    <a:pt x="282371" y="8597554"/>
                  </a:cubicBezTo>
                  <a:cubicBezTo>
                    <a:pt x="4469" y="8500591"/>
                    <a:pt x="0" y="8327312"/>
                    <a:pt x="0" y="6805540"/>
                  </a:cubicBezTo>
                  <a:lnTo>
                    <a:pt x="0" y="6805464"/>
                  </a:lnTo>
                  <a:cubicBezTo>
                    <a:pt x="8536" y="491230"/>
                    <a:pt x="0" y="345608"/>
                    <a:pt x="77597" y="223930"/>
                  </a:cubicBezTo>
                  <a:cubicBezTo>
                    <a:pt x="217372" y="4759"/>
                    <a:pt x="519255" y="4073"/>
                    <a:pt x="937909" y="4073"/>
                  </a:cubicBezTo>
                  <a:cubicBezTo>
                    <a:pt x="937909" y="4073"/>
                    <a:pt x="3062836" y="15681"/>
                    <a:pt x="10467239" y="7673"/>
                  </a:cubicBezTo>
                  <a:cubicBezTo>
                    <a:pt x="15147522" y="0"/>
                    <a:pt x="15864255" y="6979"/>
                    <a:pt x="15864255" y="6979"/>
                  </a:cubicBezTo>
                  <a:cubicBezTo>
                    <a:pt x="16232563" y="14458"/>
                    <a:pt x="16370822" y="42638"/>
                    <a:pt x="16568562" y="165219"/>
                  </a:cubicBezTo>
                  <a:cubicBezTo>
                    <a:pt x="16719579" y="258836"/>
                    <a:pt x="16725102" y="476157"/>
                    <a:pt x="16715961" y="6805463"/>
                  </a:cubicBezTo>
                  <a:lnTo>
                    <a:pt x="16715961" y="6805539"/>
                  </a:lnTo>
                  <a:cubicBezTo>
                    <a:pt x="16715961" y="8445277"/>
                    <a:pt x="16673176" y="8593865"/>
                    <a:pt x="16097324" y="8643927"/>
                  </a:cubicBezTo>
                  <a:close/>
                </a:path>
              </a:pathLst>
            </a:custGeom>
            <a:solidFill>
              <a:srgbClr val="FFD4CF"/>
            </a:solidFill>
          </p:spPr>
        </p:sp>
      </p:grpSp>
      <p:grpSp>
        <p:nvGrpSpPr>
          <p:cNvPr id="13" name="Group 13"/>
          <p:cNvGrpSpPr/>
          <p:nvPr/>
        </p:nvGrpSpPr>
        <p:grpSpPr>
          <a:xfrm>
            <a:off x="2431495" y="2855698"/>
            <a:ext cx="11520200" cy="4940685"/>
            <a:chOff x="0" y="0"/>
            <a:chExt cx="15693843" cy="6260153"/>
          </a:xfrm>
        </p:grpSpPr>
        <p:sp>
          <p:nvSpPr>
            <p:cNvPr id="14" name="Freeform 14"/>
            <p:cNvSpPr/>
            <p:nvPr/>
          </p:nvSpPr>
          <p:spPr>
            <a:xfrm>
              <a:off x="0" y="-4073"/>
              <a:ext cx="15700234" cy="6266756"/>
            </a:xfrm>
            <a:custGeom>
              <a:avLst/>
              <a:gdLst/>
              <a:ahLst/>
              <a:cxnLst/>
              <a:rect l="l" t="t" r="r" b="b"/>
              <a:pathLst>
                <a:path w="15700234" h="6266756">
                  <a:moveTo>
                    <a:pt x="15072457" y="6212278"/>
                  </a:moveTo>
                  <a:cubicBezTo>
                    <a:pt x="15072457" y="6212278"/>
                    <a:pt x="14341582" y="6266756"/>
                    <a:pt x="12187579" y="6264135"/>
                  </a:cubicBezTo>
                  <a:cubicBezTo>
                    <a:pt x="5674686" y="6261972"/>
                    <a:pt x="1057074" y="6254147"/>
                    <a:pt x="1057074" y="6254147"/>
                  </a:cubicBezTo>
                  <a:cubicBezTo>
                    <a:pt x="812932" y="6245313"/>
                    <a:pt x="449110" y="6224082"/>
                    <a:pt x="282371" y="6165905"/>
                  </a:cubicBezTo>
                  <a:cubicBezTo>
                    <a:pt x="4469" y="6068942"/>
                    <a:pt x="0" y="5895663"/>
                    <a:pt x="0" y="4803384"/>
                  </a:cubicBezTo>
                  <a:lnTo>
                    <a:pt x="0" y="4803332"/>
                  </a:lnTo>
                  <a:cubicBezTo>
                    <a:pt x="8536" y="491230"/>
                    <a:pt x="0" y="345608"/>
                    <a:pt x="77597" y="223930"/>
                  </a:cubicBezTo>
                  <a:cubicBezTo>
                    <a:pt x="217372" y="4759"/>
                    <a:pt x="519255" y="4073"/>
                    <a:pt x="937909" y="4073"/>
                  </a:cubicBezTo>
                  <a:cubicBezTo>
                    <a:pt x="937909" y="4073"/>
                    <a:pt x="2941940" y="15681"/>
                    <a:pt x="9786056" y="7673"/>
                  </a:cubicBezTo>
                  <a:cubicBezTo>
                    <a:pt x="14122654" y="0"/>
                    <a:pt x="14839387" y="6979"/>
                    <a:pt x="14839387" y="6979"/>
                  </a:cubicBezTo>
                  <a:cubicBezTo>
                    <a:pt x="15207695" y="14458"/>
                    <a:pt x="15345955" y="42638"/>
                    <a:pt x="15543695" y="165219"/>
                  </a:cubicBezTo>
                  <a:cubicBezTo>
                    <a:pt x="15694712" y="258836"/>
                    <a:pt x="15700234" y="476157"/>
                    <a:pt x="15691093" y="4803332"/>
                  </a:cubicBezTo>
                  <a:lnTo>
                    <a:pt x="15691093" y="4803384"/>
                  </a:lnTo>
                  <a:cubicBezTo>
                    <a:pt x="15691093" y="6013628"/>
                    <a:pt x="15648308" y="6162216"/>
                    <a:pt x="15072457" y="6212278"/>
                  </a:cubicBezTo>
                  <a:close/>
                </a:path>
              </a:pathLst>
            </a:custGeom>
            <a:solidFill>
              <a:srgbClr val="FAFAF7"/>
            </a:solidFill>
          </p:spPr>
        </p:sp>
      </p:grpSp>
      <p:pic>
        <p:nvPicPr>
          <p:cNvPr id="15" name="Picture 15"/>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81021" flipH="1">
            <a:off x="16299427" y="427949"/>
            <a:ext cx="2310582" cy="1201503"/>
          </a:xfrm>
          <a:prstGeom prst="rect">
            <a:avLst/>
          </a:prstGeom>
        </p:spPr>
      </p:pic>
      <p:pic>
        <p:nvPicPr>
          <p:cNvPr id="16" name="Picture 16"/>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404691" y="6879621"/>
            <a:ext cx="2694053" cy="3621040"/>
          </a:xfrm>
          <a:prstGeom prst="rect">
            <a:avLst/>
          </a:prstGeom>
        </p:spPr>
      </p:pic>
      <p:pic>
        <p:nvPicPr>
          <p:cNvPr id="24" name="Picture 24"/>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1473709">
            <a:off x="1517408" y="1511430"/>
            <a:ext cx="2956400" cy="580529"/>
          </a:xfrm>
          <a:prstGeom prst="rect">
            <a:avLst/>
          </a:prstGeom>
        </p:spPr>
      </p:pic>
      <p:sp>
        <p:nvSpPr>
          <p:cNvPr id="25" name="TextBox 25"/>
          <p:cNvSpPr txBox="1"/>
          <p:nvPr/>
        </p:nvSpPr>
        <p:spPr>
          <a:xfrm rot="-27285">
            <a:off x="4310528" y="1893134"/>
            <a:ext cx="7766823" cy="677365"/>
          </a:xfrm>
          <a:prstGeom prst="rect">
            <a:avLst/>
          </a:prstGeom>
        </p:spPr>
        <p:txBody>
          <a:bodyPr wrap="square" lIns="0" tIns="0" rIns="0" bIns="0" rtlCol="0" anchor="t">
            <a:spAutoFit/>
          </a:bodyPr>
          <a:lstStyle/>
          <a:p>
            <a:pPr algn="ctr">
              <a:lnSpc>
                <a:spcPts val="5092"/>
              </a:lnSpc>
            </a:pPr>
            <a:r>
              <a:rPr lang="vi-VN" sz="6400" b="1" dirty="0" smtClean="0">
                <a:solidFill>
                  <a:srgbClr val="FF0000"/>
                </a:solidFill>
                <a:latin typeface="Arial" panose="020B0604020202020204" pitchFamily="34" charset="0"/>
                <a:cs typeface="Arial" panose="020B0604020202020204" pitchFamily="34" charset="0"/>
              </a:rPr>
              <a:t>NỘI DUNG BÀI HỌC</a:t>
            </a:r>
            <a:endParaRPr lang="en-US" sz="6400" b="1" dirty="0">
              <a:solidFill>
                <a:srgbClr val="FF0000"/>
              </a:solidFill>
              <a:latin typeface="Arial" panose="020B0604020202020204" pitchFamily="34" charset="0"/>
              <a:cs typeface="Arial" panose="020B0604020202020204" pitchFamily="34" charset="0"/>
            </a:endParaRPr>
          </a:p>
        </p:txBody>
      </p:sp>
      <p:pic>
        <p:nvPicPr>
          <p:cNvPr id="26" name="Picture 26"/>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2878484">
            <a:off x="12803625" y="1142886"/>
            <a:ext cx="864826" cy="1830319"/>
          </a:xfrm>
          <a:prstGeom prst="rect">
            <a:avLst/>
          </a:prstGeom>
        </p:spPr>
      </p:pic>
      <p:pic>
        <p:nvPicPr>
          <p:cNvPr id="27" name="Picture 27"/>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307397" y="3996461"/>
            <a:ext cx="644424" cy="678341"/>
          </a:xfrm>
          <a:prstGeom prst="rect">
            <a:avLst/>
          </a:prstGeom>
        </p:spPr>
      </p:pic>
      <p:pic>
        <p:nvPicPr>
          <p:cNvPr id="28" name="Picture 28"/>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15139292" y="2298447"/>
            <a:ext cx="772114" cy="812752"/>
          </a:xfrm>
          <a:prstGeom prst="rect">
            <a:avLst/>
          </a:prstGeom>
        </p:spPr>
      </p:pic>
      <p:pic>
        <p:nvPicPr>
          <p:cNvPr id="32" name="Picture 10"/>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14853032" y="3531436"/>
            <a:ext cx="3434968" cy="6696370"/>
          </a:xfrm>
          <a:prstGeom prst="rect">
            <a:avLst/>
          </a:prstGeom>
        </p:spPr>
      </p:pic>
      <p:sp>
        <p:nvSpPr>
          <p:cNvPr id="33" name="TextBox 32"/>
          <p:cNvSpPr txBox="1"/>
          <p:nvPr/>
        </p:nvSpPr>
        <p:spPr>
          <a:xfrm>
            <a:off x="3637307" y="3018314"/>
            <a:ext cx="7790915" cy="4404988"/>
          </a:xfrm>
          <a:prstGeom prst="rect">
            <a:avLst/>
          </a:prstGeom>
          <a:noFill/>
        </p:spPr>
        <p:txBody>
          <a:bodyPr wrap="none" rtlCol="0">
            <a:spAutoFit/>
          </a:bodyPr>
          <a:lstStyle/>
          <a:p>
            <a:pPr marL="914400" indent="-914400">
              <a:lnSpc>
                <a:spcPct val="150000"/>
              </a:lnSpc>
              <a:buAutoNum type="arabicPeriod"/>
            </a:pPr>
            <a:r>
              <a:rPr lang="vi-VN" sz="4800" b="1" dirty="0" smtClean="0"/>
              <a:t>Quan sát và nhận thức</a:t>
            </a:r>
          </a:p>
          <a:p>
            <a:pPr marL="914400" indent="-914400">
              <a:lnSpc>
                <a:spcPct val="150000"/>
              </a:lnSpc>
              <a:buAutoNum type="arabicPeriod"/>
            </a:pPr>
            <a:r>
              <a:rPr lang="vi-VN" sz="4800" b="1" dirty="0" smtClean="0"/>
              <a:t>Luyện tập và sáng tạo</a:t>
            </a:r>
          </a:p>
          <a:p>
            <a:pPr marL="914400" indent="-914400">
              <a:lnSpc>
                <a:spcPct val="150000"/>
              </a:lnSpc>
              <a:buAutoNum type="arabicPeriod"/>
            </a:pPr>
            <a:r>
              <a:rPr lang="vi-VN" sz="4800" b="1" dirty="0" smtClean="0"/>
              <a:t>Phân tích và đánh giá</a:t>
            </a:r>
          </a:p>
          <a:p>
            <a:pPr marL="914400" indent="-914400">
              <a:lnSpc>
                <a:spcPct val="150000"/>
              </a:lnSpc>
              <a:buAutoNum type="arabicPeriod"/>
            </a:pPr>
            <a:r>
              <a:rPr lang="vi-VN" sz="4800" b="1" dirty="0" smtClean="0"/>
              <a:t>Vận dụng</a:t>
            </a:r>
            <a:endParaRPr lang="en-US" sz="4800" b="1" dirty="0"/>
          </a:p>
        </p:txBody>
      </p:sp>
    </p:spTree>
  </p:cSld>
  <p:clrMapOvr>
    <a:masterClrMapping/>
  </p:clrMapOvr>
  <p:transition spd="slow">
    <p:strips dir="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591954" y="9546152"/>
            <a:ext cx="830146" cy="526105"/>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243030" y="9323824"/>
            <a:ext cx="701629" cy="444657"/>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709730" y="9377614"/>
            <a:ext cx="657858" cy="416917"/>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7223077" y="9377614"/>
            <a:ext cx="803761" cy="509384"/>
          </a:xfrm>
          <a:prstGeom prst="rect">
            <a:avLst/>
          </a:prstGeom>
        </p:spPr>
      </p:pic>
      <p:pic>
        <p:nvPicPr>
          <p:cNvPr id="37" name="Picture 3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5212850" y="-42313"/>
            <a:ext cx="1326505" cy="1326505"/>
          </a:xfrm>
          <a:prstGeom prst="rect">
            <a:avLst/>
          </a:prstGeom>
        </p:spPr>
      </p:pic>
      <p:pic>
        <p:nvPicPr>
          <p:cNvPr id="38" name="Picture 38"/>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1704900">
            <a:off x="17463135" y="5891798"/>
            <a:ext cx="614262" cy="646591"/>
          </a:xfrm>
          <a:prstGeom prst="rect">
            <a:avLst/>
          </a:prstGeom>
        </p:spPr>
      </p:pic>
      <p:pic>
        <p:nvPicPr>
          <p:cNvPr id="39" name="Picture 39"/>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609600" y="1023610"/>
            <a:ext cx="511987" cy="538934"/>
          </a:xfrm>
          <a:prstGeom prst="rect">
            <a:avLst/>
          </a:prstGeom>
        </p:spPr>
      </p:pic>
      <p:pic>
        <p:nvPicPr>
          <p:cNvPr id="41" name="Picture 41"/>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flipH="1">
            <a:off x="16466653" y="182974"/>
            <a:ext cx="2607227" cy="1355758"/>
          </a:xfrm>
          <a:prstGeom prst="rect">
            <a:avLst/>
          </a:prstGeom>
        </p:spPr>
      </p:pic>
      <p:sp>
        <p:nvSpPr>
          <p:cNvPr id="42" name="TextBox 42"/>
          <p:cNvSpPr txBox="1"/>
          <p:nvPr/>
        </p:nvSpPr>
        <p:spPr>
          <a:xfrm>
            <a:off x="4982125" y="620939"/>
            <a:ext cx="7696200" cy="577081"/>
          </a:xfrm>
          <a:prstGeom prst="rect">
            <a:avLst/>
          </a:prstGeom>
        </p:spPr>
        <p:txBody>
          <a:bodyPr wrap="square" lIns="0" tIns="0" rIns="0" bIns="0" rtlCol="0" anchor="t">
            <a:spAutoFit/>
          </a:bodyPr>
          <a:lstStyle/>
          <a:p>
            <a:pPr algn="ctr">
              <a:lnSpc>
                <a:spcPts val="4500"/>
              </a:lnSpc>
            </a:pPr>
            <a:r>
              <a:rPr lang="vi-VN" sz="4800" b="1" dirty="0" smtClean="0">
                <a:solidFill>
                  <a:srgbClr val="5C5C82"/>
                </a:solidFill>
              </a:rPr>
              <a:t>1. Quan sát và nhận thức</a:t>
            </a:r>
            <a:endParaRPr lang="en-US" sz="4800" b="1" dirty="0">
              <a:solidFill>
                <a:srgbClr val="5C5C82"/>
              </a:solidFill>
            </a:endParaRPr>
          </a:p>
        </p:txBody>
      </p:sp>
      <p:sp>
        <p:nvSpPr>
          <p:cNvPr id="45" name="Rectangle 44"/>
          <p:cNvSpPr/>
          <p:nvPr/>
        </p:nvSpPr>
        <p:spPr>
          <a:xfrm>
            <a:off x="1357270" y="1314117"/>
            <a:ext cx="9661812" cy="784830"/>
          </a:xfrm>
          <a:prstGeom prst="rect">
            <a:avLst/>
          </a:prstGeom>
        </p:spPr>
        <p:txBody>
          <a:bodyPr wrap="none">
            <a:spAutoFit/>
          </a:bodyPr>
          <a:lstStyle/>
          <a:p>
            <a:pPr marL="685800" indent="-685800">
              <a:buFont typeface="Wingdings" panose="05000000000000000000" pitchFamily="2" charset="2"/>
              <a:buChar char="Ø"/>
            </a:pPr>
            <a:r>
              <a:rPr lang="vi-VN" sz="45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Q</a:t>
            </a:r>
            <a:r>
              <a:rPr lang="fr-FR" sz="45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uan</a:t>
            </a:r>
            <a:r>
              <a:rPr lang="fr-FR" sz="45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sát</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tranh</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1-5 SGK tr.26, 27</a:t>
            </a:r>
            <a:endParaRPr lang="en-US" sz="4500" b="1" dirty="0">
              <a:solidFill>
                <a:srgbClr val="FF0000"/>
              </a:solidFill>
              <a:latin typeface="Arial" panose="020B0604020202020204" pitchFamily="34" charset="0"/>
              <a:cs typeface="Arial" panose="020B0604020202020204" pitchFamily="34" charset="0"/>
            </a:endParaRPr>
          </a:p>
        </p:txBody>
      </p:sp>
      <p:sp>
        <p:nvSpPr>
          <p:cNvPr id="46" name="Rectangle 45"/>
          <p:cNvSpPr/>
          <p:nvPr/>
        </p:nvSpPr>
        <p:spPr>
          <a:xfrm>
            <a:off x="1438825" y="2089280"/>
            <a:ext cx="15784252" cy="1911549"/>
          </a:xfrm>
          <a:prstGeom prst="rect">
            <a:avLst/>
          </a:prstGeom>
        </p:spPr>
        <p:txBody>
          <a:bodyPr wrap="square">
            <a:spAutoFit/>
          </a:bodyPr>
          <a:lstStyle/>
          <a:p>
            <a:pPr algn="just">
              <a:lnSpc>
                <a:spcPct val="150000"/>
              </a:lnSpc>
              <a:spcBef>
                <a:spcPts val="300"/>
              </a:spcBef>
              <a:spcAft>
                <a:spcPts val="300"/>
              </a:spcAft>
            </a:pPr>
            <a:r>
              <a:rPr lang="vi-VN" sz="4200" i="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a:t>
            </a:r>
            <a:r>
              <a:rPr lang="fr-FR" sz="4200" i="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ìm</a:t>
            </a:r>
            <a:r>
              <a:rPr lang="fr-FR" sz="4200" i="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hiểu</a:t>
            </a:r>
            <a:r>
              <a:rPr lang="fr-FR"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về</a:t>
            </a:r>
            <a:r>
              <a:rPr lang="fr-FR"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đặc</a:t>
            </a:r>
            <a:r>
              <a:rPr lang="fr-FR"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điểm</a:t>
            </a:r>
            <a:r>
              <a:rPr lang="fr-FR"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nhân</a:t>
            </a:r>
            <a:r>
              <a:rPr lang="fr-FR"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vật</a:t>
            </a:r>
            <a:r>
              <a:rPr lang="fr-FR"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phương</a:t>
            </a:r>
            <a:r>
              <a:rPr lang="fr-FR"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pháp</a:t>
            </a:r>
            <a:r>
              <a:rPr lang="fr-FR"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tạo</a:t>
            </a:r>
            <a:r>
              <a:rPr lang="fr-FR"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hình</a:t>
            </a:r>
            <a:r>
              <a:rPr lang="fr-FR"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chất</a:t>
            </a:r>
            <a:r>
              <a:rPr lang="fr-FR"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liệu</a:t>
            </a:r>
            <a:r>
              <a:rPr lang="fr-FR"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fr-FR"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fr-FR"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cách</a:t>
            </a:r>
            <a:r>
              <a:rPr lang="fr-FR"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thức</a:t>
            </a:r>
            <a:r>
              <a:rPr lang="fr-FR"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biểu</a:t>
            </a:r>
            <a:r>
              <a:rPr lang="fr-FR"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cảm</a:t>
            </a:r>
            <a:r>
              <a:rPr lang="fr-FR"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chân</a:t>
            </a:r>
            <a:r>
              <a:rPr lang="fr-FR"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dung</a:t>
            </a:r>
            <a:r>
              <a:rPr lang="fr-FR" sz="4200" i="1"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200" i="1" dirty="0">
              <a:latin typeface="Arial" panose="020B0604020202020204" pitchFamily="34" charset="0"/>
              <a:ea typeface="Calibri" panose="020F0502020204030204" pitchFamily="34" charset="0"/>
              <a:cs typeface="Arial" panose="020B0604020202020204" pitchFamily="34" charset="0"/>
            </a:endParaRPr>
          </a:p>
        </p:txBody>
      </p:sp>
      <p:pic>
        <p:nvPicPr>
          <p:cNvPr id="47" name="Picture 46"/>
          <p:cNvPicPr/>
          <p:nvPr/>
        </p:nvPicPr>
        <p:blipFill>
          <a:blip r:embed="rId21">
            <a:extLst>
              <a:ext uri="{28A0092B-C50C-407E-A947-70E740481C1C}">
                <a14:useLocalDpi xmlns:a14="http://schemas.microsoft.com/office/drawing/2010/main" val="0"/>
              </a:ext>
            </a:extLst>
          </a:blip>
          <a:stretch>
            <a:fillRect/>
          </a:stretch>
        </p:blipFill>
        <p:spPr>
          <a:xfrm>
            <a:off x="930747" y="4200077"/>
            <a:ext cx="3728635" cy="4943368"/>
          </a:xfrm>
          <a:prstGeom prst="rect">
            <a:avLst/>
          </a:prstGeom>
        </p:spPr>
      </p:pic>
      <p:pic>
        <p:nvPicPr>
          <p:cNvPr id="48" name="Picture 47"/>
          <p:cNvPicPr/>
          <p:nvPr/>
        </p:nvPicPr>
        <p:blipFill>
          <a:blip r:embed="rId22">
            <a:extLst>
              <a:ext uri="{28A0092B-C50C-407E-A947-70E740481C1C}">
                <a14:useLocalDpi xmlns:a14="http://schemas.microsoft.com/office/drawing/2010/main" val="0"/>
              </a:ext>
            </a:extLst>
          </a:blip>
          <a:stretch>
            <a:fillRect/>
          </a:stretch>
        </p:blipFill>
        <p:spPr>
          <a:xfrm>
            <a:off x="4609127" y="4206599"/>
            <a:ext cx="5220673" cy="4958722"/>
          </a:xfrm>
          <a:prstGeom prst="rect">
            <a:avLst/>
          </a:prstGeom>
        </p:spPr>
      </p:pic>
      <p:pic>
        <p:nvPicPr>
          <p:cNvPr id="49" name="Picture 48"/>
          <p:cNvPicPr/>
          <p:nvPr/>
        </p:nvPicPr>
        <p:blipFill>
          <a:blip r:embed="rId23" cstate="print">
            <a:extLst>
              <a:ext uri="{28A0092B-C50C-407E-A947-70E740481C1C}">
                <a14:useLocalDpi xmlns:a14="http://schemas.microsoft.com/office/drawing/2010/main" val="0"/>
              </a:ext>
            </a:extLst>
          </a:blip>
          <a:stretch>
            <a:fillRect/>
          </a:stretch>
        </p:blipFill>
        <p:spPr>
          <a:xfrm>
            <a:off x="9829800" y="4206599"/>
            <a:ext cx="7219447" cy="4958722"/>
          </a:xfrm>
          <a:prstGeom prst="rect">
            <a:avLst/>
          </a:prstGeom>
        </p:spPr>
      </p:pic>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800" decel="100000"/>
                                        <p:tgtEl>
                                          <p:spTgt spid="45"/>
                                        </p:tgtEl>
                                      </p:cBhvr>
                                    </p:animEffect>
                                    <p:anim calcmode="lin" valueType="num">
                                      <p:cBhvr>
                                        <p:cTn id="8" dur="800" decel="100000" fill="hold"/>
                                        <p:tgtEl>
                                          <p:spTgt spid="45"/>
                                        </p:tgtEl>
                                        <p:attrNameLst>
                                          <p:attrName>style.rotation</p:attrName>
                                        </p:attrNameLst>
                                      </p:cBhvr>
                                      <p:tavLst>
                                        <p:tav tm="0">
                                          <p:val>
                                            <p:fltVal val="-90"/>
                                          </p:val>
                                        </p:tav>
                                        <p:tav tm="100000">
                                          <p:val>
                                            <p:fltVal val="0"/>
                                          </p:val>
                                        </p:tav>
                                      </p:tavLst>
                                    </p:anim>
                                    <p:anim calcmode="lin" valueType="num">
                                      <p:cBhvr>
                                        <p:cTn id="9" dur="800" decel="100000" fill="hold"/>
                                        <p:tgtEl>
                                          <p:spTgt spid="45"/>
                                        </p:tgtEl>
                                        <p:attrNameLst>
                                          <p:attrName>ppt_x</p:attrName>
                                        </p:attrNameLst>
                                      </p:cBhvr>
                                      <p:tavLst>
                                        <p:tav tm="0">
                                          <p:val>
                                            <p:strVal val="#ppt_x+0.4"/>
                                          </p:val>
                                        </p:tav>
                                        <p:tav tm="100000">
                                          <p:val>
                                            <p:strVal val="#ppt_x-0.05"/>
                                          </p:val>
                                        </p:tav>
                                      </p:tavLst>
                                    </p:anim>
                                    <p:anim calcmode="lin" valueType="num">
                                      <p:cBhvr>
                                        <p:cTn id="10" dur="800" decel="100000" fill="hold"/>
                                        <p:tgtEl>
                                          <p:spTgt spid="4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5"/>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800" decel="100000"/>
                                        <p:tgtEl>
                                          <p:spTgt spid="46"/>
                                        </p:tgtEl>
                                      </p:cBhvr>
                                    </p:animEffect>
                                    <p:anim calcmode="lin" valueType="num">
                                      <p:cBhvr>
                                        <p:cTn id="16" dur="800" decel="100000" fill="hold"/>
                                        <p:tgtEl>
                                          <p:spTgt spid="46"/>
                                        </p:tgtEl>
                                        <p:attrNameLst>
                                          <p:attrName>style.rotation</p:attrName>
                                        </p:attrNameLst>
                                      </p:cBhvr>
                                      <p:tavLst>
                                        <p:tav tm="0">
                                          <p:val>
                                            <p:fltVal val="-90"/>
                                          </p:val>
                                        </p:tav>
                                        <p:tav tm="100000">
                                          <p:val>
                                            <p:fltVal val="0"/>
                                          </p:val>
                                        </p:tav>
                                      </p:tavLst>
                                    </p:anim>
                                    <p:anim calcmode="lin" valueType="num">
                                      <p:cBhvr>
                                        <p:cTn id="17" dur="800" decel="100000" fill="hold"/>
                                        <p:tgtEl>
                                          <p:spTgt spid="46"/>
                                        </p:tgtEl>
                                        <p:attrNameLst>
                                          <p:attrName>ppt_x</p:attrName>
                                        </p:attrNameLst>
                                      </p:cBhvr>
                                      <p:tavLst>
                                        <p:tav tm="0">
                                          <p:val>
                                            <p:strVal val="#ppt_x+0.4"/>
                                          </p:val>
                                        </p:tav>
                                        <p:tav tm="100000">
                                          <p:val>
                                            <p:strVal val="#ppt_x-0.05"/>
                                          </p:val>
                                        </p:tav>
                                      </p:tavLst>
                                    </p:anim>
                                    <p:anim calcmode="lin" valueType="num">
                                      <p:cBhvr>
                                        <p:cTn id="18" dur="800" decel="100000" fill="hold"/>
                                        <p:tgtEl>
                                          <p:spTgt spid="46"/>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46"/>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46"/>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800" decel="100000"/>
                                        <p:tgtEl>
                                          <p:spTgt spid="48"/>
                                        </p:tgtEl>
                                      </p:cBhvr>
                                    </p:animEffect>
                                    <p:anim calcmode="lin" valueType="num">
                                      <p:cBhvr>
                                        <p:cTn id="24" dur="800" decel="100000" fill="hold"/>
                                        <p:tgtEl>
                                          <p:spTgt spid="48"/>
                                        </p:tgtEl>
                                        <p:attrNameLst>
                                          <p:attrName>style.rotation</p:attrName>
                                        </p:attrNameLst>
                                      </p:cBhvr>
                                      <p:tavLst>
                                        <p:tav tm="0">
                                          <p:val>
                                            <p:fltVal val="-90"/>
                                          </p:val>
                                        </p:tav>
                                        <p:tav tm="100000">
                                          <p:val>
                                            <p:fltVal val="0"/>
                                          </p:val>
                                        </p:tav>
                                      </p:tavLst>
                                    </p:anim>
                                    <p:anim calcmode="lin" valueType="num">
                                      <p:cBhvr>
                                        <p:cTn id="25" dur="800" decel="100000" fill="hold"/>
                                        <p:tgtEl>
                                          <p:spTgt spid="48"/>
                                        </p:tgtEl>
                                        <p:attrNameLst>
                                          <p:attrName>ppt_x</p:attrName>
                                        </p:attrNameLst>
                                      </p:cBhvr>
                                      <p:tavLst>
                                        <p:tav tm="0">
                                          <p:val>
                                            <p:strVal val="#ppt_x+0.4"/>
                                          </p:val>
                                        </p:tav>
                                        <p:tav tm="100000">
                                          <p:val>
                                            <p:strVal val="#ppt_x-0.05"/>
                                          </p:val>
                                        </p:tav>
                                      </p:tavLst>
                                    </p:anim>
                                    <p:anim calcmode="lin" valueType="num">
                                      <p:cBhvr>
                                        <p:cTn id="26" dur="800" decel="100000" fill="hold"/>
                                        <p:tgtEl>
                                          <p:spTgt spid="48"/>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48"/>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48"/>
                                        </p:tgtEl>
                                        <p:attrNameLst>
                                          <p:attrName>ppt_y</p:attrName>
                                        </p:attrNameLst>
                                      </p:cBhvr>
                                      <p:tavLst>
                                        <p:tav tm="0">
                                          <p:val>
                                            <p:strVal val="#ppt_y+0.1"/>
                                          </p:val>
                                        </p:tav>
                                        <p:tav tm="100000">
                                          <p:val>
                                            <p:strVal val="#ppt_y"/>
                                          </p:val>
                                        </p:tav>
                                      </p:tavLst>
                                    </p:anim>
                                  </p:childTnLst>
                                </p:cTn>
                              </p:par>
                              <p:par>
                                <p:cTn id="29" presetID="30" presetClass="entr" presetSubtype="0" fill="hold"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800" decel="100000"/>
                                        <p:tgtEl>
                                          <p:spTgt spid="49"/>
                                        </p:tgtEl>
                                      </p:cBhvr>
                                    </p:animEffect>
                                    <p:anim calcmode="lin" valueType="num">
                                      <p:cBhvr>
                                        <p:cTn id="32" dur="800" decel="100000" fill="hold"/>
                                        <p:tgtEl>
                                          <p:spTgt spid="49"/>
                                        </p:tgtEl>
                                        <p:attrNameLst>
                                          <p:attrName>style.rotation</p:attrName>
                                        </p:attrNameLst>
                                      </p:cBhvr>
                                      <p:tavLst>
                                        <p:tav tm="0">
                                          <p:val>
                                            <p:fltVal val="-90"/>
                                          </p:val>
                                        </p:tav>
                                        <p:tav tm="100000">
                                          <p:val>
                                            <p:fltVal val="0"/>
                                          </p:val>
                                        </p:tav>
                                      </p:tavLst>
                                    </p:anim>
                                    <p:anim calcmode="lin" valueType="num">
                                      <p:cBhvr>
                                        <p:cTn id="33" dur="800" decel="100000" fill="hold"/>
                                        <p:tgtEl>
                                          <p:spTgt spid="49"/>
                                        </p:tgtEl>
                                        <p:attrNameLst>
                                          <p:attrName>ppt_x</p:attrName>
                                        </p:attrNameLst>
                                      </p:cBhvr>
                                      <p:tavLst>
                                        <p:tav tm="0">
                                          <p:val>
                                            <p:strVal val="#ppt_x+0.4"/>
                                          </p:val>
                                        </p:tav>
                                        <p:tav tm="100000">
                                          <p:val>
                                            <p:strVal val="#ppt_x-0.05"/>
                                          </p:val>
                                        </p:tav>
                                      </p:tavLst>
                                    </p:anim>
                                    <p:anim calcmode="lin" valueType="num">
                                      <p:cBhvr>
                                        <p:cTn id="34" dur="800" decel="100000" fill="hold"/>
                                        <p:tgtEl>
                                          <p:spTgt spid="49"/>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49"/>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49"/>
                                        </p:tgtEl>
                                        <p:attrNameLst>
                                          <p:attrName>ppt_y</p:attrName>
                                        </p:attrNameLst>
                                      </p:cBhvr>
                                      <p:tavLst>
                                        <p:tav tm="0">
                                          <p:val>
                                            <p:strVal val="#ppt_y+0.1"/>
                                          </p:val>
                                        </p:tav>
                                        <p:tav tm="100000">
                                          <p:val>
                                            <p:strVal val="#ppt_y"/>
                                          </p:val>
                                        </p:tav>
                                      </p:tavLst>
                                    </p:anim>
                                  </p:childTnLst>
                                </p:cTn>
                              </p:par>
                              <p:par>
                                <p:cTn id="37" presetID="30" presetClass="entr" presetSubtype="0"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800" decel="100000"/>
                                        <p:tgtEl>
                                          <p:spTgt spid="47"/>
                                        </p:tgtEl>
                                      </p:cBhvr>
                                    </p:animEffect>
                                    <p:anim calcmode="lin" valueType="num">
                                      <p:cBhvr>
                                        <p:cTn id="40" dur="800" decel="100000" fill="hold"/>
                                        <p:tgtEl>
                                          <p:spTgt spid="47"/>
                                        </p:tgtEl>
                                        <p:attrNameLst>
                                          <p:attrName>style.rotation</p:attrName>
                                        </p:attrNameLst>
                                      </p:cBhvr>
                                      <p:tavLst>
                                        <p:tav tm="0">
                                          <p:val>
                                            <p:fltVal val="-90"/>
                                          </p:val>
                                        </p:tav>
                                        <p:tav tm="100000">
                                          <p:val>
                                            <p:fltVal val="0"/>
                                          </p:val>
                                        </p:tav>
                                      </p:tavLst>
                                    </p:anim>
                                    <p:anim calcmode="lin" valueType="num">
                                      <p:cBhvr>
                                        <p:cTn id="41" dur="800" decel="100000" fill="hold"/>
                                        <p:tgtEl>
                                          <p:spTgt spid="47"/>
                                        </p:tgtEl>
                                        <p:attrNameLst>
                                          <p:attrName>ppt_x</p:attrName>
                                        </p:attrNameLst>
                                      </p:cBhvr>
                                      <p:tavLst>
                                        <p:tav tm="0">
                                          <p:val>
                                            <p:strVal val="#ppt_x+0.4"/>
                                          </p:val>
                                        </p:tav>
                                        <p:tav tm="100000">
                                          <p:val>
                                            <p:strVal val="#ppt_x-0.05"/>
                                          </p:val>
                                        </p:tav>
                                      </p:tavLst>
                                    </p:anim>
                                    <p:anim calcmode="lin" valueType="num">
                                      <p:cBhvr>
                                        <p:cTn id="42" dur="800" decel="100000" fill="hold"/>
                                        <p:tgtEl>
                                          <p:spTgt spid="47"/>
                                        </p:tgtEl>
                                        <p:attrNameLst>
                                          <p:attrName>ppt_y</p:attrName>
                                        </p:attrNameLst>
                                      </p:cBhvr>
                                      <p:tavLst>
                                        <p:tav tm="0">
                                          <p:val>
                                            <p:strVal val="#ppt_y-0.4"/>
                                          </p:val>
                                        </p:tav>
                                        <p:tav tm="100000">
                                          <p:val>
                                            <p:strVal val="#ppt_y+0.1"/>
                                          </p:val>
                                        </p:tav>
                                      </p:tavLst>
                                    </p:anim>
                                    <p:anim calcmode="lin" valueType="num">
                                      <p:cBhvr>
                                        <p:cTn id="43" dur="200" accel="100000" fill="hold">
                                          <p:stCondLst>
                                            <p:cond delay="800"/>
                                          </p:stCondLst>
                                        </p:cTn>
                                        <p:tgtEl>
                                          <p:spTgt spid="47"/>
                                        </p:tgtEl>
                                        <p:attrNameLst>
                                          <p:attrName>ppt_x</p:attrName>
                                        </p:attrNameLst>
                                      </p:cBhvr>
                                      <p:tavLst>
                                        <p:tav tm="0">
                                          <p:val>
                                            <p:strVal val="#ppt_x-0.05"/>
                                          </p:val>
                                        </p:tav>
                                        <p:tav tm="100000">
                                          <p:val>
                                            <p:strVal val="#ppt_x"/>
                                          </p:val>
                                        </p:tav>
                                      </p:tavLst>
                                    </p:anim>
                                    <p:anim calcmode="lin" valueType="num">
                                      <p:cBhvr>
                                        <p:cTn id="44" dur="200" accel="100000" fill="hold">
                                          <p:stCondLst>
                                            <p:cond delay="800"/>
                                          </p:stCondLst>
                                        </p:cTn>
                                        <p:tgtEl>
                                          <p:spTgt spid="4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441863" y="9546152"/>
            <a:ext cx="830146" cy="526105"/>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883921" y="9655340"/>
            <a:ext cx="657858" cy="416917"/>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7223077" y="9377614"/>
            <a:ext cx="803761" cy="509384"/>
          </a:xfrm>
          <a:prstGeom prst="rect">
            <a:avLst/>
          </a:prstGeom>
        </p:spPr>
      </p:pic>
      <p:pic>
        <p:nvPicPr>
          <p:cNvPr id="37" name="Picture 3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5212850" y="-42313"/>
            <a:ext cx="1326505" cy="1326505"/>
          </a:xfrm>
          <a:prstGeom prst="rect">
            <a:avLst/>
          </a:prstGeom>
        </p:spPr>
      </p:pic>
      <p:pic>
        <p:nvPicPr>
          <p:cNvPr id="38" name="Picture 38"/>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1704900">
            <a:off x="17463135" y="5891798"/>
            <a:ext cx="614262" cy="646591"/>
          </a:xfrm>
          <a:prstGeom prst="rect">
            <a:avLst/>
          </a:prstGeom>
        </p:spPr>
      </p:pic>
      <p:pic>
        <p:nvPicPr>
          <p:cNvPr id="39" name="Picture 39"/>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500418" y="1014725"/>
            <a:ext cx="511987" cy="538934"/>
          </a:xfrm>
          <a:prstGeom prst="rect">
            <a:avLst/>
          </a:prstGeom>
        </p:spPr>
      </p:pic>
      <p:pic>
        <p:nvPicPr>
          <p:cNvPr id="41" name="Picture 41"/>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flipH="1">
            <a:off x="16466653" y="182974"/>
            <a:ext cx="2607227" cy="1355758"/>
          </a:xfrm>
          <a:prstGeom prst="rect">
            <a:avLst/>
          </a:prstGeom>
        </p:spPr>
      </p:pic>
      <p:sp>
        <p:nvSpPr>
          <p:cNvPr id="42" name="TextBox 42"/>
          <p:cNvSpPr txBox="1"/>
          <p:nvPr/>
        </p:nvSpPr>
        <p:spPr>
          <a:xfrm>
            <a:off x="4982125" y="620939"/>
            <a:ext cx="7696200" cy="577081"/>
          </a:xfrm>
          <a:prstGeom prst="rect">
            <a:avLst/>
          </a:prstGeom>
        </p:spPr>
        <p:txBody>
          <a:bodyPr wrap="square" lIns="0" tIns="0" rIns="0" bIns="0" rtlCol="0" anchor="t">
            <a:spAutoFit/>
          </a:bodyPr>
          <a:lstStyle/>
          <a:p>
            <a:pPr algn="ctr">
              <a:lnSpc>
                <a:spcPts val="4500"/>
              </a:lnSpc>
            </a:pPr>
            <a:r>
              <a:rPr lang="vi-VN" sz="4800" b="1" dirty="0" smtClean="0">
                <a:solidFill>
                  <a:srgbClr val="5C5C82"/>
                </a:solidFill>
              </a:rPr>
              <a:t>1. Quan sát và nhận thức</a:t>
            </a:r>
            <a:endParaRPr lang="en-US" sz="4800" b="1" dirty="0">
              <a:solidFill>
                <a:srgbClr val="5C5C82"/>
              </a:solidFill>
            </a:endParaRPr>
          </a:p>
        </p:txBody>
      </p:sp>
      <p:pic>
        <p:nvPicPr>
          <p:cNvPr id="47" name="Picture 46"/>
          <p:cNvPicPr/>
          <p:nvPr/>
        </p:nvPicPr>
        <p:blipFill>
          <a:blip r:embed="rId21">
            <a:extLst>
              <a:ext uri="{28A0092B-C50C-407E-A947-70E740481C1C}">
                <a14:useLocalDpi xmlns:a14="http://schemas.microsoft.com/office/drawing/2010/main" val="0"/>
              </a:ext>
            </a:extLst>
          </a:blip>
          <a:stretch>
            <a:fillRect/>
          </a:stretch>
        </p:blipFill>
        <p:spPr>
          <a:xfrm>
            <a:off x="500418" y="2188131"/>
            <a:ext cx="5051431" cy="6155770"/>
          </a:xfrm>
          <a:prstGeom prst="rect">
            <a:avLst/>
          </a:prstGeom>
        </p:spPr>
      </p:pic>
      <p:sp>
        <p:nvSpPr>
          <p:cNvPr id="2" name="Rectangle 1"/>
          <p:cNvSpPr/>
          <p:nvPr/>
        </p:nvSpPr>
        <p:spPr>
          <a:xfrm>
            <a:off x="5773278" y="1485291"/>
            <a:ext cx="9439572" cy="738664"/>
          </a:xfrm>
          <a:prstGeom prst="rect">
            <a:avLst/>
          </a:prstGeom>
        </p:spPr>
        <p:txBody>
          <a:bodyPr wrap="none">
            <a:spAutoFit/>
          </a:bodyPr>
          <a:lstStyle/>
          <a:p>
            <a:pPr marL="571500" indent="-571500">
              <a:buFont typeface="Wingdings" panose="05000000000000000000" pitchFamily="2" charset="2"/>
              <a:buChar char="v"/>
            </a:pPr>
            <a:r>
              <a:rPr lang="nl-NL" sz="4200" b="1" dirty="0">
                <a:solidFill>
                  <a:srgbClr val="FF0000"/>
                </a:solidFill>
                <a:latin typeface="Arial" panose="020B0604020202020204" pitchFamily="34" charset="0"/>
                <a:ea typeface="Calibri" panose="020F0502020204030204" pitchFamily="34" charset="0"/>
                <a:cs typeface="Arial" panose="020B0604020202020204" pitchFamily="34" charset="0"/>
              </a:rPr>
              <a:t>Tranh 1: </a:t>
            </a:r>
            <a:r>
              <a:rPr lang="nl-NL" sz="4200" i="1" dirty="0">
                <a:solidFill>
                  <a:srgbClr val="000000"/>
                </a:solidFill>
                <a:latin typeface="Arial" panose="020B0604020202020204" pitchFamily="34" charset="0"/>
                <a:ea typeface="Calibri" panose="020F0502020204030204" pitchFamily="34" charset="0"/>
                <a:cs typeface="Arial" panose="020B0604020202020204" pitchFamily="34" charset="0"/>
              </a:rPr>
              <a:t>Người phụ nữ và con chồn</a:t>
            </a:r>
            <a:endParaRPr lang="en-US" sz="4200" i="1" dirty="0">
              <a:latin typeface="Arial" panose="020B0604020202020204" pitchFamily="34" charset="0"/>
              <a:cs typeface="Arial" panose="020B0604020202020204" pitchFamily="34" charset="0"/>
            </a:endParaRPr>
          </a:p>
        </p:txBody>
      </p:sp>
      <p:sp>
        <p:nvSpPr>
          <p:cNvPr id="7" name="Rectangle 6"/>
          <p:cNvSpPr/>
          <p:nvPr/>
        </p:nvSpPr>
        <p:spPr>
          <a:xfrm>
            <a:off x="5831690" y="2223955"/>
            <a:ext cx="11478895" cy="7364901"/>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nl-NL"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Đặc điểm nhân vật: làn da trắng như sứ</a:t>
            </a: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 tóc và phục trang tiết giản, thanh tao, giữ một tấm voan phủ </a:t>
            </a:r>
            <a:r>
              <a:rPr lang="vi-VN"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tóc, chuỗi </a:t>
            </a: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hạt màu đen</a:t>
            </a:r>
            <a:r>
              <a:rPr lang="vi-VN"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Wingdings" panose="05000000000000000000" pitchFamily="2" charset="2"/>
              <a:buChar char="§"/>
            </a:pPr>
            <a:r>
              <a:rPr lang="vi-VN" sz="4000" dirty="0">
                <a:latin typeface="Arial" panose="020B0604020202020204" pitchFamily="34" charset="0"/>
                <a:cs typeface="Arial" panose="020B0604020202020204" pitchFamily="34" charset="0"/>
              </a:rPr>
              <a:t>Tạo hình nhân vật: ngồi nghiêng về bên phải, khuôn mặt lại ngoảnh về bên trái, mắt không hướng về phía người </a:t>
            </a:r>
            <a:r>
              <a:rPr lang="vi-VN" sz="4000" dirty="0" smtClean="0">
                <a:latin typeface="Arial" panose="020B0604020202020204" pitchFamily="34" charset="0"/>
                <a:cs typeface="Arial" panose="020B0604020202020204" pitchFamily="34" charset="0"/>
              </a:rPr>
              <a:t>xem.</a:t>
            </a:r>
          </a:p>
          <a:p>
            <a:pPr marL="571500" indent="-571500" algn="just">
              <a:lnSpc>
                <a:spcPct val="150000"/>
              </a:lnSpc>
              <a:buFont typeface="Wingdings" panose="05000000000000000000" pitchFamily="2" charset="2"/>
              <a:buChar char="§"/>
            </a:pPr>
            <a:r>
              <a:rPr lang="vi-VN" sz="4000" dirty="0">
                <a:latin typeface="Arial" panose="020B0604020202020204" pitchFamily="34" charset="0"/>
                <a:cs typeface="Arial" panose="020B0604020202020204" pitchFamily="34" charset="0"/>
              </a:rPr>
              <a:t>Đặc điểm </a:t>
            </a:r>
            <a:r>
              <a:rPr lang="vi-VN" sz="4000" dirty="0" smtClean="0">
                <a:latin typeface="Arial" panose="020B0604020202020204" pitchFamily="34" charset="0"/>
                <a:cs typeface="Arial" panose="020B0604020202020204" pitchFamily="34" charset="0"/>
              </a:rPr>
              <a:t>khuôn </a:t>
            </a:r>
            <a:r>
              <a:rPr lang="vi-VN" sz="4000" dirty="0">
                <a:latin typeface="Arial" panose="020B0604020202020204" pitchFamily="34" charset="0"/>
                <a:cs typeface="Arial" panose="020B0604020202020204" pitchFamily="34" charset="0"/>
              </a:rPr>
              <a:t>mặt: nụ cười mỉm </a:t>
            </a:r>
            <a:r>
              <a:rPr lang="vi-VN" sz="4000" dirty="0" smtClean="0">
                <a:latin typeface="Arial" panose="020B0604020202020204" pitchFamily="34" charset="0"/>
                <a:cs typeface="Arial" panose="020B0604020202020204" pitchFamily="34" charset="0"/>
              </a:rPr>
              <a:t>đang </a:t>
            </a:r>
            <a:r>
              <a:rPr lang="vi-VN" sz="4000" dirty="0">
                <a:latin typeface="Arial" panose="020B0604020202020204" pitchFamily="34" charset="0"/>
                <a:cs typeface="Arial" panose="020B0604020202020204" pitchFamily="34" charset="0"/>
              </a:rPr>
              <a:t>chất chứa hoặc đang được giữ kín.</a:t>
            </a:r>
            <a:endParaRPr lang="en-US" sz="4000" dirty="0">
              <a:latin typeface="Arial" panose="020B0604020202020204" pitchFamily="34" charset="0"/>
              <a:cs typeface="Arial" panose="020B0604020202020204" pitchFamily="34" charset="0"/>
            </a:endParaRPr>
          </a:p>
        </p:txBody>
      </p:sp>
      <p:pic>
        <p:nvPicPr>
          <p:cNvPr id="19" name="Picture 3"/>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231157">
            <a:off x="-801922" y="8756750"/>
            <a:ext cx="2220232" cy="1154521"/>
          </a:xfrm>
          <a:prstGeom prst="rect">
            <a:avLst/>
          </a:prstGeom>
        </p:spPr>
      </p:pic>
    </p:spTree>
    <p:extLst>
      <p:ext uri="{BB962C8B-B14F-4D97-AF65-F5344CB8AC3E}">
        <p14:creationId xmlns:p14="http://schemas.microsoft.com/office/powerpoint/2010/main" val="3543060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500"/>
                                        <p:tgtEl>
                                          <p:spTgt spid="4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2"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heel(2)">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2"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wheel(2)">
                                      <p:cBhvr>
                                        <p:cTn id="20" dur="500"/>
                                        <p:tgtEl>
                                          <p:spTgt spid="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2"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wheel(2)">
                                      <p:cBhvr>
                                        <p:cTn id="25"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441863" y="9546152"/>
            <a:ext cx="830146" cy="526105"/>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883921" y="9655340"/>
            <a:ext cx="657858" cy="416917"/>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7223077" y="9377614"/>
            <a:ext cx="803761" cy="509384"/>
          </a:xfrm>
          <a:prstGeom prst="rect">
            <a:avLst/>
          </a:prstGeom>
        </p:spPr>
      </p:pic>
      <p:pic>
        <p:nvPicPr>
          <p:cNvPr id="37" name="Picture 3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5212850" y="-42313"/>
            <a:ext cx="1326505" cy="1326505"/>
          </a:xfrm>
          <a:prstGeom prst="rect">
            <a:avLst/>
          </a:prstGeom>
        </p:spPr>
      </p:pic>
      <p:pic>
        <p:nvPicPr>
          <p:cNvPr id="38" name="Picture 38"/>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1704900">
            <a:off x="17463135" y="5891798"/>
            <a:ext cx="614262" cy="646591"/>
          </a:xfrm>
          <a:prstGeom prst="rect">
            <a:avLst/>
          </a:prstGeom>
        </p:spPr>
      </p:pic>
      <p:pic>
        <p:nvPicPr>
          <p:cNvPr id="39" name="Picture 39"/>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500418" y="1014725"/>
            <a:ext cx="511987" cy="538934"/>
          </a:xfrm>
          <a:prstGeom prst="rect">
            <a:avLst/>
          </a:prstGeom>
        </p:spPr>
      </p:pic>
      <p:pic>
        <p:nvPicPr>
          <p:cNvPr id="41" name="Picture 41"/>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flipH="1">
            <a:off x="16466653" y="182974"/>
            <a:ext cx="2607227" cy="1355758"/>
          </a:xfrm>
          <a:prstGeom prst="rect">
            <a:avLst/>
          </a:prstGeom>
        </p:spPr>
      </p:pic>
      <p:sp>
        <p:nvSpPr>
          <p:cNvPr id="42" name="TextBox 42"/>
          <p:cNvSpPr txBox="1"/>
          <p:nvPr/>
        </p:nvSpPr>
        <p:spPr>
          <a:xfrm>
            <a:off x="4982125" y="620939"/>
            <a:ext cx="7696200" cy="577081"/>
          </a:xfrm>
          <a:prstGeom prst="rect">
            <a:avLst/>
          </a:prstGeom>
        </p:spPr>
        <p:txBody>
          <a:bodyPr wrap="square" lIns="0" tIns="0" rIns="0" bIns="0" rtlCol="0" anchor="t">
            <a:spAutoFit/>
          </a:bodyPr>
          <a:lstStyle/>
          <a:p>
            <a:pPr algn="ctr">
              <a:lnSpc>
                <a:spcPts val="4500"/>
              </a:lnSpc>
            </a:pPr>
            <a:r>
              <a:rPr lang="vi-VN" sz="4800" b="1" dirty="0" smtClean="0">
                <a:solidFill>
                  <a:srgbClr val="5C5C82"/>
                </a:solidFill>
              </a:rPr>
              <a:t>1. Quan sát và nhận thức</a:t>
            </a:r>
            <a:endParaRPr lang="en-US" sz="4800" b="1" dirty="0">
              <a:solidFill>
                <a:srgbClr val="5C5C82"/>
              </a:solidFill>
            </a:endParaRPr>
          </a:p>
        </p:txBody>
      </p:sp>
      <p:sp>
        <p:nvSpPr>
          <p:cNvPr id="2" name="Rectangle 1"/>
          <p:cNvSpPr/>
          <p:nvPr/>
        </p:nvSpPr>
        <p:spPr>
          <a:xfrm>
            <a:off x="762000" y="1525609"/>
            <a:ext cx="10134600" cy="738664"/>
          </a:xfrm>
          <a:prstGeom prst="rect">
            <a:avLst/>
          </a:prstGeom>
        </p:spPr>
        <p:txBody>
          <a:bodyPr wrap="square">
            <a:spAutoFit/>
          </a:bodyPr>
          <a:lstStyle/>
          <a:p>
            <a:pPr marL="571500" indent="-571500">
              <a:buFont typeface="Wingdings" panose="05000000000000000000" pitchFamily="2" charset="2"/>
              <a:buChar char="v"/>
            </a:pPr>
            <a:r>
              <a:rPr lang="nl-NL" sz="42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Tranh </a:t>
            </a:r>
            <a:r>
              <a:rPr lang="vi-VN" sz="42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2</a:t>
            </a:r>
            <a:r>
              <a:rPr lang="nl-NL" sz="42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it-IT" sz="4200" i="1" dirty="0">
                <a:solidFill>
                  <a:srgbClr val="000000"/>
                </a:solidFill>
                <a:latin typeface="Arial" panose="020B0604020202020204" pitchFamily="34" charset="0"/>
                <a:ea typeface="Calibri" panose="020F0502020204030204" pitchFamily="34" charset="0"/>
                <a:cs typeface="Arial" panose="020B0604020202020204" pitchFamily="34" charset="0"/>
              </a:rPr>
              <a:t>Con gái nghệ sĩ với con mèo</a:t>
            </a:r>
            <a:endParaRPr lang="en-US" sz="4200" i="1" dirty="0">
              <a:latin typeface="Arial" panose="020B0604020202020204" pitchFamily="34" charset="0"/>
              <a:cs typeface="Arial" panose="020B0604020202020204" pitchFamily="34" charset="0"/>
            </a:endParaRPr>
          </a:p>
        </p:txBody>
      </p:sp>
      <p:sp>
        <p:nvSpPr>
          <p:cNvPr id="7" name="Rectangle 6"/>
          <p:cNvSpPr/>
          <p:nvPr/>
        </p:nvSpPr>
        <p:spPr>
          <a:xfrm>
            <a:off x="762000" y="2350445"/>
            <a:ext cx="11369120" cy="5632311"/>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nl-NL" sz="4000" dirty="0">
                <a:solidFill>
                  <a:srgbClr val="000000"/>
                </a:solidFill>
                <a:latin typeface="Arial" panose="020B0604020202020204" pitchFamily="34" charset="0"/>
                <a:ea typeface="Calibri" panose="020F0502020204030204" pitchFamily="34" charset="0"/>
                <a:cs typeface="Arial" panose="020B0604020202020204" pitchFamily="34" charset="0"/>
              </a:rPr>
              <a:t>Đặc điểm nhân vật: </a:t>
            </a:r>
            <a:r>
              <a:rPr lang="nl-NL"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bức </a:t>
            </a:r>
            <a:r>
              <a:rPr lang="nl-NL" sz="4000" dirty="0">
                <a:solidFill>
                  <a:srgbClr val="000000"/>
                </a:solidFill>
                <a:latin typeface="Arial" panose="020B0604020202020204" pitchFamily="34" charset="0"/>
                <a:ea typeface="Calibri" panose="020F0502020204030204" pitchFamily="34" charset="0"/>
                <a:cs typeface="Arial" panose="020B0604020202020204" pitchFamily="34" charset="0"/>
              </a:rPr>
              <a:t>tranh chân dung họa sĩ vẽ để chúc mừng sinh nhật hai cô con gái Mary và Margaret của ông. </a:t>
            </a:r>
            <a:endParaRPr lang="vi-VN" sz="40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vi-VN" sz="4000" dirty="0">
                <a:cs typeface="Arial" panose="020B0604020202020204" pitchFamily="34" charset="0"/>
              </a:rPr>
              <a:t>Đặc điểm khuôn mặt: ngây thơ, trong trẻo, nhẹ nhàng, các đường nét trên khuôn mặt vô cùng thanh thoát. </a:t>
            </a:r>
            <a:endParaRPr lang="en-US" sz="4000" dirty="0">
              <a:latin typeface="Arial" panose="020B0604020202020204" pitchFamily="34" charset="0"/>
              <a:cs typeface="Arial" panose="020B0604020202020204" pitchFamily="34" charset="0"/>
            </a:endParaRPr>
          </a:p>
        </p:txBody>
      </p:sp>
      <p:pic>
        <p:nvPicPr>
          <p:cNvPr id="19" name="Picture 3"/>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rot="231157">
            <a:off x="-801922" y="8756750"/>
            <a:ext cx="2220232" cy="1154521"/>
          </a:xfrm>
          <a:prstGeom prst="rect">
            <a:avLst/>
          </a:prstGeom>
        </p:spPr>
      </p:pic>
      <p:pic>
        <p:nvPicPr>
          <p:cNvPr id="14" name="Picture 13"/>
          <p:cNvPicPr/>
          <p:nvPr/>
        </p:nvPicPr>
        <p:blipFill rotWithShape="1">
          <a:blip r:embed="rId22">
            <a:extLst>
              <a:ext uri="{28A0092B-C50C-407E-A947-70E740481C1C}">
                <a14:useLocalDpi xmlns:a14="http://schemas.microsoft.com/office/drawing/2010/main" val="0"/>
              </a:ext>
            </a:extLst>
          </a:blip>
          <a:srcRect r="45842"/>
          <a:stretch/>
        </p:blipFill>
        <p:spPr>
          <a:xfrm>
            <a:off x="12322213" y="1756626"/>
            <a:ext cx="5024082" cy="6248401"/>
          </a:xfrm>
          <a:prstGeom prst="rect">
            <a:avLst/>
          </a:prstGeom>
        </p:spPr>
      </p:pic>
    </p:spTree>
    <p:extLst>
      <p:ext uri="{BB962C8B-B14F-4D97-AF65-F5344CB8AC3E}">
        <p14:creationId xmlns:p14="http://schemas.microsoft.com/office/powerpoint/2010/main" val="2460816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500"/>
                                        <p:tgtEl>
                                          <p:spTgt spid="2"/>
                                        </p:tgtEl>
                                      </p:cBhvr>
                                    </p:animEffect>
                                  </p:childTnLst>
                                </p:cTn>
                              </p:par>
                              <p:par>
                                <p:cTn id="8" presetID="2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edg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32"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circle(out)">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32"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circle(out)">
                                      <p:cBhvr>
                                        <p:cTn id="20"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441863" y="9546152"/>
            <a:ext cx="830146" cy="526105"/>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883921" y="9655340"/>
            <a:ext cx="657858" cy="416917"/>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7223077" y="9377614"/>
            <a:ext cx="803761" cy="509384"/>
          </a:xfrm>
          <a:prstGeom prst="rect">
            <a:avLst/>
          </a:prstGeom>
        </p:spPr>
      </p:pic>
      <p:pic>
        <p:nvPicPr>
          <p:cNvPr id="37" name="Picture 3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5212850" y="-42313"/>
            <a:ext cx="1326505" cy="1326505"/>
          </a:xfrm>
          <a:prstGeom prst="rect">
            <a:avLst/>
          </a:prstGeom>
        </p:spPr>
      </p:pic>
      <p:pic>
        <p:nvPicPr>
          <p:cNvPr id="38" name="Picture 38"/>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1704900">
            <a:off x="17463135" y="5891798"/>
            <a:ext cx="614262" cy="646591"/>
          </a:xfrm>
          <a:prstGeom prst="rect">
            <a:avLst/>
          </a:prstGeom>
        </p:spPr>
      </p:pic>
      <p:pic>
        <p:nvPicPr>
          <p:cNvPr id="39" name="Picture 39"/>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500418" y="1014725"/>
            <a:ext cx="511987" cy="538934"/>
          </a:xfrm>
          <a:prstGeom prst="rect">
            <a:avLst/>
          </a:prstGeom>
        </p:spPr>
      </p:pic>
      <p:pic>
        <p:nvPicPr>
          <p:cNvPr id="41" name="Picture 41"/>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flipH="1">
            <a:off x="16466653" y="182974"/>
            <a:ext cx="2607227" cy="1355758"/>
          </a:xfrm>
          <a:prstGeom prst="rect">
            <a:avLst/>
          </a:prstGeom>
        </p:spPr>
      </p:pic>
      <p:sp>
        <p:nvSpPr>
          <p:cNvPr id="42" name="TextBox 42"/>
          <p:cNvSpPr txBox="1"/>
          <p:nvPr/>
        </p:nvSpPr>
        <p:spPr>
          <a:xfrm>
            <a:off x="4982125" y="620939"/>
            <a:ext cx="7696200" cy="577081"/>
          </a:xfrm>
          <a:prstGeom prst="rect">
            <a:avLst/>
          </a:prstGeom>
        </p:spPr>
        <p:txBody>
          <a:bodyPr wrap="square" lIns="0" tIns="0" rIns="0" bIns="0" rtlCol="0" anchor="t">
            <a:spAutoFit/>
          </a:bodyPr>
          <a:lstStyle/>
          <a:p>
            <a:pPr algn="ctr">
              <a:lnSpc>
                <a:spcPts val="4500"/>
              </a:lnSpc>
            </a:pPr>
            <a:r>
              <a:rPr lang="vi-VN" sz="4800" b="1" dirty="0" smtClean="0">
                <a:solidFill>
                  <a:srgbClr val="5C5C82"/>
                </a:solidFill>
              </a:rPr>
              <a:t>1. Quan sát và nhận thức</a:t>
            </a:r>
            <a:endParaRPr lang="en-US" sz="4800" b="1" dirty="0">
              <a:solidFill>
                <a:srgbClr val="5C5C82"/>
              </a:solidFill>
            </a:endParaRPr>
          </a:p>
        </p:txBody>
      </p:sp>
      <p:sp>
        <p:nvSpPr>
          <p:cNvPr id="2" name="Rectangle 1"/>
          <p:cNvSpPr/>
          <p:nvPr/>
        </p:nvSpPr>
        <p:spPr>
          <a:xfrm>
            <a:off x="5712678" y="1563115"/>
            <a:ext cx="10686708" cy="738664"/>
          </a:xfrm>
          <a:prstGeom prst="rect">
            <a:avLst/>
          </a:prstGeom>
        </p:spPr>
        <p:txBody>
          <a:bodyPr wrap="none">
            <a:spAutoFit/>
          </a:bodyPr>
          <a:lstStyle/>
          <a:p>
            <a:pPr marL="571500" indent="-571500">
              <a:buFont typeface="Wingdings" panose="05000000000000000000" pitchFamily="2" charset="2"/>
              <a:buChar char="v"/>
            </a:pPr>
            <a:r>
              <a:rPr lang="nl-NL" sz="42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Tranh </a:t>
            </a:r>
            <a:r>
              <a:rPr lang="vi-VN" sz="42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3</a:t>
            </a:r>
            <a:r>
              <a:rPr lang="nl-NL" sz="42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vi-VN" sz="4200" i="1" dirty="0">
                <a:solidFill>
                  <a:srgbClr val="000000"/>
                </a:solidFill>
                <a:ea typeface="Calibri" panose="020F0502020204030204" pitchFamily="34" charset="0"/>
                <a:cs typeface="Arial" panose="020B0604020202020204" pitchFamily="34" charset="0"/>
              </a:rPr>
              <a:t>Người dẫn chương trình nhà hát</a:t>
            </a:r>
            <a:endParaRPr lang="en-US" sz="4200" i="1" dirty="0">
              <a:latin typeface="Arial" panose="020B0604020202020204" pitchFamily="34" charset="0"/>
              <a:cs typeface="Arial" panose="020B0604020202020204" pitchFamily="34" charset="0"/>
            </a:endParaRPr>
          </a:p>
        </p:txBody>
      </p:sp>
      <p:sp>
        <p:nvSpPr>
          <p:cNvPr id="7" name="Rectangle 6"/>
          <p:cNvSpPr/>
          <p:nvPr/>
        </p:nvSpPr>
        <p:spPr>
          <a:xfrm>
            <a:off x="5853112" y="2387951"/>
            <a:ext cx="11478895" cy="5632311"/>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dirty="0">
                <a:solidFill>
                  <a:srgbClr val="000000"/>
                </a:solidFill>
                <a:ea typeface="Calibri" panose="020F0502020204030204" pitchFamily="34" charset="0"/>
                <a:cs typeface="Arial" panose="020B0604020202020204" pitchFamily="34" charset="0"/>
              </a:rPr>
              <a:t>Đặc điểm nhân vật: là chân dung toàn bộ của một người dẫn chương trình nhà hát Sharaku Toshusai tại Miyako-za.</a:t>
            </a:r>
          </a:p>
          <a:p>
            <a:pPr marL="571500" indent="-571500" algn="just">
              <a:lnSpc>
                <a:spcPct val="150000"/>
              </a:lnSpc>
              <a:buFont typeface="Wingdings" panose="05000000000000000000" pitchFamily="2" charset="2"/>
              <a:buChar char="§"/>
            </a:pPr>
            <a:r>
              <a:rPr lang="vi-VN" sz="4000" dirty="0" smtClean="0">
                <a:solidFill>
                  <a:srgbClr val="000000"/>
                </a:solidFill>
                <a:ea typeface="Calibri" panose="020F0502020204030204" pitchFamily="34" charset="0"/>
                <a:cs typeface="Arial" panose="020B0604020202020204" pitchFamily="34" charset="0"/>
              </a:rPr>
              <a:t>Tạo </a:t>
            </a:r>
            <a:r>
              <a:rPr lang="vi-VN" sz="4000" dirty="0">
                <a:solidFill>
                  <a:srgbClr val="000000"/>
                </a:solidFill>
                <a:ea typeface="Calibri" panose="020F0502020204030204" pitchFamily="34" charset="0"/>
                <a:cs typeface="Arial" panose="020B0604020202020204" pitchFamily="34" charset="0"/>
              </a:rPr>
              <a:t>hình, bố cục: có phông nền vàng, nhân vật đặt trung tâm.</a:t>
            </a:r>
          </a:p>
          <a:p>
            <a:pPr marL="571500" indent="-571500" algn="just">
              <a:lnSpc>
                <a:spcPct val="150000"/>
              </a:lnSpc>
              <a:buFont typeface="Wingdings" panose="05000000000000000000" pitchFamily="2" charset="2"/>
              <a:buChar char="§"/>
            </a:pPr>
            <a:r>
              <a:rPr lang="vi-VN" sz="4000" dirty="0" smtClean="0">
                <a:solidFill>
                  <a:srgbClr val="000000"/>
                </a:solidFill>
                <a:ea typeface="Calibri" panose="020F0502020204030204" pitchFamily="34" charset="0"/>
                <a:cs typeface="Arial" panose="020B0604020202020204" pitchFamily="34" charset="0"/>
              </a:rPr>
              <a:t>Đặc </a:t>
            </a:r>
            <a:r>
              <a:rPr lang="vi-VN" sz="4000" dirty="0">
                <a:solidFill>
                  <a:srgbClr val="000000"/>
                </a:solidFill>
                <a:ea typeface="Calibri" panose="020F0502020204030204" pitchFamily="34" charset="0"/>
                <a:cs typeface="Arial" panose="020B0604020202020204" pitchFamily="34" charset="0"/>
              </a:rPr>
              <a:t>điểm khuôn mặt: trầm tư, suy tư.</a:t>
            </a:r>
          </a:p>
        </p:txBody>
      </p:sp>
      <p:pic>
        <p:nvPicPr>
          <p:cNvPr id="19" name="Picture 3"/>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rot="231157">
            <a:off x="-801922" y="8756750"/>
            <a:ext cx="2220232" cy="1154521"/>
          </a:xfrm>
          <a:prstGeom prst="rect">
            <a:avLst/>
          </a:prstGeom>
        </p:spPr>
      </p:pic>
      <p:pic>
        <p:nvPicPr>
          <p:cNvPr id="14" name="Picture 13"/>
          <p:cNvPicPr/>
          <p:nvPr/>
        </p:nvPicPr>
        <p:blipFill rotWithShape="1">
          <a:blip r:embed="rId22">
            <a:extLst>
              <a:ext uri="{28A0092B-C50C-407E-A947-70E740481C1C}">
                <a14:useLocalDpi xmlns:a14="http://schemas.microsoft.com/office/drawing/2010/main" val="0"/>
              </a:ext>
            </a:extLst>
          </a:blip>
          <a:srcRect l="55036" t="-392" r="1430" b="392"/>
          <a:stretch/>
        </p:blipFill>
        <p:spPr>
          <a:xfrm>
            <a:off x="756411" y="1995485"/>
            <a:ext cx="4768195" cy="6248401"/>
          </a:xfrm>
          <a:prstGeom prst="rect">
            <a:avLst/>
          </a:prstGeom>
        </p:spPr>
      </p:pic>
    </p:spTree>
    <p:extLst>
      <p:ext uri="{BB962C8B-B14F-4D97-AF65-F5344CB8AC3E}">
        <p14:creationId xmlns:p14="http://schemas.microsoft.com/office/powerpoint/2010/main" val="238314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3"/>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3"/>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box(in)">
                                      <p:cBhvr>
                                        <p:cTn id="19" dur="5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32" fill="hold"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circle(out)">
                                      <p:cBhvr>
                                        <p:cTn id="24" dur="500"/>
                                        <p:tgtEl>
                                          <p:spTgt spid="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8" presetClass="entr" presetSubtype="16" fill="hold" nodeType="click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Effect transition="in" filter="diamond(in)">
                                      <p:cBhvr>
                                        <p:cTn id="29"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TotalTime>
  <Words>909</Words>
  <Application>Microsoft Office PowerPoint</Application>
  <PresentationFormat>Custom</PresentationFormat>
  <Paragraphs>97</Paragraphs>
  <Slides>29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Calibri</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Ha_PC</cp:lastModifiedBy>
  <cp:revision>17</cp:revision>
  <dcterms:created xsi:type="dcterms:W3CDTF">2006-08-16T00:00:00Z</dcterms:created>
  <dcterms:modified xsi:type="dcterms:W3CDTF">2022-05-19T00:56:37Z</dcterms:modified>
  <dc:identifier>DAEswOIwa4E</dc:identifier>
</cp:coreProperties>
</file>