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75" r:id="rId3"/>
    <p:sldId id="276" r:id="rId4"/>
    <p:sldId id="264" r:id="rId5"/>
    <p:sldId id="256" r:id="rId6"/>
    <p:sldId id="257" r:id="rId7"/>
    <p:sldId id="259" r:id="rId8"/>
    <p:sldId id="260" r:id="rId9"/>
    <p:sldId id="277" r:id="rId10"/>
    <p:sldId id="278" r:id="rId11"/>
    <p:sldId id="266" r:id="rId12"/>
    <p:sldId id="279" r:id="rId13"/>
    <p:sldId id="280" r:id="rId14"/>
    <p:sldId id="281" r:id="rId15"/>
    <p:sldId id="261" r:id="rId16"/>
    <p:sldId id="282" r:id="rId17"/>
    <p:sldId id="283" r:id="rId18"/>
    <p:sldId id="262" r:id="rId19"/>
    <p:sldId id="285" r:id="rId20"/>
    <p:sldId id="284" r:id="rId21"/>
    <p:sldId id="286" r:id="rId22"/>
    <p:sldId id="263" r:id="rId23"/>
    <p:sldId id="268" r:id="rId24"/>
    <p:sldId id="274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3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0" Type="http://schemas.openxmlformats.org/officeDocument/2006/relationships/image" Target="../media/image51.svg"/><Relationship Id="rId4" Type="http://schemas.openxmlformats.org/officeDocument/2006/relationships/image" Target="../media/image10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0.png"/><Relationship Id="rId7" Type="http://schemas.openxmlformats.org/officeDocument/2006/relationships/image" Target="../media/image28.png"/><Relationship Id="rId12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71.jpg"/><Relationship Id="rId5" Type="http://schemas.openxmlformats.org/officeDocument/2006/relationships/image" Target="../media/image63.png"/><Relationship Id="rId10" Type="http://schemas.openxmlformats.org/officeDocument/2006/relationships/image" Target="../media/image70.jpg"/><Relationship Id="rId4" Type="http://schemas.openxmlformats.org/officeDocument/2006/relationships/image" Target="../media/image62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71.jpg"/><Relationship Id="rId4" Type="http://schemas.openxmlformats.org/officeDocument/2006/relationships/image" Target="../media/image35.png"/><Relationship Id="rId9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1.png"/><Relationship Id="rId7" Type="http://schemas.openxmlformats.org/officeDocument/2006/relationships/image" Target="../media/image85.svg"/><Relationship Id="rId12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5.png"/><Relationship Id="rId5" Type="http://schemas.openxmlformats.org/officeDocument/2006/relationships/image" Target="../media/image83.svg"/><Relationship Id="rId10" Type="http://schemas.openxmlformats.org/officeDocument/2006/relationships/image" Target="../media/image23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0.jpeg"/><Relationship Id="rId7" Type="http://schemas.openxmlformats.org/officeDocument/2006/relationships/image" Target="../media/image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image" Target="../media/image91.png"/><Relationship Id="rId10" Type="http://schemas.openxmlformats.org/officeDocument/2006/relationships/image" Target="../media/image23.png"/><Relationship Id="rId4" Type="http://schemas.openxmlformats.org/officeDocument/2006/relationships/image" Target="../media/image40.jpe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>
            <a:off x="9280237" y="0"/>
            <a:ext cx="8961029" cy="2549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5204" b="14694"/>
          <a:stretch>
            <a:fillRect/>
          </a:stretch>
        </p:blipFill>
        <p:spPr>
          <a:xfrm>
            <a:off x="14150147" y="7812820"/>
            <a:ext cx="4138387" cy="24661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0296" t="15211"/>
          <a:stretch>
            <a:fillRect/>
          </a:stretch>
        </p:blipFill>
        <p:spPr>
          <a:xfrm>
            <a:off x="15400992" y="7484065"/>
            <a:ext cx="3716617" cy="17742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641" t="22751"/>
          <a:stretch>
            <a:fillRect/>
          </a:stretch>
        </p:blipFill>
        <p:spPr>
          <a:xfrm rot="-5400000">
            <a:off x="384567" y="6257267"/>
            <a:ext cx="3637146" cy="4406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0987" y="6819900"/>
            <a:ext cx="2498136" cy="2582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906153">
            <a:off x="1051701" y="1114437"/>
            <a:ext cx="2003796" cy="22174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25890" y="2946644"/>
            <a:ext cx="14754425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40" b="52770"/>
          <a:stretch>
            <a:fillRect/>
          </a:stretch>
        </p:blipFill>
        <p:spPr>
          <a:xfrm>
            <a:off x="13335000" y="9074147"/>
            <a:ext cx="3547598" cy="1180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8480"/>
          <a:stretch>
            <a:fillRect/>
          </a:stretch>
        </p:blipFill>
        <p:spPr>
          <a:xfrm>
            <a:off x="2327148" y="-605823"/>
            <a:ext cx="3648306" cy="1591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44412"/>
          <a:stretch>
            <a:fillRect/>
          </a:stretch>
        </p:blipFill>
        <p:spPr>
          <a:xfrm rot="5400000">
            <a:off x="17142416" y="5525912"/>
            <a:ext cx="1967243" cy="638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33832" y="6678915"/>
            <a:ext cx="3892273" cy="389227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674470" y="6828720"/>
            <a:ext cx="3425499" cy="3425484"/>
            <a:chOff x="0" y="0"/>
            <a:chExt cx="6350000" cy="63499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87" r="-4108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-911598" y="2755417"/>
            <a:ext cx="2103094" cy="2103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96194" y="-844452"/>
            <a:ext cx="4327008" cy="4327008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704246" y="-552493"/>
            <a:ext cx="3904646" cy="390463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258" r="-25258"/>
              </a:stretch>
            </a:blip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1B1F57-19D3-4808-B4D9-A02DA1506A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19" y="2032554"/>
            <a:ext cx="13121186" cy="67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5837"/>
          <a:stretch>
            <a:fillRect/>
          </a:stretch>
        </p:blipFill>
        <p:spPr>
          <a:xfrm>
            <a:off x="12862439" y="0"/>
            <a:ext cx="3780085" cy="201609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4211" y="876748"/>
            <a:ext cx="11540609" cy="131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4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5000"/>
          </a:blip>
          <a:srcRect l="18477" t="10666"/>
          <a:stretch>
            <a:fillRect/>
          </a:stretch>
        </p:blipFill>
        <p:spPr>
          <a:xfrm rot="5400000">
            <a:off x="15007086" y="236191"/>
            <a:ext cx="3517105" cy="30447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2722499" y="-763377"/>
            <a:ext cx="2812314" cy="2580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34916" r="7919"/>
          <a:stretch>
            <a:fillRect/>
          </a:stretch>
        </p:blipFill>
        <p:spPr>
          <a:xfrm rot="-5400000">
            <a:off x="-1709001" y="1709001"/>
            <a:ext cx="4568327" cy="11503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40019"/>
          <a:stretch>
            <a:fillRect/>
          </a:stretch>
        </p:blipFill>
        <p:spPr>
          <a:xfrm rot="5400000">
            <a:off x="1117696" y="-1117696"/>
            <a:ext cx="1581656" cy="38170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-678301" y="8224319"/>
            <a:ext cx="2673196" cy="30128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45125" y="8812280"/>
            <a:ext cx="1806844" cy="18369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7664" y="5525085"/>
            <a:ext cx="2673196" cy="3012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564959" y="6113046"/>
            <a:ext cx="998607" cy="18369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628886" y="8556292"/>
            <a:ext cx="2673196" cy="30128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852823" y="9144253"/>
            <a:ext cx="2225322" cy="1836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E01DA2-1978-4D82-A57E-7E77A4EC8866}"/>
              </a:ext>
            </a:extLst>
          </p:cNvPr>
          <p:cNvSpPr/>
          <p:nvPr/>
        </p:nvSpPr>
        <p:spPr>
          <a:xfrm>
            <a:off x="1894669" y="2636128"/>
            <a:ext cx="13719912" cy="651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 gô có 2 phần: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 gô có hình 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...;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rắn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 đa dạng. Mỗ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màu đều mang ý nghĩa riêng.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05906" y="1279879"/>
            <a:ext cx="13362877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694" t="10826" b="46482"/>
          <a:stretch>
            <a:fillRect/>
          </a:stretch>
        </p:blipFill>
        <p:spPr>
          <a:xfrm>
            <a:off x="0" y="8635559"/>
            <a:ext cx="6168981" cy="16514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7262" b="19211"/>
          <a:stretch>
            <a:fillRect/>
          </a:stretch>
        </p:blipFill>
        <p:spPr>
          <a:xfrm rot="-10800000">
            <a:off x="15116241" y="0"/>
            <a:ext cx="3171759" cy="40946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2777"/>
          <a:stretch>
            <a:fillRect/>
          </a:stretch>
        </p:blipFill>
        <p:spPr>
          <a:xfrm>
            <a:off x="16272055" y="7324648"/>
            <a:ext cx="2015945" cy="29623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1280" b="22452"/>
          <a:stretch>
            <a:fillRect/>
          </a:stretch>
        </p:blipFill>
        <p:spPr>
          <a:xfrm>
            <a:off x="14256110" y="8705528"/>
            <a:ext cx="4031890" cy="1581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24156" b="53713"/>
          <a:stretch>
            <a:fillRect/>
          </a:stretch>
        </p:blipFill>
        <p:spPr>
          <a:xfrm>
            <a:off x="-1379419" y="-840690"/>
            <a:ext cx="6329647" cy="2848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5023"/>
          <a:stretch>
            <a:fillRect/>
          </a:stretch>
        </p:blipFill>
        <p:spPr>
          <a:xfrm>
            <a:off x="-990600" y="-169003"/>
            <a:ext cx="2060920" cy="24252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4325" b="13404"/>
          <a:stretch>
            <a:fillRect/>
          </a:stretch>
        </p:blipFill>
        <p:spPr>
          <a:xfrm>
            <a:off x="0" y="7165296"/>
            <a:ext cx="2695020" cy="29405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00F16-4682-475A-B04F-64DF78A02FAD}"/>
              </a:ext>
            </a:extLst>
          </p:cNvPr>
          <p:cNvSpPr/>
          <p:nvPr/>
        </p:nvSpPr>
        <p:spPr>
          <a:xfrm>
            <a:off x="2793304" y="3412173"/>
            <a:ext cx="12701391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 gô (biểu trưng) là những kí hiệu và hình ảnh tượng trưng cho một đối tượng, có chức năng chuyển tải thông tin tới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giác. Có nhiều dạng biểu trưng: biểu trưng cho một ngành nghề, biểu trưng cho một tổ chức xã hội, biểu trưng cho sự kiện...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301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9000"/>
          </a:blip>
          <a:srcRect t="61956"/>
          <a:stretch>
            <a:fillRect/>
          </a:stretch>
        </p:blipFill>
        <p:spPr>
          <a:xfrm>
            <a:off x="3592970" y="8529073"/>
            <a:ext cx="5022653" cy="17579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64353" y="1794068"/>
            <a:ext cx="12289509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VÀ SÁNG TẠO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-39722" y="0"/>
            <a:ext cx="4762590" cy="30500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70489" y="272892"/>
            <a:ext cx="4130264" cy="9792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0687AC-B9D9-430E-9E02-C55EED0B2B13}"/>
              </a:ext>
            </a:extLst>
          </p:cNvPr>
          <p:cNvSpPr/>
          <p:nvPr/>
        </p:nvSpPr>
        <p:spPr>
          <a:xfrm>
            <a:off x="5986189" y="3906763"/>
            <a:ext cx="10015811" cy="369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6EBB2361-4FD1-4F78-91A0-C9B9EE4F0A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3356" y="2881992"/>
            <a:ext cx="2507163" cy="256159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B5CB67E5-694D-4D2B-B592-A9978FEB4D71}"/>
              </a:ext>
            </a:extLst>
          </p:cNvPr>
          <p:cNvSpPr txBox="1"/>
          <p:nvPr/>
        </p:nvSpPr>
        <p:spPr>
          <a:xfrm>
            <a:off x="3386065" y="3023557"/>
            <a:ext cx="1259231" cy="2011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50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1818117" y="5741387"/>
            <a:ext cx="3655705" cy="42810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4AF10F-FC7C-4114-9EE6-3D41FDE02BEF}"/>
              </a:ext>
            </a:extLst>
          </p:cNvPr>
          <p:cNvSpPr txBox="1"/>
          <p:nvPr/>
        </p:nvSpPr>
        <p:spPr>
          <a:xfrm>
            <a:off x="2326191" y="367166"/>
            <a:ext cx="13292222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7A3F9F-397D-4363-9A59-6933B4D84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98" y="2018837"/>
            <a:ext cx="7348851" cy="53829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BC5304-9E9A-48FF-A7F9-FD9B4A34C417}"/>
              </a:ext>
            </a:extLst>
          </p:cNvPr>
          <p:cNvSpPr txBox="1"/>
          <p:nvPr/>
        </p:nvSpPr>
        <p:spPr>
          <a:xfrm>
            <a:off x="2326190" y="7914566"/>
            <a:ext cx="1329222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8395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1818117" y="5741387"/>
            <a:ext cx="3655705" cy="42810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76428-261F-4384-A831-C3C1BBD31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75" y="876300"/>
            <a:ext cx="7348850" cy="53488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6EF75B-3231-4371-8E29-19881EF4D4AE}"/>
              </a:ext>
            </a:extLst>
          </p:cNvPr>
          <p:cNvSpPr txBox="1"/>
          <p:nvPr/>
        </p:nvSpPr>
        <p:spPr>
          <a:xfrm>
            <a:off x="2376472" y="6928033"/>
            <a:ext cx="13992256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,…).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1818117" y="5741387"/>
            <a:ext cx="3655705" cy="42810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6EF75B-3231-4371-8E29-19881EF4D4AE}"/>
              </a:ext>
            </a:extLst>
          </p:cNvPr>
          <p:cNvSpPr txBox="1"/>
          <p:nvPr/>
        </p:nvSpPr>
        <p:spPr>
          <a:xfrm>
            <a:off x="2815806" y="7581900"/>
            <a:ext cx="132980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B4D10-3596-4C58-B0F4-A3B1155FD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02" y="780073"/>
            <a:ext cx="7249811" cy="61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525710" y="2525709"/>
            <a:ext cx="8175619" cy="3124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842928" y="5390868"/>
            <a:ext cx="4253846" cy="49815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9953" b="33740"/>
          <a:stretch>
            <a:fillRect/>
          </a:stretch>
        </p:blipFill>
        <p:spPr>
          <a:xfrm rot="-5400000">
            <a:off x="14052497" y="907996"/>
            <a:ext cx="5143500" cy="33275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r="25859" b="37794"/>
          <a:stretch>
            <a:fillRect/>
          </a:stretch>
        </p:blipFill>
        <p:spPr>
          <a:xfrm>
            <a:off x="15168666" y="7581900"/>
            <a:ext cx="3119334" cy="27051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6EF75B-3231-4371-8E29-19881EF4D4AE}"/>
              </a:ext>
            </a:extLst>
          </p:cNvPr>
          <p:cNvSpPr txBox="1"/>
          <p:nvPr/>
        </p:nvSpPr>
        <p:spPr>
          <a:xfrm>
            <a:off x="2818296" y="8287430"/>
            <a:ext cx="1329807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9F026-D393-428E-A433-44103CA46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13" y="1218539"/>
            <a:ext cx="7689445" cy="65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618352" y="1420471"/>
            <a:ext cx="11540609" cy="13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8075"/>
          <a:stretch>
            <a:fillRect/>
          </a:stretch>
        </p:blipFill>
        <p:spPr>
          <a:xfrm rot="-5400000">
            <a:off x="9042633" y="101367"/>
            <a:ext cx="1477949" cy="1275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695" b="38334"/>
          <a:stretch>
            <a:fillRect/>
          </a:stretch>
        </p:blipFill>
        <p:spPr>
          <a:xfrm rot="-10800000">
            <a:off x="14048468" y="0"/>
            <a:ext cx="4239532" cy="17659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26373"/>
          <a:stretch>
            <a:fillRect/>
          </a:stretch>
        </p:blipFill>
        <p:spPr>
          <a:xfrm>
            <a:off x="16506309" y="870411"/>
            <a:ext cx="2018229" cy="31327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88469" y="805915"/>
            <a:ext cx="1141510" cy="11574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1000"/>
          </a:blip>
          <a:srcRect t="46989"/>
          <a:stretch>
            <a:fillRect/>
          </a:stretch>
        </p:blipFill>
        <p:spPr>
          <a:xfrm>
            <a:off x="1471623" y="0"/>
            <a:ext cx="4471522" cy="16888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t="8940" r="36207"/>
          <a:stretch>
            <a:fillRect/>
          </a:stretch>
        </p:blipFill>
        <p:spPr>
          <a:xfrm>
            <a:off x="-799871" y="-203385"/>
            <a:ext cx="2943246" cy="39386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1752" y="516730"/>
            <a:ext cx="1726024" cy="24984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65B34B-D54D-4223-9FE6-30554C4D2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244416"/>
            <a:ext cx="6858001" cy="48626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E40900-40C9-41C1-8DC5-EA03D033CD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160332"/>
            <a:ext cx="5638800" cy="50308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3E2AB1-586C-44D1-A8E9-934E3D6D85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3319703"/>
            <a:ext cx="4298391" cy="58146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9000"/>
          </a:blip>
          <a:srcRect t="61956"/>
          <a:stretch>
            <a:fillRect/>
          </a:stretch>
        </p:blipFill>
        <p:spPr>
          <a:xfrm>
            <a:off x="3592970" y="8529073"/>
            <a:ext cx="5022653" cy="17579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64353" y="1794068"/>
            <a:ext cx="12289509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VÀ ĐÁNH GIÁ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-39722" y="0"/>
            <a:ext cx="4762590" cy="30500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70489" y="272892"/>
            <a:ext cx="4130264" cy="9792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0687AC-B9D9-430E-9E02-C55EED0B2B13}"/>
              </a:ext>
            </a:extLst>
          </p:cNvPr>
          <p:cNvSpPr/>
          <p:nvPr/>
        </p:nvSpPr>
        <p:spPr>
          <a:xfrm>
            <a:off x="6104296" y="3419450"/>
            <a:ext cx="10104861" cy="467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3DDD715F-AC3B-4B91-9BCC-1070B091A9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4000" y="3906763"/>
            <a:ext cx="2429412" cy="2019448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646548D7-8745-4947-AB0F-555DD37EC49F}"/>
              </a:ext>
            </a:extLst>
          </p:cNvPr>
          <p:cNvSpPr txBox="1"/>
          <p:nvPr/>
        </p:nvSpPr>
        <p:spPr>
          <a:xfrm>
            <a:off x="3080954" y="3148990"/>
            <a:ext cx="1259231" cy="2011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069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000"/>
          </a:blip>
          <a:srcRect/>
          <a:stretch>
            <a:fillRect/>
          </a:stretch>
        </p:blipFill>
        <p:spPr>
          <a:xfrm>
            <a:off x="381958" y="820747"/>
            <a:ext cx="8972135" cy="4160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35352" y="2249362"/>
            <a:ext cx="6932939" cy="161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80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05357" y="1861379"/>
            <a:ext cx="6610834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3600" spc="105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600" spc="105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05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spc="10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1748593" y="5604968"/>
            <a:ext cx="3915525" cy="45853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11167"/>
          <a:stretch>
            <a:fillRect/>
          </a:stretch>
        </p:blipFill>
        <p:spPr>
          <a:xfrm rot="-5400000">
            <a:off x="6281238" y="406872"/>
            <a:ext cx="2816509" cy="2909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pic>
        <p:nvPicPr>
          <p:cNvPr id="15" name="Picture 14" descr="Logo Mercedes: Ý nghĩa và bí mật về ngôi sao ba cánh">
            <a:extLst>
              <a:ext uri="{FF2B5EF4-FFF2-40B4-BE49-F238E27FC236}">
                <a16:creationId xmlns:a16="http://schemas.microsoft.com/office/drawing/2014/main" id="{431D4B92-0445-4715-8B44-8D62DDEC0C2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92" y="5935858"/>
            <a:ext cx="3374683" cy="312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Kfc logo png images | PNGEgg">
            <a:extLst>
              <a:ext uri="{FF2B5EF4-FFF2-40B4-BE49-F238E27FC236}">
                <a16:creationId xmlns:a16="http://schemas.microsoft.com/office/drawing/2014/main" id="{548B9A91-412B-4EA8-928F-CD8093050E4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35" y="5666417"/>
            <a:ext cx="3275488" cy="322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Vì sao McDonald's sử dụng màu vàng trong logo của mình ...">
            <a:extLst>
              <a:ext uri="{FF2B5EF4-FFF2-40B4-BE49-F238E27FC236}">
                <a16:creationId xmlns:a16="http://schemas.microsoft.com/office/drawing/2014/main" id="{8BE0F72E-D40C-4B9E-9C1F-8082298DA64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69" y="5802322"/>
            <a:ext cx="3374684" cy="30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Logo hãng apple - Ý nghĩa quả táo cắn dở ít người biết đến">
            <a:extLst>
              <a:ext uri="{FF2B5EF4-FFF2-40B4-BE49-F238E27FC236}">
                <a16:creationId xmlns:a16="http://schemas.microsoft.com/office/drawing/2014/main" id="{EC7FA4C9-EE27-4828-93DB-978B11A169FC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8788"/>
          <a:stretch/>
        </p:blipFill>
        <p:spPr bwMode="auto">
          <a:xfrm>
            <a:off x="13563600" y="5748327"/>
            <a:ext cx="3429000" cy="3063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736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143394" y="965890"/>
            <a:ext cx="11540609" cy="125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4"/>
              </a:lnSpc>
            </a:pP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8075"/>
          <a:stretch>
            <a:fillRect/>
          </a:stretch>
        </p:blipFill>
        <p:spPr>
          <a:xfrm rot="-5400000">
            <a:off x="9262555" y="-118556"/>
            <a:ext cx="1038105" cy="1275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695" b="38334"/>
          <a:stretch>
            <a:fillRect/>
          </a:stretch>
        </p:blipFill>
        <p:spPr>
          <a:xfrm rot="-10800000">
            <a:off x="14048468" y="0"/>
            <a:ext cx="4239532" cy="17659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88469" y="805915"/>
            <a:ext cx="1141510" cy="11574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71000"/>
          </a:blip>
          <a:srcRect t="46989"/>
          <a:stretch>
            <a:fillRect/>
          </a:stretch>
        </p:blipFill>
        <p:spPr>
          <a:xfrm>
            <a:off x="816549" y="-38533"/>
            <a:ext cx="4471522" cy="16888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8940" r="36207"/>
          <a:stretch>
            <a:fillRect/>
          </a:stretch>
        </p:blipFill>
        <p:spPr>
          <a:xfrm>
            <a:off x="-1058021" y="-203385"/>
            <a:ext cx="2943246" cy="39386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3602" y="516730"/>
            <a:ext cx="1726024" cy="24984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52EDAE-8A88-470C-902F-B9A5F3F6B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6" y="2719893"/>
            <a:ext cx="6187340" cy="6974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385D1F-14D4-4433-B2FA-C0018E4F5C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08" y="2392943"/>
            <a:ext cx="5794186" cy="38557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95A9A1-6CDF-402D-92C6-AB9412E54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19" y="6400919"/>
            <a:ext cx="8171084" cy="3453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C47131-90D8-4FBF-8E0F-9D93021D4A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751" y="2168146"/>
            <a:ext cx="4762500" cy="4086225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5621F091-BBC3-46BA-9AFF-497EB9C73BB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26373"/>
          <a:stretch>
            <a:fillRect/>
          </a:stretch>
        </p:blipFill>
        <p:spPr>
          <a:xfrm>
            <a:off x="16269771" y="805915"/>
            <a:ext cx="2018229" cy="31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6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9000"/>
          </a:blip>
          <a:srcRect t="61956"/>
          <a:stretch>
            <a:fillRect/>
          </a:stretch>
        </p:blipFill>
        <p:spPr>
          <a:xfrm>
            <a:off x="3592970" y="8529073"/>
            <a:ext cx="5022653" cy="17579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659058" y="1888888"/>
            <a:ext cx="8556447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6657" t="43239"/>
          <a:stretch>
            <a:fillRect/>
          </a:stretch>
        </p:blipFill>
        <p:spPr>
          <a:xfrm>
            <a:off x="-39722" y="0"/>
            <a:ext cx="6563834" cy="30500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t="68991"/>
          <a:stretch>
            <a:fillRect/>
          </a:stretch>
        </p:blipFill>
        <p:spPr>
          <a:xfrm>
            <a:off x="10363200" y="-1"/>
            <a:ext cx="7924800" cy="20423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70489" y="272892"/>
            <a:ext cx="4130264" cy="9792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0687AC-B9D9-430E-9E02-C55EED0B2B13}"/>
              </a:ext>
            </a:extLst>
          </p:cNvPr>
          <p:cNvSpPr/>
          <p:nvPr/>
        </p:nvSpPr>
        <p:spPr>
          <a:xfrm>
            <a:off x="5152286" y="3764993"/>
            <a:ext cx="7858757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tiễn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DCD5AE3-BF7F-4D07-B437-878D6A886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91"/>
          <a:stretch>
            <a:fillRect/>
          </a:stretch>
        </p:blipFill>
        <p:spPr>
          <a:xfrm>
            <a:off x="1080248" y="3305469"/>
            <a:ext cx="2651821" cy="2011392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8522EAE9-1104-44F4-909D-04D642F009F9}"/>
              </a:ext>
            </a:extLst>
          </p:cNvPr>
          <p:cNvSpPr txBox="1"/>
          <p:nvPr/>
        </p:nvSpPr>
        <p:spPr>
          <a:xfrm>
            <a:off x="2902274" y="2683963"/>
            <a:ext cx="1259231" cy="2011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033F7-96EC-4EA2-9AF1-617047A8E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261" y="1868419"/>
            <a:ext cx="3780692" cy="3599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A3DBC-3263-4C64-B507-5ED2EF6EB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8" y="6526796"/>
            <a:ext cx="8153400" cy="34462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17D1F-1A77-44BE-A949-B1C9AD870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6172202"/>
            <a:ext cx="47625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276082" y="5836993"/>
            <a:ext cx="4011917" cy="4408700"/>
            <a:chOff x="0" y="0"/>
            <a:chExt cx="57785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2"/>
              <a:stretch>
                <a:fillRect l="-16463" t="-5675" r="-57672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rcRect t="33297"/>
          <a:stretch>
            <a:fillRect/>
          </a:stretch>
        </p:blipFill>
        <p:spPr>
          <a:xfrm>
            <a:off x="0" y="-7465"/>
            <a:ext cx="7950383" cy="37320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3999"/>
          </a:blip>
          <a:srcRect b="31398"/>
          <a:stretch>
            <a:fillRect/>
          </a:stretch>
        </p:blipFill>
        <p:spPr>
          <a:xfrm>
            <a:off x="7657734" y="-7465"/>
            <a:ext cx="10630266" cy="34001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03927" y="41307"/>
            <a:ext cx="1484073" cy="4637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87718" y="9435697"/>
            <a:ext cx="4500282" cy="8513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48408"/>
          <a:stretch>
            <a:fillRect/>
          </a:stretch>
        </p:blipFill>
        <p:spPr>
          <a:xfrm rot="5400000">
            <a:off x="12052628" y="7886208"/>
            <a:ext cx="1466802" cy="34938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56515" y="7633251"/>
            <a:ext cx="2892369" cy="2653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96A78F-C198-47B1-8CA8-B70B14BB7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90" y="182205"/>
            <a:ext cx="13546399" cy="3933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3A3CD8-7FB1-49BE-8C06-21B8F61357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4019329"/>
            <a:ext cx="3747738" cy="60854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529160-94B5-4464-8991-7612B832F77C}"/>
              </a:ext>
            </a:extLst>
          </p:cNvPr>
          <p:cNvSpPr/>
          <p:nvPr/>
        </p:nvSpPr>
        <p:spPr>
          <a:xfrm>
            <a:off x="5324100" y="5074299"/>
            <a:ext cx="86426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yếu tố về thẩm mĩ thì lô gô cần đơn giản, phù hợp, ấn tượng, độc đáo, không lỗi thời; phải thể hiện được giá trị và mục tiêu ứng dụng.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0" y="76610"/>
            <a:ext cx="3286117" cy="6216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250"/>
          <a:stretch>
            <a:fillRect/>
          </a:stretch>
        </p:blipFill>
        <p:spPr>
          <a:xfrm>
            <a:off x="0" y="0"/>
            <a:ext cx="1913871" cy="31359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680321"/>
            <a:ext cx="16230600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9246" y="6473700"/>
            <a:ext cx="4013346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400" spc="10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05899" y="6505036"/>
            <a:ext cx="4013346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spc="10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33198" y="6473699"/>
            <a:ext cx="4388247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spc="105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spc="105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713469" y="5196874"/>
            <a:ext cx="12939979" cy="169876"/>
            <a:chOff x="0" y="0"/>
            <a:chExt cx="34342548" cy="450850"/>
          </a:xfrm>
        </p:grpSpPr>
        <p:sp>
          <p:nvSpPr>
            <p:cNvPr id="15" name="Freeform 15"/>
            <p:cNvSpPr/>
            <p:nvPr/>
          </p:nvSpPr>
          <p:spPr>
            <a:xfrm>
              <a:off x="-12700" y="-5080"/>
              <a:ext cx="34367949" cy="462280"/>
            </a:xfrm>
            <a:custGeom>
              <a:avLst/>
              <a:gdLst/>
              <a:ahLst/>
              <a:cxnLst/>
              <a:rect l="l" t="t" r="r" b="b"/>
              <a:pathLst>
                <a:path w="34367949" h="462280">
                  <a:moveTo>
                    <a:pt x="34300626" y="294640"/>
                  </a:moveTo>
                  <a:lnTo>
                    <a:pt x="34275796" y="327660"/>
                  </a:lnTo>
                  <a:cubicBezTo>
                    <a:pt x="34241039" y="294640"/>
                    <a:pt x="34250970" y="311150"/>
                    <a:pt x="34241039" y="285750"/>
                  </a:cubicBezTo>
                  <a:cubicBezTo>
                    <a:pt x="34101999" y="280670"/>
                    <a:pt x="34087101" y="232410"/>
                    <a:pt x="33987789" y="212090"/>
                  </a:cubicBezTo>
                  <a:lnTo>
                    <a:pt x="33987789" y="215900"/>
                  </a:lnTo>
                  <a:cubicBezTo>
                    <a:pt x="33948064" y="236220"/>
                    <a:pt x="33903372" y="240030"/>
                    <a:pt x="33863648" y="236220"/>
                  </a:cubicBezTo>
                  <a:cubicBezTo>
                    <a:pt x="33863648" y="222250"/>
                    <a:pt x="33818956" y="219710"/>
                    <a:pt x="33863648" y="201930"/>
                  </a:cubicBezTo>
                  <a:cubicBezTo>
                    <a:pt x="33818956" y="194310"/>
                    <a:pt x="33779231" y="195580"/>
                    <a:pt x="33734539" y="198120"/>
                  </a:cubicBezTo>
                  <a:cubicBezTo>
                    <a:pt x="33724608" y="195580"/>
                    <a:pt x="33714677" y="198120"/>
                    <a:pt x="33704746" y="200660"/>
                  </a:cubicBezTo>
                  <a:cubicBezTo>
                    <a:pt x="33669985" y="204470"/>
                    <a:pt x="33635228" y="210820"/>
                    <a:pt x="33595500" y="214630"/>
                  </a:cubicBezTo>
                  <a:cubicBezTo>
                    <a:pt x="33555775" y="215900"/>
                    <a:pt x="33516050" y="218440"/>
                    <a:pt x="33476326" y="219710"/>
                  </a:cubicBezTo>
                  <a:cubicBezTo>
                    <a:pt x="33456463" y="218440"/>
                    <a:pt x="33441565" y="215900"/>
                    <a:pt x="33421703" y="210820"/>
                  </a:cubicBezTo>
                  <a:lnTo>
                    <a:pt x="33441565" y="191770"/>
                  </a:lnTo>
                  <a:cubicBezTo>
                    <a:pt x="33337286" y="179070"/>
                    <a:pt x="33416735" y="238760"/>
                    <a:pt x="33307493" y="213360"/>
                  </a:cubicBezTo>
                  <a:cubicBezTo>
                    <a:pt x="33267768" y="196850"/>
                    <a:pt x="33322388" y="189230"/>
                    <a:pt x="33302525" y="187960"/>
                  </a:cubicBezTo>
                  <a:cubicBezTo>
                    <a:pt x="33074105" y="194310"/>
                    <a:pt x="32840718" y="175260"/>
                    <a:pt x="32627196" y="219710"/>
                  </a:cubicBezTo>
                  <a:cubicBezTo>
                    <a:pt x="32577540" y="179070"/>
                    <a:pt x="32383878" y="217170"/>
                    <a:pt x="32304428" y="177800"/>
                  </a:cubicBezTo>
                  <a:cubicBezTo>
                    <a:pt x="32259736" y="189230"/>
                    <a:pt x="32215044" y="190500"/>
                    <a:pt x="32185251" y="200660"/>
                  </a:cubicBezTo>
                  <a:cubicBezTo>
                    <a:pt x="32155457" y="199390"/>
                    <a:pt x="32130628" y="198120"/>
                    <a:pt x="32110766" y="199390"/>
                  </a:cubicBezTo>
                  <a:cubicBezTo>
                    <a:pt x="32115733" y="194310"/>
                    <a:pt x="32120697" y="187960"/>
                    <a:pt x="32130628" y="190500"/>
                  </a:cubicBezTo>
                  <a:cubicBezTo>
                    <a:pt x="31966762" y="118110"/>
                    <a:pt x="31922070" y="255270"/>
                    <a:pt x="31768135" y="166370"/>
                  </a:cubicBezTo>
                  <a:cubicBezTo>
                    <a:pt x="31738342" y="223520"/>
                    <a:pt x="31504954" y="153670"/>
                    <a:pt x="31395712" y="205740"/>
                  </a:cubicBezTo>
                  <a:lnTo>
                    <a:pt x="31365918" y="205740"/>
                  </a:lnTo>
                  <a:cubicBezTo>
                    <a:pt x="31355987" y="196850"/>
                    <a:pt x="31355987" y="187960"/>
                    <a:pt x="31360951" y="179070"/>
                  </a:cubicBezTo>
                  <a:cubicBezTo>
                    <a:pt x="31072944" y="175260"/>
                    <a:pt x="30755140" y="151130"/>
                    <a:pt x="30506857" y="147320"/>
                  </a:cubicBezTo>
                  <a:cubicBezTo>
                    <a:pt x="30293332" y="199390"/>
                    <a:pt x="30000358" y="119380"/>
                    <a:pt x="29811662" y="193040"/>
                  </a:cubicBezTo>
                  <a:cubicBezTo>
                    <a:pt x="29781869" y="189230"/>
                    <a:pt x="29722282" y="182880"/>
                    <a:pt x="29667659" y="177800"/>
                  </a:cubicBezTo>
                  <a:cubicBezTo>
                    <a:pt x="29647797" y="175260"/>
                    <a:pt x="29627934" y="173990"/>
                    <a:pt x="29603105" y="171450"/>
                  </a:cubicBezTo>
                  <a:cubicBezTo>
                    <a:pt x="29478963" y="161290"/>
                    <a:pt x="29339924" y="154940"/>
                    <a:pt x="29210819" y="172720"/>
                  </a:cubicBezTo>
                  <a:lnTo>
                    <a:pt x="29230681" y="163830"/>
                  </a:lnTo>
                  <a:cubicBezTo>
                    <a:pt x="28997294" y="166370"/>
                    <a:pt x="28699355" y="168910"/>
                    <a:pt x="28535486" y="214630"/>
                  </a:cubicBezTo>
                  <a:cubicBezTo>
                    <a:pt x="28470932" y="142240"/>
                    <a:pt x="28371620" y="156210"/>
                    <a:pt x="28272305" y="133350"/>
                  </a:cubicBezTo>
                  <a:cubicBezTo>
                    <a:pt x="28113406" y="165100"/>
                    <a:pt x="27795603" y="153670"/>
                    <a:pt x="27552284" y="181610"/>
                  </a:cubicBezTo>
                  <a:cubicBezTo>
                    <a:pt x="27517527" y="148590"/>
                    <a:pt x="27353657" y="194310"/>
                    <a:pt x="27343726" y="146050"/>
                  </a:cubicBezTo>
                  <a:cubicBezTo>
                    <a:pt x="26663430" y="233680"/>
                    <a:pt x="25834164" y="195580"/>
                    <a:pt x="25124074" y="120650"/>
                  </a:cubicBezTo>
                  <a:lnTo>
                    <a:pt x="25134005" y="116840"/>
                  </a:lnTo>
                  <a:cubicBezTo>
                    <a:pt x="25069451" y="134620"/>
                    <a:pt x="24994967" y="166370"/>
                    <a:pt x="24925448" y="195580"/>
                  </a:cubicBezTo>
                  <a:cubicBezTo>
                    <a:pt x="24811237" y="193040"/>
                    <a:pt x="24697027" y="190500"/>
                    <a:pt x="24582816" y="186690"/>
                  </a:cubicBezTo>
                  <a:cubicBezTo>
                    <a:pt x="24543091" y="185420"/>
                    <a:pt x="24498401" y="184150"/>
                    <a:pt x="24458675" y="184150"/>
                  </a:cubicBezTo>
                  <a:cubicBezTo>
                    <a:pt x="24458675" y="181610"/>
                    <a:pt x="24463640" y="179070"/>
                    <a:pt x="24478537" y="173990"/>
                  </a:cubicBezTo>
                  <a:cubicBezTo>
                    <a:pt x="24354396" y="194310"/>
                    <a:pt x="24230254" y="134620"/>
                    <a:pt x="24081284" y="170180"/>
                  </a:cubicBezTo>
                  <a:lnTo>
                    <a:pt x="24076318" y="157480"/>
                  </a:lnTo>
                  <a:lnTo>
                    <a:pt x="24001834" y="171450"/>
                  </a:lnTo>
                  <a:lnTo>
                    <a:pt x="23981970" y="171450"/>
                  </a:lnTo>
                  <a:cubicBezTo>
                    <a:pt x="23986936" y="158750"/>
                    <a:pt x="23991901" y="143510"/>
                    <a:pt x="24021697" y="140970"/>
                  </a:cubicBezTo>
                  <a:cubicBezTo>
                    <a:pt x="23649271" y="133350"/>
                    <a:pt x="23271880" y="137160"/>
                    <a:pt x="22894489" y="143510"/>
                  </a:cubicBezTo>
                  <a:cubicBezTo>
                    <a:pt x="22392957" y="135890"/>
                    <a:pt x="21891425" y="139700"/>
                    <a:pt x="21365065" y="173990"/>
                  </a:cubicBezTo>
                  <a:cubicBezTo>
                    <a:pt x="21106850" y="176530"/>
                    <a:pt x="20848636" y="176530"/>
                    <a:pt x="20595386" y="172720"/>
                  </a:cubicBezTo>
                  <a:lnTo>
                    <a:pt x="20640078" y="157480"/>
                  </a:lnTo>
                  <a:lnTo>
                    <a:pt x="20515935" y="171450"/>
                  </a:lnTo>
                  <a:cubicBezTo>
                    <a:pt x="20486142" y="171450"/>
                    <a:pt x="20456348" y="170180"/>
                    <a:pt x="20426553" y="170180"/>
                  </a:cubicBezTo>
                  <a:cubicBezTo>
                    <a:pt x="20426553" y="168910"/>
                    <a:pt x="20431519" y="168910"/>
                    <a:pt x="20431519" y="167640"/>
                  </a:cubicBezTo>
                  <a:cubicBezTo>
                    <a:pt x="20148477" y="138430"/>
                    <a:pt x="19850537" y="181610"/>
                    <a:pt x="19572460" y="172720"/>
                  </a:cubicBezTo>
                  <a:cubicBezTo>
                    <a:pt x="19572460" y="165100"/>
                    <a:pt x="19617150" y="149860"/>
                    <a:pt x="19582391" y="140970"/>
                  </a:cubicBezTo>
                  <a:cubicBezTo>
                    <a:pt x="19373833" y="182880"/>
                    <a:pt x="19259623" y="82550"/>
                    <a:pt x="19145411" y="171450"/>
                  </a:cubicBezTo>
                  <a:cubicBezTo>
                    <a:pt x="19135480" y="167640"/>
                    <a:pt x="19130514" y="147320"/>
                    <a:pt x="19155344" y="139700"/>
                  </a:cubicBezTo>
                  <a:cubicBezTo>
                    <a:pt x="18579326" y="165100"/>
                    <a:pt x="17993378" y="160020"/>
                    <a:pt x="17417360" y="140970"/>
                  </a:cubicBezTo>
                  <a:cubicBezTo>
                    <a:pt x="16935690" y="217170"/>
                    <a:pt x="16419261" y="144780"/>
                    <a:pt x="15917729" y="199390"/>
                  </a:cubicBezTo>
                  <a:lnTo>
                    <a:pt x="15892901" y="199390"/>
                  </a:lnTo>
                  <a:lnTo>
                    <a:pt x="15897867" y="186690"/>
                  </a:lnTo>
                  <a:cubicBezTo>
                    <a:pt x="15818416" y="193040"/>
                    <a:pt x="15738965" y="198120"/>
                    <a:pt x="15654548" y="200660"/>
                  </a:cubicBezTo>
                  <a:cubicBezTo>
                    <a:pt x="15470818" y="201930"/>
                    <a:pt x="15287089" y="203200"/>
                    <a:pt x="15108326" y="204470"/>
                  </a:cubicBezTo>
                  <a:cubicBezTo>
                    <a:pt x="14989149" y="201930"/>
                    <a:pt x="14874939" y="199390"/>
                    <a:pt x="14755763" y="195580"/>
                  </a:cubicBezTo>
                  <a:lnTo>
                    <a:pt x="14755763" y="193040"/>
                  </a:lnTo>
                  <a:cubicBezTo>
                    <a:pt x="14740866" y="193040"/>
                    <a:pt x="14721004" y="194310"/>
                    <a:pt x="14706107" y="194310"/>
                  </a:cubicBezTo>
                  <a:cubicBezTo>
                    <a:pt x="14437961" y="185420"/>
                    <a:pt x="14164849" y="176530"/>
                    <a:pt x="13896702" y="180340"/>
                  </a:cubicBezTo>
                  <a:cubicBezTo>
                    <a:pt x="13807320" y="177800"/>
                    <a:pt x="13732836" y="177800"/>
                    <a:pt x="13658351" y="179070"/>
                  </a:cubicBezTo>
                  <a:cubicBezTo>
                    <a:pt x="13246201" y="162560"/>
                    <a:pt x="12834050" y="142240"/>
                    <a:pt x="12416934" y="152400"/>
                  </a:cubicBezTo>
                  <a:cubicBezTo>
                    <a:pt x="12183548" y="140970"/>
                    <a:pt x="11945196" y="142240"/>
                    <a:pt x="11701878" y="148590"/>
                  </a:cubicBezTo>
                  <a:lnTo>
                    <a:pt x="11706844" y="146050"/>
                  </a:lnTo>
                  <a:cubicBezTo>
                    <a:pt x="11706844" y="147320"/>
                    <a:pt x="11701878" y="147320"/>
                    <a:pt x="11701878" y="148590"/>
                  </a:cubicBezTo>
                  <a:cubicBezTo>
                    <a:pt x="11384076" y="157480"/>
                    <a:pt x="11061307" y="176530"/>
                    <a:pt x="10738539" y="185420"/>
                  </a:cubicBezTo>
                  <a:cubicBezTo>
                    <a:pt x="10614397" y="173990"/>
                    <a:pt x="10485290" y="168910"/>
                    <a:pt x="10331355" y="190500"/>
                  </a:cubicBezTo>
                  <a:lnTo>
                    <a:pt x="10361148" y="173990"/>
                  </a:lnTo>
                  <a:cubicBezTo>
                    <a:pt x="10296595" y="181610"/>
                    <a:pt x="10232041" y="186690"/>
                    <a:pt x="10167487" y="187960"/>
                  </a:cubicBezTo>
                  <a:cubicBezTo>
                    <a:pt x="10137694" y="186690"/>
                    <a:pt x="10107899" y="186690"/>
                    <a:pt x="10078106" y="185420"/>
                  </a:cubicBezTo>
                  <a:cubicBezTo>
                    <a:pt x="10063208" y="184150"/>
                    <a:pt x="10053277" y="182880"/>
                    <a:pt x="10038380" y="180340"/>
                  </a:cubicBezTo>
                  <a:cubicBezTo>
                    <a:pt x="10053277" y="177800"/>
                    <a:pt x="10048311" y="172720"/>
                    <a:pt x="10073139" y="168910"/>
                  </a:cubicBezTo>
                  <a:cubicBezTo>
                    <a:pt x="9740440" y="97790"/>
                    <a:pt x="9353118" y="171450"/>
                    <a:pt x="8995590" y="166370"/>
                  </a:cubicBezTo>
                  <a:lnTo>
                    <a:pt x="9040281" y="134620"/>
                  </a:lnTo>
                  <a:cubicBezTo>
                    <a:pt x="8861517" y="171450"/>
                    <a:pt x="8548681" y="133350"/>
                    <a:pt x="8320260" y="149860"/>
                  </a:cubicBezTo>
                  <a:lnTo>
                    <a:pt x="8335156" y="134620"/>
                  </a:lnTo>
                  <a:lnTo>
                    <a:pt x="8215981" y="154940"/>
                  </a:lnTo>
                  <a:lnTo>
                    <a:pt x="8215981" y="124460"/>
                  </a:lnTo>
                  <a:cubicBezTo>
                    <a:pt x="8086873" y="123190"/>
                    <a:pt x="7957766" y="127000"/>
                    <a:pt x="7833624" y="130810"/>
                  </a:cubicBezTo>
                  <a:cubicBezTo>
                    <a:pt x="7356920" y="95250"/>
                    <a:pt x="6880216" y="100330"/>
                    <a:pt x="6403512" y="121920"/>
                  </a:cubicBezTo>
                  <a:cubicBezTo>
                    <a:pt x="6140332" y="118110"/>
                    <a:pt x="5887083" y="121920"/>
                    <a:pt x="5633834" y="128270"/>
                  </a:cubicBezTo>
                  <a:cubicBezTo>
                    <a:pt x="5231615" y="138430"/>
                    <a:pt x="4829396" y="156210"/>
                    <a:pt x="4412280" y="165100"/>
                  </a:cubicBezTo>
                  <a:cubicBezTo>
                    <a:pt x="4422211" y="162560"/>
                    <a:pt x="4427177" y="153670"/>
                    <a:pt x="4442074" y="151130"/>
                  </a:cubicBezTo>
                  <a:cubicBezTo>
                    <a:pt x="4412280" y="158750"/>
                    <a:pt x="4382486" y="171450"/>
                    <a:pt x="4347726" y="173990"/>
                  </a:cubicBezTo>
                  <a:lnTo>
                    <a:pt x="4327864" y="173990"/>
                  </a:lnTo>
                  <a:cubicBezTo>
                    <a:pt x="4317933" y="167640"/>
                    <a:pt x="4342761" y="161290"/>
                    <a:pt x="4352692" y="158750"/>
                  </a:cubicBezTo>
                  <a:cubicBezTo>
                    <a:pt x="4203722" y="111760"/>
                    <a:pt x="3905782" y="184150"/>
                    <a:pt x="3811435" y="148590"/>
                  </a:cubicBezTo>
                  <a:cubicBezTo>
                    <a:pt x="3771709" y="152400"/>
                    <a:pt x="3751847" y="168910"/>
                    <a:pt x="3766744" y="182880"/>
                  </a:cubicBezTo>
                  <a:cubicBezTo>
                    <a:pt x="3399284" y="186690"/>
                    <a:pt x="3036791" y="181610"/>
                    <a:pt x="2679263" y="143510"/>
                  </a:cubicBezTo>
                  <a:cubicBezTo>
                    <a:pt x="2267113" y="196850"/>
                    <a:pt x="1825168" y="68580"/>
                    <a:pt x="1358396" y="81280"/>
                  </a:cubicBezTo>
                  <a:lnTo>
                    <a:pt x="1373293" y="100330"/>
                  </a:lnTo>
                  <a:cubicBezTo>
                    <a:pt x="1214391" y="40640"/>
                    <a:pt x="995902" y="180340"/>
                    <a:pt x="901554" y="91440"/>
                  </a:cubicBezTo>
                  <a:lnTo>
                    <a:pt x="921417" y="87630"/>
                  </a:lnTo>
                  <a:cubicBezTo>
                    <a:pt x="837001" y="43180"/>
                    <a:pt x="707893" y="191770"/>
                    <a:pt x="658237" y="138430"/>
                  </a:cubicBezTo>
                  <a:lnTo>
                    <a:pt x="643340" y="160020"/>
                  </a:lnTo>
                  <a:cubicBezTo>
                    <a:pt x="534095" y="165100"/>
                    <a:pt x="633408" y="134620"/>
                    <a:pt x="553958" y="125730"/>
                  </a:cubicBezTo>
                  <a:cubicBezTo>
                    <a:pt x="524164" y="128270"/>
                    <a:pt x="539061" y="165100"/>
                    <a:pt x="474507" y="152400"/>
                  </a:cubicBezTo>
                  <a:cubicBezTo>
                    <a:pt x="469541" y="63500"/>
                    <a:pt x="211327" y="170180"/>
                    <a:pt x="211327" y="69850"/>
                  </a:cubicBezTo>
                  <a:cubicBezTo>
                    <a:pt x="270915" y="69850"/>
                    <a:pt x="126910" y="30480"/>
                    <a:pt x="260983" y="10160"/>
                  </a:cubicBezTo>
                  <a:cubicBezTo>
                    <a:pt x="221258" y="0"/>
                    <a:pt x="47460" y="3810"/>
                    <a:pt x="57391" y="45720"/>
                  </a:cubicBezTo>
                  <a:cubicBezTo>
                    <a:pt x="37528" y="91440"/>
                    <a:pt x="0" y="129540"/>
                    <a:pt x="67322" y="165100"/>
                  </a:cubicBezTo>
                  <a:lnTo>
                    <a:pt x="92151" y="132080"/>
                  </a:lnTo>
                  <a:cubicBezTo>
                    <a:pt x="126910" y="165100"/>
                    <a:pt x="116979" y="148590"/>
                    <a:pt x="126910" y="173990"/>
                  </a:cubicBezTo>
                  <a:cubicBezTo>
                    <a:pt x="265949" y="179070"/>
                    <a:pt x="280846" y="227330"/>
                    <a:pt x="380159" y="247650"/>
                  </a:cubicBezTo>
                  <a:lnTo>
                    <a:pt x="380159" y="243840"/>
                  </a:lnTo>
                  <a:cubicBezTo>
                    <a:pt x="419885" y="223520"/>
                    <a:pt x="464576" y="219710"/>
                    <a:pt x="504301" y="223520"/>
                  </a:cubicBezTo>
                  <a:cubicBezTo>
                    <a:pt x="504301" y="237490"/>
                    <a:pt x="548992" y="241300"/>
                    <a:pt x="504301" y="257810"/>
                  </a:cubicBezTo>
                  <a:cubicBezTo>
                    <a:pt x="548992" y="265430"/>
                    <a:pt x="588717" y="264160"/>
                    <a:pt x="633408" y="261620"/>
                  </a:cubicBezTo>
                  <a:cubicBezTo>
                    <a:pt x="643340" y="264160"/>
                    <a:pt x="653271" y="261620"/>
                    <a:pt x="663202" y="259080"/>
                  </a:cubicBezTo>
                  <a:cubicBezTo>
                    <a:pt x="697962" y="255270"/>
                    <a:pt x="732722" y="248920"/>
                    <a:pt x="772447" y="245110"/>
                  </a:cubicBezTo>
                  <a:cubicBezTo>
                    <a:pt x="812172" y="243840"/>
                    <a:pt x="851898" y="241300"/>
                    <a:pt x="891623" y="240030"/>
                  </a:cubicBezTo>
                  <a:cubicBezTo>
                    <a:pt x="911486" y="241300"/>
                    <a:pt x="926383" y="243840"/>
                    <a:pt x="946245" y="248920"/>
                  </a:cubicBezTo>
                  <a:lnTo>
                    <a:pt x="926383" y="267970"/>
                  </a:lnTo>
                  <a:cubicBezTo>
                    <a:pt x="1030662" y="280670"/>
                    <a:pt x="951211" y="220980"/>
                    <a:pt x="1060456" y="246380"/>
                  </a:cubicBezTo>
                  <a:cubicBezTo>
                    <a:pt x="1100181" y="262890"/>
                    <a:pt x="1045559" y="270510"/>
                    <a:pt x="1065421" y="271780"/>
                  </a:cubicBezTo>
                  <a:cubicBezTo>
                    <a:pt x="1293842" y="265430"/>
                    <a:pt x="1527228" y="284480"/>
                    <a:pt x="1740752" y="240030"/>
                  </a:cubicBezTo>
                  <a:cubicBezTo>
                    <a:pt x="1790409" y="280670"/>
                    <a:pt x="1984070" y="242570"/>
                    <a:pt x="2063520" y="281940"/>
                  </a:cubicBezTo>
                  <a:cubicBezTo>
                    <a:pt x="2108211" y="270510"/>
                    <a:pt x="2152902" y="269240"/>
                    <a:pt x="2182696" y="259080"/>
                  </a:cubicBezTo>
                  <a:cubicBezTo>
                    <a:pt x="2212490" y="260350"/>
                    <a:pt x="2237318" y="261620"/>
                    <a:pt x="2257181" y="260350"/>
                  </a:cubicBezTo>
                  <a:cubicBezTo>
                    <a:pt x="2252215" y="265430"/>
                    <a:pt x="2247250" y="271780"/>
                    <a:pt x="2237318" y="269240"/>
                  </a:cubicBezTo>
                  <a:cubicBezTo>
                    <a:pt x="2401185" y="341630"/>
                    <a:pt x="2445876" y="204470"/>
                    <a:pt x="2599812" y="293370"/>
                  </a:cubicBezTo>
                  <a:cubicBezTo>
                    <a:pt x="2629606" y="236220"/>
                    <a:pt x="2862992" y="306070"/>
                    <a:pt x="2972237" y="254000"/>
                  </a:cubicBezTo>
                  <a:lnTo>
                    <a:pt x="3002031" y="254000"/>
                  </a:lnTo>
                  <a:cubicBezTo>
                    <a:pt x="3011962" y="262890"/>
                    <a:pt x="3011962" y="271780"/>
                    <a:pt x="3006997" y="280670"/>
                  </a:cubicBezTo>
                  <a:cubicBezTo>
                    <a:pt x="3295005" y="284480"/>
                    <a:pt x="3612808" y="308610"/>
                    <a:pt x="3861091" y="312420"/>
                  </a:cubicBezTo>
                  <a:cubicBezTo>
                    <a:pt x="4074615" y="260350"/>
                    <a:pt x="4367589" y="340360"/>
                    <a:pt x="4556285" y="266700"/>
                  </a:cubicBezTo>
                  <a:cubicBezTo>
                    <a:pt x="4705255" y="283210"/>
                    <a:pt x="4943607" y="316230"/>
                    <a:pt x="5152165" y="288290"/>
                  </a:cubicBezTo>
                  <a:lnTo>
                    <a:pt x="5132302" y="297180"/>
                  </a:lnTo>
                  <a:cubicBezTo>
                    <a:pt x="5296169" y="295910"/>
                    <a:pt x="5484864" y="293370"/>
                    <a:pt x="5643766" y="278130"/>
                  </a:cubicBezTo>
                  <a:cubicBezTo>
                    <a:pt x="5713285" y="270510"/>
                    <a:pt x="5777838" y="261620"/>
                    <a:pt x="5832461" y="246380"/>
                  </a:cubicBezTo>
                  <a:cubicBezTo>
                    <a:pt x="5892049" y="318770"/>
                    <a:pt x="5996328" y="304800"/>
                    <a:pt x="6095641" y="327660"/>
                  </a:cubicBezTo>
                  <a:cubicBezTo>
                    <a:pt x="6254543" y="295910"/>
                    <a:pt x="6572345" y="307340"/>
                    <a:pt x="6815663" y="279400"/>
                  </a:cubicBezTo>
                  <a:cubicBezTo>
                    <a:pt x="6850422" y="312420"/>
                    <a:pt x="7014290" y="266700"/>
                    <a:pt x="7024221" y="314960"/>
                  </a:cubicBezTo>
                  <a:cubicBezTo>
                    <a:pt x="7704517" y="227330"/>
                    <a:pt x="8533783" y="265430"/>
                    <a:pt x="9243874" y="340360"/>
                  </a:cubicBezTo>
                  <a:lnTo>
                    <a:pt x="9233943" y="344170"/>
                  </a:lnTo>
                  <a:cubicBezTo>
                    <a:pt x="9298496" y="326390"/>
                    <a:pt x="9372981" y="294640"/>
                    <a:pt x="9442500" y="265430"/>
                  </a:cubicBezTo>
                  <a:cubicBezTo>
                    <a:pt x="9556710" y="267970"/>
                    <a:pt x="9670921" y="270510"/>
                    <a:pt x="9785131" y="274320"/>
                  </a:cubicBezTo>
                  <a:cubicBezTo>
                    <a:pt x="9824857" y="275590"/>
                    <a:pt x="9869547" y="276860"/>
                    <a:pt x="9909273" y="276860"/>
                  </a:cubicBezTo>
                  <a:cubicBezTo>
                    <a:pt x="9909273" y="279400"/>
                    <a:pt x="9904307" y="281940"/>
                    <a:pt x="9889410" y="287020"/>
                  </a:cubicBezTo>
                  <a:cubicBezTo>
                    <a:pt x="10013552" y="266700"/>
                    <a:pt x="10137694" y="327660"/>
                    <a:pt x="10286664" y="290830"/>
                  </a:cubicBezTo>
                  <a:lnTo>
                    <a:pt x="10291629" y="303530"/>
                  </a:lnTo>
                  <a:lnTo>
                    <a:pt x="10366115" y="289560"/>
                  </a:lnTo>
                  <a:lnTo>
                    <a:pt x="10385977" y="289560"/>
                  </a:lnTo>
                  <a:cubicBezTo>
                    <a:pt x="10381011" y="302260"/>
                    <a:pt x="10376046" y="317500"/>
                    <a:pt x="10346251" y="320040"/>
                  </a:cubicBezTo>
                  <a:cubicBezTo>
                    <a:pt x="10718677" y="327660"/>
                    <a:pt x="11091101" y="323850"/>
                    <a:pt x="11473458" y="317500"/>
                  </a:cubicBezTo>
                  <a:cubicBezTo>
                    <a:pt x="11974990" y="325120"/>
                    <a:pt x="12476522" y="321310"/>
                    <a:pt x="13002883" y="287020"/>
                  </a:cubicBezTo>
                  <a:cubicBezTo>
                    <a:pt x="13261098" y="284480"/>
                    <a:pt x="13519313" y="284480"/>
                    <a:pt x="13772561" y="288290"/>
                  </a:cubicBezTo>
                  <a:lnTo>
                    <a:pt x="13727871" y="303530"/>
                  </a:lnTo>
                  <a:lnTo>
                    <a:pt x="13852012" y="289560"/>
                  </a:lnTo>
                  <a:cubicBezTo>
                    <a:pt x="13881805" y="289560"/>
                    <a:pt x="13911600" y="290830"/>
                    <a:pt x="13941394" y="290830"/>
                  </a:cubicBezTo>
                  <a:cubicBezTo>
                    <a:pt x="13941394" y="292100"/>
                    <a:pt x="13936428" y="292100"/>
                    <a:pt x="13936428" y="293370"/>
                  </a:cubicBezTo>
                  <a:cubicBezTo>
                    <a:pt x="14219472" y="322580"/>
                    <a:pt x="14517412" y="279400"/>
                    <a:pt x="14795489" y="288290"/>
                  </a:cubicBezTo>
                  <a:cubicBezTo>
                    <a:pt x="14795489" y="295910"/>
                    <a:pt x="14750797" y="311150"/>
                    <a:pt x="14785556" y="320040"/>
                  </a:cubicBezTo>
                  <a:cubicBezTo>
                    <a:pt x="14994116" y="278130"/>
                    <a:pt x="15108326" y="378460"/>
                    <a:pt x="15222536" y="289560"/>
                  </a:cubicBezTo>
                  <a:cubicBezTo>
                    <a:pt x="15232467" y="293370"/>
                    <a:pt x="15237433" y="313690"/>
                    <a:pt x="15212605" y="321310"/>
                  </a:cubicBezTo>
                  <a:cubicBezTo>
                    <a:pt x="15788622" y="295910"/>
                    <a:pt x="16374571" y="300990"/>
                    <a:pt x="16950587" y="320040"/>
                  </a:cubicBezTo>
                  <a:cubicBezTo>
                    <a:pt x="17432257" y="243840"/>
                    <a:pt x="17948687" y="316230"/>
                    <a:pt x="18450220" y="261620"/>
                  </a:cubicBezTo>
                  <a:lnTo>
                    <a:pt x="18475047" y="261620"/>
                  </a:lnTo>
                  <a:lnTo>
                    <a:pt x="18470082" y="274320"/>
                  </a:lnTo>
                  <a:cubicBezTo>
                    <a:pt x="18549533" y="267970"/>
                    <a:pt x="18628982" y="262890"/>
                    <a:pt x="18713399" y="260350"/>
                  </a:cubicBezTo>
                  <a:lnTo>
                    <a:pt x="19264588" y="256540"/>
                  </a:lnTo>
                  <a:cubicBezTo>
                    <a:pt x="19378799" y="259080"/>
                    <a:pt x="19497974" y="261620"/>
                    <a:pt x="19612184" y="265430"/>
                  </a:cubicBezTo>
                  <a:lnTo>
                    <a:pt x="19612184" y="267970"/>
                  </a:lnTo>
                  <a:cubicBezTo>
                    <a:pt x="19632048" y="267970"/>
                    <a:pt x="19646945" y="266700"/>
                    <a:pt x="19666807" y="266700"/>
                  </a:cubicBezTo>
                  <a:cubicBezTo>
                    <a:pt x="19934954" y="275590"/>
                    <a:pt x="20208064" y="284480"/>
                    <a:pt x="20476211" y="280670"/>
                  </a:cubicBezTo>
                  <a:cubicBezTo>
                    <a:pt x="20560627" y="283210"/>
                    <a:pt x="20640078" y="283210"/>
                    <a:pt x="20714562" y="281940"/>
                  </a:cubicBezTo>
                  <a:cubicBezTo>
                    <a:pt x="21126714" y="298450"/>
                    <a:pt x="21538864" y="318770"/>
                    <a:pt x="21955979" y="308610"/>
                  </a:cubicBezTo>
                  <a:cubicBezTo>
                    <a:pt x="22189365" y="320040"/>
                    <a:pt x="22427718" y="318770"/>
                    <a:pt x="22671035" y="312420"/>
                  </a:cubicBezTo>
                  <a:lnTo>
                    <a:pt x="22666069" y="314960"/>
                  </a:lnTo>
                  <a:cubicBezTo>
                    <a:pt x="22666069" y="313690"/>
                    <a:pt x="22671035" y="313690"/>
                    <a:pt x="22671035" y="312420"/>
                  </a:cubicBezTo>
                  <a:cubicBezTo>
                    <a:pt x="22988837" y="303530"/>
                    <a:pt x="23311607" y="284480"/>
                    <a:pt x="23634374" y="275590"/>
                  </a:cubicBezTo>
                  <a:cubicBezTo>
                    <a:pt x="23758516" y="287020"/>
                    <a:pt x="23887623" y="292100"/>
                    <a:pt x="24041559" y="270510"/>
                  </a:cubicBezTo>
                  <a:lnTo>
                    <a:pt x="24011765" y="287020"/>
                  </a:lnTo>
                  <a:cubicBezTo>
                    <a:pt x="24071352" y="279400"/>
                    <a:pt x="24140872" y="274320"/>
                    <a:pt x="24200461" y="273050"/>
                  </a:cubicBezTo>
                  <a:cubicBezTo>
                    <a:pt x="24230254" y="274320"/>
                    <a:pt x="24260048" y="274320"/>
                    <a:pt x="24289843" y="275590"/>
                  </a:cubicBezTo>
                  <a:cubicBezTo>
                    <a:pt x="24304740" y="276860"/>
                    <a:pt x="24314671" y="278130"/>
                    <a:pt x="24329568" y="280670"/>
                  </a:cubicBezTo>
                  <a:cubicBezTo>
                    <a:pt x="24314671" y="283210"/>
                    <a:pt x="24319636" y="288290"/>
                    <a:pt x="24294809" y="292100"/>
                  </a:cubicBezTo>
                  <a:cubicBezTo>
                    <a:pt x="24627508" y="363220"/>
                    <a:pt x="25014830" y="289560"/>
                    <a:pt x="25372358" y="294640"/>
                  </a:cubicBezTo>
                  <a:lnTo>
                    <a:pt x="25327666" y="326390"/>
                  </a:lnTo>
                  <a:cubicBezTo>
                    <a:pt x="25506431" y="289560"/>
                    <a:pt x="25819267" y="327660"/>
                    <a:pt x="26047688" y="311150"/>
                  </a:cubicBezTo>
                  <a:lnTo>
                    <a:pt x="26032792" y="326390"/>
                  </a:lnTo>
                  <a:lnTo>
                    <a:pt x="26151967" y="306070"/>
                  </a:lnTo>
                  <a:lnTo>
                    <a:pt x="26151967" y="336550"/>
                  </a:lnTo>
                  <a:cubicBezTo>
                    <a:pt x="26281075" y="337820"/>
                    <a:pt x="26410180" y="334010"/>
                    <a:pt x="26534325" y="330200"/>
                  </a:cubicBezTo>
                  <a:cubicBezTo>
                    <a:pt x="27011027" y="365760"/>
                    <a:pt x="27487730" y="360680"/>
                    <a:pt x="27964436" y="339090"/>
                  </a:cubicBezTo>
                  <a:cubicBezTo>
                    <a:pt x="28540453" y="346710"/>
                    <a:pt x="29086677" y="321310"/>
                    <a:pt x="29652761" y="303530"/>
                  </a:cubicBezTo>
                  <a:cubicBezTo>
                    <a:pt x="29742144" y="300990"/>
                    <a:pt x="29871253" y="297180"/>
                    <a:pt x="29955666" y="295910"/>
                  </a:cubicBezTo>
                  <a:cubicBezTo>
                    <a:pt x="29945735" y="298450"/>
                    <a:pt x="29940771" y="307340"/>
                    <a:pt x="29925873" y="309880"/>
                  </a:cubicBezTo>
                  <a:cubicBezTo>
                    <a:pt x="29955666" y="302260"/>
                    <a:pt x="29985463" y="289560"/>
                    <a:pt x="30020220" y="287020"/>
                  </a:cubicBezTo>
                  <a:lnTo>
                    <a:pt x="30045050" y="287020"/>
                  </a:lnTo>
                  <a:cubicBezTo>
                    <a:pt x="30054981" y="293370"/>
                    <a:pt x="30030151" y="299720"/>
                    <a:pt x="30020220" y="302260"/>
                  </a:cubicBezTo>
                  <a:cubicBezTo>
                    <a:pt x="30169191" y="349250"/>
                    <a:pt x="30467133" y="276860"/>
                    <a:pt x="30561480" y="312420"/>
                  </a:cubicBezTo>
                  <a:cubicBezTo>
                    <a:pt x="30601205" y="308610"/>
                    <a:pt x="30621067" y="292100"/>
                    <a:pt x="30606169" y="278130"/>
                  </a:cubicBezTo>
                  <a:cubicBezTo>
                    <a:pt x="30973629" y="274320"/>
                    <a:pt x="31336121" y="279400"/>
                    <a:pt x="31693650" y="317500"/>
                  </a:cubicBezTo>
                  <a:cubicBezTo>
                    <a:pt x="32115733" y="264160"/>
                    <a:pt x="32557678" y="392430"/>
                    <a:pt x="33019482" y="379730"/>
                  </a:cubicBezTo>
                  <a:lnTo>
                    <a:pt x="33004587" y="360680"/>
                  </a:lnTo>
                  <a:cubicBezTo>
                    <a:pt x="33163489" y="420370"/>
                    <a:pt x="33381978" y="280670"/>
                    <a:pt x="33476326" y="369570"/>
                  </a:cubicBezTo>
                  <a:lnTo>
                    <a:pt x="33456463" y="373380"/>
                  </a:lnTo>
                  <a:cubicBezTo>
                    <a:pt x="33540880" y="417830"/>
                    <a:pt x="33669985" y="270510"/>
                    <a:pt x="33719641" y="323850"/>
                  </a:cubicBezTo>
                  <a:lnTo>
                    <a:pt x="33734539" y="302260"/>
                  </a:lnTo>
                  <a:cubicBezTo>
                    <a:pt x="33843785" y="297180"/>
                    <a:pt x="33744471" y="327660"/>
                    <a:pt x="33823920" y="336550"/>
                  </a:cubicBezTo>
                  <a:cubicBezTo>
                    <a:pt x="33853717" y="334010"/>
                    <a:pt x="33838818" y="297180"/>
                    <a:pt x="33903372" y="309880"/>
                  </a:cubicBezTo>
                  <a:cubicBezTo>
                    <a:pt x="33908336" y="398780"/>
                    <a:pt x="34166553" y="292100"/>
                    <a:pt x="34161586" y="392430"/>
                  </a:cubicBezTo>
                  <a:cubicBezTo>
                    <a:pt x="34101999" y="392430"/>
                    <a:pt x="34246003" y="431800"/>
                    <a:pt x="34116894" y="452120"/>
                  </a:cubicBezTo>
                  <a:cubicBezTo>
                    <a:pt x="34151655" y="462280"/>
                    <a:pt x="34330419" y="458470"/>
                    <a:pt x="34320488" y="416560"/>
                  </a:cubicBezTo>
                  <a:cubicBezTo>
                    <a:pt x="34330419" y="369570"/>
                    <a:pt x="34367949" y="330200"/>
                    <a:pt x="34300626" y="294640"/>
                  </a:cubicBezTo>
                  <a:close/>
                  <a:moveTo>
                    <a:pt x="747619" y="226060"/>
                  </a:moveTo>
                  <a:cubicBezTo>
                    <a:pt x="752584" y="224790"/>
                    <a:pt x="752584" y="224790"/>
                    <a:pt x="752584" y="226060"/>
                  </a:cubicBezTo>
                  <a:lnTo>
                    <a:pt x="747619" y="226060"/>
                  </a:lnTo>
                  <a:close/>
                  <a:moveTo>
                    <a:pt x="32473261" y="250190"/>
                  </a:moveTo>
                  <a:cubicBezTo>
                    <a:pt x="32483192" y="248920"/>
                    <a:pt x="32488160" y="248920"/>
                    <a:pt x="32498091" y="247650"/>
                  </a:cubicBezTo>
                  <a:cubicBezTo>
                    <a:pt x="32493124" y="252730"/>
                    <a:pt x="32493124" y="259080"/>
                    <a:pt x="32508022" y="269240"/>
                  </a:cubicBezTo>
                  <a:cubicBezTo>
                    <a:pt x="32498091" y="262890"/>
                    <a:pt x="32488160" y="256540"/>
                    <a:pt x="32473261" y="250190"/>
                  </a:cubicBezTo>
                  <a:close/>
                  <a:moveTo>
                    <a:pt x="32835754" y="224790"/>
                  </a:moveTo>
                  <a:cubicBezTo>
                    <a:pt x="32984725" y="219710"/>
                    <a:pt x="33138659" y="220980"/>
                    <a:pt x="33287630" y="223520"/>
                  </a:cubicBezTo>
                  <a:cubicBezTo>
                    <a:pt x="33138659" y="226060"/>
                    <a:pt x="32989692" y="226060"/>
                    <a:pt x="32835754" y="224790"/>
                  </a:cubicBezTo>
                  <a:close/>
                  <a:moveTo>
                    <a:pt x="33615365" y="234950"/>
                  </a:moveTo>
                  <a:lnTo>
                    <a:pt x="33620329" y="234950"/>
                  </a:lnTo>
                  <a:cubicBezTo>
                    <a:pt x="33620329" y="236220"/>
                    <a:pt x="33615365" y="236220"/>
                    <a:pt x="33615365" y="234950"/>
                  </a:cubicBezTo>
                  <a:close/>
                </a:path>
              </a:pathLst>
            </a:custGeom>
            <a:solidFill>
              <a:srgbClr val="E1B62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0115" y="4844482"/>
            <a:ext cx="866708" cy="8746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49622" y="4757630"/>
            <a:ext cx="866708" cy="8746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7322" y="4844482"/>
            <a:ext cx="866708" cy="87466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400000">
            <a:off x="690675" y="694148"/>
            <a:ext cx="1904767" cy="174762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 t="50386" b="386"/>
          <a:stretch>
            <a:fillRect/>
          </a:stretch>
        </p:blipFill>
        <p:spPr>
          <a:xfrm>
            <a:off x="15638319" y="0"/>
            <a:ext cx="1620981" cy="82475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alphaModFix amt="79000"/>
          </a:blip>
          <a:srcRect r="46824" b="13456"/>
          <a:stretch>
            <a:fillRect/>
          </a:stretch>
        </p:blipFill>
        <p:spPr>
          <a:xfrm>
            <a:off x="16720040" y="0"/>
            <a:ext cx="1567960" cy="313592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2101"/>
          <a:stretch>
            <a:fillRect/>
          </a:stretch>
        </p:blipFill>
        <p:spPr>
          <a:xfrm rot="-10800000">
            <a:off x="171450" y="-1"/>
            <a:ext cx="9549220" cy="306977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34819" y="3578176"/>
            <a:ext cx="14074358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3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151065" y="7429500"/>
            <a:ext cx="5424553" cy="5298998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7400" r="-3900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653238" y="-637224"/>
            <a:ext cx="4312957" cy="4213131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72584" r="-98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56043" b="61978"/>
          <a:stretch>
            <a:fillRect/>
          </a:stretch>
        </p:blipFill>
        <p:spPr>
          <a:xfrm>
            <a:off x="0" y="0"/>
            <a:ext cx="2334819" cy="22031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42226" y="7790060"/>
            <a:ext cx="2425296" cy="24252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627845" y="2427409"/>
            <a:ext cx="4008936" cy="367819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8C2261A-5955-4E03-91EC-A90D1BDA0E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5742347" y="6177458"/>
            <a:ext cx="4318022" cy="81682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FB6A233-8141-4A4F-BA04-553F68120E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0250"/>
          <a:stretch>
            <a:fillRect/>
          </a:stretch>
        </p:blipFill>
        <p:spPr>
          <a:xfrm rot="16200000">
            <a:off x="15509500" y="6897595"/>
            <a:ext cx="2514863" cy="4120659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CEB42F42-3C89-489A-AF3C-B4C1715BB1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63400" y="7607422"/>
            <a:ext cx="3041495" cy="279057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CCD59CD-4D72-421E-A93A-7F99344D3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7000"/>
          </a:blip>
          <a:srcRect t="47006" r="15782" b="115"/>
          <a:stretch>
            <a:fillRect/>
          </a:stretch>
        </p:blipFill>
        <p:spPr>
          <a:xfrm>
            <a:off x="7827109" y="1"/>
            <a:ext cx="9432191" cy="2203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62000"/>
          </a:blip>
          <a:srcRect l="43423" t="16863" b="3431"/>
          <a:stretch>
            <a:fillRect/>
          </a:stretch>
        </p:blipFill>
        <p:spPr>
          <a:xfrm rot="-2700000">
            <a:off x="-1748593" y="5604968"/>
            <a:ext cx="3915525" cy="45853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r="11167"/>
          <a:stretch>
            <a:fillRect/>
          </a:stretch>
        </p:blipFill>
        <p:spPr>
          <a:xfrm rot="-5400000">
            <a:off x="7550970" y="-46253"/>
            <a:ext cx="2816509" cy="2909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r="25859" b="37794"/>
          <a:stretch>
            <a:fillRect/>
          </a:stretch>
        </p:blipFill>
        <p:spPr>
          <a:xfrm>
            <a:off x="16504570" y="8740402"/>
            <a:ext cx="1783430" cy="1546598"/>
          </a:xfrm>
          <a:prstGeom prst="rect">
            <a:avLst/>
          </a:prstGeom>
        </p:spPr>
      </p:pic>
      <p:pic>
        <p:nvPicPr>
          <p:cNvPr id="15" name="Picture 14" descr="Logo Mercedes: Ý nghĩa và bí mật về ngôi sao ba cánh">
            <a:extLst>
              <a:ext uri="{FF2B5EF4-FFF2-40B4-BE49-F238E27FC236}">
                <a16:creationId xmlns:a16="http://schemas.microsoft.com/office/drawing/2014/main" id="{431D4B92-0445-4715-8B44-8D62DDEC0C2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44" y="448310"/>
            <a:ext cx="3374683" cy="312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Kfc logo png images | PNGEgg">
            <a:extLst>
              <a:ext uri="{FF2B5EF4-FFF2-40B4-BE49-F238E27FC236}">
                <a16:creationId xmlns:a16="http://schemas.microsoft.com/office/drawing/2014/main" id="{548B9A91-412B-4EA8-928F-CD8093050E4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86" y="5159829"/>
            <a:ext cx="3275488" cy="322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Vì sao McDonald's sử dụng màu vàng trong logo của mình ...">
            <a:extLst>
              <a:ext uri="{FF2B5EF4-FFF2-40B4-BE49-F238E27FC236}">
                <a16:creationId xmlns:a16="http://schemas.microsoft.com/office/drawing/2014/main" id="{8BE0F72E-D40C-4B9E-9C1F-8082298DA64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855" y="448310"/>
            <a:ext cx="3374684" cy="30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Logo hãng apple - Ý nghĩa quả táo cắn dở ít người biết đến">
            <a:extLst>
              <a:ext uri="{FF2B5EF4-FFF2-40B4-BE49-F238E27FC236}">
                <a16:creationId xmlns:a16="http://schemas.microsoft.com/office/drawing/2014/main" id="{EC7FA4C9-EE27-4828-93DB-978B11A169F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8788"/>
          <a:stretch/>
        </p:blipFill>
        <p:spPr bwMode="auto">
          <a:xfrm>
            <a:off x="10858664" y="5170714"/>
            <a:ext cx="3688145" cy="3227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8D746-B1B1-4174-A56C-84B1F732E592}"/>
              </a:ext>
            </a:extLst>
          </p:cNvPr>
          <p:cNvSpPr txBox="1"/>
          <p:nvPr/>
        </p:nvSpPr>
        <p:spPr>
          <a:xfrm>
            <a:off x="2948215" y="3457873"/>
            <a:ext cx="601100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Mercedes-Benz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32C69-6203-444D-AF02-EB45B2D5CC73}"/>
              </a:ext>
            </a:extLst>
          </p:cNvPr>
          <p:cNvSpPr txBox="1"/>
          <p:nvPr/>
        </p:nvSpPr>
        <p:spPr>
          <a:xfrm>
            <a:off x="9776569" y="3434147"/>
            <a:ext cx="5714715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McDonald’s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72423-94A8-4EBB-82AF-86192300C83A}"/>
              </a:ext>
            </a:extLst>
          </p:cNvPr>
          <p:cNvSpPr txBox="1"/>
          <p:nvPr/>
        </p:nvSpPr>
        <p:spPr>
          <a:xfrm>
            <a:off x="3384460" y="8341933"/>
            <a:ext cx="5378825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97C62-810E-44B1-8BEB-AC0DF263B457}"/>
              </a:ext>
            </a:extLst>
          </p:cNvPr>
          <p:cNvSpPr txBox="1"/>
          <p:nvPr/>
        </p:nvSpPr>
        <p:spPr>
          <a:xfrm>
            <a:off x="10446389" y="8341933"/>
            <a:ext cx="482626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0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2561" y="1909998"/>
            <a:ext cx="13362877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694" t="10826" b="46482"/>
          <a:stretch>
            <a:fillRect/>
          </a:stretch>
        </p:blipFill>
        <p:spPr>
          <a:xfrm>
            <a:off x="0" y="8635559"/>
            <a:ext cx="6168981" cy="16514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7262" b="19211"/>
          <a:stretch>
            <a:fillRect/>
          </a:stretch>
        </p:blipFill>
        <p:spPr>
          <a:xfrm rot="-10800000">
            <a:off x="15116241" y="0"/>
            <a:ext cx="3171759" cy="40946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2777"/>
          <a:stretch>
            <a:fillRect/>
          </a:stretch>
        </p:blipFill>
        <p:spPr>
          <a:xfrm>
            <a:off x="16272055" y="7324648"/>
            <a:ext cx="2015945" cy="29623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1280" b="22452"/>
          <a:stretch>
            <a:fillRect/>
          </a:stretch>
        </p:blipFill>
        <p:spPr>
          <a:xfrm>
            <a:off x="14256110" y="8705528"/>
            <a:ext cx="4031890" cy="1581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24156" b="53713"/>
          <a:stretch>
            <a:fillRect/>
          </a:stretch>
        </p:blipFill>
        <p:spPr>
          <a:xfrm>
            <a:off x="-1379419" y="-840690"/>
            <a:ext cx="6329647" cy="2848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5023"/>
          <a:stretch>
            <a:fillRect/>
          </a:stretch>
        </p:blipFill>
        <p:spPr>
          <a:xfrm>
            <a:off x="-990600" y="-169003"/>
            <a:ext cx="2060920" cy="24252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34325" b="13404"/>
          <a:stretch>
            <a:fillRect/>
          </a:stretch>
        </p:blipFill>
        <p:spPr>
          <a:xfrm>
            <a:off x="0" y="7165296"/>
            <a:ext cx="2695020" cy="29405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BF2F0B-60ED-4D6F-A9EE-DE4481501A4B}"/>
              </a:ext>
            </a:extLst>
          </p:cNvPr>
          <p:cNvSpPr/>
          <p:nvPr/>
        </p:nvSpPr>
        <p:spPr>
          <a:xfrm>
            <a:off x="2590799" y="3917293"/>
            <a:ext cx="13106400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 gô là một biểu tượng đặc trưng cho một thương hiệu, một tổ chức nào đó. Lô gô thường mang những ý nghĩa đặc biệt đối với người sử hữu.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57734" y="3450625"/>
            <a:ext cx="10227760" cy="378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THIẾT KẾ LÔ GÔ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75000"/>
          </a:blip>
          <a:srcRect l="18477" t="10666"/>
          <a:stretch>
            <a:fillRect/>
          </a:stretch>
        </p:blipFill>
        <p:spPr>
          <a:xfrm>
            <a:off x="0" y="0"/>
            <a:ext cx="4090391" cy="35410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</a:blip>
          <a:srcRect l="31017"/>
          <a:stretch>
            <a:fillRect/>
          </a:stretch>
        </p:blipFill>
        <p:spPr>
          <a:xfrm>
            <a:off x="0" y="2675766"/>
            <a:ext cx="2061829" cy="27497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083" y="464425"/>
            <a:ext cx="2812314" cy="2580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71000"/>
          </a:blip>
          <a:srcRect t="3034"/>
          <a:stretch>
            <a:fillRect/>
          </a:stretch>
        </p:blipFill>
        <p:spPr>
          <a:xfrm rot="2147936">
            <a:off x="13873563" y="-1302677"/>
            <a:ext cx="4545263" cy="3663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71000"/>
          </a:blip>
          <a:srcRect r="29385"/>
          <a:stretch>
            <a:fillRect/>
          </a:stretch>
        </p:blipFill>
        <p:spPr>
          <a:xfrm>
            <a:off x="15630017" y="818285"/>
            <a:ext cx="2657983" cy="3845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0479" b="30906"/>
          <a:stretch>
            <a:fillRect/>
          </a:stretch>
        </p:blipFill>
        <p:spPr>
          <a:xfrm>
            <a:off x="0" y="8500096"/>
            <a:ext cx="7096397" cy="17869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73000"/>
          </a:blip>
          <a:srcRect l="8599" b="19700"/>
          <a:stretch>
            <a:fillRect/>
          </a:stretch>
        </p:blipFill>
        <p:spPr>
          <a:xfrm>
            <a:off x="14513534" y="7028983"/>
            <a:ext cx="3774466" cy="3258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09175" y="8883350"/>
            <a:ext cx="6977218" cy="13198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40019"/>
          <a:stretch>
            <a:fillRect/>
          </a:stretch>
        </p:blipFill>
        <p:spPr>
          <a:xfrm>
            <a:off x="0" y="5425561"/>
            <a:ext cx="1581656" cy="3817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1210721" y="1399287"/>
            <a:ext cx="388620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600" b="1" spc="17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210721" y="3494937"/>
            <a:ext cx="4360254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600" b="1" spc="17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462672" y="5408636"/>
            <a:ext cx="387687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3600" b="1" spc="17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79297" y="7691928"/>
            <a:ext cx="4360254" cy="7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b="1" spc="17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79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600" b="1" spc="17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4045" y="1527234"/>
            <a:ext cx="1552750" cy="122667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764176" y="1735211"/>
            <a:ext cx="1677714" cy="879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7"/>
              </a:lnSpc>
            </a:pPr>
            <a:r>
              <a:rPr lang="en-US" sz="6233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4045" y="3360384"/>
            <a:ext cx="1552750" cy="158646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401908" y="3714745"/>
            <a:ext cx="1677714" cy="8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n-US" sz="6233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74045" y="5572374"/>
            <a:ext cx="1552750" cy="129072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401908" y="5791309"/>
            <a:ext cx="1677714" cy="8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n-US" sz="6233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r="3591"/>
          <a:stretch>
            <a:fillRect/>
          </a:stretch>
        </p:blipFill>
        <p:spPr>
          <a:xfrm>
            <a:off x="9144000" y="7522056"/>
            <a:ext cx="1612839" cy="122333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401908" y="7707294"/>
            <a:ext cx="1677714" cy="8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</a:pPr>
            <a:r>
              <a:rPr lang="en-US" sz="6233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alphaModFix amt="56000"/>
          </a:blip>
          <a:srcRect b="49999"/>
          <a:stretch>
            <a:fillRect/>
          </a:stretch>
        </p:blipFill>
        <p:spPr>
          <a:xfrm>
            <a:off x="0" y="8085347"/>
            <a:ext cx="7543800" cy="220165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l="25501" b="28085"/>
          <a:stretch>
            <a:fillRect/>
          </a:stretch>
        </p:blipFill>
        <p:spPr>
          <a:xfrm>
            <a:off x="0" y="7653858"/>
            <a:ext cx="2727761" cy="263314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rcRect l="4137" t="50658"/>
          <a:stretch>
            <a:fillRect/>
          </a:stretch>
        </p:blipFill>
        <p:spPr>
          <a:xfrm>
            <a:off x="0" y="0"/>
            <a:ext cx="7831534" cy="143602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alphaModFix amt="78000"/>
          </a:blip>
          <a:srcRect l="37411" t="39493"/>
          <a:stretch>
            <a:fillRect/>
          </a:stretch>
        </p:blipFill>
        <p:spPr>
          <a:xfrm>
            <a:off x="1" y="-77454"/>
            <a:ext cx="3886200" cy="2770733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C42F97E4-8F60-4DAC-BD31-22D4672992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</a:blip>
          <a:srcRect t="3034"/>
          <a:stretch>
            <a:fillRect/>
          </a:stretch>
        </p:blipFill>
        <p:spPr>
          <a:xfrm rot="2147936">
            <a:off x="15314750" y="-1144592"/>
            <a:ext cx="3632785" cy="2928125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5A9C7E6A-1AD9-403B-9CAF-73745E7779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rcRect r="29385"/>
          <a:stretch>
            <a:fillRect/>
          </a:stretch>
        </p:blipFill>
        <p:spPr>
          <a:xfrm>
            <a:off x="16178663" y="411447"/>
            <a:ext cx="2131108" cy="3083490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DBD3B223-D80E-4206-A097-FD2AD01F9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3000"/>
          </a:blip>
          <a:srcRect l="8599" b="19700"/>
          <a:stretch>
            <a:fillRect/>
          </a:stretch>
        </p:blipFill>
        <p:spPr>
          <a:xfrm>
            <a:off x="16024857" y="7753373"/>
            <a:ext cx="2991451" cy="2582140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B6D4EBC5-BD57-4103-85A6-3B739D13D75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384910" y="9205668"/>
            <a:ext cx="5529791" cy="1046052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EEA90DF1-76F3-4BB9-8CE6-FF90CFD51256}"/>
              </a:ext>
            </a:extLst>
          </p:cNvPr>
          <p:cNvSpPr txBox="1"/>
          <p:nvPr/>
        </p:nvSpPr>
        <p:spPr>
          <a:xfrm>
            <a:off x="1436308" y="3067577"/>
            <a:ext cx="560589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4" grpId="0"/>
      <p:bldP spid="16" grpId="0"/>
      <p:bldP spid="18" grpId="0"/>
      <p:bldP spid="20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45" b="58452"/>
          <a:stretch>
            <a:fillRect/>
          </a:stretch>
        </p:blipFill>
        <p:spPr>
          <a:xfrm>
            <a:off x="0" y="8367148"/>
            <a:ext cx="5450498" cy="19198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9000"/>
          </a:blip>
          <a:srcRect t="61956"/>
          <a:stretch>
            <a:fillRect/>
          </a:stretch>
        </p:blipFill>
        <p:spPr>
          <a:xfrm>
            <a:off x="3592970" y="8529073"/>
            <a:ext cx="5022653" cy="17579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675436" y="1414034"/>
            <a:ext cx="12289509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7200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NHẬN THỨC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6758" y="1252109"/>
            <a:ext cx="2546355" cy="201162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74837" y="1106632"/>
            <a:ext cx="1229201" cy="1942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84290" y="8798139"/>
            <a:ext cx="10634720" cy="14888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6657" t="43239"/>
          <a:stretch>
            <a:fillRect/>
          </a:stretch>
        </p:blipFill>
        <p:spPr>
          <a:xfrm>
            <a:off x="0" y="0"/>
            <a:ext cx="4762590" cy="30500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70489" y="272892"/>
            <a:ext cx="4130264" cy="9792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0687AC-B9D9-430E-9E02-C55EED0B2B13}"/>
              </a:ext>
            </a:extLst>
          </p:cNvPr>
          <p:cNvSpPr/>
          <p:nvPr/>
        </p:nvSpPr>
        <p:spPr>
          <a:xfrm>
            <a:off x="1736758" y="3502845"/>
            <a:ext cx="15678105" cy="4247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Ý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40" b="52770"/>
          <a:stretch>
            <a:fillRect/>
          </a:stretch>
        </p:blipFill>
        <p:spPr>
          <a:xfrm rot="16200000">
            <a:off x="15961231" y="2329074"/>
            <a:ext cx="3547598" cy="1180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8480"/>
          <a:stretch>
            <a:fillRect/>
          </a:stretch>
        </p:blipFill>
        <p:spPr>
          <a:xfrm>
            <a:off x="2327148" y="-605823"/>
            <a:ext cx="3648306" cy="1591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44412"/>
          <a:stretch>
            <a:fillRect/>
          </a:stretch>
        </p:blipFill>
        <p:spPr>
          <a:xfrm rot="294486">
            <a:off x="13495543" y="-101601"/>
            <a:ext cx="1967243" cy="6694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97853" y="-1205482"/>
            <a:ext cx="3892273" cy="389227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487817" y="-1015510"/>
            <a:ext cx="3512346" cy="3512331"/>
            <a:chOff x="0" y="0"/>
            <a:chExt cx="6350000" cy="63499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87" r="-4108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-911598" y="2755417"/>
            <a:ext cx="2103094" cy="2103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96194" y="-844452"/>
            <a:ext cx="4327008" cy="4327008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704246" y="-552493"/>
            <a:ext cx="3904646" cy="390463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258" r="-25258"/>
              </a:stretch>
            </a:blipFill>
          </p:spPr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3F22B87-9D9F-4F3B-9AC8-65DDDC203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94" y="665127"/>
            <a:ext cx="6658565" cy="7619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3FBF9B-D9A5-406A-9B07-EC56413C98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02" y="1429171"/>
            <a:ext cx="3742104" cy="43194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B97DCA-3545-41D2-A663-D6471F8C34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10751"/>
          <a:stretch/>
        </p:blipFill>
        <p:spPr>
          <a:xfrm>
            <a:off x="12340549" y="3108167"/>
            <a:ext cx="4028839" cy="37528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9501E9-AE79-4B62-AD8B-1F91F0D67AA3}"/>
              </a:ext>
            </a:extLst>
          </p:cNvPr>
          <p:cNvSpPr txBox="1"/>
          <p:nvPr/>
        </p:nvSpPr>
        <p:spPr>
          <a:xfrm>
            <a:off x="946104" y="8458380"/>
            <a:ext cx="926161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909841-1B6E-4F2D-A55E-34BC2F4F8F59}"/>
              </a:ext>
            </a:extLst>
          </p:cNvPr>
          <p:cNvSpPr txBox="1"/>
          <p:nvPr/>
        </p:nvSpPr>
        <p:spPr>
          <a:xfrm>
            <a:off x="12376631" y="7282379"/>
            <a:ext cx="433793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40" b="52770"/>
          <a:stretch>
            <a:fillRect/>
          </a:stretch>
        </p:blipFill>
        <p:spPr>
          <a:xfrm>
            <a:off x="13335000" y="9074147"/>
            <a:ext cx="3547598" cy="1180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8480"/>
          <a:stretch>
            <a:fillRect/>
          </a:stretch>
        </p:blipFill>
        <p:spPr>
          <a:xfrm>
            <a:off x="2327148" y="-605823"/>
            <a:ext cx="3648306" cy="1591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44412"/>
          <a:stretch>
            <a:fillRect/>
          </a:stretch>
        </p:blipFill>
        <p:spPr>
          <a:xfrm rot="5400000">
            <a:off x="17142416" y="5525912"/>
            <a:ext cx="1967243" cy="638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33832" y="6678915"/>
            <a:ext cx="3892273" cy="389227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674470" y="6828720"/>
            <a:ext cx="3425499" cy="3425484"/>
            <a:chOff x="0" y="0"/>
            <a:chExt cx="6350000" cy="63499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87" r="-4108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-911598" y="2755417"/>
            <a:ext cx="2103094" cy="2103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96194" y="-844452"/>
            <a:ext cx="4327008" cy="4327008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704246" y="-552493"/>
            <a:ext cx="3904646" cy="390463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258" r="-25258"/>
              </a:stretch>
            </a:blip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010806-FD0A-4CAA-8D06-ACD98A48E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19" y="1981024"/>
            <a:ext cx="16273962" cy="68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663</Words>
  <Application>Microsoft Office PowerPoint</Application>
  <PresentationFormat>Custom</PresentationFormat>
  <Paragraphs>66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64</cp:revision>
  <dcterms:created xsi:type="dcterms:W3CDTF">2006-08-16T00:00:00Z</dcterms:created>
  <dcterms:modified xsi:type="dcterms:W3CDTF">2022-11-24T09:26:41Z</dcterms:modified>
  <dc:identifier>DAFSu9UnUck</dc:identifier>
</cp:coreProperties>
</file>