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1" r:id="rId2"/>
    <p:sldId id="258" r:id="rId3"/>
    <p:sldId id="272" r:id="rId4"/>
    <p:sldId id="273" r:id="rId5"/>
    <p:sldId id="256" r:id="rId6"/>
    <p:sldId id="274" r:id="rId7"/>
    <p:sldId id="262" r:id="rId8"/>
    <p:sldId id="275" r:id="rId9"/>
    <p:sldId id="276" r:id="rId10"/>
    <p:sldId id="277" r:id="rId11"/>
    <p:sldId id="278" r:id="rId12"/>
    <p:sldId id="279" r:id="rId13"/>
    <p:sldId id="257" r:id="rId14"/>
    <p:sldId id="280" r:id="rId15"/>
    <p:sldId id="281" r:id="rId16"/>
    <p:sldId id="264" r:id="rId17"/>
    <p:sldId id="259" r:id="rId18"/>
    <p:sldId id="283" r:id="rId19"/>
    <p:sldId id="284" r:id="rId20"/>
    <p:sldId id="263" r:id="rId21"/>
    <p:sldId id="285" r:id="rId22"/>
    <p:sldId id="265" r:id="rId23"/>
    <p:sldId id="286" r:id="rId24"/>
    <p:sldId id="267" r:id="rId25"/>
    <p:sldId id="268" r:id="rId2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48" autoAdjust="0"/>
    <p:restoredTop sz="94622" autoAdjust="0"/>
  </p:normalViewPr>
  <p:slideViewPr>
    <p:cSldViewPr>
      <p:cViewPr varScale="1">
        <p:scale>
          <a:sx n="42" d="100"/>
          <a:sy n="42" d="100"/>
        </p:scale>
        <p:origin x="864"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svg"/><Relationship Id="rId7" Type="http://schemas.openxmlformats.org/officeDocument/2006/relationships/image" Target="../media/image9.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7.svg"/><Relationship Id="rId5" Type="http://schemas.openxmlformats.org/officeDocument/2006/relationships/image" Target="../media/image23.sv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3.svg"/><Relationship Id="rId7" Type="http://schemas.openxmlformats.org/officeDocument/2006/relationships/image" Target="../media/image3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jpe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6.PN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55.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8.PN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57.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60.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11.svg"/><Relationship Id="rId7" Type="http://schemas.openxmlformats.org/officeDocument/2006/relationships/image" Target="../media/image6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jpeg"/><Relationship Id="rId9"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7.xml"/><Relationship Id="rId5" Type="http://schemas.openxmlformats.org/officeDocument/2006/relationships/image" Target="../media/image71.jpg"/><Relationship Id="rId4" Type="http://schemas.openxmlformats.org/officeDocument/2006/relationships/image" Target="../media/image70.jpg"/></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5.svg"/><Relationship Id="rId7" Type="http://schemas.openxmlformats.org/officeDocument/2006/relationships/image" Target="../media/image75.svg"/><Relationship Id="rId12" Type="http://schemas.openxmlformats.org/officeDocument/2006/relationships/image" Target="../media/image80.jp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sv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sv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9.svg"/><Relationship Id="rId7"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33.sv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82.svg"/><Relationship Id="rId7" Type="http://schemas.openxmlformats.org/officeDocument/2006/relationships/image" Target="../media/image86.svg"/><Relationship Id="rId12" Type="http://schemas.openxmlformats.org/officeDocument/2006/relationships/image" Target="../media/image47.png"/><Relationship Id="rId17" Type="http://schemas.openxmlformats.org/officeDocument/2006/relationships/image" Target="../media/image52.svg"/><Relationship Id="rId2" Type="http://schemas.openxmlformats.org/officeDocument/2006/relationships/image" Target="../media/image81.png"/><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46.svg"/><Relationship Id="rId5" Type="http://schemas.openxmlformats.org/officeDocument/2006/relationships/image" Target="../media/image84.svg"/><Relationship Id="rId15" Type="http://schemas.openxmlformats.org/officeDocument/2006/relationships/image" Target="../media/image50.svg"/><Relationship Id="rId10" Type="http://schemas.openxmlformats.org/officeDocument/2006/relationships/image" Target="../media/image45.png"/><Relationship Id="rId4" Type="http://schemas.openxmlformats.org/officeDocument/2006/relationships/image" Target="../media/image83.png"/><Relationship Id="rId9" Type="http://schemas.openxmlformats.org/officeDocument/2006/relationships/image" Target="../media/image44.svg"/><Relationship Id="rId1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752600" y="2777687"/>
            <a:ext cx="14782800" cy="3811684"/>
          </a:xfrm>
          <a:prstGeom prst="rect">
            <a:avLst/>
          </a:prstGeom>
        </p:spPr>
        <p:txBody>
          <a:bodyPr wrap="square" lIns="0" tIns="0" rIns="0" bIns="0" rtlCol="0" anchor="t">
            <a:spAutoFit/>
          </a:bodyPr>
          <a:lstStyle/>
          <a:p>
            <a:pPr marL="0" lvl="0" indent="0" algn="ctr">
              <a:lnSpc>
                <a:spcPct val="150000"/>
              </a:lnSpc>
              <a:spcBef>
                <a:spcPct val="0"/>
              </a:spcBef>
            </a:pPr>
            <a:r>
              <a:rPr lang="en-US" sz="8800" b="1" dirty="0">
                <a:solidFill>
                  <a:srgbClr val="468C48"/>
                </a:solidFill>
                <a:latin typeface="Arial" panose="020B0604020202020204" pitchFamily="34" charset="0"/>
                <a:cs typeface="Arial" panose="020B0604020202020204" pitchFamily="34" charset="0"/>
              </a:rPr>
              <a:t>CHÀO MỪNG CÁC EM ĐẾN VỚI BÀI HỌC HÔM NAY</a:t>
            </a:r>
          </a:p>
        </p:txBody>
      </p:sp>
    </p:spTree>
    <p:extLst>
      <p:ext uri="{BB962C8B-B14F-4D97-AF65-F5344CB8AC3E}">
        <p14:creationId xmlns:p14="http://schemas.microsoft.com/office/powerpoint/2010/main" val="1711712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97D9F2A-9BB5-49AC-B714-1F91940C7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539" y="2069991"/>
            <a:ext cx="5791200" cy="4728859"/>
          </a:xfrm>
          <a:prstGeom prst="rect">
            <a:avLst/>
          </a:prstGeom>
        </p:spPr>
      </p:pic>
      <p:sp>
        <p:nvSpPr>
          <p:cNvPr id="7" name="Rectangle 6">
            <a:extLst>
              <a:ext uri="{FF2B5EF4-FFF2-40B4-BE49-F238E27FC236}">
                <a16:creationId xmlns:a16="http://schemas.microsoft.com/office/drawing/2014/main" id="{7DF2BD38-5DFE-423E-8322-FF47DB1F4909}"/>
              </a:ext>
            </a:extLst>
          </p:cNvPr>
          <p:cNvSpPr/>
          <p:nvPr/>
        </p:nvSpPr>
        <p:spPr>
          <a:xfrm>
            <a:off x="7737966" y="2069991"/>
            <a:ext cx="9049209" cy="5672130"/>
          </a:xfrm>
          <a:prstGeom prst="rect">
            <a:avLst/>
          </a:prstGeom>
        </p:spPr>
        <p:txBody>
          <a:bodyPr wrap="square">
            <a:spAutoFit/>
          </a:bodyPr>
          <a:lstStyle/>
          <a:p>
            <a:pPr algn="just">
              <a:lnSpc>
                <a:spcPct val="150000"/>
              </a:lnSpc>
              <a:spcBef>
                <a:spcPts val="600"/>
              </a:spcBef>
              <a:spcAft>
                <a:spcPts val="0"/>
              </a:spcAft>
            </a:pPr>
            <a:r>
              <a:rPr lang="vi-VN" sz="4000" b="1" dirty="0">
                <a:solidFill>
                  <a:srgbClr val="000000"/>
                </a:solidFill>
                <a:latin typeface="Arial" panose="020B0604020202020204" pitchFamily="34" charset="0"/>
                <a:ea typeface="Arial" panose="020B0604020202020204" pitchFamily="34" charset="0"/>
                <a:cs typeface="Arial" panose="020B0604020202020204" pitchFamily="34" charset="0"/>
              </a:rPr>
              <a:t>Bức ảnh </a:t>
            </a:r>
            <a:r>
              <a:rPr lang="en-US" sz="4000" b="1" dirty="0">
                <a:solidFill>
                  <a:srgbClr val="000000"/>
                </a:solidFill>
                <a:latin typeface="Arial" panose="020B0604020202020204" pitchFamily="34" charset="0"/>
                <a:ea typeface="Arial" panose="020B0604020202020204" pitchFamily="34" charset="0"/>
                <a:cs typeface="Arial" panose="020B0604020202020204" pitchFamily="34" charset="0"/>
              </a:rPr>
              <a:t>l</a:t>
            </a:r>
            <a:r>
              <a:rPr lang="vi-VN" sz="4000" b="1" dirty="0">
                <a:solidFill>
                  <a:srgbClr val="000000"/>
                </a:solidFill>
                <a:latin typeface="Arial" panose="020B0604020202020204" pitchFamily="34" charset="0"/>
                <a:ea typeface="Arial" panose="020B0604020202020204" pitchFamily="34" charset="0"/>
                <a:cs typeface="Arial" panose="020B0604020202020204" pitchFamily="34" charset="0"/>
              </a:rPr>
              <a:t>àm sạch môi trường</a:t>
            </a:r>
            <a:endParaRPr lang="en-US" sz="4000" b="1"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0"/>
              </a:spcAft>
              <a:buFont typeface="Arial" panose="020B0604020202020204" pitchFamily="34" charset="0"/>
              <a:buChar char="•"/>
            </a:pPr>
            <a:r>
              <a:rPr lang="vi-VN" sz="4000" dirty="0">
                <a:solidFill>
                  <a:srgbClr val="000000"/>
                </a:solidFill>
                <a:latin typeface="Arial" panose="020B0604020202020204" pitchFamily="34" charset="0"/>
                <a:ea typeface="Arial" panose="020B0604020202020204" pitchFamily="34" charset="0"/>
                <a:cs typeface="Arial" panose="020B0604020202020204" pitchFamily="34" charset="0"/>
              </a:rPr>
              <a:t>Trong bức ảnh, những tình nguyện viên đang nhặt rác trên bãi biển.</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0"/>
              </a:spcAft>
              <a:buFont typeface="Arial" panose="020B0604020202020204" pitchFamily="34" charset="0"/>
              <a:buChar char="•"/>
            </a:pPr>
            <a:r>
              <a:rPr lang="vi-VN" sz="4000" dirty="0">
                <a:solidFill>
                  <a:srgbClr val="000000"/>
                </a:solidFill>
                <a:latin typeface="Arial" panose="020B0604020202020204" pitchFamily="34" charset="0"/>
                <a:ea typeface="Arial" panose="020B0604020202020204" pitchFamily="34" charset="0"/>
                <a:cs typeface="Arial" panose="020B0604020202020204" pitchFamily="34" charset="0"/>
              </a:rPr>
              <a:t>Việc làm </a:t>
            </a:r>
            <a:r>
              <a:rPr lang="en-US" sz="4000" dirty="0" err="1">
                <a:solidFill>
                  <a:srgbClr val="000000"/>
                </a:solidFill>
                <a:latin typeface="Arial" panose="020B0604020202020204" pitchFamily="34" charset="0"/>
                <a:ea typeface="Arial" panose="020B0604020202020204" pitchFamily="34" charset="0"/>
                <a:cs typeface="Arial" panose="020B0604020202020204" pitchFamily="34" charset="0"/>
              </a:rPr>
              <a:t>giúp</a:t>
            </a:r>
            <a:r>
              <a:rPr lang="vi-VN" sz="4000" dirty="0">
                <a:solidFill>
                  <a:srgbClr val="000000"/>
                </a:solidFill>
                <a:latin typeface="Arial" panose="020B0604020202020204" pitchFamily="34" charset="0"/>
                <a:ea typeface="Arial" panose="020B0604020202020204" pitchFamily="34" charset="0"/>
                <a:cs typeface="Arial" panose="020B0604020202020204" pitchFamily="34" charset="0"/>
              </a:rPr>
              <a:t> môi trường biển trong sạch, người dân không</a:t>
            </a:r>
            <a:r>
              <a:rPr lang="en-US" sz="40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4000" dirty="0">
                <a:solidFill>
                  <a:srgbClr val="000000"/>
                </a:solidFill>
                <a:latin typeface="Arial" panose="020B0604020202020204" pitchFamily="34" charset="0"/>
                <a:ea typeface="Arial" panose="020B0604020202020204" pitchFamily="34" charset="0"/>
                <a:cs typeface="Arial" panose="020B0604020202020204" pitchFamily="34" charset="0"/>
              </a:rPr>
              <a:t>dẫm lên rác, sinh vật biển không ăn phải rác.</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927856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763310E-7867-4AC3-BDB1-5C5888E60A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3793" y="2280883"/>
            <a:ext cx="5944978" cy="4552400"/>
          </a:xfrm>
          <a:prstGeom prst="rect">
            <a:avLst/>
          </a:prstGeom>
        </p:spPr>
      </p:pic>
      <p:sp>
        <p:nvSpPr>
          <p:cNvPr id="6" name="Rectangle 5">
            <a:extLst>
              <a:ext uri="{FF2B5EF4-FFF2-40B4-BE49-F238E27FC236}">
                <a16:creationId xmlns:a16="http://schemas.microsoft.com/office/drawing/2014/main" id="{ED9598D3-EA02-41FB-99C9-804D69723572}"/>
              </a:ext>
            </a:extLst>
          </p:cNvPr>
          <p:cNvSpPr/>
          <p:nvPr/>
        </p:nvSpPr>
        <p:spPr>
          <a:xfrm>
            <a:off x="8382000" y="1617690"/>
            <a:ext cx="8092207" cy="6610143"/>
          </a:xfrm>
          <a:prstGeom prst="rect">
            <a:avLst/>
          </a:prstGeom>
        </p:spPr>
        <p:txBody>
          <a:bodyPr wrap="square">
            <a:spAutoFit/>
          </a:bodyPr>
          <a:lstStyle/>
          <a:p>
            <a:pPr algn="just">
              <a:lnSpc>
                <a:spcPct val="150000"/>
              </a:lnSpc>
              <a:spcBef>
                <a:spcPts val="600"/>
              </a:spcBef>
              <a:spcAft>
                <a:spcPts val="0"/>
              </a:spcAft>
            </a:pPr>
            <a:r>
              <a:rPr lang="vi-VN" sz="4000" b="1" dirty="0">
                <a:solidFill>
                  <a:srgbClr val="000000"/>
                </a:solidFill>
                <a:ea typeface="Arial" panose="020B0604020202020204" pitchFamily="34" charset="0"/>
              </a:rPr>
              <a:t>Bức ảnh trồng cây xanh</a:t>
            </a:r>
            <a:endParaRPr lang="en-US" sz="4000" b="1" dirty="0">
              <a:ea typeface="Calibri" panose="020F0502020204030204" pitchFamily="34" charset="0"/>
            </a:endParaRPr>
          </a:p>
          <a:p>
            <a:pPr marL="571500" indent="-571500" algn="just">
              <a:lnSpc>
                <a:spcPct val="150000"/>
              </a:lnSpc>
              <a:spcBef>
                <a:spcPts val="600"/>
              </a:spcBef>
              <a:spcAft>
                <a:spcPts val="0"/>
              </a:spcAft>
              <a:buFont typeface="Arial" panose="020B0604020202020204" pitchFamily="34" charset="0"/>
              <a:buChar char="•"/>
            </a:pPr>
            <a:r>
              <a:rPr lang="vi-VN" sz="4000" dirty="0">
                <a:solidFill>
                  <a:srgbClr val="000000"/>
                </a:solidFill>
                <a:ea typeface="Arial" panose="020B0604020202020204" pitchFamily="34" charset="0"/>
              </a:rPr>
              <a:t>Trong bức ảnh, những công nhân đang cắt tỉa, trồng thêm cây xanh mới.</a:t>
            </a:r>
            <a:endParaRPr lang="en-US" sz="4000" dirty="0">
              <a:ea typeface="Calibri" panose="020F0502020204030204" pitchFamily="34" charset="0"/>
            </a:endParaRPr>
          </a:p>
          <a:p>
            <a:pPr marL="571500" indent="-571500" algn="just">
              <a:lnSpc>
                <a:spcPct val="150000"/>
              </a:lnSpc>
              <a:spcBef>
                <a:spcPts val="600"/>
              </a:spcBef>
              <a:spcAft>
                <a:spcPts val="0"/>
              </a:spcAft>
              <a:buFont typeface="Arial" panose="020B0604020202020204" pitchFamily="34" charset="0"/>
              <a:buChar char="•"/>
            </a:pPr>
            <a:r>
              <a:rPr lang="vi-VN" sz="4000" dirty="0">
                <a:solidFill>
                  <a:srgbClr val="000000"/>
                </a:solidFill>
                <a:ea typeface="Arial" panose="020B0604020202020204" pitchFamily="34" charset="0"/>
              </a:rPr>
              <a:t>Việc làm</a:t>
            </a:r>
            <a:r>
              <a:rPr lang="en-US" sz="4000" dirty="0">
                <a:solidFill>
                  <a:srgbClr val="000000"/>
                </a:solidFill>
                <a:ea typeface="Arial" panose="020B0604020202020204" pitchFamily="34" charset="0"/>
              </a:rPr>
              <a:t> </a:t>
            </a:r>
            <a:r>
              <a:rPr lang="en-US" sz="4000" dirty="0" err="1">
                <a:solidFill>
                  <a:srgbClr val="000000"/>
                </a:solidFill>
                <a:latin typeface="Arial" panose="020B0604020202020204" pitchFamily="34" charset="0"/>
                <a:ea typeface="Arial" panose="020B0604020202020204" pitchFamily="34" charset="0"/>
                <a:cs typeface="Arial" panose="020B0604020202020204" pitchFamily="34" charset="0"/>
              </a:rPr>
              <a:t>giúp</a:t>
            </a:r>
            <a:r>
              <a:rPr lang="en-US" sz="40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4000" dirty="0">
                <a:solidFill>
                  <a:srgbClr val="000000"/>
                </a:solidFill>
                <a:ea typeface="Arial" panose="020B0604020202020204" pitchFamily="34" charset="0"/>
              </a:rPr>
              <a:t>môi trường sống của con người tươi đẹp, không khí bớt độc hại.</a:t>
            </a:r>
            <a:endParaRPr lang="en-US" sz="4000" dirty="0">
              <a:ea typeface="Calibri" panose="020F0502020204030204" pitchFamily="34" charset="0"/>
            </a:endParaRPr>
          </a:p>
        </p:txBody>
      </p:sp>
    </p:spTree>
    <p:extLst>
      <p:ext uri="{BB962C8B-B14F-4D97-AF65-F5344CB8AC3E}">
        <p14:creationId xmlns:p14="http://schemas.microsoft.com/office/powerpoint/2010/main" val="2191305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arn(inVertical)">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B9391E-7432-452A-A40D-BC03FB80F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2559085"/>
            <a:ext cx="5944978" cy="4562333"/>
          </a:xfrm>
          <a:prstGeom prst="rect">
            <a:avLst/>
          </a:prstGeom>
        </p:spPr>
      </p:pic>
      <p:sp>
        <p:nvSpPr>
          <p:cNvPr id="7" name="Rectangle 6">
            <a:extLst>
              <a:ext uri="{FF2B5EF4-FFF2-40B4-BE49-F238E27FC236}">
                <a16:creationId xmlns:a16="http://schemas.microsoft.com/office/drawing/2014/main" id="{124B6FB9-5183-4E98-A7E9-DDC7B03C98AF}"/>
              </a:ext>
            </a:extLst>
          </p:cNvPr>
          <p:cNvSpPr/>
          <p:nvPr/>
        </p:nvSpPr>
        <p:spPr>
          <a:xfrm>
            <a:off x="8193168" y="3469495"/>
            <a:ext cx="8898357" cy="3840154"/>
          </a:xfrm>
          <a:prstGeom prst="rect">
            <a:avLst/>
          </a:prstGeom>
        </p:spPr>
        <p:txBody>
          <a:bodyPr wrap="square">
            <a:spAutoFit/>
          </a:bodyPr>
          <a:lstStyle/>
          <a:p>
            <a:pPr algn="just">
              <a:lnSpc>
                <a:spcPct val="150000"/>
              </a:lnSpc>
              <a:spcBef>
                <a:spcPts val="600"/>
              </a:spcBef>
              <a:spcAft>
                <a:spcPts val="0"/>
              </a:spcAft>
            </a:pPr>
            <a:r>
              <a:rPr lang="vi-VN" sz="4000" b="1" dirty="0">
                <a:solidFill>
                  <a:srgbClr val="000000"/>
                </a:solidFill>
                <a:ea typeface="Arial" panose="020B0604020202020204" pitchFamily="34" charset="0"/>
              </a:rPr>
              <a:t>Bức ảnh</a:t>
            </a:r>
            <a:r>
              <a:rPr lang="vi-VN" sz="4000" b="1"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4000" b="1" dirty="0">
                <a:solidFill>
                  <a:srgbClr val="000000"/>
                </a:solidFill>
                <a:latin typeface="Arial" panose="020B0604020202020204" pitchFamily="34" charset="0"/>
                <a:ea typeface="Arial" panose="020B0604020202020204" pitchFamily="34" charset="0"/>
                <a:cs typeface="Arial" panose="020B0604020202020204" pitchFamily="34" charset="0"/>
              </a:rPr>
              <a:t>c</a:t>
            </a:r>
            <a:r>
              <a:rPr lang="vi-VN" sz="4000" b="1" dirty="0">
                <a:solidFill>
                  <a:srgbClr val="000000"/>
                </a:solidFill>
                <a:latin typeface="Arial" panose="020B0604020202020204" pitchFamily="34" charset="0"/>
                <a:ea typeface="Arial" panose="020B0604020202020204" pitchFamily="34" charset="0"/>
                <a:cs typeface="Arial" panose="020B0604020202020204" pitchFamily="34" charset="0"/>
              </a:rPr>
              <a:t>hăm </a:t>
            </a:r>
            <a:r>
              <a:rPr lang="vi-VN" sz="4000" b="1" dirty="0">
                <a:solidFill>
                  <a:srgbClr val="000000"/>
                </a:solidFill>
                <a:ea typeface="Arial" panose="020B0604020202020204" pitchFamily="34" charset="0"/>
              </a:rPr>
              <a:t>sóc vườn hoa</a:t>
            </a:r>
            <a:endParaRPr lang="en-US" sz="4000" b="1" dirty="0">
              <a:ea typeface="Calibri" panose="020F0502020204030204" pitchFamily="34" charset="0"/>
            </a:endParaRPr>
          </a:p>
          <a:p>
            <a:pPr marL="571500" indent="-571500" algn="just">
              <a:lnSpc>
                <a:spcPct val="150000"/>
              </a:lnSpc>
              <a:spcBef>
                <a:spcPts val="600"/>
              </a:spcBef>
              <a:spcAft>
                <a:spcPts val="0"/>
              </a:spcAft>
              <a:buFont typeface="Arial" panose="020B0604020202020204" pitchFamily="34" charset="0"/>
              <a:buChar char="•"/>
            </a:pPr>
            <a:r>
              <a:rPr lang="vi-VN" sz="4000" dirty="0">
                <a:solidFill>
                  <a:srgbClr val="000000"/>
                </a:solidFill>
                <a:ea typeface="Arial" panose="020B0604020202020204" pitchFamily="34" charset="0"/>
              </a:rPr>
              <a:t>Trong bức ảnh, người công nhân đang tưới nước cho hoa.</a:t>
            </a:r>
            <a:endParaRPr lang="en-US" sz="4000" dirty="0">
              <a:ea typeface="Calibri" panose="020F0502020204030204" pitchFamily="34" charset="0"/>
            </a:endParaRPr>
          </a:p>
          <a:p>
            <a:pPr marL="571500" indent="-571500" algn="just">
              <a:lnSpc>
                <a:spcPct val="150000"/>
              </a:lnSpc>
              <a:spcBef>
                <a:spcPts val="600"/>
              </a:spcBef>
              <a:spcAft>
                <a:spcPts val="0"/>
              </a:spcAft>
              <a:buFont typeface="Arial" panose="020B0604020202020204" pitchFamily="34" charset="0"/>
              <a:buChar char="•"/>
            </a:pPr>
            <a:r>
              <a:rPr lang="vi-VN" sz="4000" dirty="0">
                <a:solidFill>
                  <a:srgbClr val="000000"/>
                </a:solidFill>
                <a:ea typeface="Arial" panose="020B0604020202020204" pitchFamily="34" charset="0"/>
              </a:rPr>
              <a:t>Việc làm</a:t>
            </a:r>
            <a:r>
              <a:rPr lang="en-US" sz="4000" dirty="0">
                <a:solidFill>
                  <a:srgbClr val="000000"/>
                </a:solidFill>
                <a:ea typeface="Arial" panose="020B0604020202020204" pitchFamily="34" charset="0"/>
              </a:rPr>
              <a:t> </a:t>
            </a:r>
            <a:r>
              <a:rPr lang="en-US" sz="4000" dirty="0" err="1">
                <a:solidFill>
                  <a:srgbClr val="000000"/>
                </a:solidFill>
                <a:latin typeface="Arial" panose="020B0604020202020204" pitchFamily="34" charset="0"/>
                <a:ea typeface="Arial" panose="020B0604020202020204" pitchFamily="34" charset="0"/>
                <a:cs typeface="Arial" panose="020B0604020202020204" pitchFamily="34" charset="0"/>
              </a:rPr>
              <a:t>giúp</a:t>
            </a:r>
            <a:r>
              <a:rPr lang="en-US" sz="40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4000" dirty="0">
                <a:solidFill>
                  <a:srgbClr val="000000"/>
                </a:solidFill>
                <a:ea typeface="Arial" panose="020B0604020202020204" pitchFamily="34" charset="0"/>
              </a:rPr>
              <a:t>đô thị thêm tươi đẹp.</a:t>
            </a:r>
            <a:endParaRPr lang="en-US" sz="4000" dirty="0">
              <a:ea typeface="Calibri" panose="020F0502020204030204" pitchFamily="34" charset="0"/>
            </a:endParaRPr>
          </a:p>
        </p:txBody>
      </p:sp>
    </p:spTree>
    <p:extLst>
      <p:ext uri="{BB962C8B-B14F-4D97-AF65-F5344CB8AC3E}">
        <p14:creationId xmlns:p14="http://schemas.microsoft.com/office/powerpoint/2010/main" val="49355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67960" y="3803655"/>
            <a:ext cx="3310170" cy="6742939"/>
          </a:xfrm>
          <a:prstGeom prst="rect">
            <a:avLst/>
          </a:prstGeom>
        </p:spPr>
      </p:pic>
      <p:pic>
        <p:nvPicPr>
          <p:cNvPr id="26" name="Picture 2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52016" y="9258300"/>
            <a:ext cx="3154905" cy="1032514"/>
          </a:xfrm>
          <a:prstGeom prst="rect">
            <a:avLst/>
          </a:prstGeom>
        </p:spPr>
      </p:pic>
      <p:pic>
        <p:nvPicPr>
          <p:cNvPr id="29" name="Picture 2">
            <a:extLst>
              <a:ext uri="{FF2B5EF4-FFF2-40B4-BE49-F238E27FC236}">
                <a16:creationId xmlns:a16="http://schemas.microsoft.com/office/drawing/2014/main" id="{54997F4D-C182-41DC-94ED-793100E203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975319" y="568621"/>
            <a:ext cx="8499870" cy="9149758"/>
          </a:xfrm>
          <a:prstGeom prst="rect">
            <a:avLst/>
          </a:prstGeom>
        </p:spPr>
      </p:pic>
      <p:sp>
        <p:nvSpPr>
          <p:cNvPr id="30" name="TextBox 10">
            <a:extLst>
              <a:ext uri="{FF2B5EF4-FFF2-40B4-BE49-F238E27FC236}">
                <a16:creationId xmlns:a16="http://schemas.microsoft.com/office/drawing/2014/main" id="{0AAC94A6-7A6D-4CD7-8C06-8F842C373730}"/>
              </a:ext>
            </a:extLst>
          </p:cNvPr>
          <p:cNvSpPr txBox="1"/>
          <p:nvPr/>
        </p:nvSpPr>
        <p:spPr>
          <a:xfrm>
            <a:off x="2754989" y="1955053"/>
            <a:ext cx="6693811" cy="6349239"/>
          </a:xfrm>
          <a:prstGeom prst="rect">
            <a:avLst/>
          </a:prstGeom>
        </p:spPr>
        <p:txBody>
          <a:bodyPr wrap="square" lIns="0" tIns="0" rIns="0" bIns="0" rtlCol="0" anchor="t">
            <a:spAutoFit/>
          </a:bodyPr>
          <a:lstStyle/>
          <a:p>
            <a:pPr marL="0" lvl="0" indent="0" algn="just">
              <a:lnSpc>
                <a:spcPct val="150000"/>
              </a:lnSpc>
              <a:spcBef>
                <a:spcPct val="0"/>
              </a:spcBef>
            </a:pPr>
            <a:r>
              <a:rPr lang="en-US" sz="4000" u="none" dirty="0">
                <a:solidFill>
                  <a:schemeClr val="bg1"/>
                </a:solidFill>
                <a:latin typeface="Arial" panose="020B0604020202020204" pitchFamily="34" charset="0"/>
                <a:cs typeface="Arial" panose="020B0604020202020204" pitchFamily="34" charset="0"/>
              </a:rPr>
              <a:t>Quan </a:t>
            </a:r>
            <a:r>
              <a:rPr lang="en-US" sz="4000" u="none" dirty="0" err="1">
                <a:solidFill>
                  <a:schemeClr val="bg1"/>
                </a:solidFill>
                <a:latin typeface="Arial" panose="020B0604020202020204" pitchFamily="34" charset="0"/>
                <a:cs typeface="Arial" panose="020B0604020202020204" pitchFamily="34" charset="0"/>
              </a:rPr>
              <a:t>sát</a:t>
            </a:r>
            <a:r>
              <a:rPr lang="en-US" sz="4000" u="none" dirty="0">
                <a:solidFill>
                  <a:schemeClr val="bg1"/>
                </a:solidFill>
                <a:latin typeface="Arial" panose="020B0604020202020204" pitchFamily="34" charset="0"/>
                <a:cs typeface="Arial" panose="020B0604020202020204" pitchFamily="34" charset="0"/>
              </a:rPr>
              <a:t> </a:t>
            </a:r>
            <a:r>
              <a:rPr lang="en-US" sz="4000" u="none" dirty="0" err="1">
                <a:solidFill>
                  <a:schemeClr val="bg1"/>
                </a:solidFill>
                <a:latin typeface="Arial" panose="020B0604020202020204" pitchFamily="34" charset="0"/>
                <a:cs typeface="Arial" panose="020B0604020202020204" pitchFamily="34" charset="0"/>
              </a:rPr>
              <a:t>các</a:t>
            </a:r>
            <a:r>
              <a:rPr lang="en-US" sz="4000" u="none" dirty="0">
                <a:solidFill>
                  <a:schemeClr val="bg1"/>
                </a:solidFill>
                <a:latin typeface="Arial" panose="020B0604020202020204" pitchFamily="34" charset="0"/>
                <a:cs typeface="Arial" panose="020B0604020202020204" pitchFamily="34" charset="0"/>
              </a:rPr>
              <a:t> </a:t>
            </a:r>
            <a:r>
              <a:rPr lang="en-US" sz="4000" u="none" dirty="0" err="1">
                <a:solidFill>
                  <a:schemeClr val="bg1"/>
                </a:solidFill>
                <a:latin typeface="Arial" panose="020B0604020202020204" pitchFamily="34" charset="0"/>
                <a:cs typeface="Arial" panose="020B0604020202020204" pitchFamily="34" charset="0"/>
              </a:rPr>
              <a:t>sản</a:t>
            </a:r>
            <a:r>
              <a:rPr lang="en-US" sz="4000" u="none" dirty="0">
                <a:solidFill>
                  <a:schemeClr val="bg1"/>
                </a:solidFill>
                <a:latin typeface="Arial" panose="020B0604020202020204" pitchFamily="34" charset="0"/>
                <a:cs typeface="Arial" panose="020B0604020202020204" pitchFamily="34" charset="0"/>
              </a:rPr>
              <a:t> </a:t>
            </a:r>
            <a:r>
              <a:rPr lang="en-US" sz="4000" u="none" dirty="0" err="1">
                <a:solidFill>
                  <a:schemeClr val="bg1"/>
                </a:solidFill>
                <a:latin typeface="Arial" panose="020B0604020202020204" pitchFamily="34" charset="0"/>
                <a:cs typeface="Arial" panose="020B0604020202020204" pitchFamily="34" charset="0"/>
              </a:rPr>
              <a:t>phẩm</a:t>
            </a:r>
            <a:r>
              <a:rPr lang="en-US" sz="4000" u="none" dirty="0">
                <a:solidFill>
                  <a:schemeClr val="bg1"/>
                </a:solidFill>
                <a:latin typeface="Arial" panose="020B0604020202020204" pitchFamily="34" charset="0"/>
                <a:cs typeface="Arial" panose="020B0604020202020204" pitchFamily="34" charset="0"/>
              </a:rPr>
              <a:t> </a:t>
            </a:r>
            <a:r>
              <a:rPr lang="en-US" sz="4000" u="none" dirty="0" err="1">
                <a:solidFill>
                  <a:schemeClr val="bg1"/>
                </a:solidFill>
                <a:latin typeface="Arial" panose="020B0604020202020204" pitchFamily="34" charset="0"/>
                <a:cs typeface="Arial" panose="020B0604020202020204" pitchFamily="34" charset="0"/>
              </a:rPr>
              <a:t>mĩ</a:t>
            </a:r>
            <a:r>
              <a:rPr lang="en-US" sz="4000" u="none" dirty="0">
                <a:solidFill>
                  <a:schemeClr val="bg1"/>
                </a:solidFill>
                <a:latin typeface="Arial" panose="020B0604020202020204" pitchFamily="34" charset="0"/>
                <a:cs typeface="Arial" panose="020B0604020202020204" pitchFamily="34" charset="0"/>
              </a:rPr>
              <a:t> </a:t>
            </a:r>
            <a:r>
              <a:rPr lang="en-US" sz="4000" u="none" dirty="0" err="1">
                <a:solidFill>
                  <a:schemeClr val="bg1"/>
                </a:solidFill>
                <a:latin typeface="Arial" panose="020B0604020202020204" pitchFamily="34" charset="0"/>
                <a:cs typeface="Arial" panose="020B0604020202020204" pitchFamily="34" charset="0"/>
              </a:rPr>
              <a:t>thuật</a:t>
            </a:r>
            <a:r>
              <a:rPr lang="en-US" sz="4000" u="none" dirty="0">
                <a:solidFill>
                  <a:schemeClr val="bg1"/>
                </a:solidFill>
                <a:latin typeface="Arial" panose="020B0604020202020204" pitchFamily="34" charset="0"/>
                <a:cs typeface="Arial" panose="020B0604020202020204" pitchFamily="34" charset="0"/>
              </a:rPr>
              <a:t> </a:t>
            </a:r>
            <a:r>
              <a:rPr lang="en-US" sz="4000" u="none" dirty="0" err="1">
                <a:solidFill>
                  <a:schemeClr val="bg1"/>
                </a:solidFill>
                <a:latin typeface="Arial" panose="020B0604020202020204" pitchFamily="34" charset="0"/>
                <a:cs typeface="Arial" panose="020B0604020202020204" pitchFamily="34" charset="0"/>
              </a:rPr>
              <a:t>và</a:t>
            </a:r>
            <a:r>
              <a:rPr lang="en-US" sz="4000" u="none" dirty="0">
                <a:solidFill>
                  <a:schemeClr val="bg1"/>
                </a:solidFill>
                <a:latin typeface="Arial" panose="020B0604020202020204" pitchFamily="34" charset="0"/>
                <a:cs typeface="Arial" panose="020B0604020202020204" pitchFamily="34" charset="0"/>
              </a:rPr>
              <a:t> </a:t>
            </a:r>
            <a:r>
              <a:rPr lang="en-US" sz="4000" u="none" dirty="0" err="1">
                <a:solidFill>
                  <a:schemeClr val="bg1"/>
                </a:solidFill>
                <a:latin typeface="Arial" panose="020B0604020202020204" pitchFamily="34" charset="0"/>
                <a:cs typeface="Arial" panose="020B0604020202020204" pitchFamily="34" charset="0"/>
              </a:rPr>
              <a:t>trả</a:t>
            </a:r>
            <a:r>
              <a:rPr lang="en-US" sz="4000" u="none" dirty="0">
                <a:solidFill>
                  <a:schemeClr val="bg1"/>
                </a:solidFill>
                <a:latin typeface="Arial" panose="020B0604020202020204" pitchFamily="34" charset="0"/>
                <a:cs typeface="Arial" panose="020B0604020202020204" pitchFamily="34" charset="0"/>
              </a:rPr>
              <a:t> </a:t>
            </a:r>
            <a:r>
              <a:rPr lang="en-US" sz="4000" u="none" dirty="0" err="1">
                <a:solidFill>
                  <a:schemeClr val="bg1"/>
                </a:solidFill>
                <a:latin typeface="Arial" panose="020B0604020202020204" pitchFamily="34" charset="0"/>
                <a:cs typeface="Arial" panose="020B0604020202020204" pitchFamily="34" charset="0"/>
              </a:rPr>
              <a:t>l</a:t>
            </a:r>
            <a:r>
              <a:rPr lang="en-US" sz="4000" dirty="0" err="1">
                <a:solidFill>
                  <a:schemeClr val="bg1"/>
                </a:solidFill>
                <a:latin typeface="Arial" panose="020B0604020202020204" pitchFamily="34" charset="0"/>
                <a:cs typeface="Arial" panose="020B0604020202020204" pitchFamily="34" charset="0"/>
              </a:rPr>
              <a:t>ời</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câu</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hỏi</a:t>
            </a:r>
            <a:r>
              <a:rPr lang="en-US" sz="4000" dirty="0">
                <a:solidFill>
                  <a:schemeClr val="bg1"/>
                </a:solidFill>
                <a:latin typeface="Arial" panose="020B0604020202020204" pitchFamily="34" charset="0"/>
                <a:cs typeface="Arial" panose="020B0604020202020204" pitchFamily="34" charset="0"/>
              </a:rPr>
              <a:t>:</a:t>
            </a:r>
          </a:p>
          <a:p>
            <a:pPr marL="571500" lvl="0" indent="-571500" algn="just">
              <a:lnSpc>
                <a:spcPct val="150000"/>
              </a:lnSpc>
              <a:spcBef>
                <a:spcPct val="0"/>
              </a:spcBef>
              <a:buFont typeface="Arial" panose="020B0604020202020204" pitchFamily="34" charset="0"/>
              <a:buChar char="•"/>
            </a:pPr>
            <a:r>
              <a:rPr lang="en-US" sz="4000" u="none" dirty="0" err="1">
                <a:solidFill>
                  <a:schemeClr val="bg1"/>
                </a:solidFill>
                <a:latin typeface="Arial" panose="020B0604020202020204" pitchFamily="34" charset="0"/>
                <a:cs typeface="Arial" panose="020B0604020202020204" pitchFamily="34" charset="0"/>
              </a:rPr>
              <a:t>Chất</a:t>
            </a:r>
            <a:r>
              <a:rPr lang="en-US" sz="4000" u="none" dirty="0">
                <a:solidFill>
                  <a:schemeClr val="bg1"/>
                </a:solidFill>
                <a:latin typeface="Arial" panose="020B0604020202020204" pitchFamily="34" charset="0"/>
                <a:cs typeface="Arial" panose="020B0604020202020204" pitchFamily="34" charset="0"/>
              </a:rPr>
              <a:t> </a:t>
            </a:r>
            <a:r>
              <a:rPr lang="en-US" sz="4000" u="none" dirty="0" err="1">
                <a:solidFill>
                  <a:schemeClr val="bg1"/>
                </a:solidFill>
                <a:latin typeface="Arial" panose="020B0604020202020204" pitchFamily="34" charset="0"/>
                <a:cs typeface="Arial" panose="020B0604020202020204" pitchFamily="34" charset="0"/>
              </a:rPr>
              <a:t>liệu</a:t>
            </a:r>
            <a:r>
              <a:rPr lang="en-US" sz="4000" u="none" dirty="0">
                <a:solidFill>
                  <a:schemeClr val="bg1"/>
                </a:solidFill>
                <a:latin typeface="Arial" panose="020B0604020202020204" pitchFamily="34" charset="0"/>
                <a:cs typeface="Arial" panose="020B0604020202020204" pitchFamily="34" charset="0"/>
              </a:rPr>
              <a:t> </a:t>
            </a:r>
            <a:r>
              <a:rPr lang="en-US" sz="4000" u="none" dirty="0" err="1">
                <a:solidFill>
                  <a:schemeClr val="bg1"/>
                </a:solidFill>
                <a:latin typeface="Arial" panose="020B0604020202020204" pitchFamily="34" charset="0"/>
                <a:cs typeface="Arial" panose="020B0604020202020204" pitchFamily="34" charset="0"/>
              </a:rPr>
              <a:t>thực</a:t>
            </a:r>
            <a:r>
              <a:rPr lang="en-US" sz="4000" u="none" dirty="0">
                <a:solidFill>
                  <a:schemeClr val="bg1"/>
                </a:solidFill>
                <a:latin typeface="Arial" panose="020B0604020202020204" pitchFamily="34" charset="0"/>
                <a:cs typeface="Arial" panose="020B0604020202020204" pitchFamily="34" charset="0"/>
              </a:rPr>
              <a:t> </a:t>
            </a:r>
            <a:r>
              <a:rPr lang="en-US" sz="4000" u="none" dirty="0" err="1">
                <a:solidFill>
                  <a:schemeClr val="bg1"/>
                </a:solidFill>
                <a:latin typeface="Arial" panose="020B0604020202020204" pitchFamily="34" charset="0"/>
                <a:cs typeface="Arial" panose="020B0604020202020204" pitchFamily="34" charset="0"/>
              </a:rPr>
              <a:t>hiện</a:t>
            </a:r>
            <a:r>
              <a:rPr lang="en-US" sz="4000" u="none" dirty="0">
                <a:solidFill>
                  <a:schemeClr val="bg1"/>
                </a:solidFill>
                <a:latin typeface="Arial" panose="020B0604020202020204" pitchFamily="34" charset="0"/>
                <a:cs typeface="Arial" panose="020B0604020202020204" pitchFamily="34" charset="0"/>
              </a:rPr>
              <a:t> </a:t>
            </a:r>
            <a:r>
              <a:rPr lang="en-US" sz="4000" u="none" dirty="0" err="1">
                <a:solidFill>
                  <a:schemeClr val="bg1"/>
                </a:solidFill>
                <a:latin typeface="Arial" panose="020B0604020202020204" pitchFamily="34" charset="0"/>
                <a:cs typeface="Arial" panose="020B0604020202020204" pitchFamily="34" charset="0"/>
              </a:rPr>
              <a:t>là</a:t>
            </a:r>
            <a:r>
              <a:rPr lang="en-US" sz="4000" u="none" dirty="0">
                <a:solidFill>
                  <a:schemeClr val="bg1"/>
                </a:solidFill>
                <a:latin typeface="Arial" panose="020B0604020202020204" pitchFamily="34" charset="0"/>
                <a:cs typeface="Arial" panose="020B0604020202020204" pitchFamily="34" charset="0"/>
              </a:rPr>
              <a:t> </a:t>
            </a:r>
            <a:r>
              <a:rPr lang="en-US" sz="4000" u="none" dirty="0" err="1">
                <a:solidFill>
                  <a:schemeClr val="bg1"/>
                </a:solidFill>
                <a:latin typeface="Arial" panose="020B0604020202020204" pitchFamily="34" charset="0"/>
                <a:cs typeface="Arial" panose="020B0604020202020204" pitchFamily="34" charset="0"/>
              </a:rPr>
              <a:t>gì</a:t>
            </a:r>
            <a:r>
              <a:rPr lang="en-US" sz="4000" u="none" dirty="0">
                <a:solidFill>
                  <a:schemeClr val="bg1"/>
                </a:solidFill>
                <a:latin typeface="Arial" panose="020B0604020202020204" pitchFamily="34" charset="0"/>
                <a:cs typeface="Arial" panose="020B0604020202020204" pitchFamily="34" charset="0"/>
              </a:rPr>
              <a:t>?</a:t>
            </a:r>
          </a:p>
          <a:p>
            <a:pPr marL="571500" lvl="0" indent="-571500" algn="just">
              <a:lnSpc>
                <a:spcPct val="150000"/>
              </a:lnSpc>
              <a:spcBef>
                <a:spcPct val="0"/>
              </a:spcBef>
              <a:buFont typeface="Arial" panose="020B0604020202020204" pitchFamily="34" charset="0"/>
              <a:buChar char="•"/>
            </a:pPr>
            <a:r>
              <a:rPr lang="en-US" sz="4000" dirty="0" err="1">
                <a:solidFill>
                  <a:schemeClr val="bg1"/>
                </a:solidFill>
                <a:latin typeface="Arial" panose="020B0604020202020204" pitchFamily="34" charset="0"/>
                <a:cs typeface="Arial" panose="020B0604020202020204" pitchFamily="34" charset="0"/>
              </a:rPr>
              <a:t>Màu</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sắc</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và</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cách</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diễn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tả</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không</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gian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nh</a:t>
            </a:r>
            <a:r>
              <a:rPr lang="vi-VN" sz="4000" dirty="0">
                <a:solidFill>
                  <a:schemeClr val="bg1"/>
                </a:solidFill>
                <a:latin typeface="Arial" panose="020B0604020202020204" pitchFamily="34" charset="0"/>
                <a:cs typeface="Arial" panose="020B0604020202020204" pitchFamily="34" charset="0"/>
              </a:rPr>
              <a:t>ư</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thế</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nào</a:t>
            </a:r>
            <a:r>
              <a:rPr lang="en-US" sz="4000" dirty="0">
                <a:solidFill>
                  <a:schemeClr val="bg1"/>
                </a:solidFill>
                <a:latin typeface="Arial" panose="020B0604020202020204" pitchFamily="34" charset="0"/>
                <a:cs typeface="Arial" panose="020B0604020202020204" pitchFamily="34" charset="0"/>
              </a:rPr>
              <a:t>?</a:t>
            </a:r>
          </a:p>
          <a:p>
            <a:pPr marL="571500" lvl="0" indent="-571500" algn="just">
              <a:lnSpc>
                <a:spcPct val="150000"/>
              </a:lnSpc>
              <a:spcBef>
                <a:spcPct val="0"/>
              </a:spcBef>
              <a:buFont typeface="Arial" panose="020B0604020202020204" pitchFamily="34" charset="0"/>
              <a:buChar char="•"/>
            </a:pPr>
            <a:r>
              <a:rPr lang="en-US" sz="4000" u="none" dirty="0" err="1">
                <a:solidFill>
                  <a:schemeClr val="bg1"/>
                </a:solidFill>
                <a:latin typeface="Arial" panose="020B0604020202020204" pitchFamily="34" charset="0"/>
                <a:cs typeface="Arial" panose="020B0604020202020204" pitchFamily="34" charset="0"/>
              </a:rPr>
              <a:t>Nội</a:t>
            </a:r>
            <a:r>
              <a:rPr lang="en-US" sz="4000" u="none" dirty="0">
                <a:solidFill>
                  <a:schemeClr val="bg1"/>
                </a:solidFill>
                <a:latin typeface="Arial" panose="020B0604020202020204" pitchFamily="34" charset="0"/>
                <a:cs typeface="Arial" panose="020B0604020202020204" pitchFamily="34" charset="0"/>
              </a:rPr>
              <a:t> dung </a:t>
            </a:r>
            <a:r>
              <a:rPr lang="en-US" sz="4000" u="none" dirty="0" err="1">
                <a:solidFill>
                  <a:schemeClr val="bg1"/>
                </a:solidFill>
                <a:latin typeface="Arial" panose="020B0604020202020204" pitchFamily="34" charset="0"/>
                <a:cs typeface="Arial" panose="020B0604020202020204" pitchFamily="34" charset="0"/>
              </a:rPr>
              <a:t>phản</a:t>
            </a:r>
            <a:r>
              <a:rPr lang="en-US" sz="4000" u="none" dirty="0">
                <a:solidFill>
                  <a:schemeClr val="bg1"/>
                </a:solidFill>
                <a:latin typeface="Arial" panose="020B0604020202020204" pitchFamily="34" charset="0"/>
                <a:cs typeface="Arial" panose="020B0604020202020204" pitchFamily="34" charset="0"/>
              </a:rPr>
              <a:t> </a:t>
            </a:r>
            <a:r>
              <a:rPr lang="en-US" sz="4000" u="none" dirty="0" err="1">
                <a:solidFill>
                  <a:schemeClr val="bg1"/>
                </a:solidFill>
                <a:latin typeface="Arial" panose="020B0604020202020204" pitchFamily="34" charset="0"/>
                <a:cs typeface="Arial" panose="020B0604020202020204" pitchFamily="34" charset="0"/>
              </a:rPr>
              <a:t>ánh</a:t>
            </a:r>
            <a:r>
              <a:rPr lang="en-US" sz="4000" u="none" dirty="0">
                <a:solidFill>
                  <a:schemeClr val="bg1"/>
                </a:solidFill>
                <a:latin typeface="Arial" panose="020B0604020202020204" pitchFamily="34" charset="0"/>
                <a:cs typeface="Arial" panose="020B0604020202020204" pitchFamily="34" charset="0"/>
              </a:rPr>
              <a:t> </a:t>
            </a:r>
            <a:r>
              <a:rPr lang="en-US" sz="4000" u="none" dirty="0" err="1">
                <a:solidFill>
                  <a:schemeClr val="bg1"/>
                </a:solidFill>
                <a:latin typeface="Arial" panose="020B0604020202020204" pitchFamily="34" charset="0"/>
                <a:cs typeface="Arial" panose="020B0604020202020204" pitchFamily="34" charset="0"/>
              </a:rPr>
              <a:t>thông</a:t>
            </a:r>
            <a:r>
              <a:rPr lang="en-US" sz="4000" u="none" dirty="0">
                <a:solidFill>
                  <a:schemeClr val="bg1"/>
                </a:solidFill>
                <a:latin typeface="Arial" panose="020B0604020202020204" pitchFamily="34" charset="0"/>
                <a:cs typeface="Arial" panose="020B0604020202020204" pitchFamily="34" charset="0"/>
              </a:rPr>
              <a:t> </a:t>
            </a:r>
            <a:r>
              <a:rPr lang="en-US" sz="4000" u="none" dirty="0" err="1">
                <a:solidFill>
                  <a:schemeClr val="bg1"/>
                </a:solidFill>
                <a:latin typeface="Arial" panose="020B0604020202020204" pitchFamily="34" charset="0"/>
                <a:cs typeface="Arial" panose="020B0604020202020204" pitchFamily="34" charset="0"/>
              </a:rPr>
              <a:t>điệp</a:t>
            </a:r>
            <a:r>
              <a:rPr lang="en-US" sz="4000" u="none" dirty="0">
                <a:solidFill>
                  <a:schemeClr val="bg1"/>
                </a:solidFill>
                <a:latin typeface="Arial" panose="020B0604020202020204" pitchFamily="34" charset="0"/>
                <a:cs typeface="Arial" panose="020B0604020202020204" pitchFamily="34" charset="0"/>
              </a:rPr>
              <a:t> </a:t>
            </a:r>
            <a:r>
              <a:rPr lang="en-US" sz="4000" u="none" dirty="0" err="1">
                <a:solidFill>
                  <a:schemeClr val="bg1"/>
                </a:solidFill>
                <a:latin typeface="Arial" panose="020B0604020202020204" pitchFamily="34" charset="0"/>
                <a:cs typeface="Arial" panose="020B0604020202020204" pitchFamily="34" charset="0"/>
              </a:rPr>
              <a:t>gì</a:t>
            </a:r>
            <a:r>
              <a:rPr lang="en-US" sz="4000" u="none" dirty="0">
                <a:solidFill>
                  <a:schemeClr val="bg1"/>
                </a:solidFill>
                <a:latin typeface="Arial" panose="020B0604020202020204" pitchFamily="34" charset="0"/>
                <a:cs typeface="Arial" panose="020B0604020202020204" pitchFamily="34" charset="0"/>
              </a:rPr>
              <a:t>?</a:t>
            </a:r>
          </a:p>
        </p:txBody>
      </p:sp>
      <p:pic>
        <p:nvPicPr>
          <p:cNvPr id="31" name="Picture 27">
            <a:extLst>
              <a:ext uri="{FF2B5EF4-FFF2-40B4-BE49-F238E27FC236}">
                <a16:creationId xmlns:a16="http://schemas.microsoft.com/office/drawing/2014/main" id="{9E085F62-6637-4524-8997-1012C42D6A3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682255" y="8436477"/>
            <a:ext cx="946446" cy="1879224"/>
          </a:xfrm>
          <a:prstGeom prst="rect">
            <a:avLst/>
          </a:prstGeom>
        </p:spPr>
      </p:pic>
      <p:pic>
        <p:nvPicPr>
          <p:cNvPr id="32" name="Picture 28">
            <a:extLst>
              <a:ext uri="{FF2B5EF4-FFF2-40B4-BE49-F238E27FC236}">
                <a16:creationId xmlns:a16="http://schemas.microsoft.com/office/drawing/2014/main" id="{CF1A7212-7FD0-4416-9409-DF49CF1DC00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774892" y="8888457"/>
            <a:ext cx="782918" cy="140720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1+#ppt_w/2"/>
                                          </p:val>
                                        </p:tav>
                                        <p:tav tm="100000">
                                          <p:val>
                                            <p:strVal val="#ppt_x"/>
                                          </p:val>
                                        </p:tav>
                                      </p:tavLst>
                                    </p:anim>
                                    <p:anim calcmode="lin" valueType="num">
                                      <p:cBhvr additive="base">
                                        <p:cTn id="16" dur="500" fill="hold"/>
                                        <p:tgtEl>
                                          <p:spTgt spid="31"/>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1+#ppt_w/2"/>
                                          </p:val>
                                        </p:tav>
                                        <p:tav tm="100000">
                                          <p:val>
                                            <p:strVal val="#ppt_x"/>
                                          </p:val>
                                        </p:tav>
                                      </p:tavLst>
                                    </p:anim>
                                    <p:anim calcmode="lin" valueType="num">
                                      <p:cBhvr additive="base">
                                        <p:cTn id="20"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0-#ppt_w/2"/>
                                          </p:val>
                                        </p:tav>
                                        <p:tav tm="100000">
                                          <p:val>
                                            <p:strVal val="#ppt_x"/>
                                          </p:val>
                                        </p:tav>
                                      </p:tavLst>
                                    </p:anim>
                                    <p:anim calcmode="lin" valueType="num">
                                      <p:cBhvr additive="base">
                                        <p:cTn id="2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0">
                                            <p:txEl>
                                              <p:pRg st="0" end="0"/>
                                            </p:txEl>
                                          </p:spTgt>
                                        </p:tgtEl>
                                        <p:attrNameLst>
                                          <p:attrName>style.visibility</p:attrName>
                                        </p:attrNameLst>
                                      </p:cBhvr>
                                      <p:to>
                                        <p:strVal val="visible"/>
                                      </p:to>
                                    </p:set>
                                    <p:anim calcmode="lin" valueType="num">
                                      <p:cBhvr additive="base">
                                        <p:cTn id="31" dur="500" fill="hold"/>
                                        <p:tgtEl>
                                          <p:spTgt spid="30">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0">
                                            <p:txEl>
                                              <p:pRg st="1" end="1"/>
                                            </p:txEl>
                                          </p:spTgt>
                                        </p:tgtEl>
                                        <p:attrNameLst>
                                          <p:attrName>style.visibility</p:attrName>
                                        </p:attrNameLst>
                                      </p:cBhvr>
                                      <p:to>
                                        <p:strVal val="visible"/>
                                      </p:to>
                                    </p:set>
                                    <p:anim calcmode="lin" valueType="num">
                                      <p:cBhvr additive="base">
                                        <p:cTn id="37" dur="500" fill="hold"/>
                                        <p:tgtEl>
                                          <p:spTgt spid="30">
                                            <p:txEl>
                                              <p:pRg st="1" end="1"/>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0">
                                            <p:txEl>
                                              <p:pRg st="2" end="2"/>
                                            </p:txEl>
                                          </p:spTgt>
                                        </p:tgtEl>
                                        <p:attrNameLst>
                                          <p:attrName>style.visibility</p:attrName>
                                        </p:attrNameLst>
                                      </p:cBhvr>
                                      <p:to>
                                        <p:strVal val="visible"/>
                                      </p:to>
                                    </p:set>
                                    <p:anim calcmode="lin" valueType="num">
                                      <p:cBhvr additive="base">
                                        <p:cTn id="43" dur="500" fill="hold"/>
                                        <p:tgtEl>
                                          <p:spTgt spid="30">
                                            <p:txEl>
                                              <p:pRg st="2" end="2"/>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0">
                                            <p:txEl>
                                              <p:pRg st="3" end="3"/>
                                            </p:txEl>
                                          </p:spTgt>
                                        </p:tgtEl>
                                        <p:attrNameLst>
                                          <p:attrName>style.visibility</p:attrName>
                                        </p:attrNameLst>
                                      </p:cBhvr>
                                      <p:to>
                                        <p:strVal val="visible"/>
                                      </p:to>
                                    </p:set>
                                    <p:anim calcmode="lin" valueType="num">
                                      <p:cBhvr additive="base">
                                        <p:cTn id="49" dur="500" fill="hold"/>
                                        <p:tgtEl>
                                          <p:spTgt spid="30">
                                            <p:txEl>
                                              <p:pRg st="3" end="3"/>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530E1D-A37F-485D-8252-CA89C96372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290" y="386512"/>
            <a:ext cx="5296639" cy="4544059"/>
          </a:xfrm>
          <a:prstGeom prst="rect">
            <a:avLst/>
          </a:prstGeom>
        </p:spPr>
      </p:pic>
      <p:pic>
        <p:nvPicPr>
          <p:cNvPr id="5" name="Picture 4">
            <a:extLst>
              <a:ext uri="{FF2B5EF4-FFF2-40B4-BE49-F238E27FC236}">
                <a16:creationId xmlns:a16="http://schemas.microsoft.com/office/drawing/2014/main" id="{4718B7E9-B6FE-4973-AC7C-62E1F5B7C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862" y="4930571"/>
            <a:ext cx="4449700" cy="4981960"/>
          </a:xfrm>
          <a:prstGeom prst="rect">
            <a:avLst/>
          </a:prstGeom>
        </p:spPr>
      </p:pic>
      <p:pic>
        <p:nvPicPr>
          <p:cNvPr id="7" name="Picture 6">
            <a:extLst>
              <a:ext uri="{FF2B5EF4-FFF2-40B4-BE49-F238E27FC236}">
                <a16:creationId xmlns:a16="http://schemas.microsoft.com/office/drawing/2014/main" id="{909F5794-1889-450B-A0B6-654D769E1E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6093" y="299069"/>
            <a:ext cx="5887154" cy="9263005"/>
          </a:xfrm>
          <a:prstGeom prst="rect">
            <a:avLst/>
          </a:prstGeom>
        </p:spPr>
      </p:pic>
      <p:pic>
        <p:nvPicPr>
          <p:cNvPr id="9" name="Picture 8">
            <a:extLst>
              <a:ext uri="{FF2B5EF4-FFF2-40B4-BE49-F238E27FC236}">
                <a16:creationId xmlns:a16="http://schemas.microsoft.com/office/drawing/2014/main" id="{B1BE58B4-DA07-4BC8-ACF7-C81B4B999C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74636" y="299069"/>
            <a:ext cx="5868219" cy="4286848"/>
          </a:xfrm>
          <a:prstGeom prst="rect">
            <a:avLst/>
          </a:prstGeom>
        </p:spPr>
      </p:pic>
    </p:spTree>
    <p:extLst>
      <p:ext uri="{BB962C8B-B14F-4D97-AF65-F5344CB8AC3E}">
        <p14:creationId xmlns:p14="http://schemas.microsoft.com/office/powerpoint/2010/main" val="2838192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5383402" y="-2160167"/>
            <a:ext cx="7521196" cy="14203730"/>
          </a:xfrm>
          <a:prstGeom prst="rect">
            <a:avLst/>
          </a:prstGeom>
        </p:spPr>
      </p:pic>
      <p:sp>
        <p:nvSpPr>
          <p:cNvPr id="4" name="TextBox 4"/>
          <p:cNvSpPr txBox="1"/>
          <p:nvPr/>
        </p:nvSpPr>
        <p:spPr>
          <a:xfrm>
            <a:off x="4825098" y="1584704"/>
            <a:ext cx="8360389" cy="1335237"/>
          </a:xfrm>
          <a:prstGeom prst="rect">
            <a:avLst/>
          </a:prstGeom>
        </p:spPr>
        <p:txBody>
          <a:bodyPr lIns="0" tIns="0" rIns="0" bIns="0" rtlCol="0" anchor="t">
            <a:spAutoFit/>
          </a:bodyPr>
          <a:lstStyle/>
          <a:p>
            <a:pPr marL="0" lvl="0" indent="0" algn="ctr">
              <a:lnSpc>
                <a:spcPct val="150000"/>
              </a:lnSpc>
              <a:spcBef>
                <a:spcPct val="0"/>
              </a:spcBef>
            </a:pPr>
            <a:r>
              <a:rPr lang="en-US" sz="6600" dirty="0">
                <a:solidFill>
                  <a:srgbClr val="468C48"/>
                </a:solidFill>
                <a:latin typeface="Arial" panose="020B0604020202020204" pitchFamily="34" charset="0"/>
                <a:cs typeface="Arial" panose="020B0604020202020204" pitchFamily="34" charset="0"/>
              </a:rPr>
              <a:t>KẾT LUẬN</a:t>
            </a: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0666" y="6620544"/>
            <a:ext cx="5284471" cy="3872076"/>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37342" y="-915174"/>
            <a:ext cx="3060378" cy="3060378"/>
          </a:xfrm>
          <a:prstGeom prst="rect">
            <a:avLst/>
          </a:prstGeom>
        </p:spPr>
      </p:pic>
      <p:sp>
        <p:nvSpPr>
          <p:cNvPr id="12" name="Rectangle 11">
            <a:extLst>
              <a:ext uri="{FF2B5EF4-FFF2-40B4-BE49-F238E27FC236}">
                <a16:creationId xmlns:a16="http://schemas.microsoft.com/office/drawing/2014/main" id="{B0E2041F-450C-4696-8BC3-97EABF21EF80}"/>
              </a:ext>
            </a:extLst>
          </p:cNvPr>
          <p:cNvSpPr/>
          <p:nvPr/>
        </p:nvSpPr>
        <p:spPr>
          <a:xfrm>
            <a:off x="3314699" y="2857500"/>
            <a:ext cx="11658600" cy="820674"/>
          </a:xfrm>
          <a:prstGeom prst="rect">
            <a:avLst/>
          </a:prstGeom>
        </p:spPr>
        <p:txBody>
          <a:bodyPr wrap="square">
            <a:spAutoFit/>
          </a:bodyPr>
          <a:lstStyle/>
          <a:p>
            <a:pPr algn="just">
              <a:lnSpc>
                <a:spcPct val="150000"/>
              </a:lnSpc>
            </a:pPr>
            <a:r>
              <a:rPr lang="vi-VN" sz="3600" dirty="0">
                <a:latin typeface="Arial" panose="020B0604020202020204" pitchFamily="34" charset="0"/>
                <a:ea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B2AC4F85-9447-4691-AA25-F7142EF71161}"/>
              </a:ext>
            </a:extLst>
          </p:cNvPr>
          <p:cNvSpPr/>
          <p:nvPr/>
        </p:nvSpPr>
        <p:spPr>
          <a:xfrm>
            <a:off x="3175991" y="3323544"/>
            <a:ext cx="11658600" cy="3686266"/>
          </a:xfrm>
          <a:prstGeom prst="rect">
            <a:avLst/>
          </a:prstGeom>
        </p:spPr>
        <p:txBody>
          <a:bodyPr wrap="square">
            <a:spAutoFit/>
          </a:bodyPr>
          <a:lstStyle/>
          <a:p>
            <a:pPr algn="just">
              <a:lnSpc>
                <a:spcPct val="150000"/>
              </a:lnSpc>
            </a:pPr>
            <a:r>
              <a:rPr lang="vi-VN" sz="4000" dirty="0">
                <a:ea typeface="Calibri" panose="020F0502020204030204" pitchFamily="34" charset="0"/>
              </a:rPr>
              <a:t>Các tác phẩm, sản phẩm mĩ thuật về đề tài môi trường thường có nội dung tuyên truyền, được thể hiện thông qua ngôn ngữ màu sắc, hình thể, không gian, chất liệu...</a:t>
            </a:r>
            <a:endParaRPr lang="en-US" sz="4000" dirty="0"/>
          </a:p>
        </p:txBody>
      </p:sp>
    </p:spTree>
    <p:extLst>
      <p:ext uri="{BB962C8B-B14F-4D97-AF65-F5344CB8AC3E}">
        <p14:creationId xmlns:p14="http://schemas.microsoft.com/office/powerpoint/2010/main" val="1645169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8361500" y="1142665"/>
            <a:ext cx="8499870" cy="8001669"/>
          </a:xfrm>
          <a:prstGeom prst="rect">
            <a:avLst/>
          </a:prstGeom>
        </p:spPr>
      </p:pic>
      <p:grpSp>
        <p:nvGrpSpPr>
          <p:cNvPr id="3" name="Group 3"/>
          <p:cNvGrpSpPr/>
          <p:nvPr/>
        </p:nvGrpSpPr>
        <p:grpSpPr>
          <a:xfrm>
            <a:off x="15548687" y="7715250"/>
            <a:ext cx="2739313" cy="2571750"/>
            <a:chOff x="0" y="0"/>
            <a:chExt cx="8431921" cy="10304641"/>
          </a:xfrm>
        </p:grpSpPr>
        <p:pic>
          <p:nvPicPr>
            <p:cNvPr id="4" name="Picture 4"/>
            <p:cNvPicPr>
              <a:picLocks noChangeAspect="1"/>
            </p:cNvPicPr>
            <p:nvPr/>
          </p:nvPicPr>
          <p:blipFill>
            <a:blip r:embed="rId4"/>
            <a:srcRect l="38434" t="7869" r="18529" b="13239"/>
            <a:stretch>
              <a:fillRect/>
            </a:stretch>
          </p:blipFill>
          <p:spPr>
            <a:xfrm>
              <a:off x="0" y="0"/>
              <a:ext cx="8431921" cy="10304641"/>
            </a:xfrm>
            <a:prstGeom prst="rect">
              <a:avLst/>
            </a:prstGeom>
          </p:spPr>
        </p:pic>
      </p:grpSp>
      <p:sp>
        <p:nvSpPr>
          <p:cNvPr id="5" name="TextBox 5"/>
          <p:cNvSpPr txBox="1"/>
          <p:nvPr/>
        </p:nvSpPr>
        <p:spPr>
          <a:xfrm>
            <a:off x="1152619" y="1562100"/>
            <a:ext cx="6409843" cy="4780668"/>
          </a:xfrm>
          <a:prstGeom prst="rect">
            <a:avLst/>
          </a:prstGeom>
        </p:spPr>
        <p:txBody>
          <a:bodyPr wrap="square" lIns="0" tIns="0" rIns="0" bIns="0" rtlCol="0" anchor="t">
            <a:spAutoFit/>
          </a:bodyPr>
          <a:lstStyle/>
          <a:p>
            <a:pPr marL="0" lvl="0" indent="0" algn="ctr">
              <a:lnSpc>
                <a:spcPct val="150000"/>
              </a:lnSpc>
              <a:spcBef>
                <a:spcPct val="0"/>
              </a:spcBef>
            </a:pPr>
            <a:r>
              <a:rPr lang="en-US" sz="7200" dirty="0">
                <a:solidFill>
                  <a:srgbClr val="468C48"/>
                </a:solidFill>
                <a:latin typeface="Arial" panose="020B0604020202020204" pitchFamily="34" charset="0"/>
                <a:cs typeface="Arial" panose="020B0604020202020204" pitchFamily="34" charset="0"/>
              </a:rPr>
              <a:t>2. LUYỆN TẬP</a:t>
            </a:r>
          </a:p>
          <a:p>
            <a:pPr marL="0" lvl="0" indent="0" algn="ctr">
              <a:lnSpc>
                <a:spcPct val="150000"/>
              </a:lnSpc>
              <a:spcBef>
                <a:spcPct val="0"/>
              </a:spcBef>
            </a:pPr>
            <a:r>
              <a:rPr lang="en-US" sz="7200" dirty="0">
                <a:solidFill>
                  <a:srgbClr val="468C48"/>
                </a:solidFill>
                <a:latin typeface="Arial" panose="020B0604020202020204" pitchFamily="34" charset="0"/>
                <a:cs typeface="Arial" panose="020B0604020202020204" pitchFamily="34" charset="0"/>
              </a:rPr>
              <a:t>VÀ</a:t>
            </a:r>
          </a:p>
          <a:p>
            <a:pPr marL="0" lvl="0" indent="0" algn="ctr">
              <a:lnSpc>
                <a:spcPct val="150000"/>
              </a:lnSpc>
              <a:spcBef>
                <a:spcPct val="0"/>
              </a:spcBef>
            </a:pPr>
            <a:r>
              <a:rPr lang="en-US" sz="7200" dirty="0">
                <a:solidFill>
                  <a:srgbClr val="468C48"/>
                </a:solidFill>
                <a:latin typeface="Arial" panose="020B0604020202020204" pitchFamily="34" charset="0"/>
                <a:cs typeface="Arial" panose="020B0604020202020204" pitchFamily="34" charset="0"/>
              </a:rPr>
              <a:t>SÁNG TẠO</a:t>
            </a:r>
          </a:p>
        </p:txBody>
      </p:sp>
      <p:sp>
        <p:nvSpPr>
          <p:cNvPr id="12" name="TextBox 12"/>
          <p:cNvSpPr txBox="1"/>
          <p:nvPr/>
        </p:nvSpPr>
        <p:spPr>
          <a:xfrm>
            <a:off x="9498634" y="1983849"/>
            <a:ext cx="5867994" cy="6349239"/>
          </a:xfrm>
          <a:prstGeom prst="rect">
            <a:avLst/>
          </a:prstGeom>
        </p:spPr>
        <p:txBody>
          <a:bodyPr wrap="square" lIns="0" tIns="0" rIns="0" bIns="0" rtlCol="0" anchor="t">
            <a:spAutoFit/>
          </a:bodyPr>
          <a:lstStyle/>
          <a:p>
            <a:pPr marL="571500" lvl="0" indent="-571500" algn="just">
              <a:lnSpc>
                <a:spcPct val="150000"/>
              </a:lnSpc>
              <a:spcBef>
                <a:spcPct val="0"/>
              </a:spcBef>
              <a:buFont typeface="Arial" panose="020B0604020202020204" pitchFamily="34" charset="0"/>
              <a:buChar char="•"/>
            </a:pPr>
            <a:r>
              <a:rPr lang="en-US" sz="4000" dirty="0" err="1">
                <a:solidFill>
                  <a:schemeClr val="bg1"/>
                </a:solidFill>
                <a:latin typeface="Arial" panose="020B0604020202020204" pitchFamily="34" charset="0"/>
                <a:cs typeface="Arial" panose="020B0604020202020204" pitchFamily="34" charset="0"/>
              </a:rPr>
              <a:t>Tham</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khảo</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các</a:t>
            </a:r>
            <a:r>
              <a:rPr lang="en-US" sz="4000" dirty="0">
                <a:solidFill>
                  <a:schemeClr val="bg1"/>
                </a:solidFill>
                <a:latin typeface="Arial" panose="020B0604020202020204" pitchFamily="34" charset="0"/>
                <a:cs typeface="Arial" panose="020B0604020202020204" pitchFamily="34" charset="0"/>
              </a:rPr>
              <a:t> b</a:t>
            </a:r>
            <a:r>
              <a:rPr lang="vi-VN" sz="4000" dirty="0">
                <a:solidFill>
                  <a:schemeClr val="bg1"/>
                </a:solidFill>
                <a:latin typeface="Arial" panose="020B0604020202020204" pitchFamily="34" charset="0"/>
                <a:cs typeface="Arial" panose="020B0604020202020204" pitchFamily="34" charset="0"/>
              </a:rPr>
              <a:t>ư</a:t>
            </a:r>
            <a:r>
              <a:rPr lang="en-US" sz="4000" dirty="0" err="1">
                <a:solidFill>
                  <a:schemeClr val="bg1"/>
                </a:solidFill>
                <a:latin typeface="Arial" panose="020B0604020202020204" pitchFamily="34" charset="0"/>
                <a:cs typeface="Arial" panose="020B0604020202020204" pitchFamily="34" charset="0"/>
              </a:rPr>
              <a:t>ớc</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thực</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hiện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sản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phẩm</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đề</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tài</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môi</a:t>
            </a:r>
            <a:r>
              <a:rPr lang="en-US" sz="4000" dirty="0">
                <a:solidFill>
                  <a:schemeClr val="bg1"/>
                </a:solidFill>
                <a:latin typeface="Arial" panose="020B0604020202020204" pitchFamily="34" charset="0"/>
                <a:cs typeface="Arial" panose="020B0604020202020204" pitchFamily="34" charset="0"/>
              </a:rPr>
              <a:t> tr</a:t>
            </a:r>
            <a:r>
              <a:rPr lang="vi-VN" sz="4000" dirty="0">
                <a:solidFill>
                  <a:schemeClr val="bg1"/>
                </a:solidFill>
                <a:latin typeface="Arial" panose="020B0604020202020204" pitchFamily="34" charset="0"/>
                <a:cs typeface="Arial" panose="020B0604020202020204" pitchFamily="34" charset="0"/>
              </a:rPr>
              <a:t>ư</a:t>
            </a:r>
            <a:r>
              <a:rPr lang="en-US" sz="4000" dirty="0" err="1">
                <a:solidFill>
                  <a:schemeClr val="bg1"/>
                </a:solidFill>
                <a:latin typeface="Arial" panose="020B0604020202020204" pitchFamily="34" charset="0"/>
                <a:cs typeface="Arial" panose="020B0604020202020204" pitchFamily="34" charset="0"/>
              </a:rPr>
              <a:t>ờng</a:t>
            </a:r>
            <a:r>
              <a:rPr lang="en-US" sz="4000" dirty="0">
                <a:solidFill>
                  <a:schemeClr val="bg1"/>
                </a:solidFill>
                <a:latin typeface="Arial" panose="020B0604020202020204" pitchFamily="34" charset="0"/>
                <a:cs typeface="Arial" panose="020B0604020202020204" pitchFamily="34" charset="0"/>
              </a:rPr>
              <a:t>.</a:t>
            </a:r>
          </a:p>
          <a:p>
            <a:pPr marL="571500" lvl="0" indent="-571500" algn="just">
              <a:lnSpc>
                <a:spcPct val="150000"/>
              </a:lnSpc>
              <a:spcBef>
                <a:spcPct val="0"/>
              </a:spcBef>
              <a:buFont typeface="Arial" panose="020B0604020202020204" pitchFamily="34" charset="0"/>
              <a:buChar char="•"/>
            </a:pPr>
            <a:r>
              <a:rPr lang="en-US" sz="4000" dirty="0" err="1">
                <a:solidFill>
                  <a:schemeClr val="bg1"/>
                </a:solidFill>
                <a:latin typeface="Arial" panose="020B0604020202020204" pitchFamily="34" charset="0"/>
                <a:cs typeface="Arial" panose="020B0604020202020204" pitchFamily="34" charset="0"/>
              </a:rPr>
              <a:t>Hãy</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sử</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dụng</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hình</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thức</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vẽ</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hoặc</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tranh</a:t>
            </a:r>
            <a:r>
              <a:rPr lang="en-US" sz="4000" dirty="0">
                <a:solidFill>
                  <a:schemeClr val="bg1"/>
                </a:solidFill>
                <a:latin typeface="Arial" panose="020B0604020202020204" pitchFamily="34" charset="0"/>
                <a:cs typeface="Arial" panose="020B0604020202020204" pitchFamily="34" charset="0"/>
              </a:rPr>
              <a:t> in </a:t>
            </a:r>
            <a:r>
              <a:rPr lang="en-US" sz="4000" dirty="0" err="1">
                <a:solidFill>
                  <a:schemeClr val="bg1"/>
                </a:solidFill>
                <a:latin typeface="Arial" panose="020B0604020202020204" pitchFamily="34" charset="0"/>
                <a:cs typeface="Arial" panose="020B0604020202020204" pitchFamily="34" charset="0"/>
              </a:rPr>
              <a:t>thể</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hiện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đề</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tài</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Môi</a:t>
            </a:r>
            <a:r>
              <a:rPr lang="en-US" sz="4000" dirty="0">
                <a:solidFill>
                  <a:schemeClr val="bg1"/>
                </a:solidFill>
                <a:latin typeface="Arial" panose="020B0604020202020204" pitchFamily="34" charset="0"/>
                <a:cs typeface="Arial" panose="020B0604020202020204" pitchFamily="34" charset="0"/>
              </a:rPr>
              <a:t> tr</a:t>
            </a:r>
            <a:r>
              <a:rPr lang="vi-VN" sz="4000" dirty="0">
                <a:solidFill>
                  <a:schemeClr val="bg1"/>
                </a:solidFill>
                <a:latin typeface="Arial" panose="020B0604020202020204" pitchFamily="34" charset="0"/>
                <a:cs typeface="Arial" panose="020B0604020202020204" pitchFamily="34" charset="0"/>
              </a:rPr>
              <a:t>ư</a:t>
            </a:r>
            <a:r>
              <a:rPr lang="en-US" sz="4000" dirty="0" err="1">
                <a:solidFill>
                  <a:schemeClr val="bg1"/>
                </a:solidFill>
                <a:latin typeface="Arial" panose="020B0604020202020204" pitchFamily="34" charset="0"/>
                <a:cs typeface="Arial" panose="020B0604020202020204" pitchFamily="34" charset="0"/>
              </a:rPr>
              <a:t>ờng</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quanh</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em</a:t>
            </a:r>
            <a:r>
              <a:rPr lang="en-US" sz="4000" dirty="0">
                <a:solidFill>
                  <a:schemeClr val="bg1"/>
                </a:solidFill>
                <a:latin typeface="Arial" panose="020B0604020202020204" pitchFamily="34" charset="0"/>
                <a:cs typeface="Arial" panose="020B0604020202020204" pitchFamily="34" charset="0"/>
              </a:rPr>
              <a:t>.</a:t>
            </a:r>
          </a:p>
        </p:txBody>
      </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32602">
            <a:off x="15571444" y="-312954"/>
            <a:ext cx="2538860" cy="2021856"/>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0" y="6590555"/>
            <a:ext cx="2305238" cy="3696445"/>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07107" y="9258300"/>
            <a:ext cx="3178567" cy="10287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 calcmode="lin" valueType="num">
                                      <p:cBhvr>
                                        <p:cTn id="21"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 calcmode="lin" valueType="num">
                                      <p:cBhvr>
                                        <p:cTn id="28"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BB6BB"/>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6544" y="535682"/>
            <a:ext cx="5439711" cy="144399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34838" y="6591300"/>
            <a:ext cx="7309623" cy="425287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00573" y="7897056"/>
            <a:ext cx="1837928" cy="2947115"/>
          </a:xfrm>
          <a:prstGeom prst="rect">
            <a:avLst/>
          </a:prstGeom>
        </p:spPr>
      </p:pic>
      <p:sp>
        <p:nvSpPr>
          <p:cNvPr id="12" name="TextBox 12"/>
          <p:cNvSpPr txBox="1"/>
          <p:nvPr/>
        </p:nvSpPr>
        <p:spPr>
          <a:xfrm>
            <a:off x="1371600" y="711409"/>
            <a:ext cx="10972800" cy="890180"/>
          </a:xfrm>
          <a:prstGeom prst="rect">
            <a:avLst/>
          </a:prstGeom>
        </p:spPr>
        <p:txBody>
          <a:bodyPr wrap="square" lIns="0" tIns="0" rIns="0" bIns="0" rtlCol="0" anchor="t">
            <a:spAutoFit/>
          </a:bodyPr>
          <a:lstStyle/>
          <a:p>
            <a:pPr marL="0" lvl="0" indent="0" algn="just">
              <a:lnSpc>
                <a:spcPct val="150000"/>
              </a:lnSpc>
              <a:spcBef>
                <a:spcPct val="0"/>
              </a:spcBef>
            </a:pPr>
            <a:r>
              <a:rPr lang="en-US" sz="4400" b="1" u="none" dirty="0" err="1">
                <a:solidFill>
                  <a:srgbClr val="F4F4F4"/>
                </a:solidFill>
                <a:latin typeface="Arial" panose="020B0604020202020204" pitchFamily="34" charset="0"/>
                <a:cs typeface="Arial" panose="020B0604020202020204" pitchFamily="34" charset="0"/>
              </a:rPr>
              <a:t>Chuẩn</a:t>
            </a:r>
            <a:r>
              <a:rPr lang="en-US" sz="4400" b="1" u="none" dirty="0">
                <a:solidFill>
                  <a:srgbClr val="F4F4F4"/>
                </a:solidFill>
                <a:latin typeface="Arial" panose="020B0604020202020204" pitchFamily="34" charset="0"/>
                <a:cs typeface="Arial" panose="020B0604020202020204" pitchFamily="34" charset="0"/>
              </a:rPr>
              <a:t> </a:t>
            </a:r>
            <a:r>
              <a:rPr lang="en-US" sz="4400" b="1" u="none" dirty="0" err="1">
                <a:solidFill>
                  <a:srgbClr val="F4F4F4"/>
                </a:solidFill>
                <a:latin typeface="Arial" panose="020B0604020202020204" pitchFamily="34" charset="0"/>
                <a:cs typeface="Arial" panose="020B0604020202020204" pitchFamily="34" charset="0"/>
              </a:rPr>
              <a:t>bị</a:t>
            </a:r>
            <a:r>
              <a:rPr lang="en-US" sz="4400" b="1" u="none" dirty="0">
                <a:solidFill>
                  <a:srgbClr val="F4F4F4"/>
                </a:solidFill>
                <a:latin typeface="Arial" panose="020B0604020202020204" pitchFamily="34" charset="0"/>
                <a:cs typeface="Arial" panose="020B0604020202020204" pitchFamily="34" charset="0"/>
              </a:rPr>
              <a:t>: </a:t>
            </a:r>
            <a:r>
              <a:rPr lang="en-US" sz="4400" u="none" dirty="0" err="1">
                <a:solidFill>
                  <a:srgbClr val="F4F4F4"/>
                </a:solidFill>
                <a:latin typeface="Arial" panose="020B0604020202020204" pitchFamily="34" charset="0"/>
                <a:cs typeface="Arial" panose="020B0604020202020204" pitchFamily="34" charset="0"/>
              </a:rPr>
              <a:t>giấy</a:t>
            </a:r>
            <a:r>
              <a:rPr lang="en-US" sz="4400" u="none" dirty="0">
                <a:solidFill>
                  <a:srgbClr val="F4F4F4"/>
                </a:solidFill>
                <a:latin typeface="Arial" panose="020B0604020202020204" pitchFamily="34" charset="0"/>
                <a:cs typeface="Arial" panose="020B0604020202020204" pitchFamily="34" charset="0"/>
              </a:rPr>
              <a:t>, </a:t>
            </a:r>
            <a:r>
              <a:rPr lang="en-US" sz="4400" u="none" dirty="0" err="1">
                <a:solidFill>
                  <a:srgbClr val="F4F4F4"/>
                </a:solidFill>
                <a:latin typeface="Arial" panose="020B0604020202020204" pitchFamily="34" charset="0"/>
                <a:cs typeface="Arial" panose="020B0604020202020204" pitchFamily="34" charset="0"/>
              </a:rPr>
              <a:t>bút</a:t>
            </a:r>
            <a:r>
              <a:rPr lang="en-US" sz="4400" dirty="0">
                <a:solidFill>
                  <a:srgbClr val="F4F4F4"/>
                </a:solidFill>
                <a:latin typeface="Arial" panose="020B0604020202020204" pitchFamily="34" charset="0"/>
                <a:cs typeface="Arial" panose="020B0604020202020204" pitchFamily="34" charset="0"/>
              </a:rPr>
              <a:t> </a:t>
            </a:r>
            <a:r>
              <a:rPr lang="en-US" sz="4400" dirty="0" err="1">
                <a:solidFill>
                  <a:srgbClr val="F4F4F4"/>
                </a:solidFill>
                <a:latin typeface="Arial" panose="020B0604020202020204" pitchFamily="34" charset="0"/>
                <a:cs typeface="Arial" panose="020B0604020202020204" pitchFamily="34" charset="0"/>
              </a:rPr>
              <a:t>chì</a:t>
            </a:r>
            <a:r>
              <a:rPr lang="en-US" sz="4400" dirty="0">
                <a:solidFill>
                  <a:srgbClr val="F4F4F4"/>
                </a:solidFill>
                <a:latin typeface="Arial" panose="020B0604020202020204" pitchFamily="34" charset="0"/>
                <a:cs typeface="Arial" panose="020B0604020202020204" pitchFamily="34" charset="0"/>
              </a:rPr>
              <a:t>, </a:t>
            </a:r>
            <a:r>
              <a:rPr lang="en-US" sz="4400" dirty="0" err="1">
                <a:solidFill>
                  <a:srgbClr val="F4F4F4"/>
                </a:solidFill>
                <a:latin typeface="Arial" panose="020B0604020202020204" pitchFamily="34" charset="0"/>
                <a:cs typeface="Arial" panose="020B0604020202020204" pitchFamily="34" charset="0"/>
              </a:rPr>
              <a:t>màu</a:t>
            </a:r>
            <a:r>
              <a:rPr lang="en-US" sz="4400" dirty="0">
                <a:solidFill>
                  <a:srgbClr val="F4F4F4"/>
                </a:solidFill>
                <a:latin typeface="Arial" panose="020B0604020202020204" pitchFamily="34" charset="0"/>
                <a:cs typeface="Arial" panose="020B0604020202020204" pitchFamily="34" charset="0"/>
              </a:rPr>
              <a:t>,…</a:t>
            </a:r>
            <a:endParaRPr lang="en-US" sz="4400" u="none" dirty="0">
              <a:solidFill>
                <a:srgbClr val="F4F4F4"/>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64829" y="9029700"/>
            <a:ext cx="840494" cy="1510692"/>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76600" y="-659982"/>
            <a:ext cx="7444930" cy="1394232"/>
          </a:xfrm>
          <a:prstGeom prst="rect">
            <a:avLst/>
          </a:prstGeom>
        </p:spPr>
      </p:pic>
      <p:pic>
        <p:nvPicPr>
          <p:cNvPr id="16" name="Picture 15">
            <a:extLst>
              <a:ext uri="{FF2B5EF4-FFF2-40B4-BE49-F238E27FC236}">
                <a16:creationId xmlns:a16="http://schemas.microsoft.com/office/drawing/2014/main" id="{E057E1AC-6CA8-499A-B514-5AA8A283CB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86000" y="2324100"/>
            <a:ext cx="6141031" cy="5093824"/>
          </a:xfrm>
          <a:prstGeom prst="rect">
            <a:avLst/>
          </a:prstGeom>
        </p:spPr>
      </p:pic>
      <p:pic>
        <p:nvPicPr>
          <p:cNvPr id="18" name="Picture 17">
            <a:extLst>
              <a:ext uri="{FF2B5EF4-FFF2-40B4-BE49-F238E27FC236}">
                <a16:creationId xmlns:a16="http://schemas.microsoft.com/office/drawing/2014/main" id="{1568B678-D35F-4268-BBE6-C4A4FB6A120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65771" y="2329542"/>
            <a:ext cx="6200238" cy="5088381"/>
          </a:xfrm>
          <a:prstGeom prst="rect">
            <a:avLst/>
          </a:prstGeom>
        </p:spPr>
      </p:pic>
      <p:sp>
        <p:nvSpPr>
          <p:cNvPr id="19" name="TextBox 18">
            <a:extLst>
              <a:ext uri="{FF2B5EF4-FFF2-40B4-BE49-F238E27FC236}">
                <a16:creationId xmlns:a16="http://schemas.microsoft.com/office/drawing/2014/main" id="{82994A5C-4BAE-420A-8B8E-73EC8C2C1332}"/>
              </a:ext>
            </a:extLst>
          </p:cNvPr>
          <p:cNvSpPr txBox="1"/>
          <p:nvPr/>
        </p:nvSpPr>
        <p:spPr>
          <a:xfrm>
            <a:off x="2286000" y="7661002"/>
            <a:ext cx="6141031" cy="1998176"/>
          </a:xfrm>
          <a:prstGeom prst="rect">
            <a:avLst/>
          </a:prstGeom>
          <a:noFill/>
        </p:spPr>
        <p:txBody>
          <a:bodyPr wrap="square" rtlCol="0">
            <a:spAutoFit/>
          </a:bodyPr>
          <a:lstStyle/>
          <a:p>
            <a:pPr algn="ctr">
              <a:lnSpc>
                <a:spcPct val="150000"/>
              </a:lnSpc>
            </a:pPr>
            <a:r>
              <a:rPr lang="en-US" sz="4400" dirty="0">
                <a:latin typeface="Arial" panose="020B0604020202020204" pitchFamily="34" charset="0"/>
                <a:cs typeface="Arial" panose="020B0604020202020204" pitchFamily="34" charset="0"/>
              </a:rPr>
              <a:t>1. </a:t>
            </a:r>
            <a:r>
              <a:rPr lang="en-US" sz="4400" dirty="0" err="1">
                <a:latin typeface="Arial" panose="020B0604020202020204" pitchFamily="34" charset="0"/>
                <a:cs typeface="Arial" panose="020B0604020202020204" pitchFamily="34" charset="0"/>
              </a:rPr>
              <a:t>Xây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dựng</a:t>
            </a:r>
            <a:r>
              <a:rPr lang="en-US" sz="4400" dirty="0">
                <a:latin typeface="Arial" panose="020B0604020202020204" pitchFamily="34" charset="0"/>
                <a:cs typeface="Arial" panose="020B0604020202020204" pitchFamily="34" charset="0"/>
              </a:rPr>
              <a:t> ý t</a:t>
            </a:r>
            <a:r>
              <a:rPr lang="vi-VN" sz="4400" dirty="0">
                <a:latin typeface="Arial" panose="020B0604020202020204" pitchFamily="34" charset="0"/>
                <a:cs typeface="Arial" panose="020B0604020202020204" pitchFamily="34" charset="0"/>
              </a:rPr>
              <a:t>ư</a:t>
            </a:r>
            <a:r>
              <a:rPr lang="en-US" sz="4400" dirty="0" err="1">
                <a:latin typeface="Arial" panose="020B0604020202020204" pitchFamily="34" charset="0"/>
                <a:cs typeface="Arial" panose="020B0604020202020204" pitchFamily="34" charset="0"/>
              </a:rPr>
              <a:t>ởng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vẽ</a:t>
            </a:r>
            <a:r>
              <a:rPr lang="en-US" sz="4400" dirty="0">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id="{3B5242C3-1986-42D0-B5CE-0A1DEA2140C8}"/>
              </a:ext>
            </a:extLst>
          </p:cNvPr>
          <p:cNvSpPr txBox="1"/>
          <p:nvPr/>
        </p:nvSpPr>
        <p:spPr>
          <a:xfrm>
            <a:off x="9144000" y="7718942"/>
            <a:ext cx="6141031" cy="982513"/>
          </a:xfrm>
          <a:prstGeom prst="rect">
            <a:avLst/>
          </a:prstGeom>
          <a:noFill/>
        </p:spPr>
        <p:txBody>
          <a:bodyPr wrap="square" rtlCol="0">
            <a:spAutoFit/>
          </a:bodyPr>
          <a:lstStyle/>
          <a:p>
            <a:pPr algn="ctr">
              <a:lnSpc>
                <a:spcPct val="150000"/>
              </a:lnSpc>
            </a:pPr>
            <a:r>
              <a:rPr lang="en-US" sz="4400" dirty="0">
                <a:latin typeface="Arial" panose="020B0604020202020204" pitchFamily="34" charset="0"/>
                <a:cs typeface="Arial" panose="020B0604020202020204" pitchFamily="34" charset="0"/>
              </a:rPr>
              <a:t>2. </a:t>
            </a:r>
            <a:r>
              <a:rPr lang="en-US" sz="4400" dirty="0" err="1">
                <a:latin typeface="Arial" panose="020B0604020202020204" pitchFamily="34" charset="0"/>
                <a:cs typeface="Arial" panose="020B0604020202020204" pitchFamily="34" charset="0"/>
              </a:rPr>
              <a:t>Phác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chi </a:t>
            </a:r>
            <a:r>
              <a:rPr lang="en-US" sz="4400" dirty="0" err="1">
                <a:latin typeface="Arial" panose="020B0604020202020204" pitchFamily="34" charset="0"/>
                <a:cs typeface="Arial" panose="020B0604020202020204" pitchFamily="34" charset="0"/>
              </a:rPr>
              <a:t>tiết</a:t>
            </a:r>
            <a:r>
              <a:rPr lang="en-US" sz="4400" dirty="0">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randombar(horizontal)">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BB6BB"/>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6544" y="535682"/>
            <a:ext cx="5439711" cy="144399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34838" y="6591300"/>
            <a:ext cx="7309623" cy="425287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00573" y="7897056"/>
            <a:ext cx="1837928" cy="2947115"/>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64829" y="9029700"/>
            <a:ext cx="840494" cy="1510692"/>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76600" y="-659982"/>
            <a:ext cx="7444930" cy="1394232"/>
          </a:xfrm>
          <a:prstGeom prst="rect">
            <a:avLst/>
          </a:prstGeom>
        </p:spPr>
      </p:pic>
      <p:sp>
        <p:nvSpPr>
          <p:cNvPr id="19" name="TextBox 18">
            <a:extLst>
              <a:ext uri="{FF2B5EF4-FFF2-40B4-BE49-F238E27FC236}">
                <a16:creationId xmlns:a16="http://schemas.microsoft.com/office/drawing/2014/main" id="{82994A5C-4BAE-420A-8B8E-73EC8C2C1332}"/>
              </a:ext>
            </a:extLst>
          </p:cNvPr>
          <p:cNvSpPr txBox="1"/>
          <p:nvPr/>
        </p:nvSpPr>
        <p:spPr>
          <a:xfrm>
            <a:off x="2286000" y="7661002"/>
            <a:ext cx="6141031" cy="98251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Vẽ</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mảng</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màu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lớn</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3B5242C3-1986-42D0-B5CE-0A1DEA2140C8}"/>
              </a:ext>
            </a:extLst>
          </p:cNvPr>
          <p:cNvSpPr txBox="1"/>
          <p:nvPr/>
        </p:nvSpPr>
        <p:spPr>
          <a:xfrm>
            <a:off x="9144000" y="7718942"/>
            <a:ext cx="6141031" cy="199817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Vẽ</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màu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chi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tiết</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hoàn</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thiện</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sản</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phẩm</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B065DD7B-4CC8-477D-8A36-63034A3CF9D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01770" y="2334985"/>
            <a:ext cx="6125262" cy="5082938"/>
          </a:xfrm>
          <a:prstGeom prst="rect">
            <a:avLst/>
          </a:prstGeom>
        </p:spPr>
      </p:pic>
      <p:pic>
        <p:nvPicPr>
          <p:cNvPr id="5" name="Picture 4">
            <a:extLst>
              <a:ext uri="{FF2B5EF4-FFF2-40B4-BE49-F238E27FC236}">
                <a16:creationId xmlns:a16="http://schemas.microsoft.com/office/drawing/2014/main" id="{A4851013-C125-4ADA-98AF-57BD028B3B0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44000" y="2334985"/>
            <a:ext cx="6104699" cy="5082938"/>
          </a:xfrm>
          <a:prstGeom prst="rect">
            <a:avLst/>
          </a:prstGeom>
        </p:spPr>
      </p:pic>
    </p:spTree>
    <p:extLst>
      <p:ext uri="{BB962C8B-B14F-4D97-AF65-F5344CB8AC3E}">
        <p14:creationId xmlns:p14="http://schemas.microsoft.com/office/powerpoint/2010/main" val="370428996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BB6BB"/>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6544" y="535682"/>
            <a:ext cx="5439711" cy="144399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34838" y="6591300"/>
            <a:ext cx="7309623" cy="425287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00573" y="7897056"/>
            <a:ext cx="1837928" cy="2947115"/>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64829" y="9029700"/>
            <a:ext cx="840494" cy="1510692"/>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76600" y="-659982"/>
            <a:ext cx="7444930" cy="1394232"/>
          </a:xfrm>
          <a:prstGeom prst="rect">
            <a:avLst/>
          </a:prstGeom>
        </p:spPr>
      </p:pic>
      <p:pic>
        <p:nvPicPr>
          <p:cNvPr id="4" name="Picture 3">
            <a:extLst>
              <a:ext uri="{FF2B5EF4-FFF2-40B4-BE49-F238E27FC236}">
                <a16:creationId xmlns:a16="http://schemas.microsoft.com/office/drawing/2014/main" id="{950CE3C3-5EA3-40AC-8B92-74B3E35A7A6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50771" y="573908"/>
            <a:ext cx="5105400" cy="4326611"/>
          </a:xfrm>
          <a:prstGeom prst="rect">
            <a:avLst/>
          </a:prstGeom>
        </p:spPr>
      </p:pic>
      <p:pic>
        <p:nvPicPr>
          <p:cNvPr id="7" name="Picture 6">
            <a:extLst>
              <a:ext uri="{FF2B5EF4-FFF2-40B4-BE49-F238E27FC236}">
                <a16:creationId xmlns:a16="http://schemas.microsoft.com/office/drawing/2014/main" id="{2497931A-EDE7-4486-BC98-808C53CE426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46771" y="573907"/>
            <a:ext cx="5083768" cy="4326611"/>
          </a:xfrm>
          <a:prstGeom prst="rect">
            <a:avLst/>
          </a:prstGeom>
        </p:spPr>
      </p:pic>
      <p:pic>
        <p:nvPicPr>
          <p:cNvPr id="12" name="Picture 11">
            <a:extLst>
              <a:ext uri="{FF2B5EF4-FFF2-40B4-BE49-F238E27FC236}">
                <a16:creationId xmlns:a16="http://schemas.microsoft.com/office/drawing/2014/main" id="{E03ABEAB-C372-44A9-A20A-27C4FB35009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50771" y="5406423"/>
            <a:ext cx="5105400" cy="4306669"/>
          </a:xfrm>
          <a:prstGeom prst="rect">
            <a:avLst/>
          </a:prstGeom>
        </p:spPr>
      </p:pic>
      <p:pic>
        <p:nvPicPr>
          <p:cNvPr id="16" name="Picture 15">
            <a:extLst>
              <a:ext uri="{FF2B5EF4-FFF2-40B4-BE49-F238E27FC236}">
                <a16:creationId xmlns:a16="http://schemas.microsoft.com/office/drawing/2014/main" id="{8ECECA55-3F2D-4405-A652-CB2066E1DC7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546771" y="5386483"/>
            <a:ext cx="5083768" cy="4303317"/>
          </a:xfrm>
          <a:prstGeom prst="rect">
            <a:avLst/>
          </a:prstGeom>
        </p:spPr>
      </p:pic>
      <p:sp>
        <p:nvSpPr>
          <p:cNvPr id="21" name="TextBox 12">
            <a:extLst>
              <a:ext uri="{FF2B5EF4-FFF2-40B4-BE49-F238E27FC236}">
                <a16:creationId xmlns:a16="http://schemas.microsoft.com/office/drawing/2014/main" id="{ECF34F25-0844-43A4-812B-295946D02C95}"/>
              </a:ext>
            </a:extLst>
          </p:cNvPr>
          <p:cNvSpPr txBox="1"/>
          <p:nvPr/>
        </p:nvSpPr>
        <p:spPr>
          <a:xfrm>
            <a:off x="467636" y="973142"/>
            <a:ext cx="2514600" cy="6078523"/>
          </a:xfrm>
          <a:prstGeom prst="rect">
            <a:avLst/>
          </a:prstGeom>
        </p:spPr>
        <p:txBody>
          <a:bodyPr wrap="square" lIns="0" tIns="0" rIns="0" bIns="0" rtlCol="0" anchor="t">
            <a:spAutoFit/>
          </a:bodyPr>
          <a:lstStyle/>
          <a:p>
            <a:pPr marL="0" lvl="0" indent="0" algn="ctr">
              <a:lnSpc>
                <a:spcPct val="150000"/>
              </a:lnSpc>
              <a:spcBef>
                <a:spcPct val="0"/>
              </a:spcBef>
            </a:pPr>
            <a:r>
              <a:rPr lang="en-US" sz="5400" u="none" dirty="0" err="1">
                <a:solidFill>
                  <a:srgbClr val="F4F4F4"/>
                </a:solidFill>
                <a:latin typeface="Arial" panose="020B0604020202020204" pitchFamily="34" charset="0"/>
                <a:cs typeface="Arial" panose="020B0604020202020204" pitchFamily="34" charset="0"/>
              </a:rPr>
              <a:t>Tham</a:t>
            </a:r>
            <a:r>
              <a:rPr lang="en-US" sz="5400" u="none" dirty="0">
                <a:solidFill>
                  <a:srgbClr val="F4F4F4"/>
                </a:solidFill>
                <a:latin typeface="Arial" panose="020B0604020202020204" pitchFamily="34" charset="0"/>
                <a:cs typeface="Arial" panose="020B0604020202020204" pitchFamily="34" charset="0"/>
              </a:rPr>
              <a:t> </a:t>
            </a:r>
            <a:r>
              <a:rPr lang="en-US" sz="5400" u="none" dirty="0" err="1">
                <a:solidFill>
                  <a:srgbClr val="F4F4F4"/>
                </a:solidFill>
                <a:latin typeface="Arial" panose="020B0604020202020204" pitchFamily="34" charset="0"/>
                <a:cs typeface="Arial" panose="020B0604020202020204" pitchFamily="34" charset="0"/>
              </a:rPr>
              <a:t>khảo</a:t>
            </a:r>
            <a:r>
              <a:rPr lang="en-US" sz="5400" u="none" dirty="0">
                <a:solidFill>
                  <a:srgbClr val="F4F4F4"/>
                </a:solidFill>
                <a:latin typeface="Arial" panose="020B0604020202020204" pitchFamily="34" charset="0"/>
                <a:cs typeface="Arial" panose="020B0604020202020204" pitchFamily="34" charset="0"/>
              </a:rPr>
              <a:t> </a:t>
            </a:r>
            <a:r>
              <a:rPr lang="en-US" sz="5400" u="none" dirty="0" err="1">
                <a:solidFill>
                  <a:srgbClr val="F4F4F4"/>
                </a:solidFill>
                <a:latin typeface="Arial" panose="020B0604020202020204" pitchFamily="34" charset="0"/>
                <a:cs typeface="Arial" panose="020B0604020202020204" pitchFamily="34" charset="0"/>
              </a:rPr>
              <a:t>sản</a:t>
            </a:r>
            <a:r>
              <a:rPr lang="en-US" sz="5400" u="none" dirty="0">
                <a:solidFill>
                  <a:srgbClr val="F4F4F4"/>
                </a:solidFill>
                <a:latin typeface="Arial" panose="020B0604020202020204" pitchFamily="34" charset="0"/>
                <a:cs typeface="Arial" panose="020B0604020202020204" pitchFamily="34" charset="0"/>
              </a:rPr>
              <a:t> </a:t>
            </a:r>
            <a:r>
              <a:rPr lang="en-US" sz="5400" u="none" dirty="0" err="1">
                <a:solidFill>
                  <a:srgbClr val="F4F4F4"/>
                </a:solidFill>
                <a:latin typeface="Arial" panose="020B0604020202020204" pitchFamily="34" charset="0"/>
                <a:cs typeface="Arial" panose="020B0604020202020204" pitchFamily="34" charset="0"/>
              </a:rPr>
              <a:t>phẩm</a:t>
            </a:r>
            <a:r>
              <a:rPr lang="en-US" sz="5400" u="none" dirty="0">
                <a:solidFill>
                  <a:srgbClr val="F4F4F4"/>
                </a:solidFill>
                <a:latin typeface="Arial" panose="020B0604020202020204" pitchFamily="34" charset="0"/>
                <a:cs typeface="Arial" panose="020B0604020202020204" pitchFamily="34" charset="0"/>
              </a:rPr>
              <a:t> </a:t>
            </a:r>
            <a:r>
              <a:rPr lang="en-US" sz="5400" u="none" dirty="0" err="1">
                <a:solidFill>
                  <a:srgbClr val="F4F4F4"/>
                </a:solidFill>
                <a:latin typeface="Arial" panose="020B0604020202020204" pitchFamily="34" charset="0"/>
                <a:cs typeface="Arial" panose="020B0604020202020204" pitchFamily="34" charset="0"/>
              </a:rPr>
              <a:t>mĩ</a:t>
            </a:r>
            <a:r>
              <a:rPr lang="en-US" sz="5400" u="none" dirty="0">
                <a:solidFill>
                  <a:srgbClr val="F4F4F4"/>
                </a:solidFill>
                <a:latin typeface="Arial" panose="020B0604020202020204" pitchFamily="34" charset="0"/>
                <a:cs typeface="Arial" panose="020B0604020202020204" pitchFamily="34" charset="0"/>
              </a:rPr>
              <a:t> </a:t>
            </a:r>
            <a:r>
              <a:rPr lang="en-US" sz="5400" u="none" dirty="0" err="1">
                <a:solidFill>
                  <a:srgbClr val="F4F4F4"/>
                </a:solidFill>
                <a:latin typeface="Arial" panose="020B0604020202020204" pitchFamily="34" charset="0"/>
                <a:cs typeface="Arial" panose="020B0604020202020204" pitchFamily="34" charset="0"/>
              </a:rPr>
              <a:t>thuật</a:t>
            </a:r>
            <a:endParaRPr lang="en-US" sz="5400" u="none" dirty="0">
              <a:solidFill>
                <a:srgbClr val="F4F4F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6723655"/>
      </p:ext>
    </p:extLst>
  </p:cSld>
  <p:clrMapOvr>
    <a:masterClrMapping/>
  </p:clrMapOvr>
  <mc:AlternateContent xmlns:mc="http://schemas.openxmlformats.org/markup-compatibility/2006" xmlns:p14="http://schemas.microsoft.com/office/powerpoint/2010/main">
    <mc:Choice Requires="p14">
      <p:transition spd="slow">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68C48"/>
        </a:solidFill>
        <a:effectLst/>
      </p:bgPr>
    </p:bg>
    <p:spTree>
      <p:nvGrpSpPr>
        <p:cNvPr id="1" name=""/>
        <p:cNvGrpSpPr/>
        <p:nvPr/>
      </p:nvGrpSpPr>
      <p:grpSpPr>
        <a:xfrm>
          <a:off x="0" y="0"/>
          <a:ext cx="0" cy="0"/>
          <a:chOff x="0" y="0"/>
          <a:chExt cx="0" cy="0"/>
        </a:xfrm>
      </p:grpSpPr>
      <p:sp>
        <p:nvSpPr>
          <p:cNvPr id="2" name="AutoShape 2"/>
          <p:cNvSpPr/>
          <p:nvPr/>
        </p:nvSpPr>
        <p:spPr>
          <a:xfrm>
            <a:off x="0" y="7917687"/>
            <a:ext cx="5266246" cy="2399823"/>
          </a:xfrm>
          <a:prstGeom prst="rect">
            <a:avLst/>
          </a:prstGeom>
          <a:solidFill>
            <a:srgbClr val="F4F4F4"/>
          </a:solidFill>
        </p:spPr>
        <p:txBody>
          <a:bodyPr/>
          <a:lstStyle/>
          <a:p>
            <a:endParaRPr lang="en-US"/>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6345" t="12161" b="14697"/>
          <a:stretch>
            <a:fillRect/>
          </a:stretch>
        </p:blipFill>
        <p:spPr>
          <a:xfrm>
            <a:off x="5096381" y="-351490"/>
            <a:ext cx="339730" cy="1090410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54913"/>
          <a:stretch>
            <a:fillRect/>
          </a:stretch>
        </p:blipFill>
        <p:spPr>
          <a:xfrm flipH="1">
            <a:off x="15316199" y="6350298"/>
            <a:ext cx="2999509" cy="4202321"/>
          </a:xfrm>
          <a:prstGeom prst="rect">
            <a:avLst/>
          </a:prstGeom>
        </p:spPr>
      </p:pic>
      <p:sp>
        <p:nvSpPr>
          <p:cNvPr id="7" name="TextBox 7"/>
          <p:cNvSpPr txBox="1"/>
          <p:nvPr/>
        </p:nvSpPr>
        <p:spPr>
          <a:xfrm>
            <a:off x="8153400" y="1409700"/>
            <a:ext cx="8301107" cy="1229119"/>
          </a:xfrm>
          <a:prstGeom prst="rect">
            <a:avLst/>
          </a:prstGeom>
        </p:spPr>
        <p:txBody>
          <a:bodyPr lIns="0" tIns="0" rIns="0" bIns="0" rtlCol="0" anchor="t">
            <a:spAutoFit/>
          </a:bodyPr>
          <a:lstStyle/>
          <a:p>
            <a:pPr marL="0" lvl="0" indent="0" algn="l">
              <a:lnSpc>
                <a:spcPts val="10199"/>
              </a:lnSpc>
              <a:spcBef>
                <a:spcPct val="0"/>
              </a:spcBef>
            </a:pPr>
            <a:r>
              <a:rPr lang="en-US" sz="8000" b="1" u="none" dirty="0">
                <a:solidFill>
                  <a:srgbClr val="FFCD50"/>
                </a:solidFill>
                <a:latin typeface="Arial" panose="020B0604020202020204" pitchFamily="34" charset="0"/>
                <a:cs typeface="Arial" panose="020B0604020202020204" pitchFamily="34" charset="0"/>
              </a:rPr>
              <a:t>KH</a:t>
            </a:r>
            <a:r>
              <a:rPr lang="en-US" sz="8000" b="1" dirty="0">
                <a:solidFill>
                  <a:srgbClr val="FFCD50"/>
                </a:solidFill>
                <a:latin typeface="Arial" panose="020B0604020202020204" pitchFamily="34" charset="0"/>
                <a:cs typeface="Arial" panose="020B0604020202020204" pitchFamily="34" charset="0"/>
              </a:rPr>
              <a:t>ỞI ĐỘNG</a:t>
            </a:r>
            <a:endParaRPr lang="en-US" sz="8000" b="1" u="none" dirty="0">
              <a:solidFill>
                <a:srgbClr val="FFCD50"/>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0682014-187C-48DD-992E-C1E69569B4DA}"/>
              </a:ext>
            </a:extLst>
          </p:cNvPr>
          <p:cNvSpPr/>
          <p:nvPr/>
        </p:nvSpPr>
        <p:spPr>
          <a:xfrm>
            <a:off x="7391400" y="3790807"/>
            <a:ext cx="8301107" cy="1998176"/>
          </a:xfrm>
          <a:prstGeom prst="rect">
            <a:avLst/>
          </a:prstGeom>
        </p:spPr>
        <p:txBody>
          <a:bodyPr wrap="square">
            <a:spAutoFit/>
          </a:bodyPr>
          <a:lstStyle/>
          <a:p>
            <a:pPr algn="just">
              <a:lnSpc>
                <a:spcPct val="150000"/>
              </a:lnSpc>
              <a:spcBef>
                <a:spcPts val="100"/>
              </a:spcBef>
              <a:spcAft>
                <a:spcPts val="100"/>
              </a:spcAft>
            </a:pPr>
            <a:r>
              <a:rPr lang="vi-VN" sz="4400" dirty="0">
                <a:solidFill>
                  <a:schemeClr val="bg1"/>
                </a:solidFill>
                <a:latin typeface="Arial" panose="020B0604020202020204" pitchFamily="34" charset="0"/>
                <a:ea typeface="Arial" panose="020B0604020202020204" pitchFamily="34" charset="0"/>
                <a:cs typeface="Arial" panose="020B0604020202020204" pitchFamily="34" charset="0"/>
              </a:rPr>
              <a:t>Em hãy nêu những việc làm bảo vệ môi trường mà em đã làm.</a:t>
            </a:r>
            <a:endParaRPr lang="en-US" sz="3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8247200" y="723565"/>
            <a:ext cx="8499870" cy="8839869"/>
          </a:xfrm>
          <a:prstGeom prst="rect">
            <a:avLst/>
          </a:prstGeom>
        </p:spPr>
      </p:pic>
      <p:grpSp>
        <p:nvGrpSpPr>
          <p:cNvPr id="3" name="Group 3"/>
          <p:cNvGrpSpPr/>
          <p:nvPr/>
        </p:nvGrpSpPr>
        <p:grpSpPr>
          <a:xfrm>
            <a:off x="0" y="6727559"/>
            <a:ext cx="3272713" cy="3559441"/>
            <a:chOff x="0" y="0"/>
            <a:chExt cx="8431921" cy="10304641"/>
          </a:xfrm>
        </p:grpSpPr>
        <p:pic>
          <p:nvPicPr>
            <p:cNvPr id="4" name="Picture 4"/>
            <p:cNvPicPr>
              <a:picLocks noChangeAspect="1"/>
            </p:cNvPicPr>
            <p:nvPr/>
          </p:nvPicPr>
          <p:blipFill>
            <a:blip r:embed="rId4"/>
            <a:srcRect l="28565" r="16866"/>
            <a:stretch>
              <a:fillRect/>
            </a:stretch>
          </p:blipFill>
          <p:spPr>
            <a:xfrm>
              <a:off x="0" y="0"/>
              <a:ext cx="8431921" cy="10304641"/>
            </a:xfrm>
            <a:prstGeom prst="rect">
              <a:avLst/>
            </a:prstGeom>
          </p:spPr>
        </p:pic>
      </p:gr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954000" y="29706"/>
            <a:ext cx="5514053" cy="1463730"/>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72980">
            <a:off x="15104298" y="7698192"/>
            <a:ext cx="1923113" cy="2374214"/>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211031" y="8330574"/>
            <a:ext cx="1048693" cy="1884906"/>
          </a:xfrm>
          <a:prstGeom prst="rect">
            <a:avLst/>
          </a:prstGeom>
        </p:spPr>
      </p:pic>
      <p:sp>
        <p:nvSpPr>
          <p:cNvPr id="12" name="TextBox 12"/>
          <p:cNvSpPr txBox="1"/>
          <p:nvPr/>
        </p:nvSpPr>
        <p:spPr>
          <a:xfrm>
            <a:off x="765108" y="1493436"/>
            <a:ext cx="6495710" cy="4780668"/>
          </a:xfrm>
          <a:prstGeom prst="rect">
            <a:avLst/>
          </a:prstGeom>
        </p:spPr>
        <p:txBody>
          <a:bodyPr wrap="square" lIns="0" tIns="0" rIns="0" bIns="0" rtlCol="0" anchor="t">
            <a:spAutoFit/>
          </a:bodyPr>
          <a:lstStyle/>
          <a:p>
            <a:pPr marL="0" lvl="0" indent="0" algn="ctr">
              <a:lnSpc>
                <a:spcPct val="150000"/>
              </a:lnSpc>
              <a:spcBef>
                <a:spcPct val="0"/>
              </a:spcBef>
            </a:pPr>
            <a:r>
              <a:rPr lang="en-US" sz="7200" dirty="0">
                <a:solidFill>
                  <a:srgbClr val="468C48"/>
                </a:solidFill>
                <a:latin typeface="Arial" panose="020B0604020202020204" pitchFamily="34" charset="0"/>
                <a:cs typeface="Arial" panose="020B0604020202020204" pitchFamily="34" charset="0"/>
              </a:rPr>
              <a:t>3. PHÂN TÍCH</a:t>
            </a:r>
          </a:p>
          <a:p>
            <a:pPr marL="0" lvl="0" indent="0" algn="ctr">
              <a:lnSpc>
                <a:spcPct val="150000"/>
              </a:lnSpc>
              <a:spcBef>
                <a:spcPct val="0"/>
              </a:spcBef>
            </a:pPr>
            <a:r>
              <a:rPr lang="en-US" sz="7200" dirty="0">
                <a:solidFill>
                  <a:srgbClr val="468C48"/>
                </a:solidFill>
                <a:latin typeface="Arial" panose="020B0604020202020204" pitchFamily="34" charset="0"/>
                <a:cs typeface="Arial" panose="020B0604020202020204" pitchFamily="34" charset="0"/>
              </a:rPr>
              <a:t>VÀ</a:t>
            </a:r>
          </a:p>
          <a:p>
            <a:pPr marL="0" lvl="0" indent="0" algn="ctr">
              <a:lnSpc>
                <a:spcPct val="150000"/>
              </a:lnSpc>
              <a:spcBef>
                <a:spcPct val="0"/>
              </a:spcBef>
            </a:pPr>
            <a:r>
              <a:rPr lang="en-US" sz="7200" dirty="0">
                <a:solidFill>
                  <a:srgbClr val="468C48"/>
                </a:solidFill>
                <a:latin typeface="Arial" panose="020B0604020202020204" pitchFamily="34" charset="0"/>
                <a:cs typeface="Arial" panose="020B0604020202020204" pitchFamily="34" charset="0"/>
              </a:rPr>
              <a:t>ĐÁNH GIÁ</a:t>
            </a:r>
          </a:p>
        </p:txBody>
      </p:sp>
      <p:sp>
        <p:nvSpPr>
          <p:cNvPr id="17" name="TextBox 16">
            <a:extLst>
              <a:ext uri="{FF2B5EF4-FFF2-40B4-BE49-F238E27FC236}">
                <a16:creationId xmlns:a16="http://schemas.microsoft.com/office/drawing/2014/main" id="{9F7273F2-8C51-4912-8F8F-65E71D1C951E}"/>
              </a:ext>
            </a:extLst>
          </p:cNvPr>
          <p:cNvSpPr txBox="1"/>
          <p:nvPr/>
        </p:nvSpPr>
        <p:spPr>
          <a:xfrm>
            <a:off x="9061920" y="1856717"/>
            <a:ext cx="6481951" cy="6441572"/>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000" dirty="0" err="1">
                <a:solidFill>
                  <a:schemeClr val="bg1"/>
                </a:solidFill>
                <a:latin typeface="Arial" panose="020B0604020202020204" pitchFamily="34" charset="0"/>
                <a:cs typeface="Arial" panose="020B0604020202020204" pitchFamily="34" charset="0"/>
              </a:rPr>
              <a:t>Nêu</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cảm</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nhận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của</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em</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về</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sản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phẩm</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mĩ</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thuật</a:t>
            </a:r>
            <a:r>
              <a:rPr lang="en-US" sz="4000" dirty="0">
                <a:solidFill>
                  <a:schemeClr val="bg1"/>
                </a:solidFill>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dirty="0" err="1">
                <a:solidFill>
                  <a:schemeClr val="bg1"/>
                </a:solidFill>
                <a:latin typeface="Arial" panose="020B0604020202020204" pitchFamily="34" charset="0"/>
                <a:cs typeface="Arial" panose="020B0604020202020204" pitchFamily="34" charset="0"/>
              </a:rPr>
              <a:t>Thông</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điệp</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về</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môi</a:t>
            </a:r>
            <a:r>
              <a:rPr lang="en-US" sz="4000" dirty="0">
                <a:solidFill>
                  <a:schemeClr val="bg1"/>
                </a:solidFill>
                <a:latin typeface="Arial" panose="020B0604020202020204" pitchFamily="34" charset="0"/>
                <a:cs typeface="Arial" panose="020B0604020202020204" pitchFamily="34" charset="0"/>
              </a:rPr>
              <a:t> tr</a:t>
            </a:r>
            <a:r>
              <a:rPr lang="vi-VN" sz="4000" dirty="0">
                <a:solidFill>
                  <a:schemeClr val="bg1"/>
                </a:solidFill>
                <a:latin typeface="Arial" panose="020B0604020202020204" pitchFamily="34" charset="0"/>
                <a:cs typeface="Arial" panose="020B0604020202020204" pitchFamily="34" charset="0"/>
              </a:rPr>
              <a:t>ư</a:t>
            </a:r>
            <a:r>
              <a:rPr lang="en-US" sz="4000" dirty="0" err="1">
                <a:solidFill>
                  <a:schemeClr val="bg1"/>
                </a:solidFill>
                <a:latin typeface="Arial" panose="020B0604020202020204" pitchFamily="34" charset="0"/>
                <a:cs typeface="Arial" panose="020B0604020202020204" pitchFamily="34" charset="0"/>
              </a:rPr>
              <a:t>ờng</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mà</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sản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phẩm</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muốn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gửi</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gắm</a:t>
            </a:r>
            <a:r>
              <a:rPr lang="en-US" sz="4000" dirty="0">
                <a:solidFill>
                  <a:schemeClr val="bg1"/>
                </a:solidFill>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dirty="0" err="1">
                <a:solidFill>
                  <a:schemeClr val="bg1"/>
                </a:solidFill>
                <a:latin typeface="Arial" panose="020B0604020202020204" pitchFamily="34" charset="0"/>
                <a:cs typeface="Arial" panose="020B0604020202020204" pitchFamily="34" charset="0"/>
              </a:rPr>
              <a:t>Bố</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cục</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màu</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sắc</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chất</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liệu</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thể</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hiện</a:t>
            </a:r>
            <a:r>
              <a:rPr lang="en-US" sz="4000" dirty="0">
                <a:solidFill>
                  <a:schemeClr val="bg1"/>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0-#ppt_w/2"/>
                                          </p:val>
                                        </p:tav>
                                        <p:tav tm="100000">
                                          <p:val>
                                            <p:strVal val="#ppt_x"/>
                                          </p:val>
                                        </p:tav>
                                      </p:tavLst>
                                    </p:anim>
                                    <p:anim calcmode="lin" valueType="num">
                                      <p:cBhvr additive="base">
                                        <p:cTn id="8" dur="25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50" fill="hold"/>
                                        <p:tgtEl>
                                          <p:spTgt spid="5"/>
                                        </p:tgtEl>
                                        <p:attrNameLst>
                                          <p:attrName>ppt_x</p:attrName>
                                        </p:attrNameLst>
                                      </p:cBhvr>
                                      <p:tavLst>
                                        <p:tav tm="0">
                                          <p:val>
                                            <p:strVal val="1+#ppt_w/2"/>
                                          </p:val>
                                        </p:tav>
                                        <p:tav tm="100000">
                                          <p:val>
                                            <p:strVal val="#ppt_x"/>
                                          </p:val>
                                        </p:tav>
                                      </p:tavLst>
                                    </p:anim>
                                    <p:anim calcmode="lin" valueType="num">
                                      <p:cBhvr additive="base">
                                        <p:cTn id="13" dur="25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50" fill="hold"/>
                                        <p:tgtEl>
                                          <p:spTgt spid="6"/>
                                        </p:tgtEl>
                                        <p:attrNameLst>
                                          <p:attrName>ppt_x</p:attrName>
                                        </p:attrNameLst>
                                      </p:cBhvr>
                                      <p:tavLst>
                                        <p:tav tm="0">
                                          <p:val>
                                            <p:strVal val="1+#ppt_w/2"/>
                                          </p:val>
                                        </p:tav>
                                        <p:tav tm="100000">
                                          <p:val>
                                            <p:strVal val="#ppt_x"/>
                                          </p:val>
                                        </p:tav>
                                      </p:tavLst>
                                    </p:anim>
                                    <p:anim calcmode="lin" valueType="num">
                                      <p:cBhvr additive="base">
                                        <p:cTn id="18" dur="25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250" fill="hold"/>
                                        <p:tgtEl>
                                          <p:spTgt spid="7"/>
                                        </p:tgtEl>
                                        <p:attrNameLst>
                                          <p:attrName>ppt_x</p:attrName>
                                        </p:attrNameLst>
                                      </p:cBhvr>
                                      <p:tavLst>
                                        <p:tav tm="0">
                                          <p:val>
                                            <p:strVal val="1+#ppt_w/2"/>
                                          </p:val>
                                        </p:tav>
                                        <p:tav tm="100000">
                                          <p:val>
                                            <p:strVal val="#ppt_x"/>
                                          </p:val>
                                        </p:tav>
                                      </p:tavLst>
                                    </p:anim>
                                    <p:anim calcmode="lin" valueType="num">
                                      <p:cBhvr additive="base">
                                        <p:cTn id="23" dur="2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7">
                                            <p:txEl>
                                              <p:pRg st="0" end="0"/>
                                            </p:txEl>
                                          </p:spTgt>
                                        </p:tgtEl>
                                        <p:attrNameLst>
                                          <p:attrName>style.visibility</p:attrName>
                                        </p:attrNameLst>
                                      </p:cBhvr>
                                      <p:to>
                                        <p:strVal val="visible"/>
                                      </p:to>
                                    </p:set>
                                    <p:anim calcmode="lin" valueType="num">
                                      <p:cBhvr>
                                        <p:cTn id="42"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7">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7">
                                            <p:txEl>
                                              <p:pRg st="1" end="1"/>
                                            </p:txEl>
                                          </p:spTgt>
                                        </p:tgtEl>
                                        <p:attrNameLst>
                                          <p:attrName>style.visibility</p:attrName>
                                        </p:attrNameLst>
                                      </p:cBhvr>
                                      <p:to>
                                        <p:strVal val="visible"/>
                                      </p:to>
                                    </p:set>
                                    <p:anim calcmode="lin" valueType="num">
                                      <p:cBhvr>
                                        <p:cTn id="49" dur="5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50" dur="500" fill="hold"/>
                                        <p:tgtEl>
                                          <p:spTgt spid="17">
                                            <p:txEl>
                                              <p:pRg st="1" end="1"/>
                                            </p:txEl>
                                          </p:spTgt>
                                        </p:tgtEl>
                                        <p:attrNameLst>
                                          <p:attrName>ppt_h</p:attrName>
                                        </p:attrNameLst>
                                      </p:cBhvr>
                                      <p:tavLst>
                                        <p:tav tm="0">
                                          <p:val>
                                            <p:fltVal val="0"/>
                                          </p:val>
                                        </p:tav>
                                        <p:tav tm="100000">
                                          <p:val>
                                            <p:strVal val="#ppt_h"/>
                                          </p:val>
                                        </p:tav>
                                      </p:tavLst>
                                    </p:anim>
                                    <p:animEffect transition="in" filter="fade">
                                      <p:cBhvr>
                                        <p:cTn id="51" dur="500"/>
                                        <p:tgtEl>
                                          <p:spTgt spid="17">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7">
                                            <p:txEl>
                                              <p:pRg st="2" end="2"/>
                                            </p:txEl>
                                          </p:spTgt>
                                        </p:tgtEl>
                                        <p:attrNameLst>
                                          <p:attrName>style.visibility</p:attrName>
                                        </p:attrNameLst>
                                      </p:cBhvr>
                                      <p:to>
                                        <p:strVal val="visible"/>
                                      </p:to>
                                    </p:set>
                                    <p:anim calcmode="lin" valueType="num">
                                      <p:cBhvr>
                                        <p:cTn id="56" dur="5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57" dur="500" fill="hold"/>
                                        <p:tgtEl>
                                          <p:spTgt spid="17">
                                            <p:txEl>
                                              <p:pRg st="2" end="2"/>
                                            </p:txEl>
                                          </p:spTgt>
                                        </p:tgtEl>
                                        <p:attrNameLst>
                                          <p:attrName>ppt_h</p:attrName>
                                        </p:attrNameLst>
                                      </p:cBhvr>
                                      <p:tavLst>
                                        <p:tav tm="0">
                                          <p:val>
                                            <p:fltVal val="0"/>
                                          </p:val>
                                        </p:tav>
                                        <p:tav tm="100000">
                                          <p:val>
                                            <p:strVal val="#ppt_h"/>
                                          </p:val>
                                        </p:tav>
                                      </p:tavLst>
                                    </p:anim>
                                    <p:animEffect transition="in" filter="fade">
                                      <p:cBhvr>
                                        <p:cTn id="58"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12" name="TextBox 12"/>
          <p:cNvSpPr txBox="1"/>
          <p:nvPr/>
        </p:nvSpPr>
        <p:spPr>
          <a:xfrm>
            <a:off x="4053166" y="80426"/>
            <a:ext cx="9598092" cy="145668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7200" b="0" i="0" u="none" strike="noStrike" kern="1200" cap="none" spc="0" normalizeH="0" baseline="0" noProof="0" dirty="0" err="1">
                <a:ln>
                  <a:noFill/>
                </a:ln>
                <a:solidFill>
                  <a:srgbClr val="468C48"/>
                </a:solidFill>
                <a:effectLst/>
                <a:uLnTx/>
                <a:uFillTx/>
                <a:latin typeface="Arial" panose="020B0604020202020204" pitchFamily="34" charset="0"/>
                <a:ea typeface="+mn-ea"/>
                <a:cs typeface="Arial" panose="020B0604020202020204" pitchFamily="34" charset="0"/>
              </a:rPr>
              <a:t>Hình</a:t>
            </a:r>
            <a:r>
              <a:rPr kumimoji="0" lang="en-US" sz="7200" b="0" i="0" u="none" strike="noStrike" kern="1200" cap="none" spc="0" normalizeH="0" noProof="0" dirty="0">
                <a:ln>
                  <a:noFill/>
                </a:ln>
                <a:solidFill>
                  <a:srgbClr val="468C48"/>
                </a:solidFill>
                <a:effectLst/>
                <a:uLnTx/>
                <a:uFillTx/>
                <a:latin typeface="Arial" panose="020B0604020202020204" pitchFamily="34" charset="0"/>
                <a:ea typeface="+mn-ea"/>
                <a:cs typeface="Arial" panose="020B0604020202020204" pitchFamily="34" charset="0"/>
              </a:rPr>
              <a:t> </a:t>
            </a:r>
            <a:r>
              <a:rPr kumimoji="0" lang="en-US" sz="7200" b="0" i="0" u="none" strike="noStrike" kern="1200" cap="none" spc="0" normalizeH="0" noProof="0" dirty="0" err="1">
                <a:ln>
                  <a:noFill/>
                </a:ln>
                <a:solidFill>
                  <a:srgbClr val="468C48"/>
                </a:solidFill>
                <a:effectLst/>
                <a:uLnTx/>
                <a:uFillTx/>
                <a:latin typeface="Arial" panose="020B0604020202020204" pitchFamily="34" charset="0"/>
                <a:ea typeface="+mn-ea"/>
                <a:cs typeface="Arial" panose="020B0604020202020204" pitchFamily="34" charset="0"/>
              </a:rPr>
              <a:t>ảnh</a:t>
            </a:r>
            <a:r>
              <a:rPr kumimoji="0" lang="en-US" sz="7200" b="0" i="0" u="none" strike="noStrike" kern="1200" cap="none" spc="0" normalizeH="0" noProof="0" dirty="0">
                <a:ln>
                  <a:noFill/>
                </a:ln>
                <a:solidFill>
                  <a:srgbClr val="468C48"/>
                </a:solidFill>
                <a:effectLst/>
                <a:uLnTx/>
                <a:uFillTx/>
                <a:latin typeface="Arial" panose="020B0604020202020204" pitchFamily="34" charset="0"/>
                <a:ea typeface="+mn-ea"/>
                <a:cs typeface="Arial" panose="020B0604020202020204" pitchFamily="34" charset="0"/>
              </a:rPr>
              <a:t> </a:t>
            </a:r>
            <a:r>
              <a:rPr kumimoji="0" lang="en-US" sz="7200" b="0" i="0" u="none" strike="noStrike" kern="1200" cap="none" spc="0" normalizeH="0" noProof="0" dirty="0" err="1">
                <a:ln>
                  <a:noFill/>
                </a:ln>
                <a:solidFill>
                  <a:srgbClr val="468C48"/>
                </a:solidFill>
                <a:effectLst/>
                <a:uLnTx/>
                <a:uFillTx/>
                <a:latin typeface="Arial" panose="020B0604020202020204" pitchFamily="34" charset="0"/>
                <a:ea typeface="+mn-ea"/>
                <a:cs typeface="Arial" panose="020B0604020202020204" pitchFamily="34" charset="0"/>
              </a:rPr>
              <a:t>tha</a:t>
            </a:r>
            <a:r>
              <a:rPr lang="en-US" sz="7200" dirty="0">
                <a:solidFill>
                  <a:srgbClr val="468C48"/>
                </a:solidFill>
                <a:latin typeface="Arial" panose="020B0604020202020204" pitchFamily="34" charset="0"/>
                <a:cs typeface="Arial" panose="020B0604020202020204" pitchFamily="34" charset="0"/>
              </a:rPr>
              <a:t>m </a:t>
            </a:r>
            <a:r>
              <a:rPr lang="en-US" sz="7200" dirty="0" err="1">
                <a:solidFill>
                  <a:srgbClr val="468C48"/>
                </a:solidFill>
                <a:latin typeface="Arial" panose="020B0604020202020204" pitchFamily="34" charset="0"/>
                <a:cs typeface="Arial" panose="020B0604020202020204" pitchFamily="34" charset="0"/>
              </a:rPr>
              <a:t>khảo</a:t>
            </a:r>
            <a:endParaRPr kumimoji="0" lang="en-US" sz="7200" b="0" i="0" u="none" strike="noStrike" kern="1200" cap="none" spc="0" normalizeH="0" baseline="0" noProof="0" dirty="0">
              <a:ln>
                <a:noFill/>
              </a:ln>
              <a:solidFill>
                <a:srgbClr val="468C48"/>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10FE5301-747C-4E87-95C6-9BA17CE56D70}"/>
              </a:ext>
            </a:extLst>
          </p:cNvPr>
          <p:cNvPicPr>
            <a:picLocks noChangeAspect="1"/>
          </p:cNvPicPr>
          <p:nvPr/>
        </p:nvPicPr>
        <p:blipFill rotWithShape="1">
          <a:blip r:embed="rId2">
            <a:extLst>
              <a:ext uri="{28A0092B-C50C-407E-A947-70E740481C1C}">
                <a14:useLocalDpi xmlns:a14="http://schemas.microsoft.com/office/drawing/2010/main" val="0"/>
              </a:ext>
            </a:extLst>
          </a:blip>
          <a:srcRect l="18124" t="10000" r="18751" b="12911"/>
          <a:stretch/>
        </p:blipFill>
        <p:spPr>
          <a:xfrm>
            <a:off x="2374568" y="1777061"/>
            <a:ext cx="5879245" cy="4038600"/>
          </a:xfrm>
          <a:prstGeom prst="rect">
            <a:avLst/>
          </a:prstGeom>
        </p:spPr>
      </p:pic>
      <p:pic>
        <p:nvPicPr>
          <p:cNvPr id="11" name="Picture 10">
            <a:extLst>
              <a:ext uri="{FF2B5EF4-FFF2-40B4-BE49-F238E27FC236}">
                <a16:creationId xmlns:a16="http://schemas.microsoft.com/office/drawing/2014/main" id="{5F3F581A-3189-4FEC-BBE1-1421076AC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4568" y="5978557"/>
            <a:ext cx="5879245" cy="3848100"/>
          </a:xfrm>
          <a:prstGeom prst="rect">
            <a:avLst/>
          </a:prstGeom>
        </p:spPr>
      </p:pic>
      <p:pic>
        <p:nvPicPr>
          <p:cNvPr id="14" name="Picture 13">
            <a:extLst>
              <a:ext uri="{FF2B5EF4-FFF2-40B4-BE49-F238E27FC236}">
                <a16:creationId xmlns:a16="http://schemas.microsoft.com/office/drawing/2014/main" id="{F388C422-6026-4A23-96D1-05156759C34E}"/>
              </a:ext>
            </a:extLst>
          </p:cNvPr>
          <p:cNvPicPr>
            <a:picLocks noChangeAspect="1"/>
          </p:cNvPicPr>
          <p:nvPr/>
        </p:nvPicPr>
        <p:blipFill rotWithShape="1">
          <a:blip r:embed="rId4">
            <a:extLst>
              <a:ext uri="{28A0092B-C50C-407E-A947-70E740481C1C}">
                <a14:useLocalDpi xmlns:a14="http://schemas.microsoft.com/office/drawing/2010/main" val="0"/>
              </a:ext>
            </a:extLst>
          </a:blip>
          <a:srcRect t="50268" r="49503" b="2885"/>
          <a:stretch/>
        </p:blipFill>
        <p:spPr>
          <a:xfrm>
            <a:off x="9170459" y="1777061"/>
            <a:ext cx="5985826" cy="3999945"/>
          </a:xfrm>
          <a:prstGeom prst="rect">
            <a:avLst/>
          </a:prstGeom>
        </p:spPr>
      </p:pic>
      <p:pic>
        <p:nvPicPr>
          <p:cNvPr id="16" name="Picture 15">
            <a:extLst>
              <a:ext uri="{FF2B5EF4-FFF2-40B4-BE49-F238E27FC236}">
                <a16:creationId xmlns:a16="http://schemas.microsoft.com/office/drawing/2014/main" id="{E4027B79-832D-4E5C-BC01-FE35677D66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679" y="5978558"/>
            <a:ext cx="6009606" cy="3848100"/>
          </a:xfrm>
          <a:prstGeom prst="rect">
            <a:avLst/>
          </a:prstGeom>
        </p:spPr>
      </p:pic>
    </p:spTree>
    <p:extLst>
      <p:ext uri="{BB962C8B-B14F-4D97-AF65-F5344CB8AC3E}">
        <p14:creationId xmlns:p14="http://schemas.microsoft.com/office/powerpoint/2010/main" val="1985366626"/>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986723" y="-1388287"/>
            <a:ext cx="3241263" cy="8145909"/>
          </a:xfrm>
          <a:prstGeom prst="rect">
            <a:avLst/>
          </a:prstGeom>
        </p:spPr>
      </p:pic>
      <p:sp>
        <p:nvSpPr>
          <p:cNvPr id="5" name="TextBox 5"/>
          <p:cNvSpPr txBox="1"/>
          <p:nvPr/>
        </p:nvSpPr>
        <p:spPr>
          <a:xfrm>
            <a:off x="861826" y="1200226"/>
            <a:ext cx="6636279" cy="1456681"/>
          </a:xfrm>
          <a:prstGeom prst="rect">
            <a:avLst/>
          </a:prstGeom>
        </p:spPr>
        <p:txBody>
          <a:bodyPr wrap="square" lIns="0" tIns="0" rIns="0" bIns="0" rtlCol="0" anchor="t">
            <a:spAutoFit/>
          </a:bodyPr>
          <a:lstStyle/>
          <a:p>
            <a:pPr marL="0" lvl="0" indent="0" algn="ctr">
              <a:lnSpc>
                <a:spcPct val="150000"/>
              </a:lnSpc>
              <a:spcBef>
                <a:spcPct val="0"/>
              </a:spcBef>
            </a:pPr>
            <a:r>
              <a:rPr lang="en-US" sz="7200" dirty="0">
                <a:solidFill>
                  <a:srgbClr val="468C48"/>
                </a:solidFill>
                <a:latin typeface="Arial" panose="020B0604020202020204" pitchFamily="34" charset="0"/>
                <a:cs typeface="Arial" panose="020B0604020202020204" pitchFamily="34" charset="0"/>
              </a:rPr>
              <a:t>4. VẬN DỤNG</a:t>
            </a:r>
          </a:p>
        </p:txBody>
      </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677639">
            <a:off x="16409749" y="-563161"/>
            <a:ext cx="1715313" cy="2007281"/>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157640" y="6531017"/>
            <a:ext cx="1910974" cy="3794353"/>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944629" y="70782"/>
            <a:ext cx="4335432" cy="1213921"/>
          </a:xfrm>
          <a:prstGeom prst="rect">
            <a:avLst/>
          </a:prstGeom>
        </p:spPr>
      </p:pic>
      <p:sp>
        <p:nvSpPr>
          <p:cNvPr id="23" name="TextBox 22">
            <a:extLst>
              <a:ext uri="{FF2B5EF4-FFF2-40B4-BE49-F238E27FC236}">
                <a16:creationId xmlns:a16="http://schemas.microsoft.com/office/drawing/2014/main" id="{42C704AB-6124-4319-8CF0-D3E563C302B4}"/>
              </a:ext>
            </a:extLst>
          </p:cNvPr>
          <p:cNvSpPr txBox="1"/>
          <p:nvPr/>
        </p:nvSpPr>
        <p:spPr>
          <a:xfrm>
            <a:off x="9780563" y="1380709"/>
            <a:ext cx="5830702" cy="2171428"/>
          </a:xfrm>
          <a:prstGeom prst="rect">
            <a:avLst/>
          </a:prstGeom>
          <a:noFill/>
        </p:spPr>
        <p:txBody>
          <a:bodyPr wrap="square" rtlCol="0">
            <a:spAutoFit/>
          </a:bodyPr>
          <a:lstStyle/>
          <a:p>
            <a:pPr algn="just">
              <a:lnSpc>
                <a:spcPct val="150000"/>
              </a:lnSpc>
            </a:pPr>
            <a:r>
              <a:rPr lang="en-US" sz="4800" dirty="0" err="1">
                <a:solidFill>
                  <a:schemeClr val="bg1"/>
                </a:solidFill>
                <a:latin typeface="Arial" panose="020B0604020202020204" pitchFamily="34" charset="0"/>
                <a:cs typeface="Arial" panose="020B0604020202020204" pitchFamily="34" charset="0"/>
              </a:rPr>
              <a:t>Tìm</a:t>
            </a:r>
            <a:r>
              <a:rPr lang="en-US" sz="4800" dirty="0">
                <a:solidFill>
                  <a:schemeClr val="bg1"/>
                </a:solidFill>
                <a:latin typeface="Arial" panose="020B0604020202020204" pitchFamily="34" charset="0"/>
                <a:cs typeface="Arial" panose="020B0604020202020204" pitchFamily="34" charset="0"/>
              </a:rPr>
              <a:t> </a:t>
            </a:r>
            <a:r>
              <a:rPr lang="en-US" sz="4800" dirty="0" err="1">
                <a:solidFill>
                  <a:schemeClr val="bg1"/>
                </a:solidFill>
                <a:latin typeface="Arial" panose="020B0604020202020204" pitchFamily="34" charset="0"/>
                <a:cs typeface="Arial" panose="020B0604020202020204" pitchFamily="34" charset="0"/>
              </a:rPr>
              <a:t>hiểu</a:t>
            </a:r>
            <a:r>
              <a:rPr lang="en-US" sz="4800" dirty="0">
                <a:solidFill>
                  <a:schemeClr val="bg1"/>
                </a:solidFill>
                <a:latin typeface="Arial" panose="020B0604020202020204" pitchFamily="34" charset="0"/>
                <a:cs typeface="Arial" panose="020B0604020202020204" pitchFamily="34" charset="0"/>
              </a:rPr>
              <a:t> </a:t>
            </a:r>
            <a:r>
              <a:rPr lang="en-US" sz="4800" dirty="0" err="1">
                <a:solidFill>
                  <a:schemeClr val="bg1"/>
                </a:solidFill>
                <a:latin typeface="Arial" panose="020B0604020202020204" pitchFamily="34" charset="0"/>
                <a:cs typeface="Arial" panose="020B0604020202020204" pitchFamily="34" charset="0"/>
              </a:rPr>
              <a:t>về</a:t>
            </a:r>
            <a:r>
              <a:rPr lang="en-US" sz="4800" dirty="0">
                <a:solidFill>
                  <a:schemeClr val="bg1"/>
                </a:solidFill>
                <a:latin typeface="Arial" panose="020B0604020202020204" pitchFamily="34" charset="0"/>
                <a:cs typeface="Arial" panose="020B0604020202020204" pitchFamily="34" charset="0"/>
              </a:rPr>
              <a:t> </a:t>
            </a:r>
            <a:r>
              <a:rPr lang="en-US" sz="4800" dirty="0" err="1">
                <a:solidFill>
                  <a:schemeClr val="bg1"/>
                </a:solidFill>
                <a:latin typeface="Arial" panose="020B0604020202020204" pitchFamily="34" charset="0"/>
                <a:cs typeface="Arial" panose="020B0604020202020204" pitchFamily="34" charset="0"/>
              </a:rPr>
              <a:t>chất</a:t>
            </a:r>
            <a:r>
              <a:rPr lang="en-US" sz="4800" dirty="0">
                <a:solidFill>
                  <a:schemeClr val="bg1"/>
                </a:solidFill>
                <a:latin typeface="Arial" panose="020B0604020202020204" pitchFamily="34" charset="0"/>
                <a:cs typeface="Arial" panose="020B0604020202020204" pitchFamily="34" charset="0"/>
              </a:rPr>
              <a:t> </a:t>
            </a:r>
            <a:r>
              <a:rPr lang="en-US" sz="4800" dirty="0" err="1">
                <a:solidFill>
                  <a:schemeClr val="bg1"/>
                </a:solidFill>
                <a:latin typeface="Arial" panose="020B0604020202020204" pitchFamily="34" charset="0"/>
                <a:cs typeface="Arial" panose="020B0604020202020204" pitchFamily="34" charset="0"/>
              </a:rPr>
              <a:t>liệu</a:t>
            </a:r>
            <a:r>
              <a:rPr lang="en-US" sz="4800" dirty="0">
                <a:solidFill>
                  <a:schemeClr val="bg1"/>
                </a:solidFill>
                <a:latin typeface="Arial" panose="020B0604020202020204" pitchFamily="34" charset="0"/>
                <a:cs typeface="Arial" panose="020B0604020202020204" pitchFamily="34" charset="0"/>
              </a:rPr>
              <a:t> </a:t>
            </a:r>
            <a:r>
              <a:rPr lang="en-US" sz="4800" dirty="0" err="1">
                <a:solidFill>
                  <a:schemeClr val="bg1"/>
                </a:solidFill>
                <a:latin typeface="Arial" panose="020B0604020202020204" pitchFamily="34" charset="0"/>
                <a:cs typeface="Arial" panose="020B0604020202020204" pitchFamily="34" charset="0"/>
              </a:rPr>
              <a:t>hội</a:t>
            </a:r>
            <a:r>
              <a:rPr lang="en-US" sz="4800" dirty="0">
                <a:solidFill>
                  <a:schemeClr val="bg1"/>
                </a:solidFill>
                <a:latin typeface="Arial" panose="020B0604020202020204" pitchFamily="34" charset="0"/>
                <a:cs typeface="Arial" panose="020B0604020202020204" pitchFamily="34" charset="0"/>
              </a:rPr>
              <a:t> </a:t>
            </a:r>
            <a:r>
              <a:rPr lang="en-US" sz="4800" dirty="0" err="1">
                <a:solidFill>
                  <a:schemeClr val="bg1"/>
                </a:solidFill>
                <a:latin typeface="Arial" panose="020B0604020202020204" pitchFamily="34" charset="0"/>
                <a:cs typeface="Arial" panose="020B0604020202020204" pitchFamily="34" charset="0"/>
              </a:rPr>
              <a:t>họa</a:t>
            </a:r>
            <a:r>
              <a:rPr lang="en-US" sz="4800" dirty="0">
                <a:solidFill>
                  <a:schemeClr val="bg1"/>
                </a:solidFill>
                <a:latin typeface="Arial" panose="020B0604020202020204" pitchFamily="34" charset="0"/>
                <a:cs typeface="Arial" panose="020B0604020202020204" pitchFamily="34" charset="0"/>
              </a:rPr>
              <a:t> </a:t>
            </a:r>
            <a:r>
              <a:rPr lang="en-US" sz="4800" dirty="0" err="1">
                <a:solidFill>
                  <a:schemeClr val="bg1"/>
                </a:solidFill>
                <a:latin typeface="Arial" panose="020B0604020202020204" pitchFamily="34" charset="0"/>
                <a:cs typeface="Arial" panose="020B0604020202020204" pitchFamily="34" charset="0"/>
              </a:rPr>
              <a:t>và</a:t>
            </a:r>
            <a:r>
              <a:rPr lang="en-US" sz="4800" dirty="0">
                <a:solidFill>
                  <a:schemeClr val="bg1"/>
                </a:solidFill>
                <a:latin typeface="Arial" panose="020B0604020202020204" pitchFamily="34" charset="0"/>
                <a:cs typeface="Arial" panose="020B0604020202020204" pitchFamily="34" charset="0"/>
              </a:rPr>
              <a:t> </a:t>
            </a:r>
            <a:r>
              <a:rPr lang="en-US" sz="4800" dirty="0" err="1">
                <a:solidFill>
                  <a:schemeClr val="bg1"/>
                </a:solidFill>
                <a:latin typeface="Arial" panose="020B0604020202020204" pitchFamily="34" charset="0"/>
                <a:cs typeface="Arial" panose="020B0604020202020204" pitchFamily="34" charset="0"/>
              </a:rPr>
              <a:t>đồ</a:t>
            </a:r>
            <a:r>
              <a:rPr lang="en-US" sz="4800" dirty="0">
                <a:solidFill>
                  <a:schemeClr val="bg1"/>
                </a:solidFill>
                <a:latin typeface="Arial" panose="020B0604020202020204" pitchFamily="34" charset="0"/>
                <a:cs typeface="Arial" panose="020B0604020202020204" pitchFamily="34" charset="0"/>
              </a:rPr>
              <a:t> </a:t>
            </a:r>
            <a:r>
              <a:rPr lang="en-US" sz="4800" dirty="0" err="1">
                <a:solidFill>
                  <a:schemeClr val="bg1"/>
                </a:solidFill>
                <a:latin typeface="Arial" panose="020B0604020202020204" pitchFamily="34" charset="0"/>
                <a:cs typeface="Arial" panose="020B0604020202020204" pitchFamily="34" charset="0"/>
              </a:rPr>
              <a:t>họa</a:t>
            </a:r>
            <a:r>
              <a:rPr lang="en-US" sz="4800" dirty="0">
                <a:solidFill>
                  <a:schemeClr val="bg1"/>
                </a:solidFill>
                <a:latin typeface="Arial" panose="020B0604020202020204" pitchFamily="34" charset="0"/>
                <a:cs typeface="Arial" panose="020B0604020202020204" pitchFamily="34" charset="0"/>
              </a:rPr>
              <a:t>.</a:t>
            </a:r>
          </a:p>
        </p:txBody>
      </p:sp>
      <p:pic>
        <p:nvPicPr>
          <p:cNvPr id="25" name="Picture 24">
            <a:extLst>
              <a:ext uri="{FF2B5EF4-FFF2-40B4-BE49-F238E27FC236}">
                <a16:creationId xmlns:a16="http://schemas.microsoft.com/office/drawing/2014/main" id="{A55A32A2-4D70-4ABF-AF4F-81948BB72A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4873" y="3311871"/>
            <a:ext cx="6077069" cy="4051379"/>
          </a:xfrm>
          <a:prstGeom prst="rect">
            <a:avLst/>
          </a:prstGeom>
        </p:spPr>
      </p:pic>
      <p:pic>
        <p:nvPicPr>
          <p:cNvPr id="27" name="Picture 26">
            <a:extLst>
              <a:ext uri="{FF2B5EF4-FFF2-40B4-BE49-F238E27FC236}">
                <a16:creationId xmlns:a16="http://schemas.microsoft.com/office/drawing/2014/main" id="{2B863DE4-1C4D-4BB4-949E-C5584917FDB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51942" y="5739978"/>
            <a:ext cx="5749085" cy="3832723"/>
          </a:xfrm>
          <a:prstGeom prst="rect">
            <a:avLst/>
          </a:prstGeom>
        </p:spPr>
      </p:pic>
      <p:pic>
        <p:nvPicPr>
          <p:cNvPr id="29" name="Picture 28">
            <a:extLst>
              <a:ext uri="{FF2B5EF4-FFF2-40B4-BE49-F238E27FC236}">
                <a16:creationId xmlns:a16="http://schemas.microsoft.com/office/drawing/2014/main" id="{0B639B75-4EC5-416A-98F5-4DCEC2E0A523}"/>
              </a:ext>
            </a:extLst>
          </p:cNvPr>
          <p:cNvPicPr>
            <a:picLocks noChangeAspect="1"/>
          </p:cNvPicPr>
          <p:nvPr/>
        </p:nvPicPr>
        <p:blipFill rotWithShape="1">
          <a:blip r:embed="rId12">
            <a:extLst>
              <a:ext uri="{28A0092B-C50C-407E-A947-70E740481C1C}">
                <a14:useLocalDpi xmlns:a14="http://schemas.microsoft.com/office/drawing/2010/main" val="0"/>
              </a:ext>
            </a:extLst>
          </a:blip>
          <a:srcRect l="8985" r="10779" b="1126"/>
          <a:stretch/>
        </p:blipFill>
        <p:spPr>
          <a:xfrm>
            <a:off x="12001027" y="4694663"/>
            <a:ext cx="6077068" cy="4450081"/>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5905500" y="-2606065"/>
            <a:ext cx="6477000" cy="14203730"/>
          </a:xfrm>
          <a:prstGeom prst="rect">
            <a:avLst/>
          </a:prstGeom>
        </p:spPr>
      </p:pic>
      <p:sp>
        <p:nvSpPr>
          <p:cNvPr id="4" name="TextBox 4"/>
          <p:cNvSpPr txBox="1"/>
          <p:nvPr/>
        </p:nvSpPr>
        <p:spPr>
          <a:xfrm>
            <a:off x="4963805" y="1398016"/>
            <a:ext cx="8360389" cy="1335237"/>
          </a:xfrm>
          <a:prstGeom prst="rect">
            <a:avLst/>
          </a:prstGeom>
        </p:spPr>
        <p:txBody>
          <a:bodyPr lIns="0" tIns="0" rIns="0" bIns="0" rtlCol="0" anchor="t">
            <a:spAutoFit/>
          </a:bodyPr>
          <a:lstStyle/>
          <a:p>
            <a:pPr marL="0" lvl="0" indent="0" algn="ctr">
              <a:lnSpc>
                <a:spcPct val="150000"/>
              </a:lnSpc>
              <a:spcBef>
                <a:spcPct val="0"/>
              </a:spcBef>
            </a:pPr>
            <a:r>
              <a:rPr lang="en-US" sz="6600" dirty="0">
                <a:solidFill>
                  <a:srgbClr val="468C48"/>
                </a:solidFill>
                <a:latin typeface="Arial" panose="020B0604020202020204" pitchFamily="34" charset="0"/>
                <a:cs typeface="Arial" panose="020B0604020202020204" pitchFamily="34" charset="0"/>
              </a:rPr>
              <a:t>KẾT LUẬN</a:t>
            </a: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0666" y="6620544"/>
            <a:ext cx="5284471" cy="3872076"/>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37342" y="-915174"/>
            <a:ext cx="3060378" cy="3060378"/>
          </a:xfrm>
          <a:prstGeom prst="rect">
            <a:avLst/>
          </a:prstGeom>
        </p:spPr>
      </p:pic>
      <p:sp>
        <p:nvSpPr>
          <p:cNvPr id="5" name="Rectangle 4">
            <a:extLst>
              <a:ext uri="{FF2B5EF4-FFF2-40B4-BE49-F238E27FC236}">
                <a16:creationId xmlns:a16="http://schemas.microsoft.com/office/drawing/2014/main" id="{2232E271-319F-448B-90A3-160B531F3F9A}"/>
              </a:ext>
            </a:extLst>
          </p:cNvPr>
          <p:cNvSpPr/>
          <p:nvPr/>
        </p:nvSpPr>
        <p:spPr>
          <a:xfrm>
            <a:off x="3555617" y="2857500"/>
            <a:ext cx="11176764" cy="4045659"/>
          </a:xfrm>
          <a:prstGeom prst="rect">
            <a:avLst/>
          </a:prstGeom>
        </p:spPr>
        <p:txBody>
          <a:bodyPr wrap="square">
            <a:spAutoFit/>
          </a:bodyPr>
          <a:lstStyle/>
          <a:p>
            <a:pPr algn="just">
              <a:lnSpc>
                <a:spcPct val="150000"/>
              </a:lnSpc>
              <a:spcBef>
                <a:spcPts val="100"/>
              </a:spcBef>
              <a:spcAft>
                <a:spcPts val="100"/>
              </a:spcAft>
            </a:pPr>
            <a:r>
              <a:rPr lang="vi-VN" sz="4400" dirty="0">
                <a:ea typeface="Calibri" panose="020F0502020204030204" pitchFamily="34" charset="0"/>
              </a:rPr>
              <a:t>Thông qua các hoạt động nghệ thuật, người nghệ sĩ sáng tạo tác phẩm mĩ thuật để tuyên truyền va chuyển tải thông điệp góp phần bảo vệ môi trường.</a:t>
            </a:r>
            <a:endParaRPr lang="en-US" sz="3600" dirty="0">
              <a:effectLst/>
              <a:ea typeface="Calibri" panose="020F0502020204030204" pitchFamily="34" charset="0"/>
            </a:endParaRPr>
          </a:p>
        </p:txBody>
      </p:sp>
    </p:spTree>
    <p:extLst>
      <p:ext uri="{BB962C8B-B14F-4D97-AF65-F5344CB8AC3E}">
        <p14:creationId xmlns:p14="http://schemas.microsoft.com/office/powerpoint/2010/main" val="2050863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BB6BB"/>
        </a:solidFill>
        <a:effectLst/>
      </p:bgPr>
    </p:bg>
    <p:spTree>
      <p:nvGrpSpPr>
        <p:cNvPr id="1" name=""/>
        <p:cNvGrpSpPr/>
        <p:nvPr/>
      </p:nvGrpSpPr>
      <p:grpSpPr>
        <a:xfrm>
          <a:off x="0" y="0"/>
          <a:ext cx="0" cy="0"/>
          <a:chOff x="0" y="0"/>
          <a:chExt cx="0" cy="0"/>
        </a:xfrm>
      </p:grpSpPr>
      <p:sp>
        <p:nvSpPr>
          <p:cNvPr id="2" name="AutoShape 2"/>
          <p:cNvSpPr/>
          <p:nvPr/>
        </p:nvSpPr>
        <p:spPr>
          <a:xfrm>
            <a:off x="0" y="0"/>
            <a:ext cx="5181600" cy="10317509"/>
          </a:xfrm>
          <a:prstGeom prst="rect">
            <a:avLst/>
          </a:prstGeom>
          <a:solidFill>
            <a:srgbClr val="F4F4F4"/>
          </a:solidFill>
        </p:spPr>
        <p:txBody>
          <a:bodyPr/>
          <a:lstStyle/>
          <a:p>
            <a:endParaRPr lang="en-US"/>
          </a:p>
        </p:txBody>
      </p:sp>
      <p:pic>
        <p:nvPicPr>
          <p:cNvPr id="32" name="Picture 2">
            <a:extLst>
              <a:ext uri="{FF2B5EF4-FFF2-40B4-BE49-F238E27FC236}">
                <a16:creationId xmlns:a16="http://schemas.microsoft.com/office/drawing/2014/main" id="{AE7C1B54-6673-452B-99C0-5EB08087BD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5278084" y="4465042"/>
            <a:ext cx="4648200" cy="3566716"/>
          </a:xfrm>
          <a:prstGeom prst="rect">
            <a:avLst/>
          </a:prstGeom>
        </p:spPr>
      </p:pic>
      <p:pic>
        <p:nvPicPr>
          <p:cNvPr id="34" name="Picture 2">
            <a:extLst>
              <a:ext uri="{FF2B5EF4-FFF2-40B4-BE49-F238E27FC236}">
                <a16:creationId xmlns:a16="http://schemas.microsoft.com/office/drawing/2014/main" id="{92F19814-8CF0-4FCC-A794-0AD2F2DFAD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4770099" y="-1616681"/>
            <a:ext cx="1889636" cy="6400635"/>
          </a:xfrm>
          <a:prstGeom prst="rect">
            <a:avLst/>
          </a:prstGeom>
        </p:spPr>
      </p:pic>
      <p:sp>
        <p:nvSpPr>
          <p:cNvPr id="35" name="TextBox 3">
            <a:extLst>
              <a:ext uri="{FF2B5EF4-FFF2-40B4-BE49-F238E27FC236}">
                <a16:creationId xmlns:a16="http://schemas.microsoft.com/office/drawing/2014/main" id="{9DD863EE-9440-48BD-B705-101AB8CFE42A}"/>
              </a:ext>
            </a:extLst>
          </p:cNvPr>
          <p:cNvSpPr txBox="1"/>
          <p:nvPr/>
        </p:nvSpPr>
        <p:spPr>
          <a:xfrm>
            <a:off x="2895600" y="638818"/>
            <a:ext cx="10619510" cy="1456681"/>
          </a:xfrm>
          <a:prstGeom prst="rect">
            <a:avLst/>
          </a:prstGeom>
        </p:spPr>
        <p:txBody>
          <a:bodyPr wrap="square" lIns="0" tIns="0" rIns="0" bIns="0" rtlCol="0" anchor="t">
            <a:spAutoFit/>
          </a:bodyPr>
          <a:lstStyle/>
          <a:p>
            <a:pPr marL="0" lvl="0" indent="0" algn="just">
              <a:lnSpc>
                <a:spcPct val="150000"/>
              </a:lnSpc>
              <a:spcBef>
                <a:spcPct val="0"/>
              </a:spcBef>
            </a:pPr>
            <a:r>
              <a:rPr lang="en-US" sz="7200" b="1" dirty="0">
                <a:solidFill>
                  <a:srgbClr val="F4F4F4"/>
                </a:solidFill>
                <a:latin typeface="Arial" panose="020B0604020202020204" pitchFamily="34" charset="0"/>
                <a:cs typeface="Arial" panose="020B0604020202020204" pitchFamily="34" charset="0"/>
              </a:rPr>
              <a:t>H</a:t>
            </a:r>
            <a:r>
              <a:rPr lang="vi-VN" sz="7200" b="1" dirty="0">
                <a:solidFill>
                  <a:srgbClr val="F4F4F4"/>
                </a:solidFill>
                <a:latin typeface="Arial" panose="020B0604020202020204" pitchFamily="34" charset="0"/>
                <a:cs typeface="Arial" panose="020B0604020202020204" pitchFamily="34" charset="0"/>
              </a:rPr>
              <a:t>Ư</a:t>
            </a:r>
            <a:r>
              <a:rPr lang="en-US" sz="7200" b="1" dirty="0">
                <a:solidFill>
                  <a:srgbClr val="F4F4F4"/>
                </a:solidFill>
                <a:latin typeface="Arial" panose="020B0604020202020204" pitchFamily="34" charset="0"/>
                <a:cs typeface="Arial" panose="020B0604020202020204" pitchFamily="34" charset="0"/>
              </a:rPr>
              <a:t>ỚNG DẪN VỀ NHÀ</a:t>
            </a:r>
          </a:p>
        </p:txBody>
      </p:sp>
      <p:pic>
        <p:nvPicPr>
          <p:cNvPr id="36" name="Picture 2">
            <a:extLst>
              <a:ext uri="{FF2B5EF4-FFF2-40B4-BE49-F238E27FC236}">
                <a16:creationId xmlns:a16="http://schemas.microsoft.com/office/drawing/2014/main" id="{F2804AE3-F6E4-4192-9EAA-1F5B947733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9514684" y="4465040"/>
            <a:ext cx="4648199" cy="3566715"/>
          </a:xfrm>
          <a:prstGeom prst="rect">
            <a:avLst/>
          </a:prstGeom>
        </p:spPr>
      </p:pic>
      <p:pic>
        <p:nvPicPr>
          <p:cNvPr id="37" name="Picture 2">
            <a:extLst>
              <a:ext uri="{FF2B5EF4-FFF2-40B4-BE49-F238E27FC236}">
                <a16:creationId xmlns:a16="http://schemas.microsoft.com/office/drawing/2014/main" id="{39F9C863-BAA6-4FE8-8EE5-F5EA4548BF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3650230" y="4527994"/>
            <a:ext cx="4648199" cy="3364607"/>
          </a:xfrm>
          <a:prstGeom prst="rect">
            <a:avLst/>
          </a:prstGeom>
        </p:spPr>
      </p:pic>
      <p:sp>
        <p:nvSpPr>
          <p:cNvPr id="38" name="TextBox 37">
            <a:extLst>
              <a:ext uri="{FF2B5EF4-FFF2-40B4-BE49-F238E27FC236}">
                <a16:creationId xmlns:a16="http://schemas.microsoft.com/office/drawing/2014/main" id="{8BAFB865-2C9F-4BE0-9834-F2010E76AF77}"/>
              </a:ext>
            </a:extLst>
          </p:cNvPr>
          <p:cNvSpPr txBox="1"/>
          <p:nvPr/>
        </p:nvSpPr>
        <p:spPr>
          <a:xfrm>
            <a:off x="6240726" y="4046838"/>
            <a:ext cx="2722916" cy="4144661"/>
          </a:xfrm>
          <a:prstGeom prst="rect">
            <a:avLst/>
          </a:prstGeom>
          <a:noFill/>
        </p:spPr>
        <p:txBody>
          <a:bodyPr wrap="square" rtlCol="0">
            <a:spAutoFit/>
          </a:bodyPr>
          <a:lstStyle/>
          <a:p>
            <a:pPr algn="ctr">
              <a:lnSpc>
                <a:spcPct val="150000"/>
              </a:lnSpc>
            </a:pPr>
            <a:r>
              <a:rPr lang="en-US" sz="3600" dirty="0" err="1">
                <a:solidFill>
                  <a:schemeClr val="bg1"/>
                </a:solidFill>
                <a:latin typeface="Arial" panose="020B0604020202020204" pitchFamily="34" charset="0"/>
                <a:cs typeface="Arial" panose="020B0604020202020204" pitchFamily="34" charset="0"/>
              </a:rPr>
              <a:t>Hoàn</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thành</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bức</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tranh</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về</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chủ</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đề</a:t>
            </a:r>
            <a:r>
              <a:rPr lang="en-US" sz="3600" dirty="0">
                <a:solidFill>
                  <a:schemeClr val="bg1"/>
                </a:solidFill>
                <a:latin typeface="Arial" panose="020B0604020202020204" pitchFamily="34" charset="0"/>
                <a:cs typeface="Arial" panose="020B0604020202020204" pitchFamily="34" charset="0"/>
              </a:rPr>
              <a:t> </a:t>
            </a:r>
            <a:r>
              <a:rPr lang="en-US" sz="3600" i="1" dirty="0" err="1">
                <a:solidFill>
                  <a:schemeClr val="bg1"/>
                </a:solidFill>
                <a:latin typeface="Arial" panose="020B0604020202020204" pitchFamily="34" charset="0"/>
                <a:cs typeface="Arial" panose="020B0604020202020204" pitchFamily="34" charset="0"/>
              </a:rPr>
              <a:t>Môi</a:t>
            </a:r>
            <a:r>
              <a:rPr lang="en-US" sz="3600" i="1" dirty="0">
                <a:solidFill>
                  <a:schemeClr val="bg1"/>
                </a:solidFill>
                <a:latin typeface="Arial" panose="020B0604020202020204" pitchFamily="34" charset="0"/>
                <a:cs typeface="Arial" panose="020B0604020202020204" pitchFamily="34" charset="0"/>
              </a:rPr>
              <a:t> tr</a:t>
            </a:r>
            <a:r>
              <a:rPr lang="vi-VN" sz="3600" i="1" dirty="0">
                <a:solidFill>
                  <a:schemeClr val="bg1"/>
                </a:solidFill>
                <a:latin typeface="Arial" panose="020B0604020202020204" pitchFamily="34" charset="0"/>
                <a:cs typeface="Arial" panose="020B0604020202020204" pitchFamily="34" charset="0"/>
              </a:rPr>
              <a:t>ư</a:t>
            </a:r>
            <a:r>
              <a:rPr lang="en-US" sz="3600" i="1" dirty="0" err="1">
                <a:solidFill>
                  <a:schemeClr val="bg1"/>
                </a:solidFill>
                <a:latin typeface="Arial" panose="020B0604020202020204" pitchFamily="34" charset="0"/>
                <a:cs typeface="Arial" panose="020B0604020202020204" pitchFamily="34" charset="0"/>
              </a:rPr>
              <a:t>ờng</a:t>
            </a:r>
            <a:r>
              <a:rPr lang="en-US" sz="3600" i="1" dirty="0">
                <a:solidFill>
                  <a:schemeClr val="bg1"/>
                </a:solidFill>
                <a:latin typeface="Arial" panose="020B0604020202020204" pitchFamily="34" charset="0"/>
                <a:cs typeface="Arial" panose="020B0604020202020204" pitchFamily="34" charset="0"/>
              </a:rPr>
              <a:t> </a:t>
            </a:r>
            <a:r>
              <a:rPr lang="en-US" sz="3600" i="1" dirty="0" err="1">
                <a:solidFill>
                  <a:schemeClr val="bg1"/>
                </a:solidFill>
                <a:latin typeface="Arial" panose="020B0604020202020204" pitchFamily="34" charset="0"/>
                <a:cs typeface="Arial" panose="020B0604020202020204" pitchFamily="34" charset="0"/>
              </a:rPr>
              <a:t>quanh</a:t>
            </a:r>
            <a:r>
              <a:rPr lang="en-US" sz="3600" i="1" dirty="0">
                <a:solidFill>
                  <a:schemeClr val="bg1"/>
                </a:solidFill>
                <a:latin typeface="Arial" panose="020B0604020202020204" pitchFamily="34" charset="0"/>
                <a:cs typeface="Arial" panose="020B0604020202020204" pitchFamily="34" charset="0"/>
              </a:rPr>
              <a:t> </a:t>
            </a:r>
            <a:r>
              <a:rPr lang="en-US" sz="3600" i="1" dirty="0" err="1">
                <a:solidFill>
                  <a:schemeClr val="bg1"/>
                </a:solidFill>
                <a:latin typeface="Arial" panose="020B0604020202020204" pitchFamily="34" charset="0"/>
                <a:cs typeface="Arial" panose="020B0604020202020204" pitchFamily="34" charset="0"/>
              </a:rPr>
              <a:t>em</a:t>
            </a:r>
            <a:r>
              <a:rPr lang="en-US" sz="3600" dirty="0">
                <a:solidFill>
                  <a:schemeClr val="bg1"/>
                </a:solidFill>
                <a:latin typeface="Arial" panose="020B0604020202020204" pitchFamily="34" charset="0"/>
                <a:cs typeface="Arial" panose="020B0604020202020204" pitchFamily="34" charset="0"/>
              </a:rPr>
              <a:t>.</a:t>
            </a:r>
          </a:p>
        </p:txBody>
      </p:sp>
      <p:sp>
        <p:nvSpPr>
          <p:cNvPr id="40" name="TextBox 39">
            <a:extLst>
              <a:ext uri="{FF2B5EF4-FFF2-40B4-BE49-F238E27FC236}">
                <a16:creationId xmlns:a16="http://schemas.microsoft.com/office/drawing/2014/main" id="{3642F01E-59B7-4462-91E1-281E3AFFCB18}"/>
              </a:ext>
            </a:extLst>
          </p:cNvPr>
          <p:cNvSpPr txBox="1"/>
          <p:nvPr/>
        </p:nvSpPr>
        <p:spPr>
          <a:xfrm>
            <a:off x="10709303" y="4877834"/>
            <a:ext cx="2258960" cy="2482667"/>
          </a:xfrm>
          <a:prstGeom prst="rect">
            <a:avLst/>
          </a:prstGeom>
          <a:noFill/>
        </p:spPr>
        <p:txBody>
          <a:bodyPr wrap="square" rtlCol="0">
            <a:spAutoFit/>
          </a:bodyPr>
          <a:lstStyle/>
          <a:p>
            <a:pPr algn="ctr">
              <a:lnSpc>
                <a:spcPct val="150000"/>
              </a:lnSpc>
            </a:pPr>
            <a:r>
              <a:rPr lang="en-US" sz="3600" dirty="0" err="1">
                <a:solidFill>
                  <a:schemeClr val="bg1"/>
                </a:solidFill>
                <a:latin typeface="Arial" panose="020B0604020202020204" pitchFamily="34" charset="0"/>
                <a:cs typeface="Arial" panose="020B0604020202020204" pitchFamily="34" charset="0"/>
              </a:rPr>
              <a:t>Ôn</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lại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kiến</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thức</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bài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học</a:t>
            </a:r>
            <a:r>
              <a:rPr lang="en-US" sz="3600" dirty="0">
                <a:solidFill>
                  <a:schemeClr val="bg1"/>
                </a:solidFill>
                <a:latin typeface="Arial" panose="020B0604020202020204" pitchFamily="34" charset="0"/>
                <a:cs typeface="Arial" panose="020B0604020202020204" pitchFamily="34" charset="0"/>
              </a:rPr>
              <a:t>.</a:t>
            </a:r>
          </a:p>
        </p:txBody>
      </p:sp>
      <p:sp>
        <p:nvSpPr>
          <p:cNvPr id="41" name="TextBox 40">
            <a:extLst>
              <a:ext uri="{FF2B5EF4-FFF2-40B4-BE49-F238E27FC236}">
                <a16:creationId xmlns:a16="http://schemas.microsoft.com/office/drawing/2014/main" id="{CFA14E99-403D-4CAD-AABE-10E6B15E8504}"/>
              </a:ext>
            </a:extLst>
          </p:cNvPr>
          <p:cNvSpPr txBox="1"/>
          <p:nvPr/>
        </p:nvSpPr>
        <p:spPr>
          <a:xfrm>
            <a:off x="14612871" y="4877833"/>
            <a:ext cx="2722916" cy="2482667"/>
          </a:xfrm>
          <a:prstGeom prst="rect">
            <a:avLst/>
          </a:prstGeom>
          <a:noFill/>
        </p:spPr>
        <p:txBody>
          <a:bodyPr wrap="square" rtlCol="0">
            <a:spAutoFit/>
          </a:bodyPr>
          <a:lstStyle/>
          <a:p>
            <a:pPr algn="ctr">
              <a:lnSpc>
                <a:spcPct val="150000"/>
              </a:lnSpc>
            </a:pPr>
            <a:r>
              <a:rPr lang="en-US" sz="3600" dirty="0" err="1">
                <a:solidFill>
                  <a:schemeClr val="bg1"/>
                </a:solidFill>
                <a:latin typeface="Arial" panose="020B0604020202020204" pitchFamily="34" charset="0"/>
                <a:cs typeface="Arial" panose="020B0604020202020204" pitchFamily="34" charset="0"/>
              </a:rPr>
              <a:t>Đọc</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và</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chuẩn</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bị</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bài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mới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Bài</a:t>
            </a:r>
            <a:r>
              <a:rPr lang="en-US" sz="3600" dirty="0">
                <a:solidFill>
                  <a:schemeClr val="bg1"/>
                </a:solidFill>
                <a:latin typeface="Arial" panose="020B0604020202020204" pitchFamily="34" charset="0"/>
                <a:cs typeface="Arial" panose="020B0604020202020204" pitchFamily="34" charset="0"/>
              </a:rPr>
              <a:t> 12.</a:t>
            </a:r>
          </a:p>
        </p:txBody>
      </p:sp>
      <p:pic>
        <p:nvPicPr>
          <p:cNvPr id="42" name="Picture 9">
            <a:extLst>
              <a:ext uri="{FF2B5EF4-FFF2-40B4-BE49-F238E27FC236}">
                <a16:creationId xmlns:a16="http://schemas.microsoft.com/office/drawing/2014/main" id="{0E7D16B9-7949-4561-93D8-E55046E7E01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20666" y="6620544"/>
            <a:ext cx="5284471" cy="3872076"/>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0-#ppt_w/2"/>
                                          </p:val>
                                        </p:tav>
                                        <p:tav tm="100000">
                                          <p:val>
                                            <p:strVal val="#ppt_x"/>
                                          </p:val>
                                        </p:tav>
                                      </p:tavLst>
                                    </p:anim>
                                    <p:anim calcmode="lin" valueType="num">
                                      <p:cBhvr additive="base">
                                        <p:cTn id="14"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500" fill="hold"/>
                                        <p:tgtEl>
                                          <p:spTgt spid="40"/>
                                        </p:tgtEl>
                                        <p:attrNameLst>
                                          <p:attrName>ppt_x</p:attrName>
                                        </p:attrNameLst>
                                      </p:cBhvr>
                                      <p:tavLst>
                                        <p:tav tm="0">
                                          <p:val>
                                            <p:strVal val="#ppt_x"/>
                                          </p:val>
                                        </p:tav>
                                        <p:tav tm="100000">
                                          <p:val>
                                            <p:strVal val="#ppt_x"/>
                                          </p:val>
                                        </p:tav>
                                      </p:tavLst>
                                    </p:anim>
                                    <p:anim calcmode="lin" valueType="num">
                                      <p:cBhvr additive="base">
                                        <p:cTn id="3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additive="base">
                                        <p:cTn id="39" dur="500" fill="hold"/>
                                        <p:tgtEl>
                                          <p:spTgt spid="41"/>
                                        </p:tgtEl>
                                        <p:attrNameLst>
                                          <p:attrName>ppt_x</p:attrName>
                                        </p:attrNameLst>
                                      </p:cBhvr>
                                      <p:tavLst>
                                        <p:tav tm="0">
                                          <p:val>
                                            <p:strVal val="#ppt_x"/>
                                          </p:val>
                                        </p:tav>
                                        <p:tav tm="100000">
                                          <p:val>
                                            <p:strVal val="#ppt_x"/>
                                          </p:val>
                                        </p:tav>
                                      </p:tavLst>
                                    </p:anim>
                                    <p:anim calcmode="lin" valueType="num">
                                      <p:cBhvr additive="base">
                                        <p:cTn id="40" dur="500" fill="hold"/>
                                        <p:tgtEl>
                                          <p:spTgt spid="4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ppt_x"/>
                                          </p:val>
                                        </p:tav>
                                        <p:tav tm="100000">
                                          <p:val>
                                            <p:strVal val="#ppt_x"/>
                                          </p:val>
                                        </p:tav>
                                      </p:tavLst>
                                    </p:anim>
                                    <p:anim calcmode="lin" valueType="num">
                                      <p:cBhvr additive="base">
                                        <p:cTn id="4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P spid="40" grpId="0"/>
      <p:bldP spid="4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68C4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258800" y="4533900"/>
            <a:ext cx="6195404" cy="6417085"/>
          </a:xfrm>
          <a:prstGeom prst="rect">
            <a:avLst/>
          </a:prstGeom>
        </p:spPr>
      </p:pic>
      <p:sp>
        <p:nvSpPr>
          <p:cNvPr id="5" name="TextBox 5"/>
          <p:cNvSpPr txBox="1"/>
          <p:nvPr/>
        </p:nvSpPr>
        <p:spPr>
          <a:xfrm>
            <a:off x="1538144" y="2628058"/>
            <a:ext cx="14217174" cy="3811684"/>
          </a:xfrm>
          <a:prstGeom prst="rect">
            <a:avLst/>
          </a:prstGeom>
        </p:spPr>
        <p:txBody>
          <a:bodyPr wrap="square" lIns="0" tIns="0" rIns="0" bIns="0" rtlCol="0" anchor="t">
            <a:spAutoFit/>
          </a:bodyPr>
          <a:lstStyle/>
          <a:p>
            <a:pPr marL="0" lvl="0" indent="0" algn="ctr">
              <a:lnSpc>
                <a:spcPct val="150000"/>
              </a:lnSpc>
              <a:spcBef>
                <a:spcPct val="0"/>
              </a:spcBef>
            </a:pPr>
            <a:r>
              <a:rPr lang="en-US" sz="8800" b="1" dirty="0">
                <a:solidFill>
                  <a:srgbClr val="FFCD50"/>
                </a:solidFill>
                <a:latin typeface="Arial" panose="020B0604020202020204" pitchFamily="34" charset="0"/>
                <a:cs typeface="Arial" panose="020B0604020202020204" pitchFamily="34" charset="0"/>
              </a:rPr>
              <a:t>CẢM </a:t>
            </a:r>
            <a:r>
              <a:rPr lang="vi-VN" sz="8800" b="1" dirty="0">
                <a:solidFill>
                  <a:srgbClr val="FFCD50"/>
                </a:solidFill>
                <a:latin typeface="Arial" panose="020B0604020202020204" pitchFamily="34" charset="0"/>
                <a:cs typeface="Arial" panose="020B0604020202020204" pitchFamily="34" charset="0"/>
              </a:rPr>
              <a:t>Ơ</a:t>
            </a:r>
            <a:r>
              <a:rPr lang="en-US" sz="8800" b="1" dirty="0">
                <a:solidFill>
                  <a:srgbClr val="FFCD50"/>
                </a:solidFill>
                <a:latin typeface="Arial" panose="020B0604020202020204" pitchFamily="34" charset="0"/>
                <a:cs typeface="Arial" panose="020B0604020202020204" pitchFamily="34" charset="0"/>
              </a:rPr>
              <a:t>N CÁC EM ĐÃ LẮNG NGHE BÀI GIẢNG</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360174" y="6696429"/>
            <a:ext cx="790288" cy="1569163"/>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390889" y="8265592"/>
            <a:ext cx="806588" cy="1449751"/>
          </a:xfrm>
          <a:prstGeom prst="rect">
            <a:avLst/>
          </a:prstGeom>
        </p:spPr>
      </p:pic>
      <p:pic>
        <p:nvPicPr>
          <p:cNvPr id="8" name="Picture 9">
            <a:extLst>
              <a:ext uri="{FF2B5EF4-FFF2-40B4-BE49-F238E27FC236}">
                <a16:creationId xmlns:a16="http://schemas.microsoft.com/office/drawing/2014/main" id="{75A34FB2-B392-4BA0-B488-56BB3AE0AE2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196544" y="535682"/>
            <a:ext cx="5439711" cy="1443996"/>
          </a:xfrm>
          <a:prstGeom prst="rect">
            <a:avLst/>
          </a:prstGeom>
        </p:spPr>
      </p:pic>
      <p:pic>
        <p:nvPicPr>
          <p:cNvPr id="9" name="Picture 10">
            <a:extLst>
              <a:ext uri="{FF2B5EF4-FFF2-40B4-BE49-F238E27FC236}">
                <a16:creationId xmlns:a16="http://schemas.microsoft.com/office/drawing/2014/main" id="{8A3AEB8B-803F-40F3-9305-7BDFA32414C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734838" y="6591300"/>
            <a:ext cx="7309623" cy="4252871"/>
          </a:xfrm>
          <a:prstGeom prst="rect">
            <a:avLst/>
          </a:prstGeom>
        </p:spPr>
      </p:pic>
      <p:pic>
        <p:nvPicPr>
          <p:cNvPr id="10" name="Picture 11">
            <a:extLst>
              <a:ext uri="{FF2B5EF4-FFF2-40B4-BE49-F238E27FC236}">
                <a16:creationId xmlns:a16="http://schemas.microsoft.com/office/drawing/2014/main" id="{C0634001-2518-452A-8134-AD7C88DE9CE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00573" y="7897056"/>
            <a:ext cx="1837928" cy="2947115"/>
          </a:xfrm>
          <a:prstGeom prst="rect">
            <a:avLst/>
          </a:prstGeom>
        </p:spPr>
      </p:pic>
      <p:pic>
        <p:nvPicPr>
          <p:cNvPr id="11" name="Picture 13">
            <a:extLst>
              <a:ext uri="{FF2B5EF4-FFF2-40B4-BE49-F238E27FC236}">
                <a16:creationId xmlns:a16="http://schemas.microsoft.com/office/drawing/2014/main" id="{074DEAC4-D266-4CAA-AE7F-80D6F0DA391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64829" y="9029700"/>
            <a:ext cx="840494" cy="1510692"/>
          </a:xfrm>
          <a:prstGeom prst="rect">
            <a:avLst/>
          </a:prstGeom>
        </p:spPr>
      </p:pic>
      <p:pic>
        <p:nvPicPr>
          <p:cNvPr id="12" name="Picture 14">
            <a:extLst>
              <a:ext uri="{FF2B5EF4-FFF2-40B4-BE49-F238E27FC236}">
                <a16:creationId xmlns:a16="http://schemas.microsoft.com/office/drawing/2014/main" id="{E0580D6D-B3F9-4678-99B3-27FA8D62FEE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048000" y="-116168"/>
            <a:ext cx="7444930" cy="1394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par>
                                <p:cTn id="40" presetID="53" presetClass="entr" presetSubtype="16"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par>
                                <p:cTn id="45" presetID="53" presetClass="entr" presetSubtype="16"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2061806" y="5350536"/>
            <a:ext cx="6534939" cy="647421"/>
          </a:xfrm>
          <a:prstGeom prst="rect">
            <a:avLst/>
          </a:prstGeom>
        </p:spPr>
        <p:txBody>
          <a:bodyPr lIns="0" tIns="0" rIns="0" bIns="0" rtlCol="0" anchor="t">
            <a:spAutoFit/>
          </a:bodyPr>
          <a:lstStyle/>
          <a:p>
            <a:pPr marL="0" lvl="0" indent="0" algn="just">
              <a:lnSpc>
                <a:spcPct val="150000"/>
              </a:lnSpc>
              <a:spcBef>
                <a:spcPct val="0"/>
              </a:spcBef>
            </a:pPr>
            <a:r>
              <a:rPr lang="en-US" sz="3200" u="none" dirty="0" err="1">
                <a:solidFill>
                  <a:srgbClr val="002B01"/>
                </a:solidFill>
                <a:latin typeface="Arial" panose="020B0604020202020204" pitchFamily="34" charset="0"/>
                <a:cs typeface="Arial" panose="020B0604020202020204" pitchFamily="34" charset="0"/>
              </a:rPr>
              <a:t>Nhặt</a:t>
            </a:r>
            <a:r>
              <a:rPr lang="en-US" sz="3200" u="none" dirty="0">
                <a:solidFill>
                  <a:srgbClr val="002B01"/>
                </a:solidFill>
                <a:latin typeface="Arial" panose="020B0604020202020204" pitchFamily="34" charset="0"/>
                <a:cs typeface="Arial" panose="020B0604020202020204" pitchFamily="34" charset="0"/>
              </a:rPr>
              <a:t> </a:t>
            </a:r>
            <a:r>
              <a:rPr lang="en-US" sz="3200" u="none" dirty="0" err="1">
                <a:solidFill>
                  <a:srgbClr val="002B01"/>
                </a:solidFill>
                <a:latin typeface="Arial" panose="020B0604020202020204" pitchFamily="34" charset="0"/>
                <a:cs typeface="Arial" panose="020B0604020202020204" pitchFamily="34" charset="0"/>
              </a:rPr>
              <a:t>rác</a:t>
            </a:r>
            <a:r>
              <a:rPr lang="en-US" sz="3200" u="none" dirty="0">
                <a:solidFill>
                  <a:srgbClr val="002B01"/>
                </a:solidFill>
                <a:latin typeface="Arial" panose="020B0604020202020204" pitchFamily="34" charset="0"/>
                <a:cs typeface="Arial" panose="020B0604020202020204" pitchFamily="34" charset="0"/>
              </a:rPr>
              <a:t> </a:t>
            </a:r>
            <a:r>
              <a:rPr lang="en-US" sz="3200" u="none" dirty="0" err="1">
                <a:solidFill>
                  <a:srgbClr val="002B01"/>
                </a:solidFill>
                <a:latin typeface="Arial" panose="020B0604020202020204" pitchFamily="34" charset="0"/>
                <a:cs typeface="Arial" panose="020B0604020202020204" pitchFamily="34" charset="0"/>
              </a:rPr>
              <a:t>thải</a:t>
            </a:r>
            <a:r>
              <a:rPr lang="en-US" sz="3200" u="none" dirty="0">
                <a:solidFill>
                  <a:srgbClr val="002B01"/>
                </a:solidFill>
                <a:latin typeface="Arial" panose="020B0604020202020204" pitchFamily="34" charset="0"/>
                <a:cs typeface="Arial" panose="020B0604020202020204" pitchFamily="34" charset="0"/>
              </a:rPr>
              <a:t> </a:t>
            </a:r>
            <a:r>
              <a:rPr lang="en-US" sz="3200" u="none" dirty="0" err="1">
                <a:solidFill>
                  <a:srgbClr val="002B01"/>
                </a:solidFill>
                <a:latin typeface="Arial" panose="020B0604020202020204" pitchFamily="34" charset="0"/>
                <a:cs typeface="Arial" panose="020B0604020202020204" pitchFamily="34" charset="0"/>
              </a:rPr>
              <a:t>trên</a:t>
            </a:r>
            <a:r>
              <a:rPr lang="en-US" sz="3200" u="none" dirty="0">
                <a:solidFill>
                  <a:srgbClr val="002B01"/>
                </a:solidFill>
                <a:latin typeface="Arial" panose="020B0604020202020204" pitchFamily="34" charset="0"/>
                <a:cs typeface="Arial" panose="020B0604020202020204" pitchFamily="34" charset="0"/>
              </a:rPr>
              <a:t> </a:t>
            </a:r>
            <a:r>
              <a:rPr lang="en-US" sz="3200" u="none" dirty="0" err="1">
                <a:solidFill>
                  <a:srgbClr val="002B01"/>
                </a:solidFill>
                <a:latin typeface="Arial" panose="020B0604020202020204" pitchFamily="34" charset="0"/>
                <a:cs typeface="Arial" panose="020B0604020202020204" pitchFamily="34" charset="0"/>
              </a:rPr>
              <a:t>biển</a:t>
            </a:r>
            <a:endParaRPr lang="en-US" sz="3200" u="none" dirty="0">
              <a:solidFill>
                <a:srgbClr val="002B01"/>
              </a:solidFill>
              <a:latin typeface="Arial" panose="020B0604020202020204" pitchFamily="34" charset="0"/>
              <a:cs typeface="Arial" panose="020B0604020202020204" pitchFamily="34" charset="0"/>
            </a:endParaRPr>
          </a:p>
        </p:txBody>
      </p:sp>
      <p:sp>
        <p:nvSpPr>
          <p:cNvPr id="12" name="TextBox 12"/>
          <p:cNvSpPr txBox="1"/>
          <p:nvPr/>
        </p:nvSpPr>
        <p:spPr>
          <a:xfrm>
            <a:off x="8095345" y="230249"/>
            <a:ext cx="4096430" cy="1214563"/>
          </a:xfrm>
          <a:prstGeom prst="rect">
            <a:avLst/>
          </a:prstGeom>
        </p:spPr>
        <p:txBody>
          <a:bodyPr wrap="square" lIns="0" tIns="0" rIns="0" bIns="0" rtlCol="0" anchor="t">
            <a:spAutoFit/>
          </a:bodyPr>
          <a:lstStyle/>
          <a:p>
            <a:pPr marL="0" lvl="0" indent="0" algn="just">
              <a:lnSpc>
                <a:spcPts val="10199"/>
              </a:lnSpc>
              <a:spcBef>
                <a:spcPct val="0"/>
              </a:spcBef>
            </a:pPr>
            <a:r>
              <a:rPr lang="en-US" sz="7200" dirty="0" err="1">
                <a:solidFill>
                  <a:srgbClr val="468C48"/>
                </a:solidFill>
                <a:latin typeface="Arial" panose="020B0604020202020204" pitchFamily="34" charset="0"/>
                <a:cs typeface="Arial" panose="020B0604020202020204" pitchFamily="34" charset="0"/>
              </a:rPr>
              <a:t>Gợi</a:t>
            </a:r>
            <a:r>
              <a:rPr lang="en-US" sz="7200" dirty="0">
                <a:solidFill>
                  <a:srgbClr val="468C48"/>
                </a:solidFill>
                <a:latin typeface="Arial" panose="020B0604020202020204" pitchFamily="34" charset="0"/>
                <a:cs typeface="Arial" panose="020B0604020202020204" pitchFamily="34" charset="0"/>
              </a:rPr>
              <a:t> ý</a:t>
            </a:r>
            <a:endParaRPr lang="en-US" sz="7200" u="none" dirty="0">
              <a:solidFill>
                <a:srgbClr val="468C48"/>
              </a:solidFill>
              <a:latin typeface="Arial" panose="020B0604020202020204" pitchFamily="34" charset="0"/>
              <a:cs typeface="Arial" panose="020B0604020202020204" pitchFamily="34" charset="0"/>
            </a:endParaRPr>
          </a:p>
        </p:txBody>
      </p:sp>
      <p:sp>
        <p:nvSpPr>
          <p:cNvPr id="30" name="TextBox 10">
            <a:extLst>
              <a:ext uri="{FF2B5EF4-FFF2-40B4-BE49-F238E27FC236}">
                <a16:creationId xmlns:a16="http://schemas.microsoft.com/office/drawing/2014/main" id="{7F5DBE43-6A1A-46EB-A82C-EF5F28B5BFFC}"/>
              </a:ext>
            </a:extLst>
          </p:cNvPr>
          <p:cNvSpPr txBox="1"/>
          <p:nvPr/>
        </p:nvSpPr>
        <p:spPr>
          <a:xfrm>
            <a:off x="6311312" y="9357292"/>
            <a:ext cx="6534939" cy="647421"/>
          </a:xfrm>
          <a:prstGeom prst="rect">
            <a:avLst/>
          </a:prstGeom>
        </p:spPr>
        <p:txBody>
          <a:bodyPr lIns="0" tIns="0" rIns="0" bIns="0" rtlCol="0" anchor="t">
            <a:spAutoFit/>
          </a:bodyPr>
          <a:lstStyle/>
          <a:p>
            <a:pPr marL="0" lvl="0" indent="0" algn="just">
              <a:lnSpc>
                <a:spcPct val="150000"/>
              </a:lnSpc>
              <a:spcBef>
                <a:spcPct val="0"/>
              </a:spcBef>
            </a:pPr>
            <a:r>
              <a:rPr lang="en-US" sz="3200" dirty="0" err="1">
                <a:solidFill>
                  <a:srgbClr val="002B01"/>
                </a:solidFill>
                <a:latin typeface="Arial" panose="020B0604020202020204" pitchFamily="34" charset="0"/>
                <a:cs typeface="Arial" panose="020B0604020202020204" pitchFamily="34" charset="0"/>
              </a:rPr>
              <a:t>Tổng</a:t>
            </a:r>
            <a:r>
              <a:rPr lang="en-US" sz="3200" dirty="0">
                <a:solidFill>
                  <a:srgbClr val="002B01"/>
                </a:solidFill>
                <a:latin typeface="Arial" panose="020B0604020202020204" pitchFamily="34" charset="0"/>
                <a:cs typeface="Arial" panose="020B0604020202020204" pitchFamily="34" charset="0"/>
              </a:rPr>
              <a:t> </a:t>
            </a:r>
            <a:r>
              <a:rPr lang="en-US" sz="3200" dirty="0" err="1">
                <a:solidFill>
                  <a:srgbClr val="002B01"/>
                </a:solidFill>
                <a:latin typeface="Arial" panose="020B0604020202020204" pitchFamily="34" charset="0"/>
                <a:cs typeface="Arial" panose="020B0604020202020204" pitchFamily="34" charset="0"/>
              </a:rPr>
              <a:t>v</a:t>
            </a:r>
            <a:r>
              <a:rPr lang="en-US" sz="3200" u="none" dirty="0" err="1">
                <a:solidFill>
                  <a:srgbClr val="002B01"/>
                </a:solidFill>
                <a:latin typeface="Arial" panose="020B0604020202020204" pitchFamily="34" charset="0"/>
                <a:cs typeface="Arial" panose="020B0604020202020204" pitchFamily="34" charset="0"/>
              </a:rPr>
              <a:t>ệ</a:t>
            </a:r>
            <a:r>
              <a:rPr lang="en-US" sz="3200" u="none" dirty="0">
                <a:solidFill>
                  <a:srgbClr val="002B01"/>
                </a:solidFill>
                <a:latin typeface="Arial" panose="020B0604020202020204" pitchFamily="34" charset="0"/>
                <a:cs typeface="Arial" panose="020B0604020202020204" pitchFamily="34" charset="0"/>
              </a:rPr>
              <a:t> </a:t>
            </a:r>
            <a:r>
              <a:rPr lang="en-US" sz="3200" u="none" dirty="0" err="1">
                <a:solidFill>
                  <a:srgbClr val="002B01"/>
                </a:solidFill>
                <a:latin typeface="Arial" panose="020B0604020202020204" pitchFamily="34" charset="0"/>
                <a:cs typeface="Arial" panose="020B0604020202020204" pitchFamily="34" charset="0"/>
              </a:rPr>
              <a:t>sinh</a:t>
            </a:r>
            <a:r>
              <a:rPr lang="en-US" sz="3200" u="none" dirty="0">
                <a:solidFill>
                  <a:srgbClr val="002B01"/>
                </a:solidFill>
                <a:latin typeface="Arial" panose="020B0604020202020204" pitchFamily="34" charset="0"/>
                <a:cs typeface="Arial" panose="020B0604020202020204" pitchFamily="34" charset="0"/>
              </a:rPr>
              <a:t> tr</a:t>
            </a:r>
            <a:r>
              <a:rPr lang="vi-VN" sz="3200" u="none" dirty="0">
                <a:solidFill>
                  <a:srgbClr val="002B01"/>
                </a:solidFill>
                <a:latin typeface="Arial" panose="020B0604020202020204" pitchFamily="34" charset="0"/>
                <a:cs typeface="Arial" panose="020B0604020202020204" pitchFamily="34" charset="0"/>
              </a:rPr>
              <a:t>ư</a:t>
            </a:r>
            <a:r>
              <a:rPr lang="en-US" sz="3200" dirty="0" err="1">
                <a:solidFill>
                  <a:srgbClr val="002B01"/>
                </a:solidFill>
                <a:latin typeface="Arial" panose="020B0604020202020204" pitchFamily="34" charset="0"/>
                <a:cs typeface="Arial" panose="020B0604020202020204" pitchFamily="34" charset="0"/>
              </a:rPr>
              <a:t>ờng</a:t>
            </a:r>
            <a:r>
              <a:rPr lang="en-US" sz="3200" dirty="0">
                <a:solidFill>
                  <a:srgbClr val="002B01"/>
                </a:solidFill>
                <a:latin typeface="Arial" panose="020B0604020202020204" pitchFamily="34" charset="0"/>
                <a:cs typeface="Arial" panose="020B0604020202020204" pitchFamily="34" charset="0"/>
              </a:rPr>
              <a:t>, </a:t>
            </a:r>
            <a:r>
              <a:rPr lang="en-US" sz="3200" dirty="0" err="1">
                <a:solidFill>
                  <a:srgbClr val="002B01"/>
                </a:solidFill>
                <a:latin typeface="Arial" panose="020B0604020202020204" pitchFamily="34" charset="0"/>
                <a:cs typeface="Arial" panose="020B0604020202020204" pitchFamily="34" charset="0"/>
              </a:rPr>
              <a:t>lớp</a:t>
            </a:r>
            <a:endParaRPr lang="en-US" sz="3200" u="none" dirty="0">
              <a:solidFill>
                <a:srgbClr val="002B01"/>
              </a:solidFill>
              <a:latin typeface="Arial" panose="020B0604020202020204" pitchFamily="34" charset="0"/>
              <a:cs typeface="Arial" panose="020B0604020202020204" pitchFamily="34" charset="0"/>
            </a:endParaRPr>
          </a:p>
        </p:txBody>
      </p:sp>
      <p:sp>
        <p:nvSpPr>
          <p:cNvPr id="31" name="TextBox 10">
            <a:extLst>
              <a:ext uri="{FF2B5EF4-FFF2-40B4-BE49-F238E27FC236}">
                <a16:creationId xmlns:a16="http://schemas.microsoft.com/office/drawing/2014/main" id="{2F842D56-59BE-45C5-9658-97D32F36A3ED}"/>
              </a:ext>
            </a:extLst>
          </p:cNvPr>
          <p:cNvSpPr txBox="1"/>
          <p:nvPr/>
        </p:nvSpPr>
        <p:spPr>
          <a:xfrm>
            <a:off x="11869909" y="5350536"/>
            <a:ext cx="6534939" cy="647421"/>
          </a:xfrm>
          <a:prstGeom prst="rect">
            <a:avLst/>
          </a:prstGeom>
        </p:spPr>
        <p:txBody>
          <a:bodyPr lIns="0" tIns="0" rIns="0" bIns="0" rtlCol="0" anchor="t">
            <a:spAutoFit/>
          </a:bodyPr>
          <a:lstStyle/>
          <a:p>
            <a:pPr marL="0" lvl="0" indent="0" algn="just">
              <a:lnSpc>
                <a:spcPct val="150000"/>
              </a:lnSpc>
              <a:spcBef>
                <a:spcPct val="0"/>
              </a:spcBef>
            </a:pPr>
            <a:r>
              <a:rPr lang="en-US" sz="3200" dirty="0" err="1">
                <a:solidFill>
                  <a:srgbClr val="002B01"/>
                </a:solidFill>
                <a:latin typeface="Arial" panose="020B0604020202020204" pitchFamily="34" charset="0"/>
                <a:cs typeface="Arial" panose="020B0604020202020204" pitchFamily="34" charset="0"/>
              </a:rPr>
              <a:t>Phát</a:t>
            </a:r>
            <a:r>
              <a:rPr lang="en-US" sz="3200" dirty="0">
                <a:solidFill>
                  <a:srgbClr val="002B01"/>
                </a:solidFill>
                <a:latin typeface="Arial" panose="020B0604020202020204" pitchFamily="34" charset="0"/>
                <a:cs typeface="Arial" panose="020B0604020202020204" pitchFamily="34" charset="0"/>
              </a:rPr>
              <a:t> </a:t>
            </a:r>
            <a:r>
              <a:rPr lang="en-US" sz="3200" dirty="0" err="1">
                <a:solidFill>
                  <a:srgbClr val="002B01"/>
                </a:solidFill>
                <a:latin typeface="Arial" panose="020B0604020202020204" pitchFamily="34" charset="0"/>
                <a:cs typeface="Arial" panose="020B0604020202020204" pitchFamily="34" charset="0"/>
              </a:rPr>
              <a:t>động</a:t>
            </a:r>
            <a:r>
              <a:rPr lang="en-US" sz="3200" dirty="0">
                <a:solidFill>
                  <a:srgbClr val="002B01"/>
                </a:solidFill>
                <a:latin typeface="Arial" panose="020B0604020202020204" pitchFamily="34" charset="0"/>
                <a:cs typeface="Arial" panose="020B0604020202020204" pitchFamily="34" charset="0"/>
              </a:rPr>
              <a:t> </a:t>
            </a:r>
            <a:r>
              <a:rPr lang="en-US" sz="3200" dirty="0" err="1">
                <a:solidFill>
                  <a:srgbClr val="002B01"/>
                </a:solidFill>
                <a:latin typeface="Arial" panose="020B0604020202020204" pitchFamily="34" charset="0"/>
                <a:cs typeface="Arial" panose="020B0604020202020204" pitchFamily="34" charset="0"/>
              </a:rPr>
              <a:t>t</a:t>
            </a:r>
            <a:r>
              <a:rPr lang="en-US" sz="3200" u="none" dirty="0" err="1">
                <a:solidFill>
                  <a:srgbClr val="002B01"/>
                </a:solidFill>
                <a:latin typeface="Arial" panose="020B0604020202020204" pitchFamily="34" charset="0"/>
                <a:cs typeface="Arial" panose="020B0604020202020204" pitchFamily="34" charset="0"/>
              </a:rPr>
              <a:t>rồng</a:t>
            </a:r>
            <a:r>
              <a:rPr lang="en-US" sz="3200" u="none" dirty="0">
                <a:solidFill>
                  <a:srgbClr val="002B01"/>
                </a:solidFill>
                <a:latin typeface="Arial" panose="020B0604020202020204" pitchFamily="34" charset="0"/>
                <a:cs typeface="Arial" panose="020B0604020202020204" pitchFamily="34" charset="0"/>
              </a:rPr>
              <a:t> </a:t>
            </a:r>
            <a:r>
              <a:rPr lang="en-US" sz="3200" u="none" dirty="0" err="1">
                <a:solidFill>
                  <a:srgbClr val="002B01"/>
                </a:solidFill>
                <a:latin typeface="Arial" panose="020B0604020202020204" pitchFamily="34" charset="0"/>
                <a:cs typeface="Arial" panose="020B0604020202020204" pitchFamily="34" charset="0"/>
              </a:rPr>
              <a:t>cây</a:t>
            </a:r>
            <a:r>
              <a:rPr lang="en-US" sz="3200" u="none" dirty="0">
                <a:solidFill>
                  <a:srgbClr val="002B01"/>
                </a:solidFill>
                <a:latin typeface="Arial" panose="020B0604020202020204" pitchFamily="34" charset="0"/>
                <a:cs typeface="Arial" panose="020B0604020202020204" pitchFamily="34" charset="0"/>
              </a:rPr>
              <a:t> </a:t>
            </a:r>
            <a:r>
              <a:rPr lang="en-US" sz="3200" u="none" dirty="0" err="1">
                <a:solidFill>
                  <a:srgbClr val="002B01"/>
                </a:solidFill>
                <a:latin typeface="Arial" panose="020B0604020202020204" pitchFamily="34" charset="0"/>
                <a:cs typeface="Arial" panose="020B0604020202020204" pitchFamily="34" charset="0"/>
              </a:rPr>
              <a:t>xanh</a:t>
            </a:r>
            <a:endParaRPr lang="en-US" sz="3200" u="none" dirty="0">
              <a:solidFill>
                <a:srgbClr val="002B01"/>
              </a:solidFill>
              <a:latin typeface="Arial" panose="020B060402020202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id="{FB2B08ED-F8E8-4C05-9C16-666B8BF476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4437" y="1264619"/>
            <a:ext cx="6096000" cy="4053840"/>
          </a:xfrm>
          <a:prstGeom prst="rect">
            <a:avLst/>
          </a:prstGeom>
        </p:spPr>
      </p:pic>
      <p:pic>
        <p:nvPicPr>
          <p:cNvPr id="35" name="Picture 34">
            <a:extLst>
              <a:ext uri="{FF2B5EF4-FFF2-40B4-BE49-F238E27FC236}">
                <a16:creationId xmlns:a16="http://schemas.microsoft.com/office/drawing/2014/main" id="{59399CC9-6B20-4DC8-B18F-3D4D72140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7061" y="6233426"/>
            <a:ext cx="6096000" cy="3091789"/>
          </a:xfrm>
          <a:prstGeom prst="rect">
            <a:avLst/>
          </a:prstGeom>
        </p:spPr>
      </p:pic>
      <p:pic>
        <p:nvPicPr>
          <p:cNvPr id="37" name="Picture 36">
            <a:extLst>
              <a:ext uri="{FF2B5EF4-FFF2-40B4-BE49-F238E27FC236}">
                <a16:creationId xmlns:a16="http://schemas.microsoft.com/office/drawing/2014/main" id="{E434BA9E-5DF6-4717-B835-41DA8D0D7A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1157" y="1115865"/>
            <a:ext cx="6045636" cy="4231945"/>
          </a:xfrm>
          <a:prstGeom prst="rect">
            <a:avLst/>
          </a:prstGeom>
        </p:spPr>
      </p:pic>
    </p:spTree>
    <p:extLst>
      <p:ext uri="{BB962C8B-B14F-4D97-AF65-F5344CB8AC3E}">
        <p14:creationId xmlns:p14="http://schemas.microsoft.com/office/powerpoint/2010/main" val="21477880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30"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715019" y="-1958365"/>
            <a:ext cx="8857962" cy="14203730"/>
          </a:xfrm>
          <a:prstGeom prst="rect">
            <a:avLst/>
          </a:prstGeom>
        </p:spPr>
      </p:pic>
      <p:sp>
        <p:nvSpPr>
          <p:cNvPr id="4" name="TextBox 4"/>
          <p:cNvSpPr txBox="1"/>
          <p:nvPr/>
        </p:nvSpPr>
        <p:spPr>
          <a:xfrm>
            <a:off x="4825098" y="969376"/>
            <a:ext cx="8360389" cy="1335237"/>
          </a:xfrm>
          <a:prstGeom prst="rect">
            <a:avLst/>
          </a:prstGeom>
        </p:spPr>
        <p:txBody>
          <a:bodyPr lIns="0" tIns="0" rIns="0" bIns="0" rtlCol="0" anchor="t">
            <a:spAutoFit/>
          </a:bodyPr>
          <a:lstStyle/>
          <a:p>
            <a:pPr marL="0" lvl="0" indent="0" algn="ctr">
              <a:lnSpc>
                <a:spcPct val="150000"/>
              </a:lnSpc>
              <a:spcBef>
                <a:spcPct val="0"/>
              </a:spcBef>
            </a:pPr>
            <a:r>
              <a:rPr lang="en-US" sz="6600" dirty="0">
                <a:solidFill>
                  <a:srgbClr val="468C48"/>
                </a:solidFill>
                <a:latin typeface="Arial" panose="020B0604020202020204" pitchFamily="34" charset="0"/>
                <a:cs typeface="Arial" panose="020B0604020202020204" pitchFamily="34" charset="0"/>
              </a:rPr>
              <a:t>KẾT LUẬN</a:t>
            </a:r>
          </a:p>
        </p:txBody>
      </p:sp>
      <p:sp>
        <p:nvSpPr>
          <p:cNvPr id="12" name="Rectangle 11">
            <a:extLst>
              <a:ext uri="{FF2B5EF4-FFF2-40B4-BE49-F238E27FC236}">
                <a16:creationId xmlns:a16="http://schemas.microsoft.com/office/drawing/2014/main" id="{B0E2041F-450C-4696-8BC3-97EABF21EF80}"/>
              </a:ext>
            </a:extLst>
          </p:cNvPr>
          <p:cNvSpPr/>
          <p:nvPr/>
        </p:nvSpPr>
        <p:spPr>
          <a:xfrm>
            <a:off x="3314699" y="2857500"/>
            <a:ext cx="11658600" cy="4144661"/>
          </a:xfrm>
          <a:prstGeom prst="rect">
            <a:avLst/>
          </a:prstGeom>
        </p:spPr>
        <p:txBody>
          <a:bodyPr wrap="square">
            <a:spAutoFit/>
          </a:bodyPr>
          <a:lstStyle/>
          <a:p>
            <a:pPr algn="just">
              <a:lnSpc>
                <a:spcPct val="150000"/>
              </a:lnSpc>
            </a:pPr>
            <a:r>
              <a:rPr lang="vi-VN" sz="3600" dirty="0">
                <a:latin typeface="Arial" panose="020B0604020202020204" pitchFamily="34" charset="0"/>
                <a:ea typeface="Arial" panose="020B0604020202020204" pitchFamily="34" charset="0"/>
                <a:cs typeface="Arial" panose="020B0604020202020204" pitchFamily="34" charset="0"/>
              </a:rPr>
              <a:t>Bảo vệ môi trường là bảo vệ chính cuộc sống của chúng ta, nếu môi trường bị ô nhiễm, hay hủy hoại thì chính chúng ta cũng không thể tồn tại được. Để góp phần bảo vệ môi trường thì việc tuyên truyền, nâng cao nhận thức cho người dân là một việc làm rất cần thiết. </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09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68C4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662734" y="-2743200"/>
            <a:ext cx="8886336" cy="15773400"/>
          </a:xfrm>
          <a:prstGeom prst="rect">
            <a:avLst/>
          </a:prstGeom>
        </p:spPr>
      </p:pic>
      <p:grpSp>
        <p:nvGrpSpPr>
          <p:cNvPr id="7" name="Group 7"/>
          <p:cNvGrpSpPr/>
          <p:nvPr/>
        </p:nvGrpSpPr>
        <p:grpSpPr>
          <a:xfrm>
            <a:off x="1425872" y="1176090"/>
            <a:ext cx="15456282" cy="6794519"/>
            <a:chOff x="-2483440" y="-2610533"/>
            <a:chExt cx="20608376" cy="9059358"/>
          </a:xfrm>
        </p:grpSpPr>
        <p:sp>
          <p:nvSpPr>
            <p:cNvPr id="8" name="TextBox 8"/>
            <p:cNvSpPr txBox="1"/>
            <p:nvPr/>
          </p:nvSpPr>
          <p:spPr>
            <a:xfrm>
              <a:off x="1288603" y="-2610533"/>
              <a:ext cx="13037589" cy="4158232"/>
            </a:xfrm>
            <a:prstGeom prst="rect">
              <a:avLst/>
            </a:prstGeom>
          </p:spPr>
          <p:txBody>
            <a:bodyPr wrap="square" lIns="0" tIns="0" rIns="0" bIns="0" rtlCol="0" anchor="t">
              <a:spAutoFit/>
            </a:bodyPr>
            <a:lstStyle/>
            <a:p>
              <a:pPr marL="0" lvl="0" indent="0" algn="ctr">
                <a:lnSpc>
                  <a:spcPct val="150000"/>
                </a:lnSpc>
                <a:spcBef>
                  <a:spcPct val="0"/>
                </a:spcBef>
              </a:pPr>
              <a:r>
                <a:rPr lang="en-US" sz="7200" b="1" u="none" dirty="0">
                  <a:solidFill>
                    <a:srgbClr val="002B01"/>
                  </a:solidFill>
                  <a:latin typeface="Arial" panose="020B0604020202020204" pitchFamily="34" charset="0"/>
                  <a:cs typeface="Arial" panose="020B0604020202020204" pitchFamily="34" charset="0"/>
                </a:rPr>
                <a:t>CHỦ ĐỀ 6: MÔI TR</a:t>
              </a:r>
              <a:r>
                <a:rPr lang="vi-VN" sz="7200" b="1" u="none" dirty="0">
                  <a:solidFill>
                    <a:srgbClr val="002B01"/>
                  </a:solidFill>
                  <a:latin typeface="Arial" panose="020B0604020202020204" pitchFamily="34" charset="0"/>
                  <a:cs typeface="Arial" panose="020B0604020202020204" pitchFamily="34" charset="0"/>
                </a:rPr>
                <a:t>Ư</a:t>
              </a:r>
              <a:r>
                <a:rPr lang="en-US" sz="7200" b="1" dirty="0">
                  <a:solidFill>
                    <a:srgbClr val="002B01"/>
                  </a:solidFill>
                  <a:latin typeface="Arial" panose="020B0604020202020204" pitchFamily="34" charset="0"/>
                  <a:cs typeface="Arial" panose="020B0604020202020204" pitchFamily="34" charset="0"/>
                </a:rPr>
                <a:t>ỜNG QUANH EM</a:t>
              </a:r>
              <a:endParaRPr lang="en-US" sz="7200" b="1" u="none" dirty="0">
                <a:solidFill>
                  <a:srgbClr val="002B01"/>
                </a:solidFill>
                <a:latin typeface="Arial" panose="020B0604020202020204" pitchFamily="34" charset="0"/>
                <a:cs typeface="Arial" panose="020B0604020202020204" pitchFamily="34" charset="0"/>
              </a:endParaRPr>
            </a:p>
          </p:txBody>
        </p:sp>
        <p:sp>
          <p:nvSpPr>
            <p:cNvPr id="9" name="TextBox 9"/>
            <p:cNvSpPr txBox="1"/>
            <p:nvPr/>
          </p:nvSpPr>
          <p:spPr>
            <a:xfrm>
              <a:off x="-2483440" y="1828587"/>
              <a:ext cx="20608376" cy="4620238"/>
            </a:xfrm>
            <a:prstGeom prst="rect">
              <a:avLst/>
            </a:prstGeom>
          </p:spPr>
          <p:txBody>
            <a:bodyPr wrap="square" lIns="0" tIns="0" rIns="0" bIns="0" rtlCol="0" anchor="t">
              <a:spAutoFit/>
            </a:bodyPr>
            <a:lstStyle/>
            <a:p>
              <a:pPr marL="0" lvl="0" indent="0" algn="ctr">
                <a:lnSpc>
                  <a:spcPct val="150000"/>
                </a:lnSpc>
                <a:spcBef>
                  <a:spcPct val="0"/>
                </a:spcBef>
              </a:pPr>
              <a:r>
                <a:rPr lang="en-US" sz="8000" b="1" dirty="0">
                  <a:solidFill>
                    <a:srgbClr val="468C48"/>
                  </a:solidFill>
                  <a:latin typeface="Arial" panose="020B0604020202020204" pitchFamily="34" charset="0"/>
                  <a:cs typeface="Arial" panose="020B0604020202020204" pitchFamily="34" charset="0"/>
                </a:rPr>
                <a:t>BÀI 11: EM VẼ MÔI TR</a:t>
              </a:r>
              <a:r>
                <a:rPr lang="vi-VN" sz="8000" b="1" dirty="0">
                  <a:solidFill>
                    <a:srgbClr val="468C48"/>
                  </a:solidFill>
                  <a:latin typeface="Arial" panose="020B0604020202020204" pitchFamily="34" charset="0"/>
                  <a:cs typeface="Arial" panose="020B0604020202020204" pitchFamily="34" charset="0"/>
                </a:rPr>
                <a:t>Ư</a:t>
              </a:r>
              <a:r>
                <a:rPr lang="en-US" sz="8000" b="1" dirty="0">
                  <a:solidFill>
                    <a:srgbClr val="468C48"/>
                  </a:solidFill>
                  <a:latin typeface="Arial" panose="020B0604020202020204" pitchFamily="34" charset="0"/>
                  <a:cs typeface="Arial" panose="020B0604020202020204" pitchFamily="34" charset="0"/>
                </a:rPr>
                <a:t>ỜNG XANH – SẠCH – ĐẸP</a:t>
              </a:r>
              <a:endParaRPr lang="en-US" sz="8000" b="1" u="none" dirty="0">
                <a:solidFill>
                  <a:srgbClr val="468C48"/>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14400" y="3334776"/>
            <a:ext cx="6235624" cy="3465179"/>
          </a:xfrm>
          <a:prstGeom prst="rect">
            <a:avLst/>
          </a:prstGeom>
        </p:spPr>
        <p:txBody>
          <a:bodyPr lIns="0" tIns="0" rIns="0" bIns="0" rtlCol="0" anchor="t">
            <a:spAutoFit/>
          </a:bodyPr>
          <a:lstStyle/>
          <a:p>
            <a:pPr marL="0" lvl="0" indent="0" algn="ctr">
              <a:lnSpc>
                <a:spcPct val="150000"/>
              </a:lnSpc>
              <a:spcBef>
                <a:spcPct val="0"/>
              </a:spcBef>
            </a:pPr>
            <a:r>
              <a:rPr lang="en-US" sz="8000" u="none" dirty="0">
                <a:solidFill>
                  <a:srgbClr val="468C48"/>
                </a:solidFill>
                <a:latin typeface="Arial" panose="020B0604020202020204" pitchFamily="34" charset="0"/>
                <a:cs typeface="Arial" panose="020B0604020202020204" pitchFamily="34" charset="0"/>
              </a:rPr>
              <a:t>NỘI DUNG BÀI HỌC</a:t>
            </a:r>
          </a:p>
        </p:txBody>
      </p:sp>
      <p:pic>
        <p:nvPicPr>
          <p:cNvPr id="28" name="Picture 2">
            <a:extLst>
              <a:ext uri="{FF2B5EF4-FFF2-40B4-BE49-F238E27FC236}">
                <a16:creationId xmlns:a16="http://schemas.microsoft.com/office/drawing/2014/main" id="{3F108560-BF63-4187-84E3-B31FB8873D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8171239" y="1035109"/>
            <a:ext cx="4090552" cy="4126229"/>
          </a:xfrm>
          <a:prstGeom prst="rect">
            <a:avLst/>
          </a:prstGeom>
        </p:spPr>
      </p:pic>
      <p:sp>
        <p:nvSpPr>
          <p:cNvPr id="29" name="TextBox 19">
            <a:extLst>
              <a:ext uri="{FF2B5EF4-FFF2-40B4-BE49-F238E27FC236}">
                <a16:creationId xmlns:a16="http://schemas.microsoft.com/office/drawing/2014/main" id="{256326BF-DFA3-4808-9172-5CC0EB1BACB2}"/>
              </a:ext>
            </a:extLst>
          </p:cNvPr>
          <p:cNvSpPr txBox="1"/>
          <p:nvPr/>
        </p:nvSpPr>
        <p:spPr>
          <a:xfrm>
            <a:off x="8449101" y="1546365"/>
            <a:ext cx="3468290" cy="2921505"/>
          </a:xfrm>
          <a:prstGeom prst="rect">
            <a:avLst/>
          </a:prstGeom>
        </p:spPr>
        <p:txBody>
          <a:bodyPr wrap="square" lIns="0" tIns="0" rIns="0" bIns="0" rtlCol="0" anchor="t">
            <a:spAutoFit/>
          </a:bodyPr>
          <a:lstStyle/>
          <a:p>
            <a:pPr marL="0" lvl="0" indent="0" algn="ctr">
              <a:lnSpc>
                <a:spcPct val="150000"/>
              </a:lnSpc>
            </a:pPr>
            <a:r>
              <a:rPr lang="en-US" sz="4400" b="1" dirty="0">
                <a:solidFill>
                  <a:srgbClr val="F4F4F4"/>
                </a:solidFill>
                <a:latin typeface="Arial" panose="020B0604020202020204" pitchFamily="34" charset="0"/>
                <a:cs typeface="Arial" panose="020B0604020202020204" pitchFamily="34" charset="0"/>
              </a:rPr>
              <a:t>1. Quan </a:t>
            </a:r>
            <a:r>
              <a:rPr lang="en-US" sz="4400" b="1" dirty="0" err="1">
                <a:solidFill>
                  <a:srgbClr val="F4F4F4"/>
                </a:solidFill>
                <a:latin typeface="Arial" panose="020B0604020202020204" pitchFamily="34" charset="0"/>
                <a:cs typeface="Arial" panose="020B0604020202020204" pitchFamily="34" charset="0"/>
              </a:rPr>
              <a:t>sát</a:t>
            </a:r>
            <a:r>
              <a:rPr lang="en-US" sz="4400" b="1" dirty="0">
                <a:solidFill>
                  <a:srgbClr val="F4F4F4"/>
                </a:solidFill>
                <a:latin typeface="Arial" panose="020B0604020202020204" pitchFamily="34" charset="0"/>
                <a:cs typeface="Arial" panose="020B0604020202020204" pitchFamily="34" charset="0"/>
              </a:rPr>
              <a:t> </a:t>
            </a:r>
            <a:r>
              <a:rPr lang="en-US" sz="4400" b="1" dirty="0" err="1">
                <a:solidFill>
                  <a:srgbClr val="F4F4F4"/>
                </a:solidFill>
                <a:latin typeface="Arial" panose="020B0604020202020204" pitchFamily="34" charset="0"/>
                <a:cs typeface="Arial" panose="020B0604020202020204" pitchFamily="34" charset="0"/>
              </a:rPr>
              <a:t>và</a:t>
            </a:r>
            <a:endParaRPr lang="en-US" sz="4400" b="1" dirty="0">
              <a:solidFill>
                <a:srgbClr val="F4F4F4"/>
              </a:solidFill>
              <a:latin typeface="Arial" panose="020B0604020202020204" pitchFamily="34" charset="0"/>
              <a:cs typeface="Arial" panose="020B0604020202020204" pitchFamily="34" charset="0"/>
            </a:endParaRPr>
          </a:p>
          <a:p>
            <a:pPr marL="0" lvl="0" indent="0" algn="ctr">
              <a:lnSpc>
                <a:spcPct val="150000"/>
              </a:lnSpc>
            </a:pPr>
            <a:r>
              <a:rPr lang="en-US" sz="4400" b="1" dirty="0" err="1">
                <a:solidFill>
                  <a:srgbClr val="F4F4F4"/>
                </a:solidFill>
                <a:latin typeface="Arial" panose="020B0604020202020204" pitchFamily="34" charset="0"/>
                <a:cs typeface="Arial" panose="020B0604020202020204" pitchFamily="34" charset="0"/>
              </a:rPr>
              <a:t>Nhận</a:t>
            </a:r>
            <a:r>
              <a:rPr lang="en-US" sz="4400" b="1" dirty="0">
                <a:solidFill>
                  <a:srgbClr val="F4F4F4"/>
                </a:solidFill>
                <a:latin typeface="Arial" panose="020B0604020202020204" pitchFamily="34" charset="0"/>
                <a:cs typeface="Arial" panose="020B0604020202020204" pitchFamily="34" charset="0"/>
              </a:rPr>
              <a:t> </a:t>
            </a:r>
            <a:r>
              <a:rPr lang="en-US" sz="4400" b="1" dirty="0" err="1">
                <a:solidFill>
                  <a:srgbClr val="F4F4F4"/>
                </a:solidFill>
                <a:latin typeface="Arial" panose="020B0604020202020204" pitchFamily="34" charset="0"/>
                <a:cs typeface="Arial" panose="020B0604020202020204" pitchFamily="34" charset="0"/>
              </a:rPr>
              <a:t>thức</a:t>
            </a:r>
            <a:endParaRPr lang="en-US" sz="4400" b="1" dirty="0">
              <a:solidFill>
                <a:srgbClr val="F4F4F4"/>
              </a:solidFill>
              <a:latin typeface="Arial" panose="020B0604020202020204" pitchFamily="34" charset="0"/>
              <a:cs typeface="Arial" panose="020B0604020202020204" pitchFamily="34" charset="0"/>
            </a:endParaRPr>
          </a:p>
        </p:txBody>
      </p:sp>
      <p:pic>
        <p:nvPicPr>
          <p:cNvPr id="30" name="Picture 2">
            <a:extLst>
              <a:ext uri="{FF2B5EF4-FFF2-40B4-BE49-F238E27FC236}">
                <a16:creationId xmlns:a16="http://schemas.microsoft.com/office/drawing/2014/main" id="{01F2557A-BAC1-447E-991D-8350545F0E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2297468" y="1031645"/>
            <a:ext cx="4090553" cy="4126229"/>
          </a:xfrm>
          <a:prstGeom prst="rect">
            <a:avLst/>
          </a:prstGeom>
        </p:spPr>
      </p:pic>
      <p:sp>
        <p:nvSpPr>
          <p:cNvPr id="31" name="TextBox 19">
            <a:extLst>
              <a:ext uri="{FF2B5EF4-FFF2-40B4-BE49-F238E27FC236}">
                <a16:creationId xmlns:a16="http://schemas.microsoft.com/office/drawing/2014/main" id="{7349FAA8-B950-4E4D-A837-5741440B0C1F}"/>
              </a:ext>
            </a:extLst>
          </p:cNvPr>
          <p:cNvSpPr txBox="1"/>
          <p:nvPr/>
        </p:nvSpPr>
        <p:spPr>
          <a:xfrm>
            <a:off x="12533113" y="1546364"/>
            <a:ext cx="3468290" cy="2921505"/>
          </a:xfrm>
          <a:prstGeom prst="rect">
            <a:avLst/>
          </a:prstGeom>
        </p:spPr>
        <p:txBody>
          <a:bodyPr wrap="square" lIns="0" tIns="0" rIns="0" bIns="0" rtlCol="0" anchor="t">
            <a:spAutoFit/>
          </a:bodyPr>
          <a:lstStyle/>
          <a:p>
            <a:pPr marL="0" lvl="0" indent="0" algn="ctr">
              <a:lnSpc>
                <a:spcPct val="150000"/>
              </a:lnSpc>
            </a:pPr>
            <a:r>
              <a:rPr lang="en-US" sz="4400" b="1" dirty="0">
                <a:solidFill>
                  <a:srgbClr val="F4F4F4"/>
                </a:solidFill>
                <a:latin typeface="Arial" panose="020B0604020202020204" pitchFamily="34" charset="0"/>
                <a:cs typeface="Arial" panose="020B0604020202020204" pitchFamily="34" charset="0"/>
              </a:rPr>
              <a:t>2. </a:t>
            </a:r>
            <a:r>
              <a:rPr lang="en-US" sz="4400" b="1" dirty="0" err="1">
                <a:solidFill>
                  <a:srgbClr val="F4F4F4"/>
                </a:solidFill>
                <a:latin typeface="Arial" panose="020B0604020202020204" pitchFamily="34" charset="0"/>
                <a:cs typeface="Arial" panose="020B0604020202020204" pitchFamily="34" charset="0"/>
              </a:rPr>
              <a:t>Luyện</a:t>
            </a:r>
            <a:r>
              <a:rPr lang="en-US" sz="4400" b="1" dirty="0">
                <a:solidFill>
                  <a:srgbClr val="F4F4F4"/>
                </a:solidFill>
                <a:latin typeface="Arial" panose="020B0604020202020204" pitchFamily="34" charset="0"/>
                <a:cs typeface="Arial" panose="020B0604020202020204" pitchFamily="34" charset="0"/>
              </a:rPr>
              <a:t> </a:t>
            </a:r>
            <a:r>
              <a:rPr lang="en-US" sz="4400" b="1" dirty="0" err="1">
                <a:solidFill>
                  <a:srgbClr val="F4F4F4"/>
                </a:solidFill>
                <a:latin typeface="Arial" panose="020B0604020202020204" pitchFamily="34" charset="0"/>
                <a:cs typeface="Arial" panose="020B0604020202020204" pitchFamily="34" charset="0"/>
              </a:rPr>
              <a:t>tập</a:t>
            </a:r>
            <a:r>
              <a:rPr lang="en-US" sz="4400" b="1" dirty="0">
                <a:solidFill>
                  <a:srgbClr val="F4F4F4"/>
                </a:solidFill>
                <a:latin typeface="Arial" panose="020B0604020202020204" pitchFamily="34" charset="0"/>
                <a:cs typeface="Arial" panose="020B0604020202020204" pitchFamily="34" charset="0"/>
              </a:rPr>
              <a:t> </a:t>
            </a:r>
            <a:r>
              <a:rPr lang="en-US" sz="4400" b="1" dirty="0" err="1">
                <a:solidFill>
                  <a:srgbClr val="F4F4F4"/>
                </a:solidFill>
                <a:latin typeface="Arial" panose="020B0604020202020204" pitchFamily="34" charset="0"/>
                <a:cs typeface="Arial" panose="020B0604020202020204" pitchFamily="34" charset="0"/>
              </a:rPr>
              <a:t>và</a:t>
            </a:r>
            <a:endParaRPr lang="en-US" sz="4400" b="1" dirty="0">
              <a:solidFill>
                <a:srgbClr val="F4F4F4"/>
              </a:solidFill>
              <a:latin typeface="Arial" panose="020B0604020202020204" pitchFamily="34" charset="0"/>
              <a:cs typeface="Arial" panose="020B0604020202020204" pitchFamily="34" charset="0"/>
            </a:endParaRPr>
          </a:p>
          <a:p>
            <a:pPr marL="0" lvl="0" indent="0" algn="ctr">
              <a:lnSpc>
                <a:spcPct val="150000"/>
              </a:lnSpc>
            </a:pPr>
            <a:r>
              <a:rPr lang="en-US" sz="4400" b="1" dirty="0" err="1">
                <a:solidFill>
                  <a:srgbClr val="F4F4F4"/>
                </a:solidFill>
                <a:latin typeface="Arial" panose="020B0604020202020204" pitchFamily="34" charset="0"/>
                <a:cs typeface="Arial" panose="020B0604020202020204" pitchFamily="34" charset="0"/>
              </a:rPr>
              <a:t>Sáng</a:t>
            </a:r>
            <a:r>
              <a:rPr lang="en-US" sz="4400" b="1" dirty="0">
                <a:solidFill>
                  <a:srgbClr val="F4F4F4"/>
                </a:solidFill>
                <a:latin typeface="Arial" panose="020B0604020202020204" pitchFamily="34" charset="0"/>
                <a:cs typeface="Arial" panose="020B0604020202020204" pitchFamily="34" charset="0"/>
              </a:rPr>
              <a:t> </a:t>
            </a:r>
            <a:r>
              <a:rPr lang="en-US" sz="4400" b="1" dirty="0" err="1">
                <a:solidFill>
                  <a:srgbClr val="F4F4F4"/>
                </a:solidFill>
                <a:latin typeface="Arial" panose="020B0604020202020204" pitchFamily="34" charset="0"/>
                <a:cs typeface="Arial" panose="020B0604020202020204" pitchFamily="34" charset="0"/>
              </a:rPr>
              <a:t>tạo</a:t>
            </a:r>
            <a:endParaRPr lang="en-US" sz="4400" b="1" dirty="0">
              <a:solidFill>
                <a:srgbClr val="F4F4F4"/>
              </a:solidFill>
              <a:latin typeface="Arial" panose="020B0604020202020204" pitchFamily="34" charset="0"/>
              <a:cs typeface="Arial" panose="020B0604020202020204" pitchFamily="34" charset="0"/>
            </a:endParaRPr>
          </a:p>
        </p:txBody>
      </p:sp>
      <p:pic>
        <p:nvPicPr>
          <p:cNvPr id="32" name="Picture 2">
            <a:extLst>
              <a:ext uri="{FF2B5EF4-FFF2-40B4-BE49-F238E27FC236}">
                <a16:creationId xmlns:a16="http://schemas.microsoft.com/office/drawing/2014/main" id="{F852F766-D0B2-43B0-8BFE-326DDEEB98C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8216262" y="5146443"/>
            <a:ext cx="4090554" cy="4091594"/>
          </a:xfrm>
          <a:prstGeom prst="rect">
            <a:avLst/>
          </a:prstGeom>
        </p:spPr>
      </p:pic>
      <p:sp>
        <p:nvSpPr>
          <p:cNvPr id="34" name="TextBox 19">
            <a:extLst>
              <a:ext uri="{FF2B5EF4-FFF2-40B4-BE49-F238E27FC236}">
                <a16:creationId xmlns:a16="http://schemas.microsoft.com/office/drawing/2014/main" id="{754EC632-C951-4DB7-B7CB-D77B8CCF4BC0}"/>
              </a:ext>
            </a:extLst>
          </p:cNvPr>
          <p:cNvSpPr txBox="1"/>
          <p:nvPr/>
        </p:nvSpPr>
        <p:spPr>
          <a:xfrm>
            <a:off x="8527394" y="5652328"/>
            <a:ext cx="3468290" cy="2921505"/>
          </a:xfrm>
          <a:prstGeom prst="rect">
            <a:avLst/>
          </a:prstGeom>
        </p:spPr>
        <p:txBody>
          <a:bodyPr wrap="square" lIns="0" tIns="0" rIns="0" bIns="0" rtlCol="0" anchor="t">
            <a:spAutoFit/>
          </a:bodyPr>
          <a:lstStyle/>
          <a:p>
            <a:pPr marL="0" lvl="0" indent="0" algn="ctr">
              <a:lnSpc>
                <a:spcPct val="150000"/>
              </a:lnSpc>
            </a:pPr>
            <a:r>
              <a:rPr lang="en-US" sz="4400" b="1" dirty="0">
                <a:solidFill>
                  <a:srgbClr val="F4F4F4"/>
                </a:solidFill>
                <a:latin typeface="Arial" panose="020B0604020202020204" pitchFamily="34" charset="0"/>
                <a:cs typeface="Arial" panose="020B0604020202020204" pitchFamily="34" charset="0"/>
              </a:rPr>
              <a:t>3. </a:t>
            </a:r>
            <a:r>
              <a:rPr lang="en-US" sz="4400" b="1" dirty="0" err="1">
                <a:solidFill>
                  <a:srgbClr val="F4F4F4"/>
                </a:solidFill>
                <a:latin typeface="Arial" panose="020B0604020202020204" pitchFamily="34" charset="0"/>
                <a:cs typeface="Arial" panose="020B0604020202020204" pitchFamily="34" charset="0"/>
              </a:rPr>
              <a:t>Phân</a:t>
            </a:r>
            <a:r>
              <a:rPr lang="en-US" sz="4400" b="1" dirty="0">
                <a:solidFill>
                  <a:srgbClr val="F4F4F4"/>
                </a:solidFill>
                <a:latin typeface="Arial" panose="020B0604020202020204" pitchFamily="34" charset="0"/>
                <a:cs typeface="Arial" panose="020B0604020202020204" pitchFamily="34" charset="0"/>
              </a:rPr>
              <a:t> </a:t>
            </a:r>
            <a:r>
              <a:rPr lang="en-US" sz="4400" b="1" dirty="0" err="1">
                <a:solidFill>
                  <a:srgbClr val="F4F4F4"/>
                </a:solidFill>
                <a:latin typeface="Arial" panose="020B0604020202020204" pitchFamily="34" charset="0"/>
                <a:cs typeface="Arial" panose="020B0604020202020204" pitchFamily="34" charset="0"/>
              </a:rPr>
              <a:t>tích</a:t>
            </a:r>
            <a:r>
              <a:rPr lang="en-US" sz="4400" b="1" dirty="0">
                <a:solidFill>
                  <a:srgbClr val="F4F4F4"/>
                </a:solidFill>
                <a:latin typeface="Arial" panose="020B0604020202020204" pitchFamily="34" charset="0"/>
                <a:cs typeface="Arial" panose="020B0604020202020204" pitchFamily="34" charset="0"/>
              </a:rPr>
              <a:t> </a:t>
            </a:r>
            <a:r>
              <a:rPr lang="en-US" sz="4400" b="1" dirty="0" err="1">
                <a:solidFill>
                  <a:srgbClr val="F4F4F4"/>
                </a:solidFill>
                <a:latin typeface="Arial" panose="020B0604020202020204" pitchFamily="34" charset="0"/>
                <a:cs typeface="Arial" panose="020B0604020202020204" pitchFamily="34" charset="0"/>
              </a:rPr>
              <a:t>và</a:t>
            </a:r>
            <a:endParaRPr lang="en-US" sz="4400" b="1" dirty="0">
              <a:solidFill>
                <a:srgbClr val="F4F4F4"/>
              </a:solidFill>
              <a:latin typeface="Arial" panose="020B0604020202020204" pitchFamily="34" charset="0"/>
              <a:cs typeface="Arial" panose="020B0604020202020204" pitchFamily="34" charset="0"/>
            </a:endParaRPr>
          </a:p>
          <a:p>
            <a:pPr marL="0" lvl="0" indent="0" algn="ctr">
              <a:lnSpc>
                <a:spcPct val="150000"/>
              </a:lnSpc>
            </a:pPr>
            <a:r>
              <a:rPr lang="en-US" sz="4400" b="1" dirty="0" err="1">
                <a:solidFill>
                  <a:srgbClr val="F4F4F4"/>
                </a:solidFill>
                <a:latin typeface="Arial" panose="020B0604020202020204" pitchFamily="34" charset="0"/>
                <a:cs typeface="Arial" panose="020B0604020202020204" pitchFamily="34" charset="0"/>
              </a:rPr>
              <a:t>Đánh</a:t>
            </a:r>
            <a:r>
              <a:rPr lang="en-US" sz="4400" b="1" dirty="0">
                <a:solidFill>
                  <a:srgbClr val="F4F4F4"/>
                </a:solidFill>
                <a:latin typeface="Arial" panose="020B0604020202020204" pitchFamily="34" charset="0"/>
                <a:cs typeface="Arial" panose="020B0604020202020204" pitchFamily="34" charset="0"/>
              </a:rPr>
              <a:t> </a:t>
            </a:r>
            <a:r>
              <a:rPr lang="en-US" sz="4400" b="1" dirty="0" err="1">
                <a:solidFill>
                  <a:srgbClr val="F4F4F4"/>
                </a:solidFill>
                <a:latin typeface="Arial" panose="020B0604020202020204" pitchFamily="34" charset="0"/>
                <a:cs typeface="Arial" panose="020B0604020202020204" pitchFamily="34" charset="0"/>
              </a:rPr>
              <a:t>giá</a:t>
            </a:r>
            <a:endParaRPr lang="en-US" sz="4400" b="1" dirty="0">
              <a:solidFill>
                <a:srgbClr val="F4F4F4"/>
              </a:solidFill>
              <a:latin typeface="Arial" panose="020B0604020202020204" pitchFamily="34" charset="0"/>
              <a:cs typeface="Arial" panose="020B0604020202020204" pitchFamily="34" charset="0"/>
            </a:endParaRPr>
          </a:p>
        </p:txBody>
      </p:sp>
      <p:pic>
        <p:nvPicPr>
          <p:cNvPr id="35" name="Picture 2">
            <a:extLst>
              <a:ext uri="{FF2B5EF4-FFF2-40B4-BE49-F238E27FC236}">
                <a16:creationId xmlns:a16="http://schemas.microsoft.com/office/drawing/2014/main" id="{A6DEB4AA-48E4-4148-BACC-CFEE56F9DD2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2325174" y="5187543"/>
            <a:ext cx="4090554" cy="4002466"/>
          </a:xfrm>
          <a:prstGeom prst="rect">
            <a:avLst/>
          </a:prstGeom>
        </p:spPr>
      </p:pic>
      <p:sp>
        <p:nvSpPr>
          <p:cNvPr id="36" name="TextBox 19">
            <a:extLst>
              <a:ext uri="{FF2B5EF4-FFF2-40B4-BE49-F238E27FC236}">
                <a16:creationId xmlns:a16="http://schemas.microsoft.com/office/drawing/2014/main" id="{819FDF7A-52FD-42CF-A8B6-2B92EF9D937A}"/>
              </a:ext>
            </a:extLst>
          </p:cNvPr>
          <p:cNvSpPr txBox="1"/>
          <p:nvPr/>
        </p:nvSpPr>
        <p:spPr>
          <a:xfrm>
            <a:off x="12608599" y="6354865"/>
            <a:ext cx="3468290" cy="890180"/>
          </a:xfrm>
          <a:prstGeom prst="rect">
            <a:avLst/>
          </a:prstGeom>
        </p:spPr>
        <p:txBody>
          <a:bodyPr wrap="square" lIns="0" tIns="0" rIns="0" bIns="0" rtlCol="0" anchor="t">
            <a:spAutoFit/>
          </a:bodyPr>
          <a:lstStyle/>
          <a:p>
            <a:pPr marL="0" lvl="0" indent="0" algn="ctr">
              <a:lnSpc>
                <a:spcPct val="150000"/>
              </a:lnSpc>
            </a:pPr>
            <a:r>
              <a:rPr lang="en-US" sz="4400" b="1" dirty="0">
                <a:solidFill>
                  <a:srgbClr val="F4F4F4"/>
                </a:solidFill>
                <a:latin typeface="Arial" panose="020B0604020202020204" pitchFamily="34" charset="0"/>
                <a:cs typeface="Arial" panose="020B0604020202020204" pitchFamily="34" charset="0"/>
              </a:rPr>
              <a:t>4. </a:t>
            </a:r>
            <a:r>
              <a:rPr lang="en-US" sz="4400" b="1" dirty="0" err="1">
                <a:solidFill>
                  <a:srgbClr val="F4F4F4"/>
                </a:solidFill>
                <a:latin typeface="Arial" panose="020B0604020202020204" pitchFamily="34" charset="0"/>
                <a:cs typeface="Arial" panose="020B0604020202020204" pitchFamily="34" charset="0"/>
              </a:rPr>
              <a:t>Vận</a:t>
            </a:r>
            <a:r>
              <a:rPr lang="en-US" sz="4400" b="1" dirty="0">
                <a:solidFill>
                  <a:srgbClr val="F4F4F4"/>
                </a:solidFill>
                <a:latin typeface="Arial" panose="020B0604020202020204" pitchFamily="34" charset="0"/>
                <a:cs typeface="Arial" panose="020B0604020202020204" pitchFamily="34" charset="0"/>
              </a:rPr>
              <a:t> </a:t>
            </a:r>
            <a:r>
              <a:rPr lang="en-US" sz="4400" b="1" dirty="0" err="1">
                <a:solidFill>
                  <a:srgbClr val="F4F4F4"/>
                </a:solidFill>
                <a:latin typeface="Arial" panose="020B0604020202020204" pitchFamily="34" charset="0"/>
                <a:cs typeface="Arial" panose="020B0604020202020204" pitchFamily="34" charset="0"/>
              </a:rPr>
              <a:t>dụng</a:t>
            </a:r>
            <a:endParaRPr lang="en-US" sz="4400" b="1" dirty="0">
              <a:solidFill>
                <a:srgbClr val="F4F4F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96852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par>
                                <p:cTn id="13" presetID="16" presetClass="entr" presetSubtype="21"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inVertical)">
                                      <p:cBhvr>
                                        <p:cTn id="20" dur="500"/>
                                        <p:tgtEl>
                                          <p:spTgt spid="31"/>
                                        </p:tgtEl>
                                      </p:cBhvr>
                                    </p:animEffect>
                                  </p:childTnLst>
                                </p:cTn>
                              </p:par>
                              <p:par>
                                <p:cTn id="21" presetID="16" presetClass="entr" presetSubtype="21"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cTn>
                              </p:par>
                              <p:par>
                                <p:cTn id="29" presetID="16" presetClass="entr" presetSubtype="21"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arn(inVertical)">
                                      <p:cBhvr>
                                        <p:cTn id="36" dur="500"/>
                                        <p:tgtEl>
                                          <p:spTgt spid="36"/>
                                        </p:tgtEl>
                                      </p:cBhvr>
                                    </p:animEffect>
                                  </p:childTnLst>
                                </p:cTn>
                              </p:par>
                              <p:par>
                                <p:cTn id="37" presetID="16" presetClass="entr" presetSubtype="21"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inVertical)">
                                      <p:cBhvr>
                                        <p:cTn id="3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P spid="31" grpId="0"/>
      <p:bldP spid="34"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903657" y="-946746"/>
            <a:ext cx="5469135" cy="9149758"/>
          </a:xfrm>
          <a:prstGeom prst="rect">
            <a:avLst/>
          </a:prstGeom>
        </p:spPr>
      </p:pic>
      <p:sp>
        <p:nvSpPr>
          <p:cNvPr id="10" name="TextBox 10"/>
          <p:cNvSpPr txBox="1"/>
          <p:nvPr/>
        </p:nvSpPr>
        <p:spPr>
          <a:xfrm>
            <a:off x="8854606" y="1507216"/>
            <a:ext cx="7567237" cy="4502579"/>
          </a:xfrm>
          <a:prstGeom prst="rect">
            <a:avLst/>
          </a:prstGeom>
        </p:spPr>
        <p:txBody>
          <a:bodyPr wrap="square" lIns="0" tIns="0" rIns="0" bIns="0" rtlCol="0" anchor="t">
            <a:spAutoFit/>
          </a:bodyPr>
          <a:lstStyle/>
          <a:p>
            <a:pPr marL="0" lvl="0" indent="0" algn="just">
              <a:lnSpc>
                <a:spcPct val="150000"/>
              </a:lnSpc>
              <a:spcBef>
                <a:spcPct val="0"/>
              </a:spcBef>
            </a:pPr>
            <a:r>
              <a:rPr lang="en-US" sz="4000" dirty="0">
                <a:solidFill>
                  <a:schemeClr val="bg1"/>
                </a:solidFill>
                <a:latin typeface="Arial" panose="020B0604020202020204" pitchFamily="34" charset="0"/>
                <a:cs typeface="Arial" panose="020B0604020202020204" pitchFamily="34" charset="0"/>
              </a:rPr>
              <a:t>Quan </a:t>
            </a:r>
            <a:r>
              <a:rPr lang="en-US" sz="4000" dirty="0" err="1">
                <a:solidFill>
                  <a:schemeClr val="bg1"/>
                </a:solidFill>
                <a:latin typeface="Arial" panose="020B0604020202020204" pitchFamily="34" charset="0"/>
                <a:cs typeface="Arial" panose="020B0604020202020204" pitchFamily="34" charset="0"/>
              </a:rPr>
              <a:t>sát</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các</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bức</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tranh</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và</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chỉ</a:t>
            </a:r>
            <a:r>
              <a:rPr lang="en-US" sz="4000" dirty="0">
                <a:solidFill>
                  <a:schemeClr val="bg1"/>
                </a:solidFill>
                <a:latin typeface="Arial" panose="020B0604020202020204" pitchFamily="34" charset="0"/>
                <a:cs typeface="Arial" panose="020B0604020202020204" pitchFamily="34" charset="0"/>
              </a:rPr>
              <a:t> ra:</a:t>
            </a:r>
          </a:p>
          <a:p>
            <a:pPr marL="457200" lvl="0" indent="-457200" algn="just">
              <a:lnSpc>
                <a:spcPct val="150000"/>
              </a:lnSpc>
              <a:spcBef>
                <a:spcPct val="0"/>
              </a:spcBef>
              <a:buFont typeface="Arial" panose="020B0604020202020204" pitchFamily="34" charset="0"/>
              <a:buChar char="•"/>
            </a:pPr>
            <a:r>
              <a:rPr lang="en-US" sz="4000" dirty="0" err="1">
                <a:solidFill>
                  <a:schemeClr val="bg1"/>
                </a:solidFill>
                <a:latin typeface="Arial" panose="020B0604020202020204" pitchFamily="34" charset="0"/>
                <a:cs typeface="Arial" panose="020B0604020202020204" pitchFamily="34" charset="0"/>
              </a:rPr>
              <a:t>Các</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nhân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vật</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trong</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ảnh</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đang</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làm</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gì</a:t>
            </a:r>
            <a:r>
              <a:rPr lang="en-US" sz="4000" dirty="0">
                <a:solidFill>
                  <a:schemeClr val="bg1"/>
                </a:solidFill>
                <a:latin typeface="Arial" panose="020B0604020202020204" pitchFamily="34" charset="0"/>
                <a:cs typeface="Arial" panose="020B0604020202020204" pitchFamily="34" charset="0"/>
              </a:rPr>
              <a:t>?</a:t>
            </a:r>
          </a:p>
          <a:p>
            <a:pPr marL="457200" lvl="0" indent="-457200" algn="just">
              <a:lnSpc>
                <a:spcPct val="150000"/>
              </a:lnSpc>
              <a:spcBef>
                <a:spcPct val="0"/>
              </a:spcBef>
              <a:buFont typeface="Arial" panose="020B0604020202020204" pitchFamily="34" charset="0"/>
              <a:buChar char="•"/>
            </a:pPr>
            <a:r>
              <a:rPr lang="en-US" sz="4000" dirty="0" err="1">
                <a:solidFill>
                  <a:schemeClr val="bg1"/>
                </a:solidFill>
                <a:latin typeface="Arial" panose="020B0604020202020204" pitchFamily="34" charset="0"/>
                <a:cs typeface="Arial" panose="020B0604020202020204" pitchFamily="34" charset="0"/>
              </a:rPr>
              <a:t>Hoạt</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động</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trong</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các</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bức</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ảnh</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giúp</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gì</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cho</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môi</a:t>
            </a:r>
            <a:r>
              <a:rPr lang="en-US" sz="4000" dirty="0">
                <a:solidFill>
                  <a:schemeClr val="bg1"/>
                </a:solidFill>
                <a:latin typeface="Arial" panose="020B0604020202020204" pitchFamily="34" charset="0"/>
                <a:cs typeface="Arial" panose="020B0604020202020204" pitchFamily="34" charset="0"/>
              </a:rPr>
              <a:t> tr</a:t>
            </a:r>
            <a:r>
              <a:rPr lang="vi-VN" sz="4000" dirty="0">
                <a:solidFill>
                  <a:schemeClr val="bg1"/>
                </a:solidFill>
                <a:latin typeface="Arial" panose="020B0604020202020204" pitchFamily="34" charset="0"/>
                <a:cs typeface="Arial" panose="020B0604020202020204" pitchFamily="34" charset="0"/>
              </a:rPr>
              <a:t>ư</a:t>
            </a:r>
            <a:r>
              <a:rPr lang="en-US" sz="4000" dirty="0" err="1">
                <a:solidFill>
                  <a:schemeClr val="bg1"/>
                </a:solidFill>
                <a:latin typeface="Arial" panose="020B0604020202020204" pitchFamily="34" charset="0"/>
                <a:cs typeface="Arial" panose="020B0604020202020204" pitchFamily="34" charset="0"/>
              </a:rPr>
              <a:t>ờng</a:t>
            </a:r>
            <a:r>
              <a:rPr lang="en-US" sz="4000" dirty="0">
                <a:solidFill>
                  <a:schemeClr val="bg1"/>
                </a:solidFill>
                <a:latin typeface="Arial" panose="020B0604020202020204" pitchFamily="34" charset="0"/>
                <a:cs typeface="Arial" panose="020B0604020202020204" pitchFamily="34" charset="0"/>
              </a:rPr>
              <a:t>?</a:t>
            </a:r>
          </a:p>
        </p:txBody>
      </p:sp>
      <p:sp>
        <p:nvSpPr>
          <p:cNvPr id="12" name="TextBox 12"/>
          <p:cNvSpPr txBox="1"/>
          <p:nvPr/>
        </p:nvSpPr>
        <p:spPr>
          <a:xfrm>
            <a:off x="819251" y="1087410"/>
            <a:ext cx="6487978" cy="4780668"/>
          </a:xfrm>
          <a:prstGeom prst="rect">
            <a:avLst/>
          </a:prstGeom>
        </p:spPr>
        <p:txBody>
          <a:bodyPr wrap="square" lIns="0" tIns="0" rIns="0" bIns="0" rtlCol="0" anchor="t">
            <a:spAutoFit/>
          </a:bodyPr>
          <a:lstStyle/>
          <a:p>
            <a:pPr lvl="0" algn="ctr">
              <a:lnSpc>
                <a:spcPct val="150000"/>
              </a:lnSpc>
              <a:spcBef>
                <a:spcPct val="0"/>
              </a:spcBef>
            </a:pPr>
            <a:r>
              <a:rPr lang="en-US" sz="7200" dirty="0">
                <a:solidFill>
                  <a:srgbClr val="468C48"/>
                </a:solidFill>
                <a:latin typeface="Arial" panose="020B0604020202020204" pitchFamily="34" charset="0"/>
                <a:cs typeface="Arial" panose="020B0604020202020204" pitchFamily="34" charset="0"/>
              </a:rPr>
              <a:t>1. QUAN SÁT VÀ</a:t>
            </a:r>
          </a:p>
          <a:p>
            <a:pPr lvl="0" algn="ctr">
              <a:lnSpc>
                <a:spcPct val="150000"/>
              </a:lnSpc>
              <a:spcBef>
                <a:spcPct val="0"/>
              </a:spcBef>
            </a:pPr>
            <a:r>
              <a:rPr lang="en-US" sz="7200" dirty="0">
                <a:solidFill>
                  <a:srgbClr val="468C48"/>
                </a:solidFill>
                <a:latin typeface="Arial" panose="020B0604020202020204" pitchFamily="34" charset="0"/>
                <a:cs typeface="Arial" panose="020B0604020202020204" pitchFamily="34" charset="0"/>
              </a:rPr>
              <a:t>NHẬN THỨC</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additive="base">
                                        <p:cTn id="19"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 calcmode="lin" valueType="num">
                                      <p:cBhvr additive="base">
                                        <p:cTn id="25"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anim calcmode="lin" valueType="num">
                                      <p:cBhvr additive="base">
                                        <p:cTn id="31"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6380D85-AE54-4A4B-98F5-67CFF141D9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0792" y="469788"/>
            <a:ext cx="5923207" cy="4756072"/>
          </a:xfrm>
          <a:prstGeom prst="rect">
            <a:avLst/>
          </a:prstGeom>
        </p:spPr>
      </p:pic>
      <p:pic>
        <p:nvPicPr>
          <p:cNvPr id="12" name="Picture 11">
            <a:extLst>
              <a:ext uri="{FF2B5EF4-FFF2-40B4-BE49-F238E27FC236}">
                <a16:creationId xmlns:a16="http://schemas.microsoft.com/office/drawing/2014/main" id="{A751CDF3-695B-43BE-A21D-B24CFA9BD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1200" y="497000"/>
            <a:ext cx="5791200" cy="4728859"/>
          </a:xfrm>
          <a:prstGeom prst="rect">
            <a:avLst/>
          </a:prstGeom>
        </p:spPr>
      </p:pic>
      <p:pic>
        <p:nvPicPr>
          <p:cNvPr id="14" name="Picture 13">
            <a:extLst>
              <a:ext uri="{FF2B5EF4-FFF2-40B4-BE49-F238E27FC236}">
                <a16:creationId xmlns:a16="http://schemas.microsoft.com/office/drawing/2014/main" id="{4F55572C-6935-4DFB-95C4-9CD482AD4E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7938" y="5231302"/>
            <a:ext cx="5944978" cy="4552400"/>
          </a:xfrm>
          <a:prstGeom prst="rect">
            <a:avLst/>
          </a:prstGeom>
        </p:spPr>
      </p:pic>
      <p:pic>
        <p:nvPicPr>
          <p:cNvPr id="16" name="Picture 15">
            <a:extLst>
              <a:ext uri="{FF2B5EF4-FFF2-40B4-BE49-F238E27FC236}">
                <a16:creationId xmlns:a16="http://schemas.microsoft.com/office/drawing/2014/main" id="{9E4BD415-74C3-4E4D-B7DA-8351D876B9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5174" y="5231302"/>
            <a:ext cx="5944978" cy="4562333"/>
          </a:xfrm>
          <a:prstGeom prst="rect">
            <a:avLst/>
          </a:prstGeom>
        </p:spPr>
      </p:pic>
    </p:spTree>
    <p:extLst>
      <p:ext uri="{BB962C8B-B14F-4D97-AF65-F5344CB8AC3E}">
        <p14:creationId xmlns:p14="http://schemas.microsoft.com/office/powerpoint/2010/main" val="39943063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6380D85-AE54-4A4B-98F5-67CFF141D9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186" y="2515477"/>
            <a:ext cx="5923207" cy="4756072"/>
          </a:xfrm>
          <a:prstGeom prst="rect">
            <a:avLst/>
          </a:prstGeom>
        </p:spPr>
      </p:pic>
      <p:sp>
        <p:nvSpPr>
          <p:cNvPr id="11" name="TextBox 12">
            <a:extLst>
              <a:ext uri="{FF2B5EF4-FFF2-40B4-BE49-F238E27FC236}">
                <a16:creationId xmlns:a16="http://schemas.microsoft.com/office/drawing/2014/main" id="{2DF47408-60B2-4866-9513-2CE523AE6C98}"/>
              </a:ext>
            </a:extLst>
          </p:cNvPr>
          <p:cNvSpPr txBox="1"/>
          <p:nvPr/>
        </p:nvSpPr>
        <p:spPr>
          <a:xfrm>
            <a:off x="3730257" y="383371"/>
            <a:ext cx="9621595" cy="1213922"/>
          </a:xfrm>
          <a:prstGeom prst="rect">
            <a:avLst/>
          </a:prstGeom>
        </p:spPr>
        <p:txBody>
          <a:bodyPr wrap="square" lIns="0" tIns="0" rIns="0" bIns="0" rtlCol="0" anchor="t">
            <a:spAutoFit/>
          </a:bodyPr>
          <a:lstStyle/>
          <a:p>
            <a:pPr lvl="0" algn="ctr">
              <a:lnSpc>
                <a:spcPct val="150000"/>
              </a:lnSpc>
              <a:spcBef>
                <a:spcPct val="0"/>
              </a:spcBef>
            </a:pPr>
            <a:r>
              <a:rPr lang="en-US" sz="6000" dirty="0" err="1">
                <a:solidFill>
                  <a:srgbClr val="468C48"/>
                </a:solidFill>
                <a:latin typeface="Arial" panose="020B0604020202020204" pitchFamily="34" charset="0"/>
                <a:cs typeface="Arial" panose="020B0604020202020204" pitchFamily="34" charset="0"/>
              </a:rPr>
              <a:t>Trả</a:t>
            </a:r>
            <a:r>
              <a:rPr lang="en-US" sz="6000" dirty="0">
                <a:solidFill>
                  <a:srgbClr val="468C48"/>
                </a:solidFill>
                <a:latin typeface="Arial" panose="020B0604020202020204" pitchFamily="34" charset="0"/>
                <a:cs typeface="Arial" panose="020B0604020202020204" pitchFamily="34" charset="0"/>
              </a:rPr>
              <a:t> </a:t>
            </a:r>
            <a:r>
              <a:rPr lang="en-US" sz="6000" dirty="0" err="1">
                <a:solidFill>
                  <a:srgbClr val="468C48"/>
                </a:solidFill>
                <a:latin typeface="Arial" panose="020B0604020202020204" pitchFamily="34" charset="0"/>
                <a:cs typeface="Arial" panose="020B0604020202020204" pitchFamily="34" charset="0"/>
              </a:rPr>
              <a:t>lời</a:t>
            </a:r>
            <a:endParaRPr lang="en-US" sz="6000" dirty="0">
              <a:solidFill>
                <a:srgbClr val="468C48"/>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AC5727B-E8BA-4F09-AE8F-9BAD679FD460}"/>
              </a:ext>
            </a:extLst>
          </p:cNvPr>
          <p:cNvSpPr/>
          <p:nvPr/>
        </p:nvSpPr>
        <p:spPr>
          <a:xfrm>
            <a:off x="8270995" y="2056385"/>
            <a:ext cx="8529430" cy="6610143"/>
          </a:xfrm>
          <a:prstGeom prst="rect">
            <a:avLst/>
          </a:prstGeom>
        </p:spPr>
        <p:txBody>
          <a:bodyPr wrap="square">
            <a:spAutoFit/>
          </a:bodyPr>
          <a:lstStyle/>
          <a:p>
            <a:pPr algn="just">
              <a:lnSpc>
                <a:spcPct val="150000"/>
              </a:lnSpc>
              <a:spcBef>
                <a:spcPts val="600"/>
              </a:spcBef>
              <a:spcAft>
                <a:spcPts val="0"/>
              </a:spcAft>
            </a:pPr>
            <a:r>
              <a:rPr lang="vi-VN" sz="4000" b="1" dirty="0">
                <a:solidFill>
                  <a:srgbClr val="000000"/>
                </a:solidFill>
                <a:ea typeface="Arial" panose="020B0604020202020204" pitchFamily="34" charset="0"/>
              </a:rPr>
              <a:t>Bức ảnh Vớt rác trên sông</a:t>
            </a:r>
            <a:endParaRPr lang="en-US" sz="4000" b="1" dirty="0">
              <a:ea typeface="Calibri" panose="020F0502020204030204" pitchFamily="34" charset="0"/>
            </a:endParaRPr>
          </a:p>
          <a:p>
            <a:pPr marL="571500" indent="-571500" algn="just">
              <a:lnSpc>
                <a:spcPct val="150000"/>
              </a:lnSpc>
              <a:spcBef>
                <a:spcPts val="600"/>
              </a:spcBef>
              <a:spcAft>
                <a:spcPts val="0"/>
              </a:spcAft>
              <a:buFont typeface="Arial" panose="020B0604020202020204" pitchFamily="34" charset="0"/>
              <a:buChar char="•"/>
            </a:pPr>
            <a:r>
              <a:rPr lang="vi-VN" sz="4000" dirty="0">
                <a:solidFill>
                  <a:srgbClr val="000000"/>
                </a:solidFill>
                <a:ea typeface="Arial" panose="020B0604020202020204" pitchFamily="34" charset="0"/>
              </a:rPr>
              <a:t>Trong bức ảnh, người công nhân đang vớt xác những con cá chết trên sông.</a:t>
            </a:r>
            <a:endParaRPr lang="en-US" sz="4000" dirty="0">
              <a:ea typeface="Calibri" panose="020F0502020204030204" pitchFamily="34" charset="0"/>
            </a:endParaRPr>
          </a:p>
          <a:p>
            <a:pPr marL="571500" indent="-571500" algn="just">
              <a:lnSpc>
                <a:spcPct val="150000"/>
              </a:lnSpc>
              <a:spcBef>
                <a:spcPts val="600"/>
              </a:spcBef>
              <a:spcAft>
                <a:spcPts val="0"/>
              </a:spcAft>
              <a:buFont typeface="Arial" panose="020B0604020202020204" pitchFamily="34" charset="0"/>
              <a:buChar char="•"/>
            </a:pPr>
            <a:r>
              <a:rPr lang="vi-VN" sz="4000" dirty="0">
                <a:solidFill>
                  <a:srgbClr val="000000"/>
                </a:solidFill>
                <a:ea typeface="Arial" panose="020B0604020202020204" pitchFamily="34" charset="0"/>
              </a:rPr>
              <a:t>Việc làm khiến dòng sông trong sạch hơn, không còn mùi thối của xác cá chết.</a:t>
            </a:r>
            <a:endParaRPr lang="en-US" sz="4000" dirty="0">
              <a:ea typeface="Calibri" panose="020F0502020204030204" pitchFamily="34" charset="0"/>
            </a:endParaRPr>
          </a:p>
        </p:txBody>
      </p:sp>
    </p:spTree>
    <p:extLst>
      <p:ext uri="{BB962C8B-B14F-4D97-AF65-F5344CB8AC3E}">
        <p14:creationId xmlns:p14="http://schemas.microsoft.com/office/powerpoint/2010/main" val="3683188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arn(inVertical)">
                                      <p:cBhvr>
                                        <p:cTn id="2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343</TotalTime>
  <Words>688</Words>
  <Application>Microsoft Office PowerPoint</Application>
  <PresentationFormat>Custom</PresentationFormat>
  <Paragraphs>71</Paragraphs>
  <Slides>25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Hùng Cường Mai</cp:lastModifiedBy>
  <cp:revision>70</cp:revision>
  <dcterms:created xsi:type="dcterms:W3CDTF">2006-08-16T00:00:00Z</dcterms:created>
  <dcterms:modified xsi:type="dcterms:W3CDTF">2024-12-06T01:20:35Z</dcterms:modified>
  <dc:identifier>DAFSu9UnUck</dc:identifier>
</cp:coreProperties>
</file>