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6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91" r:id="rId4"/>
    <p:sldId id="292" r:id="rId5"/>
    <p:sldId id="261" r:id="rId6"/>
    <p:sldId id="256" r:id="rId7"/>
    <p:sldId id="263" r:id="rId8"/>
    <p:sldId id="266" r:id="rId9"/>
    <p:sldId id="293" r:id="rId10"/>
    <p:sldId id="294" r:id="rId11"/>
    <p:sldId id="295" r:id="rId12"/>
    <p:sldId id="296" r:id="rId13"/>
    <p:sldId id="297" r:id="rId14"/>
    <p:sldId id="299" r:id="rId15"/>
    <p:sldId id="300" r:id="rId16"/>
    <p:sldId id="283" r:id="rId17"/>
    <p:sldId id="284" r:id="rId18"/>
    <p:sldId id="301" r:id="rId19"/>
    <p:sldId id="302" r:id="rId20"/>
    <p:sldId id="303" r:id="rId21"/>
    <p:sldId id="304" r:id="rId22"/>
    <p:sldId id="308" r:id="rId23"/>
    <p:sldId id="305" r:id="rId24"/>
    <p:sldId id="306" r:id="rId25"/>
    <p:sldId id="307" r:id="rId26"/>
    <p:sldId id="289" r:id="rId27"/>
    <p:sldId id="309" r:id="rId28"/>
    <p:sldId id="310" r:id="rId29"/>
    <p:sldId id="262" r:id="rId30"/>
    <p:sldId id="311" r:id="rId31"/>
    <p:sldId id="272" r:id="rId32"/>
    <p:sldId id="273" r:id="rId33"/>
  </p:sldIdLst>
  <p:sldSz cx="18288000" cy="10287000"/>
  <p:notesSz cx="6858000" cy="9144000"/>
  <p:embeddedFontLs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22" autoAdjust="0"/>
  </p:normalViewPr>
  <p:slideViewPr>
    <p:cSldViewPr>
      <p:cViewPr varScale="1">
        <p:scale>
          <a:sx n="47" d="100"/>
          <a:sy n="47" d="100"/>
        </p:scale>
        <p:origin x="9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4.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2.svg"/><Relationship Id="rId3" Type="http://schemas.openxmlformats.org/officeDocument/2006/relationships/image" Target="../media/image16.svg"/><Relationship Id="rId7" Type="http://schemas.openxmlformats.org/officeDocument/2006/relationships/image" Target="../media/image8.svg"/><Relationship Id="rId12"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38.svg"/><Relationship Id="rId15" Type="http://schemas.openxmlformats.org/officeDocument/2006/relationships/image" Target="../media/image52.PNG"/><Relationship Id="rId10" Type="http://schemas.openxmlformats.org/officeDocument/2006/relationships/image" Target="../media/image17.png"/><Relationship Id="rId4" Type="http://schemas.openxmlformats.org/officeDocument/2006/relationships/image" Target="../media/image37.png"/><Relationship Id="rId9" Type="http://schemas.openxmlformats.org/officeDocument/2006/relationships/image" Target="../media/image36.svg"/><Relationship Id="rId14"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6.svg"/><Relationship Id="rId7" Type="http://schemas.openxmlformats.org/officeDocument/2006/relationships/image" Target="../media/image3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54.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svg"/><Relationship Id="rId7" Type="http://schemas.openxmlformats.org/officeDocument/2006/relationships/image" Target="../media/image3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2.svg"/><Relationship Id="rId3" Type="http://schemas.openxmlformats.org/officeDocument/2006/relationships/image" Target="../media/image16.svg"/><Relationship Id="rId7" Type="http://schemas.openxmlformats.org/officeDocument/2006/relationships/image" Target="../media/image8.svg"/><Relationship Id="rId12"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38.svg"/><Relationship Id="rId10" Type="http://schemas.openxmlformats.org/officeDocument/2006/relationships/image" Target="../media/image17.png"/><Relationship Id="rId4" Type="http://schemas.openxmlformats.org/officeDocument/2006/relationships/image" Target="../media/image37.png"/><Relationship Id="rId9" Type="http://schemas.openxmlformats.org/officeDocument/2006/relationships/image" Target="../media/image36.svg"/><Relationship Id="rId14" Type="http://schemas.openxmlformats.org/officeDocument/2006/relationships/image" Target="../media/image55.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57.PNG"/><Relationship Id="rId3" Type="http://schemas.openxmlformats.org/officeDocument/2006/relationships/image" Target="../media/image16.svg"/><Relationship Id="rId7" Type="http://schemas.openxmlformats.org/officeDocument/2006/relationships/image" Target="../media/image8.svg"/><Relationship Id="rId12" Type="http://schemas.openxmlformats.org/officeDocument/2006/relationships/image" Target="../media/image5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2.svg"/><Relationship Id="rId5" Type="http://schemas.openxmlformats.org/officeDocument/2006/relationships/image" Target="../media/image38.svg"/><Relationship Id="rId10" Type="http://schemas.openxmlformats.org/officeDocument/2006/relationships/image" Target="../media/image31.png"/><Relationship Id="rId4" Type="http://schemas.openxmlformats.org/officeDocument/2006/relationships/image" Target="../media/image37.png"/><Relationship Id="rId9" Type="http://schemas.openxmlformats.org/officeDocument/2006/relationships/image" Target="../media/image36.sv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6.svg"/><Relationship Id="rId7" Type="http://schemas.openxmlformats.org/officeDocument/2006/relationships/image" Target="../media/image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59.PNG"/><Relationship Id="rId5" Type="http://schemas.openxmlformats.org/officeDocument/2006/relationships/image" Target="../media/image38.svg"/><Relationship Id="rId10" Type="http://schemas.openxmlformats.org/officeDocument/2006/relationships/image" Target="../media/image58.PNG"/><Relationship Id="rId4" Type="http://schemas.openxmlformats.org/officeDocument/2006/relationships/image" Target="../media/image37.png"/><Relationship Id="rId9" Type="http://schemas.openxmlformats.org/officeDocument/2006/relationships/image" Target="../media/image32.sv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2.svg"/><Relationship Id="rId3" Type="http://schemas.openxmlformats.org/officeDocument/2006/relationships/image" Target="../media/image16.svg"/><Relationship Id="rId7" Type="http://schemas.openxmlformats.org/officeDocument/2006/relationships/image" Target="../media/image8.svg"/><Relationship Id="rId12"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38.svg"/><Relationship Id="rId10" Type="http://schemas.openxmlformats.org/officeDocument/2006/relationships/image" Target="../media/image17.png"/><Relationship Id="rId4" Type="http://schemas.openxmlformats.org/officeDocument/2006/relationships/image" Target="../media/image37.png"/><Relationship Id="rId9" Type="http://schemas.openxmlformats.org/officeDocument/2006/relationships/image" Target="../media/image36.sv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6.svg"/><Relationship Id="rId7" Type="http://schemas.openxmlformats.org/officeDocument/2006/relationships/image" Target="../media/image3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8.svg"/><Relationship Id="rId10" Type="http://schemas.openxmlformats.org/officeDocument/2006/relationships/image" Target="../media/image62.PNG"/><Relationship Id="rId4" Type="http://schemas.openxmlformats.org/officeDocument/2006/relationships/image" Target="../media/image37.png"/><Relationship Id="rId9"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2.svg"/><Relationship Id="rId3" Type="http://schemas.openxmlformats.org/officeDocument/2006/relationships/image" Target="../media/image16.svg"/><Relationship Id="rId7" Type="http://schemas.openxmlformats.org/officeDocument/2006/relationships/image" Target="../media/image8.svg"/><Relationship Id="rId12"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38.svg"/><Relationship Id="rId10" Type="http://schemas.openxmlformats.org/officeDocument/2006/relationships/image" Target="../media/image17.png"/><Relationship Id="rId4" Type="http://schemas.openxmlformats.org/officeDocument/2006/relationships/image" Target="../media/image37.png"/><Relationship Id="rId9" Type="http://schemas.openxmlformats.org/officeDocument/2006/relationships/image" Target="../media/image36.sv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2.svg"/><Relationship Id="rId3" Type="http://schemas.openxmlformats.org/officeDocument/2006/relationships/image" Target="../media/image16.svg"/><Relationship Id="rId7" Type="http://schemas.openxmlformats.org/officeDocument/2006/relationships/image" Target="../media/image8.svg"/><Relationship Id="rId12"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38.svg"/><Relationship Id="rId10" Type="http://schemas.openxmlformats.org/officeDocument/2006/relationships/image" Target="../media/image17.png"/><Relationship Id="rId4" Type="http://schemas.openxmlformats.org/officeDocument/2006/relationships/image" Target="../media/image37.png"/><Relationship Id="rId9" Type="http://schemas.openxmlformats.org/officeDocument/2006/relationships/image" Target="../media/image36.svg"/></Relationships>
</file>

<file path=ppt/slides/_rels/slide23.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image" Target="../media/image16.svg"/><Relationship Id="rId7" Type="http://schemas.openxmlformats.org/officeDocument/2006/relationships/image" Target="../media/image3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64.jpg"/></Relationships>
</file>

<file path=ppt/slides/_rels/slide24.xml.rels><?xml version="1.0" encoding="UTF-8" standalone="yes"?>
<Relationships xmlns="http://schemas.openxmlformats.org/package/2006/relationships"><Relationship Id="rId8" Type="http://schemas.openxmlformats.org/officeDocument/2006/relationships/image" Target="../media/image65.jpg"/><Relationship Id="rId3" Type="http://schemas.openxmlformats.org/officeDocument/2006/relationships/image" Target="../media/image16.svg"/><Relationship Id="rId7" Type="http://schemas.openxmlformats.org/officeDocument/2006/relationships/image" Target="../media/image3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8.sv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8" Type="http://schemas.openxmlformats.org/officeDocument/2006/relationships/image" Target="../media/image66.jpg"/><Relationship Id="rId3" Type="http://schemas.openxmlformats.org/officeDocument/2006/relationships/image" Target="../media/image16.svg"/><Relationship Id="rId7" Type="http://schemas.openxmlformats.org/officeDocument/2006/relationships/image" Target="../media/image3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67.png"/></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svg"/><Relationship Id="rId7" Type="http://schemas.openxmlformats.org/officeDocument/2006/relationships/image" Target="../media/image3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2.svg"/><Relationship Id="rId3" Type="http://schemas.openxmlformats.org/officeDocument/2006/relationships/image" Target="../media/image16.svg"/><Relationship Id="rId7" Type="http://schemas.openxmlformats.org/officeDocument/2006/relationships/image" Target="../media/image8.svg"/><Relationship Id="rId12"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38.svg"/><Relationship Id="rId10" Type="http://schemas.openxmlformats.org/officeDocument/2006/relationships/image" Target="../media/image17.png"/><Relationship Id="rId4" Type="http://schemas.openxmlformats.org/officeDocument/2006/relationships/image" Target="../media/image37.png"/><Relationship Id="rId9" Type="http://schemas.openxmlformats.org/officeDocument/2006/relationships/image" Target="../media/image36.svg"/><Relationship Id="rId14" Type="http://schemas.openxmlformats.org/officeDocument/2006/relationships/image" Target="../media/image21.PNG"/></Relationships>
</file>

<file path=ppt/slides/_rels/slide28.xml.rels><?xml version="1.0" encoding="UTF-8" standalone="yes"?>
<Relationships xmlns="http://schemas.openxmlformats.org/package/2006/relationships"><Relationship Id="rId8" Type="http://schemas.openxmlformats.org/officeDocument/2006/relationships/image" Target="../media/image68.jpg"/><Relationship Id="rId3" Type="http://schemas.openxmlformats.org/officeDocument/2006/relationships/image" Target="../media/image16.svg"/><Relationship Id="rId7" Type="http://schemas.openxmlformats.org/officeDocument/2006/relationships/image" Target="../media/image3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8.sv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9.jpg"/><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6.jpeg"/></Relationships>
</file>

<file path=ppt/slides/_rels/slide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0.jpg"/><Relationship Id="rId5" Type="http://schemas.openxmlformats.org/officeDocument/2006/relationships/image" Target="../media/image14.sv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svg"/><Relationship Id="rId7" Type="http://schemas.openxmlformats.org/officeDocument/2006/relationships/image" Target="../media/image7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46.svg"/></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74.svg"/><Relationship Id="rId5" Type="http://schemas.openxmlformats.org/officeDocument/2006/relationships/image" Target="../media/image2.svg"/><Relationship Id="rId10" Type="http://schemas.openxmlformats.org/officeDocument/2006/relationships/image" Target="../media/image73.png"/><Relationship Id="rId4" Type="http://schemas.openxmlformats.org/officeDocument/2006/relationships/image" Target="../media/image1.pn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svg"/><Relationship Id="rId7" Type="http://schemas.openxmlformats.org/officeDocument/2006/relationships/image" Target="../media/image3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svg"/><Relationship Id="rId3" Type="http://schemas.openxmlformats.org/officeDocument/2006/relationships/image" Target="../media/image38.svg"/><Relationship Id="rId7" Type="http://schemas.openxmlformats.org/officeDocument/2006/relationships/image" Target="../media/image40.svg"/><Relationship Id="rId12" Type="http://schemas.openxmlformats.org/officeDocument/2006/relationships/image" Target="../media/image1.png"/><Relationship Id="rId17" Type="http://schemas.openxmlformats.org/officeDocument/2006/relationships/image" Target="../media/image32.svg"/><Relationship Id="rId2" Type="http://schemas.openxmlformats.org/officeDocument/2006/relationships/image" Target="../media/image37.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2.svg"/><Relationship Id="rId5" Type="http://schemas.openxmlformats.org/officeDocument/2006/relationships/image" Target="../media/image14.svg"/><Relationship Id="rId15" Type="http://schemas.openxmlformats.org/officeDocument/2006/relationships/image" Target="../media/image44.svg"/><Relationship Id="rId10" Type="http://schemas.openxmlformats.org/officeDocument/2006/relationships/image" Target="../media/image41.png"/><Relationship Id="rId4" Type="http://schemas.openxmlformats.org/officeDocument/2006/relationships/image" Target="../media/image13.png"/><Relationship Id="rId9" Type="http://schemas.openxmlformats.org/officeDocument/2006/relationships/image" Target="../media/image12.svg"/><Relationship Id="rId14" Type="http://schemas.openxmlformats.org/officeDocument/2006/relationships/image" Target="../media/image43.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8.svg"/><Relationship Id="rId7" Type="http://schemas.openxmlformats.org/officeDocument/2006/relationships/image" Target="../media/image4.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46.svg"/><Relationship Id="rId5" Type="http://schemas.openxmlformats.org/officeDocument/2006/relationships/image" Target="../media/image2.svg"/><Relationship Id="rId10" Type="http://schemas.openxmlformats.org/officeDocument/2006/relationships/image" Target="../media/image45.png"/><Relationship Id="rId4" Type="http://schemas.openxmlformats.org/officeDocument/2006/relationships/image" Target="../media/image1.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2.svg"/><Relationship Id="rId3" Type="http://schemas.openxmlformats.org/officeDocument/2006/relationships/image" Target="../media/image16.svg"/><Relationship Id="rId7" Type="http://schemas.openxmlformats.org/officeDocument/2006/relationships/image" Target="../media/image8.svg"/><Relationship Id="rId12" Type="http://schemas.openxmlformats.org/officeDocument/2006/relationships/image" Target="../media/image31.png"/><Relationship Id="rId17" Type="http://schemas.openxmlformats.org/officeDocument/2006/relationships/image" Target="../media/image50.PNG"/><Relationship Id="rId2" Type="http://schemas.openxmlformats.org/officeDocument/2006/relationships/image" Target="../media/image15.png"/><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8.svg"/><Relationship Id="rId5" Type="http://schemas.openxmlformats.org/officeDocument/2006/relationships/image" Target="../media/image38.svg"/><Relationship Id="rId15" Type="http://schemas.openxmlformats.org/officeDocument/2006/relationships/image" Target="../media/image48.PNG"/><Relationship Id="rId10" Type="http://schemas.openxmlformats.org/officeDocument/2006/relationships/image" Target="../media/image17.png"/><Relationship Id="rId4" Type="http://schemas.openxmlformats.org/officeDocument/2006/relationships/image" Target="../media/image37.png"/><Relationship Id="rId9" Type="http://schemas.openxmlformats.org/officeDocument/2006/relationships/image" Target="../media/image36.svg"/><Relationship Id="rId14" Type="http://schemas.openxmlformats.org/officeDocument/2006/relationships/image" Target="../media/image47.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152465" y="3560628"/>
            <a:ext cx="14995390" cy="3811684"/>
          </a:xfrm>
          <a:prstGeom prst="rect">
            <a:avLst/>
          </a:prstGeom>
        </p:spPr>
        <p:txBody>
          <a:bodyPr wrap="square" lIns="0" tIns="0" rIns="0" bIns="0" rtlCol="0" anchor="t">
            <a:spAutoFit/>
          </a:bodyPr>
          <a:lstStyle/>
          <a:p>
            <a:pPr algn="ctr">
              <a:lnSpc>
                <a:spcPct val="150000"/>
              </a:lnSpc>
            </a:pPr>
            <a:r>
              <a:rPr lang="en-US" sz="8800" b="1" dirty="0">
                <a:solidFill>
                  <a:srgbClr val="000000"/>
                </a:solidFill>
                <a:latin typeface="Arial" panose="020B0604020202020204" pitchFamily="34" charset="0"/>
                <a:cs typeface="Arial" panose="020B0604020202020204" pitchFamily="34" charset="0"/>
              </a:rPr>
              <a:t>CHÀO MỪNG CÁC EM ĐẾN VỚI BÀI HỌC HÔM NAY!</a:t>
            </a: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74120" y="-445498"/>
            <a:ext cx="4046859" cy="3859692"/>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4513">
            <a:off x="7348121" y="-1247788"/>
            <a:ext cx="4941351" cy="346793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12195">
            <a:off x="13114880" y="-1599678"/>
            <a:ext cx="10346238" cy="7465845"/>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624689" y="2571959"/>
            <a:ext cx="1896290" cy="1772170"/>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5334"/>
          <a:stretch>
            <a:fillRect/>
          </a:stretch>
        </p:blipFill>
        <p:spPr>
          <a:xfrm rot="-7064246">
            <a:off x="-2670861" y="5752822"/>
            <a:ext cx="7646651" cy="739008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20230">
            <a:off x="-349315" y="6726427"/>
            <a:ext cx="1739630" cy="2934958"/>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52168">
            <a:off x="11968460" y="9829230"/>
            <a:ext cx="4706051" cy="9155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4513">
            <a:off x="15206853" y="-1298268"/>
            <a:ext cx="3762719" cy="264074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52423" y="6839005"/>
            <a:ext cx="4243455" cy="4496377"/>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5334"/>
          <a:stretch>
            <a:fillRect/>
          </a:stretch>
        </p:blipFill>
        <p:spPr>
          <a:xfrm rot="1152987">
            <a:off x="-1282892" y="-2978154"/>
            <a:ext cx="6163097" cy="5956307"/>
          </a:xfrm>
          <a:prstGeom prst="rect">
            <a:avLst/>
          </a:prstGeom>
        </p:spPr>
      </p:pic>
      <p:pic>
        <p:nvPicPr>
          <p:cNvPr id="11" name="Picture 10">
            <a:extLst>
              <a:ext uri="{FF2B5EF4-FFF2-40B4-BE49-F238E27FC236}">
                <a16:creationId xmlns:a16="http://schemas.microsoft.com/office/drawing/2014/main" id="{B0577DCC-2C58-470F-9908-CCF4FFFE4A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 y="2232717"/>
            <a:ext cx="8330199" cy="5821564"/>
          </a:xfrm>
          <a:prstGeom prst="rect">
            <a:avLst/>
          </a:prstGeom>
        </p:spPr>
      </p:pic>
      <p:sp>
        <p:nvSpPr>
          <p:cNvPr id="6" name="Rectangle 5">
            <a:extLst>
              <a:ext uri="{FF2B5EF4-FFF2-40B4-BE49-F238E27FC236}">
                <a16:creationId xmlns:a16="http://schemas.microsoft.com/office/drawing/2014/main" id="{C5E7C729-2747-4CEF-82D9-8CA16EB27642}"/>
              </a:ext>
            </a:extLst>
          </p:cNvPr>
          <p:cNvSpPr/>
          <p:nvPr/>
        </p:nvSpPr>
        <p:spPr>
          <a:xfrm>
            <a:off x="8839200" y="1435401"/>
            <a:ext cx="8610600" cy="7416197"/>
          </a:xfrm>
          <a:prstGeom prst="rect">
            <a:avLst/>
          </a:prstGeom>
        </p:spPr>
        <p:txBody>
          <a:bodyPr wrap="square">
            <a:spAutoFit/>
          </a:bodyPr>
          <a:lstStyle/>
          <a:p>
            <a:pPr algn="just">
              <a:lnSpc>
                <a:spcPct val="150000"/>
              </a:lnSpc>
              <a:spcBef>
                <a:spcPts val="100"/>
              </a:spcBef>
              <a:spcAft>
                <a:spcPts val="100"/>
              </a:spcAft>
            </a:pPr>
            <a:r>
              <a:rPr lang="vi-VN" sz="4000" b="1" dirty="0">
                <a:solidFill>
                  <a:srgbClr val="000000"/>
                </a:solidFill>
                <a:latin typeface="Arial" panose="020B0604020202020204" pitchFamily="34" charset="0"/>
                <a:ea typeface="Arial" panose="020B0604020202020204" pitchFamily="34" charset="0"/>
                <a:cs typeface="Arial" panose="020B0604020202020204" pitchFamily="34" charset="0"/>
              </a:rPr>
              <a:t>Cố đô Huế, Thừa Thiên Huế</a:t>
            </a:r>
            <a:endParaRPr lang="en-US" sz="4000" b="1"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100"/>
              </a:spcBef>
              <a:spcAft>
                <a:spcPts val="100"/>
              </a:spcAft>
              <a:buFont typeface="Arial" panose="020B0604020202020204" pitchFamily="34" charset="0"/>
              <a:buChar char="•"/>
            </a:pP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Bố</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trí</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đăng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đối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trục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dọc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mặt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Nam ra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mặt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Bắc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tinh</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hoa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kiến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trúc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Đông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Tây</a:t>
            </a:r>
            <a:endParaRPr lang="en-US" sz="4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100"/>
              </a:spcBef>
              <a:spcAft>
                <a:spcPts val="100"/>
              </a:spcAft>
              <a:buFont typeface="Arial" panose="020B0604020202020204" pitchFamily="34" charset="0"/>
              <a:buChar char="•"/>
            </a:pP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Nhiều</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yếu</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tố</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tự</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nhiên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xem</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bộ</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phận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Kinh</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Huế</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núi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Ngự</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Bình</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dòng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Hương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Giang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cồn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Giã</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Viên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871576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ou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ircle(ou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circle(out)">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4513">
            <a:off x="15206853" y="-1298268"/>
            <a:ext cx="3762719" cy="264074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52423" y="6839005"/>
            <a:ext cx="4243455" cy="4496377"/>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5334"/>
          <a:stretch>
            <a:fillRect/>
          </a:stretch>
        </p:blipFill>
        <p:spPr>
          <a:xfrm rot="1152987">
            <a:off x="-1282892" y="-2978154"/>
            <a:ext cx="6163097" cy="5956307"/>
          </a:xfrm>
          <a:prstGeom prst="rect">
            <a:avLst/>
          </a:prstGeom>
        </p:spPr>
      </p:pic>
      <p:pic>
        <p:nvPicPr>
          <p:cNvPr id="12" name="Picture 11">
            <a:extLst>
              <a:ext uri="{FF2B5EF4-FFF2-40B4-BE49-F238E27FC236}">
                <a16:creationId xmlns:a16="http://schemas.microsoft.com/office/drawing/2014/main" id="{00A70D83-91FA-491C-82D3-05C0E68F35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9609" y="2245213"/>
            <a:ext cx="7886249" cy="5796574"/>
          </a:xfrm>
          <a:prstGeom prst="rect">
            <a:avLst/>
          </a:prstGeom>
        </p:spPr>
      </p:pic>
      <p:sp>
        <p:nvSpPr>
          <p:cNvPr id="5" name="Rectangle 4">
            <a:extLst>
              <a:ext uri="{FF2B5EF4-FFF2-40B4-BE49-F238E27FC236}">
                <a16:creationId xmlns:a16="http://schemas.microsoft.com/office/drawing/2014/main" id="{083B5FED-9214-4183-A8D9-C250E6DC0D7E}"/>
              </a:ext>
            </a:extLst>
          </p:cNvPr>
          <p:cNvSpPr/>
          <p:nvPr/>
        </p:nvSpPr>
        <p:spPr>
          <a:xfrm>
            <a:off x="8365858" y="1897066"/>
            <a:ext cx="9127485" cy="6492868"/>
          </a:xfrm>
          <a:prstGeom prst="rect">
            <a:avLst/>
          </a:prstGeom>
        </p:spPr>
        <p:txBody>
          <a:bodyPr wrap="square">
            <a:spAutoFit/>
          </a:bodyPr>
          <a:lstStyle/>
          <a:p>
            <a:pPr algn="just">
              <a:lnSpc>
                <a:spcPct val="150000"/>
              </a:lnSpc>
              <a:spcBef>
                <a:spcPts val="100"/>
              </a:spcBef>
              <a:spcAft>
                <a:spcPts val="100"/>
              </a:spcAft>
            </a:pPr>
            <a:r>
              <a:rPr lang="vi-VN" sz="4000" b="1" dirty="0">
                <a:latin typeface="Arial" panose="020B0604020202020204" pitchFamily="34" charset="0"/>
                <a:ea typeface="Calibri" panose="020F0502020204030204" pitchFamily="34" charset="0"/>
                <a:cs typeface="Arial" panose="020B0604020202020204" pitchFamily="34" charset="0"/>
              </a:rPr>
              <a:t>Nhà họ Vương (vua Mèo), Hà Giang</a:t>
            </a:r>
            <a:endParaRPr lang="en-US" sz="4000" b="1"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100"/>
              </a:spcBef>
              <a:spcAft>
                <a:spcPts val="1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Kiến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trúc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đáo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3 </a:t>
            </a:r>
            <a:r>
              <a:rPr lang="en-US" sz="4000" dirty="0" err="1">
                <a:latin typeface="Arial" panose="020B0604020202020204" pitchFamily="34" charset="0"/>
                <a:ea typeface="Calibri" panose="020F0502020204030204" pitchFamily="34" charset="0"/>
                <a:cs typeface="Arial" panose="020B0604020202020204" pitchFamily="34" charset="0"/>
              </a:rPr>
              <a:t>nền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văn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hóa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Pháp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Trung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Quốc</a:t>
            </a:r>
            <a:r>
              <a:rPr lang="en-US" sz="4000" dirty="0">
                <a:latin typeface="Arial" panose="020B0604020202020204" pitchFamily="34" charset="0"/>
                <a:ea typeface="Calibri" panose="020F0502020204030204" pitchFamily="34" charset="0"/>
                <a:cs typeface="Arial" panose="020B0604020202020204" pitchFamily="34" charset="0"/>
              </a:rPr>
              <a:t>).</a:t>
            </a:r>
          </a:p>
          <a:p>
            <a:pPr marL="457200" indent="-457200" algn="just">
              <a:lnSpc>
                <a:spcPct val="150000"/>
              </a:lnSpc>
              <a:spcBef>
                <a:spcPts val="100"/>
              </a:spcBef>
              <a:spcAft>
                <a:spcPts val="100"/>
              </a:spcAft>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Dinh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thự</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họ</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Vương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hòa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nhịp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nhàng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khối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thống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nhất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gò</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bó</a:t>
            </a:r>
            <a:r>
              <a:rPr lang="en-US" sz="4000" dirty="0">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60541451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ou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ou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ircle(out)">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4513">
            <a:off x="15206853" y="-1298268"/>
            <a:ext cx="3762719" cy="264074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52423" y="6839005"/>
            <a:ext cx="4243455" cy="4496377"/>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5334"/>
          <a:stretch>
            <a:fillRect/>
          </a:stretch>
        </p:blipFill>
        <p:spPr>
          <a:xfrm rot="1152987">
            <a:off x="-1282892" y="-2978154"/>
            <a:ext cx="6163097" cy="5956307"/>
          </a:xfrm>
          <a:prstGeom prst="rect">
            <a:avLst/>
          </a:prstGeom>
        </p:spPr>
      </p:pic>
      <p:pic>
        <p:nvPicPr>
          <p:cNvPr id="11" name="Picture 10">
            <a:extLst>
              <a:ext uri="{FF2B5EF4-FFF2-40B4-BE49-F238E27FC236}">
                <a16:creationId xmlns:a16="http://schemas.microsoft.com/office/drawing/2014/main" id="{A7660EC9-DD4B-41C1-8EDB-25C4FCAFC4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 y="2250181"/>
            <a:ext cx="7889237" cy="5786638"/>
          </a:xfrm>
          <a:prstGeom prst="rect">
            <a:avLst/>
          </a:prstGeom>
        </p:spPr>
      </p:pic>
      <p:sp>
        <p:nvSpPr>
          <p:cNvPr id="6" name="Rectangle 5">
            <a:extLst>
              <a:ext uri="{FF2B5EF4-FFF2-40B4-BE49-F238E27FC236}">
                <a16:creationId xmlns:a16="http://schemas.microsoft.com/office/drawing/2014/main" id="{773F5D73-E4C0-4CAD-81E5-2DD8E1EC6DCB}"/>
              </a:ext>
            </a:extLst>
          </p:cNvPr>
          <p:cNvSpPr/>
          <p:nvPr/>
        </p:nvSpPr>
        <p:spPr>
          <a:xfrm>
            <a:off x="8839200" y="1916302"/>
            <a:ext cx="8408211" cy="6454396"/>
          </a:xfrm>
          <a:prstGeom prst="rect">
            <a:avLst/>
          </a:prstGeom>
        </p:spPr>
        <p:txBody>
          <a:bodyPr wrap="square">
            <a:spAutoFit/>
          </a:bodyPr>
          <a:lstStyle/>
          <a:p>
            <a:pPr algn="just">
              <a:lnSpc>
                <a:spcPct val="150000"/>
              </a:lnSpc>
              <a:spcBef>
                <a:spcPts val="100"/>
              </a:spcBef>
              <a:spcAft>
                <a:spcPts val="100"/>
              </a:spcAft>
            </a:pPr>
            <a:r>
              <a:rPr lang="vi-VN" sz="4000" b="1" dirty="0">
                <a:solidFill>
                  <a:srgbClr val="000000"/>
                </a:solidFill>
                <a:latin typeface="Arial" panose="020B0604020202020204" pitchFamily="34" charset="0"/>
                <a:ea typeface="Calibri" panose="020F0502020204030204" pitchFamily="34" charset="0"/>
                <a:cs typeface="Arial" panose="020B0604020202020204" pitchFamily="34" charset="0"/>
              </a:rPr>
              <a:t>Chùa Cầu Hội An, Quảng Nam</a:t>
            </a:r>
            <a:endParaRPr lang="en-US" sz="4000" b="1"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18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mét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mái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che</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trình</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bắc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qua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nhánh</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nhỏ</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sông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Thu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Bồn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Thiết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kế</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gỗ</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phần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nhà</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cầu</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nền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móng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trụ</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đá</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089056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ou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ircle(ou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circle(ou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circle(out)">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854" r="30887" b="55189"/>
          <a:stretch>
            <a:fillRect/>
          </a:stretch>
        </p:blipFill>
        <p:spPr>
          <a:xfrm>
            <a:off x="14715954" y="6110370"/>
            <a:ext cx="3520760" cy="4176630"/>
          </a:xfrm>
          <a:prstGeom prst="rect">
            <a:avLst/>
          </a:prstGeom>
        </p:spPr>
      </p:pic>
      <p:sp>
        <p:nvSpPr>
          <p:cNvPr id="7" name="TextBox 7"/>
          <p:cNvSpPr txBox="1"/>
          <p:nvPr/>
        </p:nvSpPr>
        <p:spPr>
          <a:xfrm>
            <a:off x="3523466" y="826466"/>
            <a:ext cx="11233125" cy="1213922"/>
          </a:xfrm>
          <a:prstGeom prst="rect">
            <a:avLst/>
          </a:prstGeom>
        </p:spPr>
        <p:txBody>
          <a:bodyPr lIns="0" tIns="0" rIns="0" bIns="0" rtlCol="0" anchor="t">
            <a:spAutoFit/>
          </a:bodyPr>
          <a:lstStyle/>
          <a:p>
            <a:pPr algn="ctr">
              <a:lnSpc>
                <a:spcPct val="150000"/>
              </a:lnSpc>
            </a:pPr>
            <a:r>
              <a:rPr lang="en-US" sz="6000" b="1" dirty="0">
                <a:solidFill>
                  <a:srgbClr val="000000"/>
                </a:solidFill>
                <a:latin typeface="Arial" panose="020B0604020202020204" pitchFamily="34" charset="0"/>
                <a:cs typeface="Arial" panose="020B0604020202020204" pitchFamily="34" charset="0"/>
              </a:rPr>
              <a:t>1. QUAN SÁT VÀ NHẬN THỨC</a:t>
            </a: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51477" r="43344"/>
          <a:stretch>
            <a:fillRect/>
          </a:stretch>
        </p:blipFill>
        <p:spPr>
          <a:xfrm rot="-73710">
            <a:off x="-2687131" y="-1258388"/>
            <a:ext cx="7401471" cy="4574175"/>
          </a:xfrm>
          <a:prstGeom prst="rect">
            <a:avLst/>
          </a:prstGeom>
        </p:spPr>
      </p:pic>
      <p:grpSp>
        <p:nvGrpSpPr>
          <p:cNvPr id="6" name="Group 5">
            <a:extLst>
              <a:ext uri="{FF2B5EF4-FFF2-40B4-BE49-F238E27FC236}">
                <a16:creationId xmlns:a16="http://schemas.microsoft.com/office/drawing/2014/main" id="{15A555D4-91C3-5E48-625E-EF5E1684E82A}"/>
              </a:ext>
            </a:extLst>
          </p:cNvPr>
          <p:cNvGrpSpPr/>
          <p:nvPr/>
        </p:nvGrpSpPr>
        <p:grpSpPr>
          <a:xfrm>
            <a:off x="892990" y="2744246"/>
            <a:ext cx="9089211" cy="5686255"/>
            <a:chOff x="756271" y="2744246"/>
            <a:chExt cx="15906282" cy="5686255"/>
          </a:xfrm>
        </p:grpSpPr>
        <p:grpSp>
          <p:nvGrpSpPr>
            <p:cNvPr id="3" name="Group 3"/>
            <p:cNvGrpSpPr/>
            <p:nvPr/>
          </p:nvGrpSpPr>
          <p:grpSpPr>
            <a:xfrm>
              <a:off x="1696566" y="3045838"/>
              <a:ext cx="14965987" cy="5226274"/>
              <a:chOff x="0" y="0"/>
              <a:chExt cx="4788109" cy="1586914"/>
            </a:xfrm>
          </p:grpSpPr>
          <p:sp>
            <p:nvSpPr>
              <p:cNvPr id="4" name="Freeform 4"/>
              <p:cNvSpPr/>
              <p:nvPr/>
            </p:nvSpPr>
            <p:spPr>
              <a:xfrm>
                <a:off x="10160" y="16510"/>
                <a:ext cx="4765249" cy="1558974"/>
              </a:xfrm>
              <a:custGeom>
                <a:avLst/>
                <a:gdLst/>
                <a:ahLst/>
                <a:cxnLst/>
                <a:rect l="l" t="t" r="r" b="b"/>
                <a:pathLst>
                  <a:path w="4765249" h="1558974">
                    <a:moveTo>
                      <a:pt x="4765249" y="1558974"/>
                    </a:moveTo>
                    <a:lnTo>
                      <a:pt x="0" y="1551354"/>
                    </a:lnTo>
                    <a:lnTo>
                      <a:pt x="0" y="553920"/>
                    </a:lnTo>
                    <a:lnTo>
                      <a:pt x="17780" y="19050"/>
                    </a:lnTo>
                    <a:lnTo>
                      <a:pt x="2374220" y="0"/>
                    </a:lnTo>
                    <a:lnTo>
                      <a:pt x="4746199" y="5080"/>
                    </a:lnTo>
                    <a:close/>
                  </a:path>
                </a:pathLst>
              </a:custGeom>
              <a:solidFill>
                <a:srgbClr val="FEF8F8"/>
              </a:solidFill>
            </p:spPr>
          </p:sp>
          <p:sp>
            <p:nvSpPr>
              <p:cNvPr id="5" name="Freeform 5"/>
              <p:cNvSpPr/>
              <p:nvPr/>
            </p:nvSpPr>
            <p:spPr>
              <a:xfrm>
                <a:off x="-3810" y="0"/>
                <a:ext cx="4794459" cy="1585644"/>
              </a:xfrm>
              <a:custGeom>
                <a:avLst/>
                <a:gdLst/>
                <a:ahLst/>
                <a:cxnLst/>
                <a:rect l="l" t="t" r="r" b="b"/>
                <a:pathLst>
                  <a:path w="4794459" h="1585644">
                    <a:moveTo>
                      <a:pt x="4760169" y="21590"/>
                    </a:moveTo>
                    <a:cubicBezTo>
                      <a:pt x="4761439" y="34290"/>
                      <a:pt x="4761439" y="44450"/>
                      <a:pt x="4762709" y="54610"/>
                    </a:cubicBezTo>
                    <a:cubicBezTo>
                      <a:pt x="4765248" y="86926"/>
                      <a:pt x="4766519" y="119627"/>
                      <a:pt x="4769059" y="151159"/>
                    </a:cubicBezTo>
                    <a:cubicBezTo>
                      <a:pt x="4769059" y="196707"/>
                      <a:pt x="4781759" y="1094810"/>
                      <a:pt x="4788109" y="1140357"/>
                    </a:cubicBezTo>
                    <a:cubicBezTo>
                      <a:pt x="4794459" y="1209262"/>
                      <a:pt x="4790648" y="1279335"/>
                      <a:pt x="4790648" y="1348240"/>
                    </a:cubicBezTo>
                    <a:cubicBezTo>
                      <a:pt x="4790648" y="1408970"/>
                      <a:pt x="4791919" y="1465029"/>
                      <a:pt x="4793189" y="1524684"/>
                    </a:cubicBezTo>
                    <a:cubicBezTo>
                      <a:pt x="4793189" y="1546274"/>
                      <a:pt x="4793189" y="1560244"/>
                      <a:pt x="4793189" y="1584374"/>
                    </a:cubicBezTo>
                    <a:cubicBezTo>
                      <a:pt x="4770328" y="1584374"/>
                      <a:pt x="4750009" y="1585644"/>
                      <a:pt x="4719699" y="1584374"/>
                    </a:cubicBezTo>
                    <a:cubicBezTo>
                      <a:pt x="4478380" y="1579294"/>
                      <a:pt x="4233349" y="1585644"/>
                      <a:pt x="3992030" y="1580564"/>
                    </a:cubicBezTo>
                    <a:cubicBezTo>
                      <a:pt x="3847239" y="1576754"/>
                      <a:pt x="3706160" y="1579294"/>
                      <a:pt x="3561369" y="1576754"/>
                    </a:cubicBezTo>
                    <a:cubicBezTo>
                      <a:pt x="3494543" y="1575484"/>
                      <a:pt x="3427716" y="1574214"/>
                      <a:pt x="3360889" y="1572944"/>
                    </a:cubicBezTo>
                    <a:cubicBezTo>
                      <a:pt x="3320051" y="1572944"/>
                      <a:pt x="3282925" y="1574214"/>
                      <a:pt x="3242086" y="1574214"/>
                    </a:cubicBezTo>
                    <a:cubicBezTo>
                      <a:pt x="3138133" y="1572944"/>
                      <a:pt x="2852264" y="1574214"/>
                      <a:pt x="2748311" y="1572944"/>
                    </a:cubicBezTo>
                    <a:cubicBezTo>
                      <a:pt x="2674059" y="1571674"/>
                      <a:pt x="1189021" y="1580564"/>
                      <a:pt x="1114770" y="1579294"/>
                    </a:cubicBezTo>
                    <a:cubicBezTo>
                      <a:pt x="1096207" y="1579294"/>
                      <a:pt x="1073931" y="1580564"/>
                      <a:pt x="1055368" y="1580564"/>
                    </a:cubicBezTo>
                    <a:cubicBezTo>
                      <a:pt x="1010817" y="1580564"/>
                      <a:pt x="969978" y="1581834"/>
                      <a:pt x="925427" y="1581834"/>
                    </a:cubicBezTo>
                    <a:cubicBezTo>
                      <a:pt x="814049" y="1581834"/>
                      <a:pt x="706384" y="1580564"/>
                      <a:pt x="595006" y="1579294"/>
                    </a:cubicBezTo>
                    <a:cubicBezTo>
                      <a:pt x="528180" y="1578024"/>
                      <a:pt x="461353" y="1576754"/>
                      <a:pt x="398239" y="1575484"/>
                    </a:cubicBezTo>
                    <a:cubicBezTo>
                      <a:pt x="279436" y="1574214"/>
                      <a:pt x="160633" y="1572944"/>
                      <a:pt x="48260" y="1572944"/>
                    </a:cubicBezTo>
                    <a:cubicBezTo>
                      <a:pt x="38100" y="1572944"/>
                      <a:pt x="29210" y="1572944"/>
                      <a:pt x="19050" y="1571674"/>
                    </a:cubicBezTo>
                    <a:cubicBezTo>
                      <a:pt x="10160" y="1570404"/>
                      <a:pt x="5080" y="1564054"/>
                      <a:pt x="7620" y="1555164"/>
                    </a:cubicBezTo>
                    <a:cubicBezTo>
                      <a:pt x="16510" y="1523423"/>
                      <a:pt x="12700" y="1494226"/>
                      <a:pt x="11430" y="1463861"/>
                    </a:cubicBezTo>
                    <a:cubicBezTo>
                      <a:pt x="10160" y="1401963"/>
                      <a:pt x="6350" y="1341233"/>
                      <a:pt x="7620" y="1279335"/>
                    </a:cubicBezTo>
                    <a:cubicBezTo>
                      <a:pt x="5080" y="1202255"/>
                      <a:pt x="0" y="248094"/>
                      <a:pt x="7620" y="169846"/>
                    </a:cubicBezTo>
                    <a:cubicBezTo>
                      <a:pt x="8890" y="154663"/>
                      <a:pt x="7620" y="138313"/>
                      <a:pt x="8890" y="123130"/>
                    </a:cubicBezTo>
                    <a:cubicBezTo>
                      <a:pt x="10160" y="98605"/>
                      <a:pt x="12700" y="71743"/>
                      <a:pt x="13970" y="44450"/>
                    </a:cubicBezTo>
                    <a:cubicBezTo>
                      <a:pt x="13970" y="41910"/>
                      <a:pt x="15240" y="39370"/>
                      <a:pt x="16510" y="38100"/>
                    </a:cubicBezTo>
                    <a:cubicBezTo>
                      <a:pt x="38100" y="35560"/>
                      <a:pt x="67818" y="30480"/>
                      <a:pt x="127220" y="29210"/>
                    </a:cubicBezTo>
                    <a:cubicBezTo>
                      <a:pt x="227460" y="25400"/>
                      <a:pt x="327700" y="22860"/>
                      <a:pt x="431652" y="20320"/>
                    </a:cubicBezTo>
                    <a:cubicBezTo>
                      <a:pt x="502192" y="17780"/>
                      <a:pt x="572731" y="16510"/>
                      <a:pt x="639558" y="13970"/>
                    </a:cubicBezTo>
                    <a:cubicBezTo>
                      <a:pt x="706384" y="11430"/>
                      <a:pt x="776924" y="8890"/>
                      <a:pt x="843750" y="8890"/>
                    </a:cubicBezTo>
                    <a:cubicBezTo>
                      <a:pt x="918002" y="7620"/>
                      <a:pt x="992254" y="10160"/>
                      <a:pt x="1066506" y="8890"/>
                    </a:cubicBezTo>
                    <a:cubicBezTo>
                      <a:pt x="1159321" y="8890"/>
                      <a:pt x="2841126" y="6350"/>
                      <a:pt x="2933941" y="5080"/>
                    </a:cubicBezTo>
                    <a:cubicBezTo>
                      <a:pt x="3023043" y="3810"/>
                      <a:pt x="3112145" y="2540"/>
                      <a:pt x="3204960" y="2540"/>
                    </a:cubicBezTo>
                    <a:cubicBezTo>
                      <a:pt x="3357177" y="1270"/>
                      <a:pt x="3505680" y="0"/>
                      <a:pt x="3657897" y="0"/>
                    </a:cubicBezTo>
                    <a:cubicBezTo>
                      <a:pt x="3721011" y="0"/>
                      <a:pt x="3787838" y="2540"/>
                      <a:pt x="3850952" y="2540"/>
                    </a:cubicBezTo>
                    <a:cubicBezTo>
                      <a:pt x="4025444" y="3810"/>
                      <a:pt x="4203648" y="5080"/>
                      <a:pt x="4378140" y="7620"/>
                    </a:cubicBezTo>
                    <a:cubicBezTo>
                      <a:pt x="4470955" y="8890"/>
                      <a:pt x="4563770" y="12700"/>
                      <a:pt x="4656585" y="16510"/>
                    </a:cubicBezTo>
                    <a:cubicBezTo>
                      <a:pt x="4678860" y="16510"/>
                      <a:pt x="4701136" y="16510"/>
                      <a:pt x="4719699" y="16510"/>
                    </a:cubicBezTo>
                    <a:cubicBezTo>
                      <a:pt x="4741119" y="17780"/>
                      <a:pt x="4750009" y="20320"/>
                      <a:pt x="4760169" y="21590"/>
                    </a:cubicBezTo>
                    <a:close/>
                    <a:moveTo>
                      <a:pt x="4770329" y="1567864"/>
                    </a:moveTo>
                    <a:cubicBezTo>
                      <a:pt x="4771598" y="1551354"/>
                      <a:pt x="4772869" y="1538654"/>
                      <a:pt x="4772869" y="1525954"/>
                    </a:cubicBezTo>
                    <a:cubicBezTo>
                      <a:pt x="4771598" y="1459189"/>
                      <a:pt x="4770329" y="1397291"/>
                      <a:pt x="4770329" y="1330722"/>
                    </a:cubicBezTo>
                    <a:cubicBezTo>
                      <a:pt x="4770329" y="1300357"/>
                      <a:pt x="4772869" y="1269992"/>
                      <a:pt x="4771598" y="1239627"/>
                    </a:cubicBezTo>
                    <a:cubicBezTo>
                      <a:pt x="4771598" y="1211598"/>
                      <a:pt x="4770329" y="1182401"/>
                      <a:pt x="4769059" y="1154372"/>
                    </a:cubicBezTo>
                    <a:cubicBezTo>
                      <a:pt x="4763979" y="1111160"/>
                      <a:pt x="4752548" y="216561"/>
                      <a:pt x="4752548" y="173349"/>
                    </a:cubicBezTo>
                    <a:cubicBezTo>
                      <a:pt x="4750009" y="137145"/>
                      <a:pt x="4747469" y="99773"/>
                      <a:pt x="4744929" y="63500"/>
                    </a:cubicBezTo>
                    <a:cubicBezTo>
                      <a:pt x="4743659" y="44450"/>
                      <a:pt x="4742389" y="43180"/>
                      <a:pt x="4708561" y="41910"/>
                    </a:cubicBezTo>
                    <a:cubicBezTo>
                      <a:pt x="4697423" y="41910"/>
                      <a:pt x="4689998" y="41910"/>
                      <a:pt x="4678860" y="40640"/>
                    </a:cubicBezTo>
                    <a:cubicBezTo>
                      <a:pt x="4586045" y="36830"/>
                      <a:pt x="4489518" y="31750"/>
                      <a:pt x="4396703" y="30480"/>
                    </a:cubicBezTo>
                    <a:cubicBezTo>
                      <a:pt x="4170235" y="26670"/>
                      <a:pt x="3940054" y="25400"/>
                      <a:pt x="3713585" y="22860"/>
                    </a:cubicBezTo>
                    <a:cubicBezTo>
                      <a:pt x="3680172" y="22860"/>
                      <a:pt x="3643046" y="22860"/>
                      <a:pt x="3609633" y="22860"/>
                    </a:cubicBezTo>
                    <a:cubicBezTo>
                      <a:pt x="3553944" y="22860"/>
                      <a:pt x="3498255" y="22860"/>
                      <a:pt x="3446279" y="22860"/>
                    </a:cubicBezTo>
                    <a:cubicBezTo>
                      <a:pt x="3327476" y="22860"/>
                      <a:pt x="3208673" y="22860"/>
                      <a:pt x="3093582" y="24130"/>
                    </a:cubicBezTo>
                    <a:cubicBezTo>
                      <a:pt x="2993342" y="25400"/>
                      <a:pt x="1304112" y="29210"/>
                      <a:pt x="1203872" y="29210"/>
                    </a:cubicBezTo>
                    <a:cubicBezTo>
                      <a:pt x="1040518" y="29210"/>
                      <a:pt x="877164" y="26670"/>
                      <a:pt x="713810" y="33020"/>
                    </a:cubicBezTo>
                    <a:cubicBezTo>
                      <a:pt x="628420" y="36830"/>
                      <a:pt x="546743" y="36830"/>
                      <a:pt x="465066" y="38100"/>
                    </a:cubicBezTo>
                    <a:cubicBezTo>
                      <a:pt x="323987" y="41910"/>
                      <a:pt x="182909" y="45720"/>
                      <a:pt x="49530" y="50800"/>
                    </a:cubicBezTo>
                    <a:cubicBezTo>
                      <a:pt x="36830" y="50800"/>
                      <a:pt x="34290" y="53340"/>
                      <a:pt x="33020" y="68240"/>
                    </a:cubicBezTo>
                    <a:cubicBezTo>
                      <a:pt x="31750" y="89262"/>
                      <a:pt x="31750" y="110284"/>
                      <a:pt x="30480" y="131305"/>
                    </a:cubicBezTo>
                    <a:cubicBezTo>
                      <a:pt x="29210" y="166342"/>
                      <a:pt x="26670" y="200211"/>
                      <a:pt x="25400" y="235247"/>
                    </a:cubicBezTo>
                    <a:cubicBezTo>
                      <a:pt x="20320" y="272619"/>
                      <a:pt x="26670" y="1185904"/>
                      <a:pt x="29210" y="1223277"/>
                    </a:cubicBezTo>
                    <a:cubicBezTo>
                      <a:pt x="29210" y="1262985"/>
                      <a:pt x="29210" y="1303861"/>
                      <a:pt x="30480" y="1343569"/>
                    </a:cubicBezTo>
                    <a:cubicBezTo>
                      <a:pt x="30480" y="1372766"/>
                      <a:pt x="33020" y="1401963"/>
                      <a:pt x="33020" y="1431160"/>
                    </a:cubicBezTo>
                    <a:cubicBezTo>
                      <a:pt x="33020" y="1462693"/>
                      <a:pt x="33020" y="1494226"/>
                      <a:pt x="31750" y="1525954"/>
                    </a:cubicBezTo>
                    <a:cubicBezTo>
                      <a:pt x="31750" y="1529764"/>
                      <a:pt x="31750" y="1532304"/>
                      <a:pt x="31750" y="1536114"/>
                    </a:cubicBezTo>
                    <a:cubicBezTo>
                      <a:pt x="31750" y="1546274"/>
                      <a:pt x="35560" y="1550084"/>
                      <a:pt x="44450" y="1550084"/>
                    </a:cubicBezTo>
                    <a:cubicBezTo>
                      <a:pt x="75243" y="1550084"/>
                      <a:pt x="127220" y="1551354"/>
                      <a:pt x="175483" y="1551354"/>
                    </a:cubicBezTo>
                    <a:cubicBezTo>
                      <a:pt x="246023" y="1551354"/>
                      <a:pt x="320275" y="1548814"/>
                      <a:pt x="390814" y="1551354"/>
                    </a:cubicBezTo>
                    <a:cubicBezTo>
                      <a:pt x="505904" y="1555164"/>
                      <a:pt x="620995" y="1557704"/>
                      <a:pt x="736085" y="1556434"/>
                    </a:cubicBezTo>
                    <a:cubicBezTo>
                      <a:pt x="810337" y="1555164"/>
                      <a:pt x="880876" y="1557704"/>
                      <a:pt x="955128" y="1557704"/>
                    </a:cubicBezTo>
                    <a:cubicBezTo>
                      <a:pt x="1062793" y="1557704"/>
                      <a:pt x="1170459" y="1556434"/>
                      <a:pt x="1278124" y="1557704"/>
                    </a:cubicBezTo>
                    <a:cubicBezTo>
                      <a:pt x="1437765" y="1558974"/>
                      <a:pt x="3190110" y="1548814"/>
                      <a:pt x="3353464" y="1551354"/>
                    </a:cubicBezTo>
                    <a:cubicBezTo>
                      <a:pt x="3424003" y="1552624"/>
                      <a:pt x="3494543" y="1553894"/>
                      <a:pt x="3561369" y="1553894"/>
                    </a:cubicBezTo>
                    <a:cubicBezTo>
                      <a:pt x="3683885" y="1556434"/>
                      <a:pt x="3802688" y="1552624"/>
                      <a:pt x="3925204" y="1556434"/>
                    </a:cubicBezTo>
                    <a:cubicBezTo>
                      <a:pt x="4025444" y="1558974"/>
                      <a:pt x="4125684" y="1558974"/>
                      <a:pt x="4225924" y="1561514"/>
                    </a:cubicBezTo>
                    <a:cubicBezTo>
                      <a:pt x="4374427" y="1565324"/>
                      <a:pt x="4522931" y="1567864"/>
                      <a:pt x="4671435" y="1569134"/>
                    </a:cubicBezTo>
                    <a:cubicBezTo>
                      <a:pt x="4727124" y="1569134"/>
                      <a:pt x="4750009" y="1567864"/>
                      <a:pt x="4770329" y="1567864"/>
                    </a:cubicBezTo>
                    <a:close/>
                  </a:path>
                </a:pathLst>
              </a:custGeom>
              <a:solidFill>
                <a:srgbClr val="FCD7D7"/>
              </a:solidFill>
            </p:spPr>
          </p:sp>
        </p:grpSp>
        <p:sp>
          <p:nvSpPr>
            <p:cNvPr id="9" name="TextBox 9"/>
            <p:cNvSpPr txBox="1"/>
            <p:nvPr/>
          </p:nvSpPr>
          <p:spPr>
            <a:xfrm>
              <a:off x="2256175" y="3276998"/>
              <a:ext cx="13793303" cy="4952831"/>
            </a:xfrm>
            <a:prstGeom prst="rect">
              <a:avLst/>
            </a:prstGeom>
          </p:spPr>
          <p:txBody>
            <a:bodyPr wrap="square" lIns="0" tIns="0" rIns="0" bIns="0" rtlCol="0" anchor="t">
              <a:spAutoFit/>
            </a:bodyPr>
            <a:lstStyle/>
            <a:p>
              <a:pPr algn="just">
                <a:lnSpc>
                  <a:spcPct val="150000"/>
                </a:lnSpc>
              </a:pPr>
              <a:r>
                <a:rPr lang="en-US" sz="4400" dirty="0">
                  <a:solidFill>
                    <a:srgbClr val="000000"/>
                  </a:solidFill>
                  <a:latin typeface="Arial" panose="020B0604020202020204" pitchFamily="34" charset="0"/>
                  <a:cs typeface="Arial" panose="020B0604020202020204" pitchFamily="34" charset="0"/>
                </a:rPr>
                <a:t>Quan </a:t>
              </a:r>
              <a:r>
                <a:rPr lang="en-US" sz="4400" dirty="0" err="1">
                  <a:solidFill>
                    <a:srgbClr val="000000"/>
                  </a:solidFill>
                  <a:latin typeface="Arial" panose="020B0604020202020204" pitchFamily="34" charset="0"/>
                  <a:cs typeface="Arial" panose="020B0604020202020204" pitchFamily="34" charset="0"/>
                </a:rPr>
                <a:t>sát</a:t>
              </a:r>
              <a:r>
                <a:rPr lang="en-US" sz="4400" dirty="0">
                  <a:solidFill>
                    <a:srgbClr val="000000"/>
                  </a:solidFill>
                  <a:latin typeface="Arial" panose="020B0604020202020204" pitchFamily="34" charset="0"/>
                  <a:cs typeface="Arial" panose="020B0604020202020204" pitchFamily="34" charset="0"/>
                </a:rPr>
                <a:t> </a:t>
              </a:r>
              <a:r>
                <a:rPr lang="en-US" sz="4400" dirty="0" err="1">
                  <a:solidFill>
                    <a:srgbClr val="000000"/>
                  </a:solidFill>
                  <a:latin typeface="Arial" panose="020B0604020202020204" pitchFamily="34" charset="0"/>
                  <a:cs typeface="Arial" panose="020B0604020202020204" pitchFamily="34" charset="0"/>
                </a:rPr>
                <a:t>mô</a:t>
              </a:r>
              <a:r>
                <a:rPr lang="en-US" sz="4400" dirty="0">
                  <a:solidFill>
                    <a:srgbClr val="000000"/>
                  </a:solidFill>
                  <a:latin typeface="Arial" panose="020B0604020202020204" pitchFamily="34" charset="0"/>
                  <a:cs typeface="Arial" panose="020B0604020202020204" pitchFamily="34" charset="0"/>
                </a:rPr>
                <a:t> </a:t>
              </a:r>
              <a:r>
                <a:rPr lang="en-US" sz="4400" dirty="0" err="1">
                  <a:solidFill>
                    <a:srgbClr val="000000"/>
                  </a:solidFill>
                  <a:latin typeface="Arial" panose="020B0604020202020204" pitchFamily="34" charset="0"/>
                  <a:cs typeface="Arial" panose="020B0604020202020204" pitchFamily="34" charset="0"/>
                </a:rPr>
                <a:t>hình</a:t>
              </a:r>
              <a:r>
                <a:rPr lang="en-US" sz="4400" dirty="0">
                  <a:solidFill>
                    <a:srgbClr val="000000"/>
                  </a:solidFill>
                  <a:latin typeface="Arial" panose="020B0604020202020204" pitchFamily="34" charset="0"/>
                  <a:cs typeface="Arial" panose="020B0604020202020204" pitchFamily="34" charset="0"/>
                </a:rPr>
                <a:t> </a:t>
              </a:r>
              <a:r>
                <a:rPr lang="en-US" sz="4400" dirty="0" err="1">
                  <a:solidFill>
                    <a:srgbClr val="000000"/>
                  </a:solidFill>
                  <a:latin typeface="Arial" panose="020B0604020202020204" pitchFamily="34" charset="0"/>
                  <a:cs typeface="Arial" panose="020B0604020202020204" pitchFamily="34" charset="0"/>
                </a:rPr>
                <a:t>và</a:t>
              </a:r>
              <a:r>
                <a:rPr lang="en-US" sz="4400" dirty="0">
                  <a:solidFill>
                    <a:srgbClr val="000000"/>
                  </a:solidFill>
                  <a:latin typeface="Arial" panose="020B0604020202020204" pitchFamily="34" charset="0"/>
                  <a:cs typeface="Arial" panose="020B0604020202020204" pitchFamily="34" charset="0"/>
                </a:rPr>
                <a:t> </a:t>
              </a:r>
              <a:r>
                <a:rPr lang="en-US" sz="4400" dirty="0" err="1">
                  <a:solidFill>
                    <a:srgbClr val="000000"/>
                  </a:solidFill>
                  <a:latin typeface="Arial" panose="020B0604020202020204" pitchFamily="34" charset="0"/>
                  <a:cs typeface="Arial" panose="020B0604020202020204" pitchFamily="34" charset="0"/>
                </a:rPr>
                <a:t>nêu</a:t>
              </a:r>
              <a:r>
                <a:rPr lang="en-US" sz="4400" dirty="0">
                  <a:solidFill>
                    <a:srgbClr val="000000"/>
                  </a:solidFill>
                  <a:latin typeface="Arial" panose="020B0604020202020204" pitchFamily="34" charset="0"/>
                  <a:cs typeface="Arial" panose="020B0604020202020204" pitchFamily="34" charset="0"/>
                </a:rPr>
                <a:t> </a:t>
              </a:r>
              <a:r>
                <a:rPr lang="en-US" sz="4400" dirty="0" err="1">
                  <a:solidFill>
                    <a:srgbClr val="000000"/>
                  </a:solidFill>
                  <a:latin typeface="Arial" panose="020B0604020202020204" pitchFamily="34" charset="0"/>
                  <a:cs typeface="Arial" panose="020B0604020202020204" pitchFamily="34" charset="0"/>
                </a:rPr>
                <a:t>đặc</a:t>
              </a:r>
              <a:r>
                <a:rPr lang="en-US" sz="4400" dirty="0">
                  <a:solidFill>
                    <a:srgbClr val="000000"/>
                  </a:solidFill>
                  <a:latin typeface="Arial" panose="020B0604020202020204" pitchFamily="34" charset="0"/>
                  <a:cs typeface="Arial" panose="020B0604020202020204" pitchFamily="34" charset="0"/>
                </a:rPr>
                <a:t> </a:t>
              </a:r>
              <a:r>
                <a:rPr lang="en-US" sz="4400" dirty="0" err="1">
                  <a:solidFill>
                    <a:srgbClr val="000000"/>
                  </a:solidFill>
                  <a:latin typeface="Arial" panose="020B0604020202020204" pitchFamily="34" charset="0"/>
                  <a:cs typeface="Arial" panose="020B0604020202020204" pitchFamily="34" charset="0"/>
                </a:rPr>
                <a:t>điểm</a:t>
              </a:r>
              <a:r>
                <a:rPr lang="en-US" sz="4400" dirty="0">
                  <a:solidFill>
                    <a:srgbClr val="000000"/>
                  </a:solidFill>
                  <a:latin typeface="Arial" panose="020B0604020202020204" pitchFamily="34" charset="0"/>
                  <a:cs typeface="Arial" panose="020B0604020202020204" pitchFamily="34" charset="0"/>
                </a:rPr>
                <a:t> </a:t>
              </a:r>
              <a:r>
                <a:rPr lang="en-US" sz="4400" dirty="0" err="1">
                  <a:solidFill>
                    <a:srgbClr val="000000"/>
                  </a:solidFill>
                  <a:latin typeface="Arial" panose="020B0604020202020204" pitchFamily="34" charset="0"/>
                  <a:cs typeface="Arial" panose="020B0604020202020204" pitchFamily="34" charset="0"/>
                </a:rPr>
                <a:t>sau</a:t>
              </a:r>
              <a:r>
                <a:rPr lang="en-US" sz="4400" dirty="0">
                  <a:solidFill>
                    <a:srgbClr val="000000"/>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400" dirty="0" err="1">
                  <a:solidFill>
                    <a:srgbClr val="000000"/>
                  </a:solidFill>
                  <a:latin typeface="Arial" panose="020B0604020202020204" pitchFamily="34" charset="0"/>
                  <a:cs typeface="Arial" panose="020B0604020202020204" pitchFamily="34" charset="0"/>
                </a:rPr>
                <a:t>Vật</a:t>
              </a:r>
              <a:r>
                <a:rPr lang="en-US" sz="4400" dirty="0">
                  <a:solidFill>
                    <a:srgbClr val="000000"/>
                  </a:solidFill>
                  <a:latin typeface="Arial" panose="020B0604020202020204" pitchFamily="34" charset="0"/>
                  <a:cs typeface="Arial" panose="020B0604020202020204" pitchFamily="34" charset="0"/>
                </a:rPr>
                <a:t> </a:t>
              </a:r>
              <a:r>
                <a:rPr lang="en-US" sz="4400" dirty="0" err="1">
                  <a:solidFill>
                    <a:srgbClr val="000000"/>
                  </a:solidFill>
                  <a:latin typeface="Arial" panose="020B0604020202020204" pitchFamily="34" charset="0"/>
                  <a:cs typeface="Arial" panose="020B0604020202020204" pitchFamily="34" charset="0"/>
                </a:rPr>
                <a:t>liệu</a:t>
              </a:r>
              <a:r>
                <a:rPr lang="en-US" sz="4400" dirty="0">
                  <a:solidFill>
                    <a:srgbClr val="000000"/>
                  </a:solidFill>
                  <a:latin typeface="Arial" panose="020B0604020202020204" pitchFamily="34" charset="0"/>
                  <a:cs typeface="Arial" panose="020B0604020202020204" pitchFamily="34" charset="0"/>
                </a:rPr>
                <a:t> </a:t>
              </a:r>
              <a:r>
                <a:rPr lang="en-US" sz="4400" dirty="0" err="1">
                  <a:solidFill>
                    <a:srgbClr val="000000"/>
                  </a:solidFill>
                  <a:latin typeface="Arial" panose="020B0604020202020204" pitchFamily="34" charset="0"/>
                  <a:cs typeface="Arial" panose="020B0604020202020204" pitchFamily="34" charset="0"/>
                </a:rPr>
                <a:t>thực</a:t>
              </a:r>
              <a:r>
                <a:rPr lang="en-US" sz="4400" dirty="0">
                  <a:solidFill>
                    <a:srgbClr val="000000"/>
                  </a:solidFill>
                  <a:latin typeface="Arial" panose="020B0604020202020204" pitchFamily="34" charset="0"/>
                  <a:cs typeface="Arial" panose="020B0604020202020204" pitchFamily="34" charset="0"/>
                </a:rPr>
                <a:t> </a:t>
              </a:r>
              <a:r>
                <a:rPr lang="en-US" sz="4400" dirty="0" err="1">
                  <a:solidFill>
                    <a:srgbClr val="000000"/>
                  </a:solidFill>
                  <a:latin typeface="Arial" panose="020B0604020202020204" pitchFamily="34" charset="0"/>
                  <a:cs typeface="Arial" panose="020B0604020202020204" pitchFamily="34" charset="0"/>
                </a:rPr>
                <a:t>hiện</a:t>
              </a:r>
              <a:r>
                <a:rPr lang="en-US" sz="4400" dirty="0">
                  <a:solidFill>
                    <a:srgbClr val="000000"/>
                  </a:solidFill>
                  <a:latin typeface="Arial" panose="020B0604020202020204" pitchFamily="34" charset="0"/>
                  <a:cs typeface="Arial" panose="020B0604020202020204" pitchFamily="34" charset="0"/>
                </a:rPr>
                <a:t> </a:t>
              </a:r>
              <a:r>
                <a:rPr lang="en-US" sz="4400" dirty="0" err="1">
                  <a:solidFill>
                    <a:srgbClr val="000000"/>
                  </a:solidFill>
                  <a:latin typeface="Arial" panose="020B0604020202020204" pitchFamily="34" charset="0"/>
                  <a:cs typeface="Arial" panose="020B0604020202020204" pitchFamily="34" charset="0"/>
                </a:rPr>
                <a:t>sản</a:t>
              </a:r>
              <a:r>
                <a:rPr lang="en-US" sz="4400" dirty="0">
                  <a:solidFill>
                    <a:srgbClr val="000000"/>
                  </a:solidFill>
                  <a:latin typeface="Arial" panose="020B0604020202020204" pitchFamily="34" charset="0"/>
                  <a:cs typeface="Arial" panose="020B0604020202020204" pitchFamily="34" charset="0"/>
                </a:rPr>
                <a:t> </a:t>
              </a:r>
              <a:r>
                <a:rPr lang="en-US" sz="4400" dirty="0" err="1">
                  <a:solidFill>
                    <a:srgbClr val="000000"/>
                  </a:solidFill>
                  <a:latin typeface="Arial" panose="020B0604020202020204" pitchFamily="34" charset="0"/>
                  <a:cs typeface="Arial" panose="020B0604020202020204" pitchFamily="34" charset="0"/>
                </a:rPr>
                <a:t>phẩm</a:t>
              </a:r>
              <a:endParaRPr lang="en-US" sz="4400" dirty="0">
                <a:solidFill>
                  <a:srgbClr val="000000"/>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400" dirty="0" err="1">
                  <a:solidFill>
                    <a:srgbClr val="000000"/>
                  </a:solidFill>
                  <a:latin typeface="Arial" panose="020B0604020202020204" pitchFamily="34" charset="0"/>
                  <a:cs typeface="Arial" panose="020B0604020202020204" pitchFamily="34" charset="0"/>
                </a:rPr>
                <a:t>Cách</a:t>
              </a:r>
              <a:r>
                <a:rPr lang="en-US" sz="4400" dirty="0">
                  <a:solidFill>
                    <a:srgbClr val="000000"/>
                  </a:solidFill>
                  <a:latin typeface="Arial" panose="020B0604020202020204" pitchFamily="34" charset="0"/>
                  <a:cs typeface="Arial" panose="020B0604020202020204" pitchFamily="34" charset="0"/>
                </a:rPr>
                <a:t> </a:t>
              </a:r>
              <a:r>
                <a:rPr lang="en-US" sz="4400" dirty="0" err="1">
                  <a:solidFill>
                    <a:srgbClr val="000000"/>
                  </a:solidFill>
                  <a:latin typeface="Arial" panose="020B0604020202020204" pitchFamily="34" charset="0"/>
                  <a:cs typeface="Arial" panose="020B0604020202020204" pitchFamily="34" charset="0"/>
                </a:rPr>
                <a:t>tạo</a:t>
              </a:r>
              <a:r>
                <a:rPr lang="en-US" sz="4400" dirty="0">
                  <a:solidFill>
                    <a:srgbClr val="000000"/>
                  </a:solidFill>
                  <a:latin typeface="Arial" panose="020B0604020202020204" pitchFamily="34" charset="0"/>
                  <a:cs typeface="Arial" panose="020B0604020202020204" pitchFamily="34" charset="0"/>
                </a:rPr>
                <a:t> </a:t>
              </a:r>
              <a:r>
                <a:rPr lang="en-US" sz="4400" dirty="0" err="1">
                  <a:solidFill>
                    <a:srgbClr val="000000"/>
                  </a:solidFill>
                  <a:latin typeface="Arial" panose="020B0604020202020204" pitchFamily="34" charset="0"/>
                  <a:cs typeface="Arial" panose="020B0604020202020204" pitchFamily="34" charset="0"/>
                </a:rPr>
                <a:t>hình</a:t>
              </a:r>
              <a:r>
                <a:rPr lang="en-US" sz="4400" dirty="0">
                  <a:solidFill>
                    <a:srgbClr val="000000"/>
                  </a:solidFill>
                  <a:latin typeface="Arial" panose="020B0604020202020204" pitchFamily="34" charset="0"/>
                  <a:cs typeface="Arial" panose="020B0604020202020204" pitchFamily="34" charset="0"/>
                </a:rPr>
                <a:t> </a:t>
              </a:r>
              <a:r>
                <a:rPr lang="en-US" sz="4400" dirty="0" err="1">
                  <a:solidFill>
                    <a:srgbClr val="000000"/>
                  </a:solidFill>
                  <a:latin typeface="Arial" panose="020B0604020202020204" pitchFamily="34" charset="0"/>
                  <a:cs typeface="Arial" panose="020B0604020202020204" pitchFamily="34" charset="0"/>
                </a:rPr>
                <a:t>của</a:t>
              </a:r>
              <a:r>
                <a:rPr lang="en-US" sz="4400" dirty="0">
                  <a:solidFill>
                    <a:srgbClr val="000000"/>
                  </a:solidFill>
                  <a:latin typeface="Arial" panose="020B0604020202020204" pitchFamily="34" charset="0"/>
                  <a:cs typeface="Arial" panose="020B0604020202020204" pitchFamily="34" charset="0"/>
                </a:rPr>
                <a:t> </a:t>
              </a:r>
              <a:r>
                <a:rPr lang="en-US" sz="4400" dirty="0" err="1">
                  <a:solidFill>
                    <a:srgbClr val="000000"/>
                  </a:solidFill>
                  <a:latin typeface="Arial" panose="020B0604020202020204" pitchFamily="34" charset="0"/>
                  <a:cs typeface="Arial" panose="020B0604020202020204" pitchFamily="34" charset="0"/>
                </a:rPr>
                <a:t>sản</a:t>
              </a:r>
              <a:r>
                <a:rPr lang="en-US" sz="4400" dirty="0">
                  <a:solidFill>
                    <a:srgbClr val="000000"/>
                  </a:solidFill>
                  <a:latin typeface="Arial" panose="020B0604020202020204" pitchFamily="34" charset="0"/>
                  <a:cs typeface="Arial" panose="020B0604020202020204" pitchFamily="34" charset="0"/>
                </a:rPr>
                <a:t> </a:t>
              </a:r>
              <a:r>
                <a:rPr lang="en-US" sz="4400" dirty="0" err="1">
                  <a:solidFill>
                    <a:srgbClr val="000000"/>
                  </a:solidFill>
                  <a:latin typeface="Arial" panose="020B0604020202020204" pitchFamily="34" charset="0"/>
                  <a:cs typeface="Arial" panose="020B0604020202020204" pitchFamily="34" charset="0"/>
                </a:rPr>
                <a:t>phẩm</a:t>
              </a:r>
              <a:r>
                <a:rPr lang="en-US" sz="4400" dirty="0">
                  <a:solidFill>
                    <a:srgbClr val="000000"/>
                  </a:solidFill>
                  <a:latin typeface="Arial" panose="020B0604020202020204" pitchFamily="34" charset="0"/>
                  <a:cs typeface="Arial" panose="020B0604020202020204" pitchFamily="34" charset="0"/>
                </a:rPr>
                <a:t> </a:t>
              </a:r>
              <a:r>
                <a:rPr lang="en-US" sz="4400" dirty="0" err="1">
                  <a:solidFill>
                    <a:srgbClr val="000000"/>
                  </a:solidFill>
                  <a:latin typeface="Arial" panose="020B0604020202020204" pitchFamily="34" charset="0"/>
                  <a:cs typeface="Arial" panose="020B0604020202020204" pitchFamily="34" charset="0"/>
                </a:rPr>
                <a:t>mĩ</a:t>
              </a:r>
              <a:r>
                <a:rPr lang="en-US" sz="4400" dirty="0">
                  <a:solidFill>
                    <a:srgbClr val="000000"/>
                  </a:solidFill>
                  <a:latin typeface="Arial" panose="020B0604020202020204" pitchFamily="34" charset="0"/>
                  <a:cs typeface="Arial" panose="020B0604020202020204" pitchFamily="34" charset="0"/>
                </a:rPr>
                <a:t> </a:t>
              </a:r>
              <a:r>
                <a:rPr lang="en-US" sz="4400" dirty="0" err="1">
                  <a:solidFill>
                    <a:srgbClr val="000000"/>
                  </a:solidFill>
                  <a:latin typeface="Arial" panose="020B0604020202020204" pitchFamily="34" charset="0"/>
                  <a:cs typeface="Arial" panose="020B0604020202020204" pitchFamily="34" charset="0"/>
                </a:rPr>
                <a:t>thuật</a:t>
              </a:r>
              <a:endParaRPr lang="en-US" sz="4400" dirty="0">
                <a:solidFill>
                  <a:srgbClr val="00000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776233">
              <a:off x="756271" y="5488691"/>
              <a:ext cx="1944102" cy="10947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554919" y="8076320"/>
              <a:ext cx="2100059" cy="354181"/>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576739" y="2744246"/>
              <a:ext cx="1526079" cy="363953"/>
            </a:xfrm>
            <a:prstGeom prst="rect">
              <a:avLst/>
            </a:prstGeom>
          </p:spPr>
        </p:pic>
      </p:grpSp>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102818" y="826466"/>
            <a:ext cx="3324329" cy="644089"/>
          </a:xfrm>
          <a:prstGeom prst="rect">
            <a:avLst/>
          </a:prstGeom>
        </p:spPr>
      </p:pic>
      <p:pic>
        <p:nvPicPr>
          <p:cNvPr id="15" name="Picture 14">
            <a:extLst>
              <a:ext uri="{FF2B5EF4-FFF2-40B4-BE49-F238E27FC236}">
                <a16:creationId xmlns:a16="http://schemas.microsoft.com/office/drawing/2014/main" id="{EF49D4CB-A784-FFD2-3FA0-6A7B1C1B10B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39056" y="6210300"/>
            <a:ext cx="4341289" cy="3880190"/>
          </a:xfrm>
          <a:prstGeom prst="rect">
            <a:avLst/>
          </a:prstGeom>
        </p:spPr>
      </p:pic>
      <p:pic>
        <p:nvPicPr>
          <p:cNvPr id="8" name="Picture 7">
            <a:extLst>
              <a:ext uri="{FF2B5EF4-FFF2-40B4-BE49-F238E27FC236}">
                <a16:creationId xmlns:a16="http://schemas.microsoft.com/office/drawing/2014/main" id="{0F70126B-ABFC-A3BA-5C44-D45CED64E30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02616" y="2283846"/>
            <a:ext cx="3856349" cy="4415820"/>
          </a:xfrm>
          <a:prstGeom prst="rect">
            <a:avLst/>
          </a:prstGeom>
        </p:spPr>
      </p:pic>
    </p:spTree>
    <p:extLst>
      <p:ext uri="{BB962C8B-B14F-4D97-AF65-F5344CB8AC3E}">
        <p14:creationId xmlns:p14="http://schemas.microsoft.com/office/powerpoint/2010/main" val="31496969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854" r="30887" b="55189"/>
          <a:stretch>
            <a:fillRect/>
          </a:stretch>
        </p:blipFill>
        <p:spPr>
          <a:xfrm>
            <a:off x="14715954" y="6110370"/>
            <a:ext cx="3520760" cy="417663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51477" r="43344"/>
          <a:stretch>
            <a:fillRect/>
          </a:stretch>
        </p:blipFill>
        <p:spPr>
          <a:xfrm rot="-73710">
            <a:off x="-2687131" y="-1258388"/>
            <a:ext cx="7401471" cy="4574175"/>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02818" y="826466"/>
            <a:ext cx="3324329" cy="644089"/>
          </a:xfrm>
          <a:prstGeom prst="rect">
            <a:avLst/>
          </a:prstGeom>
        </p:spPr>
      </p:pic>
      <p:pic>
        <p:nvPicPr>
          <p:cNvPr id="4" name="Picture 3">
            <a:extLst>
              <a:ext uri="{FF2B5EF4-FFF2-40B4-BE49-F238E27FC236}">
                <a16:creationId xmlns:a16="http://schemas.microsoft.com/office/drawing/2014/main" id="{BDC4C2FB-131A-47BB-BE6D-6AFB3E8798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4557" y="2301826"/>
            <a:ext cx="7396043" cy="6585517"/>
          </a:xfrm>
          <a:prstGeom prst="rect">
            <a:avLst/>
          </a:prstGeom>
        </p:spPr>
      </p:pic>
      <p:pic>
        <p:nvPicPr>
          <p:cNvPr id="7" name="Picture 6">
            <a:extLst>
              <a:ext uri="{FF2B5EF4-FFF2-40B4-BE49-F238E27FC236}">
                <a16:creationId xmlns:a16="http://schemas.microsoft.com/office/drawing/2014/main" id="{EBB5D567-7B41-43F3-9C01-2E3A37281DA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10600" y="1399656"/>
            <a:ext cx="7263618" cy="7487688"/>
          </a:xfrm>
          <a:prstGeom prst="rect">
            <a:avLst/>
          </a:prstGeom>
        </p:spPr>
      </p:pic>
    </p:spTree>
    <p:extLst>
      <p:ext uri="{BB962C8B-B14F-4D97-AF65-F5344CB8AC3E}">
        <p14:creationId xmlns:p14="http://schemas.microsoft.com/office/powerpoint/2010/main" val="3120130929"/>
      </p:ext>
    </p:extLst>
  </p:cSld>
  <p:clrMapOvr>
    <a:masterClrMapping/>
  </p:clrMapOvr>
  <mc:AlternateContent xmlns:mc="http://schemas.openxmlformats.org/markup-compatibility/2006" xmlns:p15="http://schemas.microsoft.com/office/powerpoint/2012/main">
    <mc:Choice Requires="p15">
      <p:transition>
        <p15:prstTrans prst="drap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36366" y="504816"/>
            <a:ext cx="14415265" cy="1335237"/>
          </a:xfrm>
          <a:prstGeom prst="rect">
            <a:avLst/>
          </a:prstGeom>
        </p:spPr>
        <p:txBody>
          <a:bodyPr lIns="0" tIns="0" rIns="0" bIns="0" rtlCol="0" anchor="t">
            <a:spAutoFit/>
          </a:bodyPr>
          <a:lstStyle/>
          <a:p>
            <a:pPr algn="ctr">
              <a:lnSpc>
                <a:spcPct val="150000"/>
              </a:lnSpc>
            </a:pPr>
            <a:r>
              <a:rPr lang="en-US" sz="6600" b="1" dirty="0">
                <a:solidFill>
                  <a:srgbClr val="002060"/>
                </a:solidFill>
                <a:latin typeface="Arial" panose="020B0604020202020204" pitchFamily="34" charset="0"/>
                <a:cs typeface="Arial" panose="020B0604020202020204" pitchFamily="34" charset="0"/>
              </a:rPr>
              <a:t>KẾT LUẬN</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334"/>
          <a:stretch>
            <a:fillRect/>
          </a:stretch>
        </p:blipFill>
        <p:spPr>
          <a:xfrm rot="-6318739">
            <a:off x="-3029176" y="5051614"/>
            <a:ext cx="9061387" cy="875735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392950">
            <a:off x="1120856" y="1570360"/>
            <a:ext cx="1260217" cy="1317717"/>
          </a:xfrm>
          <a:prstGeom prst="rect">
            <a:avLst/>
          </a:prstGeom>
        </p:spPr>
      </p:pic>
      <p:grpSp>
        <p:nvGrpSpPr>
          <p:cNvPr id="5" name="Group 5"/>
          <p:cNvGrpSpPr/>
          <p:nvPr/>
        </p:nvGrpSpPr>
        <p:grpSpPr>
          <a:xfrm>
            <a:off x="1333497" y="2579258"/>
            <a:ext cx="15621001" cy="5729009"/>
            <a:chOff x="0" y="0"/>
            <a:chExt cx="4725468" cy="1799068"/>
          </a:xfrm>
        </p:grpSpPr>
        <p:sp>
          <p:nvSpPr>
            <p:cNvPr id="6" name="Freeform 6"/>
            <p:cNvSpPr/>
            <p:nvPr/>
          </p:nvSpPr>
          <p:spPr>
            <a:xfrm>
              <a:off x="10160" y="16510"/>
              <a:ext cx="4702607" cy="1771128"/>
            </a:xfrm>
            <a:custGeom>
              <a:avLst/>
              <a:gdLst/>
              <a:ahLst/>
              <a:cxnLst/>
              <a:rect l="l" t="t" r="r" b="b"/>
              <a:pathLst>
                <a:path w="4702607" h="1771128">
                  <a:moveTo>
                    <a:pt x="4702607" y="1771128"/>
                  </a:moveTo>
                  <a:lnTo>
                    <a:pt x="0" y="1763508"/>
                  </a:lnTo>
                  <a:lnTo>
                    <a:pt x="0" y="627501"/>
                  </a:lnTo>
                  <a:lnTo>
                    <a:pt x="17780" y="19050"/>
                  </a:lnTo>
                  <a:lnTo>
                    <a:pt x="2342980" y="0"/>
                  </a:lnTo>
                  <a:lnTo>
                    <a:pt x="4683557" y="5080"/>
                  </a:lnTo>
                  <a:close/>
                </a:path>
              </a:pathLst>
            </a:custGeom>
            <a:solidFill>
              <a:srgbClr val="FFF5FB"/>
            </a:solidFill>
          </p:spPr>
        </p:sp>
        <p:sp>
          <p:nvSpPr>
            <p:cNvPr id="7" name="Freeform 7"/>
            <p:cNvSpPr/>
            <p:nvPr/>
          </p:nvSpPr>
          <p:spPr>
            <a:xfrm>
              <a:off x="-3810" y="0"/>
              <a:ext cx="4731818" cy="1797798"/>
            </a:xfrm>
            <a:custGeom>
              <a:avLst/>
              <a:gdLst/>
              <a:ahLst/>
              <a:cxnLst/>
              <a:rect l="l" t="t" r="r" b="b"/>
              <a:pathLst>
                <a:path w="4731818" h="1797798">
                  <a:moveTo>
                    <a:pt x="4697527" y="21590"/>
                  </a:moveTo>
                  <a:cubicBezTo>
                    <a:pt x="4698797" y="34290"/>
                    <a:pt x="4698797" y="44450"/>
                    <a:pt x="4700068" y="54610"/>
                  </a:cubicBezTo>
                  <a:cubicBezTo>
                    <a:pt x="4702608" y="90209"/>
                    <a:pt x="4703877" y="127664"/>
                    <a:pt x="4706418" y="163781"/>
                  </a:cubicBezTo>
                  <a:cubicBezTo>
                    <a:pt x="4706418" y="215951"/>
                    <a:pt x="4719118" y="1244632"/>
                    <a:pt x="4725468" y="1296801"/>
                  </a:cubicBezTo>
                  <a:cubicBezTo>
                    <a:pt x="4731818" y="1375725"/>
                    <a:pt x="4728008" y="1455986"/>
                    <a:pt x="4728008" y="1534909"/>
                  </a:cubicBezTo>
                  <a:cubicBezTo>
                    <a:pt x="4728008" y="1604469"/>
                    <a:pt x="4729277" y="1668678"/>
                    <a:pt x="4730547" y="1736838"/>
                  </a:cubicBezTo>
                  <a:cubicBezTo>
                    <a:pt x="4730547" y="1758428"/>
                    <a:pt x="4730547" y="1772398"/>
                    <a:pt x="4730547" y="1796528"/>
                  </a:cubicBezTo>
                  <a:cubicBezTo>
                    <a:pt x="4707688" y="1796528"/>
                    <a:pt x="4687368" y="1797798"/>
                    <a:pt x="4657261" y="1796528"/>
                  </a:cubicBezTo>
                  <a:cubicBezTo>
                    <a:pt x="4419171" y="1791448"/>
                    <a:pt x="4177419" y="1797798"/>
                    <a:pt x="3939329" y="1792718"/>
                  </a:cubicBezTo>
                  <a:cubicBezTo>
                    <a:pt x="3796475" y="1788908"/>
                    <a:pt x="3657285" y="1791448"/>
                    <a:pt x="3514431" y="1788908"/>
                  </a:cubicBezTo>
                  <a:cubicBezTo>
                    <a:pt x="3448499" y="1787638"/>
                    <a:pt x="3382566" y="1786368"/>
                    <a:pt x="3316633" y="1785098"/>
                  </a:cubicBezTo>
                  <a:cubicBezTo>
                    <a:pt x="3276341" y="1785098"/>
                    <a:pt x="3239712" y="1786368"/>
                    <a:pt x="3199420" y="1786368"/>
                  </a:cubicBezTo>
                  <a:cubicBezTo>
                    <a:pt x="3096858" y="1785098"/>
                    <a:pt x="2814814" y="1786368"/>
                    <a:pt x="2712252" y="1785098"/>
                  </a:cubicBezTo>
                  <a:cubicBezTo>
                    <a:pt x="2638994" y="1783828"/>
                    <a:pt x="1173828" y="1792718"/>
                    <a:pt x="1100569" y="1791448"/>
                  </a:cubicBezTo>
                  <a:cubicBezTo>
                    <a:pt x="1082255" y="1791448"/>
                    <a:pt x="1060277" y="1792718"/>
                    <a:pt x="1041963" y="1792718"/>
                  </a:cubicBezTo>
                  <a:cubicBezTo>
                    <a:pt x="998008" y="1792718"/>
                    <a:pt x="957716" y="1793988"/>
                    <a:pt x="913761" y="1793988"/>
                  </a:cubicBezTo>
                  <a:cubicBezTo>
                    <a:pt x="803873" y="1793988"/>
                    <a:pt x="697649" y="1792718"/>
                    <a:pt x="587761" y="1791448"/>
                  </a:cubicBezTo>
                  <a:cubicBezTo>
                    <a:pt x="521829" y="1790178"/>
                    <a:pt x="455896" y="1788908"/>
                    <a:pt x="393626" y="1787638"/>
                  </a:cubicBezTo>
                  <a:cubicBezTo>
                    <a:pt x="276413" y="1786368"/>
                    <a:pt x="159200" y="1785098"/>
                    <a:pt x="48260" y="1785098"/>
                  </a:cubicBezTo>
                  <a:cubicBezTo>
                    <a:pt x="38100" y="1785098"/>
                    <a:pt x="29210" y="1785098"/>
                    <a:pt x="19050" y="1783828"/>
                  </a:cubicBezTo>
                  <a:cubicBezTo>
                    <a:pt x="10160" y="1782558"/>
                    <a:pt x="5080" y="1776208"/>
                    <a:pt x="7620" y="1767318"/>
                  </a:cubicBezTo>
                  <a:cubicBezTo>
                    <a:pt x="16510" y="1735562"/>
                    <a:pt x="12700" y="1702120"/>
                    <a:pt x="11430" y="1667340"/>
                  </a:cubicBezTo>
                  <a:cubicBezTo>
                    <a:pt x="10160" y="1596443"/>
                    <a:pt x="6350" y="1526883"/>
                    <a:pt x="7620" y="1455986"/>
                  </a:cubicBezTo>
                  <a:cubicBezTo>
                    <a:pt x="5080" y="1367699"/>
                    <a:pt x="0" y="274809"/>
                    <a:pt x="7620" y="185184"/>
                  </a:cubicBezTo>
                  <a:cubicBezTo>
                    <a:pt x="8890" y="167794"/>
                    <a:pt x="7620" y="149067"/>
                    <a:pt x="8890" y="131677"/>
                  </a:cubicBezTo>
                  <a:cubicBezTo>
                    <a:pt x="10160" y="103585"/>
                    <a:pt x="12700" y="72819"/>
                    <a:pt x="13970" y="44450"/>
                  </a:cubicBezTo>
                  <a:cubicBezTo>
                    <a:pt x="13970" y="41910"/>
                    <a:pt x="15240" y="39370"/>
                    <a:pt x="16510" y="38100"/>
                  </a:cubicBezTo>
                  <a:cubicBezTo>
                    <a:pt x="38100" y="35560"/>
                    <a:pt x="67627" y="30480"/>
                    <a:pt x="126234" y="29210"/>
                  </a:cubicBezTo>
                  <a:cubicBezTo>
                    <a:pt x="225132" y="25400"/>
                    <a:pt x="324031" y="22860"/>
                    <a:pt x="426593" y="20320"/>
                  </a:cubicBezTo>
                  <a:cubicBezTo>
                    <a:pt x="496188" y="17780"/>
                    <a:pt x="565784" y="16510"/>
                    <a:pt x="631716" y="13970"/>
                  </a:cubicBezTo>
                  <a:cubicBezTo>
                    <a:pt x="697649" y="11430"/>
                    <a:pt x="767244" y="8890"/>
                    <a:pt x="833176" y="8890"/>
                  </a:cubicBezTo>
                  <a:cubicBezTo>
                    <a:pt x="906435" y="7620"/>
                    <a:pt x="979693" y="10160"/>
                    <a:pt x="1052951" y="8890"/>
                  </a:cubicBezTo>
                  <a:cubicBezTo>
                    <a:pt x="1144524" y="8890"/>
                    <a:pt x="2803825" y="6350"/>
                    <a:pt x="2895398" y="5080"/>
                  </a:cubicBezTo>
                  <a:cubicBezTo>
                    <a:pt x="2983308" y="3810"/>
                    <a:pt x="3071218" y="2540"/>
                    <a:pt x="3162791" y="2540"/>
                  </a:cubicBezTo>
                  <a:cubicBezTo>
                    <a:pt x="3312971" y="1270"/>
                    <a:pt x="3459487" y="0"/>
                    <a:pt x="3609667" y="0"/>
                  </a:cubicBezTo>
                  <a:cubicBezTo>
                    <a:pt x="3671936" y="0"/>
                    <a:pt x="3737869" y="2540"/>
                    <a:pt x="3800138" y="2540"/>
                  </a:cubicBezTo>
                  <a:cubicBezTo>
                    <a:pt x="3972295" y="3810"/>
                    <a:pt x="4148116" y="5080"/>
                    <a:pt x="4320272" y="7620"/>
                  </a:cubicBezTo>
                  <a:cubicBezTo>
                    <a:pt x="4411845" y="8890"/>
                    <a:pt x="4503418" y="12700"/>
                    <a:pt x="4594991" y="16510"/>
                  </a:cubicBezTo>
                  <a:cubicBezTo>
                    <a:pt x="4616969" y="16510"/>
                    <a:pt x="4638946" y="16510"/>
                    <a:pt x="4657261" y="16510"/>
                  </a:cubicBezTo>
                  <a:cubicBezTo>
                    <a:pt x="4678477" y="17780"/>
                    <a:pt x="4687368" y="20320"/>
                    <a:pt x="4697527" y="21590"/>
                  </a:cubicBezTo>
                  <a:close/>
                  <a:moveTo>
                    <a:pt x="4707688" y="1780018"/>
                  </a:moveTo>
                  <a:cubicBezTo>
                    <a:pt x="4708958" y="1763508"/>
                    <a:pt x="4710227" y="1750808"/>
                    <a:pt x="4710227" y="1738108"/>
                  </a:cubicBezTo>
                  <a:cubicBezTo>
                    <a:pt x="4708958" y="1661990"/>
                    <a:pt x="4707688" y="1591092"/>
                    <a:pt x="4707688" y="1514844"/>
                  </a:cubicBezTo>
                  <a:cubicBezTo>
                    <a:pt x="4707688" y="1480064"/>
                    <a:pt x="4710227" y="1445284"/>
                    <a:pt x="4708958" y="1410505"/>
                  </a:cubicBezTo>
                  <a:cubicBezTo>
                    <a:pt x="4708958" y="1378400"/>
                    <a:pt x="4707688" y="1344958"/>
                    <a:pt x="4706418" y="1312853"/>
                  </a:cubicBezTo>
                  <a:cubicBezTo>
                    <a:pt x="4701338" y="1263359"/>
                    <a:pt x="4689908" y="238692"/>
                    <a:pt x="4689908" y="189197"/>
                  </a:cubicBezTo>
                  <a:cubicBezTo>
                    <a:pt x="4687368" y="147729"/>
                    <a:pt x="4684827" y="104923"/>
                    <a:pt x="4682288" y="63500"/>
                  </a:cubicBezTo>
                  <a:cubicBezTo>
                    <a:pt x="4681018" y="44450"/>
                    <a:pt x="4679747" y="43180"/>
                    <a:pt x="4646272" y="41910"/>
                  </a:cubicBezTo>
                  <a:cubicBezTo>
                    <a:pt x="4635284" y="41910"/>
                    <a:pt x="4627958" y="41910"/>
                    <a:pt x="4616969" y="40640"/>
                  </a:cubicBezTo>
                  <a:cubicBezTo>
                    <a:pt x="4525396" y="36830"/>
                    <a:pt x="4430160" y="31750"/>
                    <a:pt x="4338587" y="30480"/>
                  </a:cubicBezTo>
                  <a:cubicBezTo>
                    <a:pt x="4115149" y="26670"/>
                    <a:pt x="3888048" y="25400"/>
                    <a:pt x="3664611" y="22860"/>
                  </a:cubicBezTo>
                  <a:cubicBezTo>
                    <a:pt x="3631644" y="22860"/>
                    <a:pt x="3595015" y="22860"/>
                    <a:pt x="3562049" y="22860"/>
                  </a:cubicBezTo>
                  <a:cubicBezTo>
                    <a:pt x="3507105" y="22860"/>
                    <a:pt x="3452162" y="22860"/>
                    <a:pt x="3400881" y="22860"/>
                  </a:cubicBezTo>
                  <a:cubicBezTo>
                    <a:pt x="3283668" y="22860"/>
                    <a:pt x="3166454" y="22860"/>
                    <a:pt x="3052904" y="24130"/>
                  </a:cubicBezTo>
                  <a:cubicBezTo>
                    <a:pt x="2954005" y="25400"/>
                    <a:pt x="1287378" y="29210"/>
                    <a:pt x="1188479" y="29210"/>
                  </a:cubicBezTo>
                  <a:cubicBezTo>
                    <a:pt x="1027311" y="29210"/>
                    <a:pt x="866143" y="26670"/>
                    <a:pt x="704974" y="33020"/>
                  </a:cubicBezTo>
                  <a:cubicBezTo>
                    <a:pt x="620727" y="36830"/>
                    <a:pt x="540143" y="36830"/>
                    <a:pt x="459559" y="38100"/>
                  </a:cubicBezTo>
                  <a:cubicBezTo>
                    <a:pt x="320368" y="41910"/>
                    <a:pt x="181177" y="45720"/>
                    <a:pt x="49530" y="50800"/>
                  </a:cubicBezTo>
                  <a:cubicBezTo>
                    <a:pt x="36830" y="50800"/>
                    <a:pt x="34290" y="53340"/>
                    <a:pt x="33020" y="68806"/>
                  </a:cubicBezTo>
                  <a:cubicBezTo>
                    <a:pt x="31750" y="92884"/>
                    <a:pt x="31750" y="116962"/>
                    <a:pt x="30480" y="141041"/>
                  </a:cubicBezTo>
                  <a:cubicBezTo>
                    <a:pt x="29210" y="181171"/>
                    <a:pt x="26670" y="219964"/>
                    <a:pt x="25400" y="260095"/>
                  </a:cubicBezTo>
                  <a:cubicBezTo>
                    <a:pt x="20320" y="302901"/>
                    <a:pt x="26670" y="1348971"/>
                    <a:pt x="29210" y="1391777"/>
                  </a:cubicBezTo>
                  <a:cubicBezTo>
                    <a:pt x="29210" y="1437258"/>
                    <a:pt x="29210" y="1484077"/>
                    <a:pt x="30480" y="1529559"/>
                  </a:cubicBezTo>
                  <a:cubicBezTo>
                    <a:pt x="30480" y="1563001"/>
                    <a:pt x="33020" y="1596443"/>
                    <a:pt x="33020" y="1629885"/>
                  </a:cubicBezTo>
                  <a:cubicBezTo>
                    <a:pt x="33020" y="1666003"/>
                    <a:pt x="33020" y="1702120"/>
                    <a:pt x="31750" y="1738108"/>
                  </a:cubicBezTo>
                  <a:cubicBezTo>
                    <a:pt x="31750" y="1741918"/>
                    <a:pt x="31750" y="1744458"/>
                    <a:pt x="31750" y="1748268"/>
                  </a:cubicBezTo>
                  <a:cubicBezTo>
                    <a:pt x="31750" y="1758428"/>
                    <a:pt x="35560" y="1762238"/>
                    <a:pt x="44450" y="1762238"/>
                  </a:cubicBezTo>
                  <a:cubicBezTo>
                    <a:pt x="74953" y="1762238"/>
                    <a:pt x="126234" y="1763508"/>
                    <a:pt x="173852" y="1763508"/>
                  </a:cubicBezTo>
                  <a:cubicBezTo>
                    <a:pt x="243447" y="1763508"/>
                    <a:pt x="316705" y="1760968"/>
                    <a:pt x="386301" y="1763508"/>
                  </a:cubicBezTo>
                  <a:cubicBezTo>
                    <a:pt x="499851" y="1767318"/>
                    <a:pt x="613401" y="1769858"/>
                    <a:pt x="726952" y="1768588"/>
                  </a:cubicBezTo>
                  <a:cubicBezTo>
                    <a:pt x="800210" y="1767318"/>
                    <a:pt x="869806" y="1769858"/>
                    <a:pt x="943064" y="1769858"/>
                  </a:cubicBezTo>
                  <a:cubicBezTo>
                    <a:pt x="1049289" y="1769858"/>
                    <a:pt x="1155513" y="1768588"/>
                    <a:pt x="1261738" y="1769858"/>
                  </a:cubicBezTo>
                  <a:cubicBezTo>
                    <a:pt x="1419243" y="1771128"/>
                    <a:pt x="3148139" y="1760968"/>
                    <a:pt x="3309308" y="1763508"/>
                  </a:cubicBezTo>
                  <a:cubicBezTo>
                    <a:pt x="3378903" y="1764778"/>
                    <a:pt x="3448499" y="1766048"/>
                    <a:pt x="3514431" y="1766048"/>
                  </a:cubicBezTo>
                  <a:cubicBezTo>
                    <a:pt x="3635307" y="1768588"/>
                    <a:pt x="3752521" y="1764778"/>
                    <a:pt x="3873397" y="1768588"/>
                  </a:cubicBezTo>
                  <a:cubicBezTo>
                    <a:pt x="3972296" y="1771128"/>
                    <a:pt x="4071194" y="1771128"/>
                    <a:pt x="4170093" y="1773668"/>
                  </a:cubicBezTo>
                  <a:cubicBezTo>
                    <a:pt x="4316610" y="1777478"/>
                    <a:pt x="4463126" y="1780018"/>
                    <a:pt x="4609643" y="1781288"/>
                  </a:cubicBezTo>
                  <a:cubicBezTo>
                    <a:pt x="4664587" y="1781288"/>
                    <a:pt x="4687368" y="1780018"/>
                    <a:pt x="4707688" y="1780018"/>
                  </a:cubicBezTo>
                  <a:close/>
                </a:path>
              </a:pathLst>
            </a:custGeom>
            <a:solidFill>
              <a:srgbClr val="FCD7D7"/>
            </a:solidFill>
          </p:spPr>
        </p:sp>
      </p:gr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32869" y="5854412"/>
            <a:ext cx="2963612" cy="574200"/>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23767">
            <a:off x="14999932" y="1594395"/>
            <a:ext cx="1171461" cy="109478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160309" y="8078891"/>
            <a:ext cx="2154614" cy="329068"/>
          </a:xfrm>
          <a:prstGeom prst="rect">
            <a:avLst/>
          </a:prstGeom>
        </p:spPr>
      </p:pic>
      <p:sp>
        <p:nvSpPr>
          <p:cNvPr id="13" name="Rectangle 12">
            <a:extLst>
              <a:ext uri="{FF2B5EF4-FFF2-40B4-BE49-F238E27FC236}">
                <a16:creationId xmlns:a16="http://schemas.microsoft.com/office/drawing/2014/main" id="{621E7E90-D4F5-4D3B-B251-DF5FFBA95642}"/>
              </a:ext>
            </a:extLst>
          </p:cNvPr>
          <p:cNvSpPr/>
          <p:nvPr/>
        </p:nvSpPr>
        <p:spPr>
          <a:xfrm>
            <a:off x="2225090" y="3138837"/>
            <a:ext cx="13829413" cy="4521751"/>
          </a:xfrm>
          <a:prstGeom prst="rect">
            <a:avLst/>
          </a:prstGeom>
        </p:spPr>
        <p:txBody>
          <a:bodyPr wrap="square">
            <a:spAutoFit/>
          </a:bodyPr>
          <a:lstStyle/>
          <a:p>
            <a:pPr algn="just">
              <a:lnSpc>
                <a:spcPct val="150000"/>
              </a:lnSpc>
              <a:spcBef>
                <a:spcPts val="100"/>
              </a:spcBef>
              <a:spcAft>
                <a:spcPts val="100"/>
              </a:spcAft>
            </a:pPr>
            <a:r>
              <a:rPr lang="vi-VN" sz="3200" dirty="0">
                <a:ea typeface="Arial" panose="020B0604020202020204" pitchFamily="34" charset="0"/>
              </a:rPr>
              <a:t>Khai thác vẻ đẹp của di tích trong thực hành, sáng tạo sản phẩm mĩ thuật là một hoạt động quảng bá, phát huy giá trị văn hóa trong đời sống đương đại. Để thực hiện được các sản phẩm mĩ thuật theo dạng này, cần lưu ý:</a:t>
            </a:r>
            <a:endParaRPr lang="en-US" sz="3200" dirty="0">
              <a:ea typeface="Calibri" panose="020F0502020204030204" pitchFamily="34" charset="0"/>
            </a:endParaRPr>
          </a:p>
          <a:p>
            <a:pPr marL="457200" indent="-457200" algn="just">
              <a:lnSpc>
                <a:spcPct val="150000"/>
              </a:lnSpc>
              <a:spcBef>
                <a:spcPts val="100"/>
              </a:spcBef>
              <a:spcAft>
                <a:spcPts val="100"/>
              </a:spcAft>
              <a:buFont typeface="Arial" panose="020B0604020202020204" pitchFamily="34" charset="0"/>
              <a:buChar char="•"/>
            </a:pPr>
            <a:r>
              <a:rPr lang="vi-VN" sz="3200" dirty="0">
                <a:ea typeface="Arial" panose="020B0604020202020204" pitchFamily="34" charset="0"/>
              </a:rPr>
              <a:t>Tìm hiểu đặc điểm, hình dáng bên ngoài của di tích.</a:t>
            </a:r>
            <a:endParaRPr lang="en-US" sz="3200" dirty="0">
              <a:ea typeface="Calibri" panose="020F0502020204030204" pitchFamily="34" charset="0"/>
            </a:endParaRPr>
          </a:p>
          <a:p>
            <a:pPr marL="457200" indent="-457200" algn="just">
              <a:lnSpc>
                <a:spcPct val="150000"/>
              </a:lnSpc>
              <a:spcBef>
                <a:spcPts val="100"/>
              </a:spcBef>
              <a:spcAft>
                <a:spcPts val="100"/>
              </a:spcAft>
              <a:buFont typeface="Arial" panose="020B0604020202020204" pitchFamily="34" charset="0"/>
              <a:buChar char="•"/>
            </a:pPr>
            <a:r>
              <a:rPr lang="vi-VN" sz="3200" dirty="0">
                <a:ea typeface="Arial" panose="020B0604020202020204" pitchFamily="34" charset="0"/>
              </a:rPr>
              <a:t>Lựa chọn nét đặc trưng của một hoặc toàn phần di tích để tái hiện.</a:t>
            </a:r>
            <a:endParaRPr lang="en-US" sz="3200" dirty="0">
              <a:ea typeface="Calibri" panose="020F0502020204030204" pitchFamily="34" charset="0"/>
            </a:endParaRPr>
          </a:p>
          <a:p>
            <a:pPr marL="457200" indent="-457200" algn="just">
              <a:lnSpc>
                <a:spcPct val="150000"/>
              </a:lnSpc>
              <a:spcBef>
                <a:spcPts val="100"/>
              </a:spcBef>
              <a:spcAft>
                <a:spcPts val="100"/>
              </a:spcAft>
              <a:buFont typeface="Arial" panose="020B0604020202020204" pitchFamily="34" charset="0"/>
              <a:buChar char="•"/>
            </a:pPr>
            <a:r>
              <a:rPr lang="vi-VN" sz="3200" dirty="0">
                <a:ea typeface="Arial" panose="020B0604020202020204" pitchFamily="34" charset="0"/>
              </a:rPr>
              <a:t>Trang trí sản phẩm trên cơ sở mô phỏng vẻ đẹp của di tích theo thực tế.</a:t>
            </a:r>
            <a:endParaRPr lang="en-US" sz="3200" dirty="0">
              <a:ea typeface="Calibri" panose="020F0502020204030204" pitchFamily="34" charset="0"/>
            </a:endParaRPr>
          </a:p>
        </p:txBody>
      </p:sp>
    </p:spTree>
    <p:extLst>
      <p:ext uri="{BB962C8B-B14F-4D97-AF65-F5344CB8AC3E}">
        <p14:creationId xmlns:p14="http://schemas.microsoft.com/office/powerpoint/2010/main" val="26167715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9" dur="500"/>
                                        <p:tgtEl>
                                          <p:spTgt spid="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34" dur="500"/>
                                        <p:tgtEl>
                                          <p:spTgt spid="1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39" dur="500"/>
                                        <p:tgtEl>
                                          <p:spTgt spid="1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44"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854" r="30887" b="55189"/>
          <a:stretch>
            <a:fillRect/>
          </a:stretch>
        </p:blipFill>
        <p:spPr>
          <a:xfrm>
            <a:off x="16662979" y="8420100"/>
            <a:ext cx="1573734" cy="1866900"/>
          </a:xfrm>
          <a:prstGeom prst="rect">
            <a:avLst/>
          </a:prstGeom>
        </p:spPr>
      </p:pic>
      <p:grpSp>
        <p:nvGrpSpPr>
          <p:cNvPr id="3" name="Group 3"/>
          <p:cNvGrpSpPr/>
          <p:nvPr/>
        </p:nvGrpSpPr>
        <p:grpSpPr>
          <a:xfrm>
            <a:off x="1755351" y="2515147"/>
            <a:ext cx="14965987" cy="2771924"/>
            <a:chOff x="0" y="0"/>
            <a:chExt cx="4788109" cy="1586914"/>
          </a:xfrm>
        </p:grpSpPr>
        <p:sp>
          <p:nvSpPr>
            <p:cNvPr id="4" name="Freeform 4"/>
            <p:cNvSpPr/>
            <p:nvPr/>
          </p:nvSpPr>
          <p:spPr>
            <a:xfrm>
              <a:off x="10160" y="16510"/>
              <a:ext cx="4765249" cy="1558974"/>
            </a:xfrm>
            <a:custGeom>
              <a:avLst/>
              <a:gdLst/>
              <a:ahLst/>
              <a:cxnLst/>
              <a:rect l="l" t="t" r="r" b="b"/>
              <a:pathLst>
                <a:path w="4765249" h="1558974">
                  <a:moveTo>
                    <a:pt x="4765249" y="1558974"/>
                  </a:moveTo>
                  <a:lnTo>
                    <a:pt x="0" y="1551354"/>
                  </a:lnTo>
                  <a:lnTo>
                    <a:pt x="0" y="553920"/>
                  </a:lnTo>
                  <a:lnTo>
                    <a:pt x="17780" y="19050"/>
                  </a:lnTo>
                  <a:lnTo>
                    <a:pt x="2374220" y="0"/>
                  </a:lnTo>
                  <a:lnTo>
                    <a:pt x="4746199" y="5080"/>
                  </a:lnTo>
                  <a:close/>
                </a:path>
              </a:pathLst>
            </a:custGeom>
            <a:solidFill>
              <a:srgbClr val="FEF8F8"/>
            </a:solidFill>
          </p:spPr>
        </p:sp>
        <p:sp>
          <p:nvSpPr>
            <p:cNvPr id="5" name="Freeform 5"/>
            <p:cNvSpPr/>
            <p:nvPr/>
          </p:nvSpPr>
          <p:spPr>
            <a:xfrm>
              <a:off x="-3810" y="0"/>
              <a:ext cx="4794459" cy="1585644"/>
            </a:xfrm>
            <a:custGeom>
              <a:avLst/>
              <a:gdLst/>
              <a:ahLst/>
              <a:cxnLst/>
              <a:rect l="l" t="t" r="r" b="b"/>
              <a:pathLst>
                <a:path w="4794459" h="1585644">
                  <a:moveTo>
                    <a:pt x="4760169" y="21590"/>
                  </a:moveTo>
                  <a:cubicBezTo>
                    <a:pt x="4761439" y="34290"/>
                    <a:pt x="4761439" y="44450"/>
                    <a:pt x="4762709" y="54610"/>
                  </a:cubicBezTo>
                  <a:cubicBezTo>
                    <a:pt x="4765248" y="86926"/>
                    <a:pt x="4766519" y="119627"/>
                    <a:pt x="4769059" y="151159"/>
                  </a:cubicBezTo>
                  <a:cubicBezTo>
                    <a:pt x="4769059" y="196707"/>
                    <a:pt x="4781759" y="1094810"/>
                    <a:pt x="4788109" y="1140357"/>
                  </a:cubicBezTo>
                  <a:cubicBezTo>
                    <a:pt x="4794459" y="1209262"/>
                    <a:pt x="4790648" y="1279335"/>
                    <a:pt x="4790648" y="1348240"/>
                  </a:cubicBezTo>
                  <a:cubicBezTo>
                    <a:pt x="4790648" y="1408970"/>
                    <a:pt x="4791919" y="1465029"/>
                    <a:pt x="4793189" y="1524684"/>
                  </a:cubicBezTo>
                  <a:cubicBezTo>
                    <a:pt x="4793189" y="1546274"/>
                    <a:pt x="4793189" y="1560244"/>
                    <a:pt x="4793189" y="1584374"/>
                  </a:cubicBezTo>
                  <a:cubicBezTo>
                    <a:pt x="4770328" y="1584374"/>
                    <a:pt x="4750009" y="1585644"/>
                    <a:pt x="4719699" y="1584374"/>
                  </a:cubicBezTo>
                  <a:cubicBezTo>
                    <a:pt x="4478380" y="1579294"/>
                    <a:pt x="4233349" y="1585644"/>
                    <a:pt x="3992030" y="1580564"/>
                  </a:cubicBezTo>
                  <a:cubicBezTo>
                    <a:pt x="3847239" y="1576754"/>
                    <a:pt x="3706160" y="1579294"/>
                    <a:pt x="3561369" y="1576754"/>
                  </a:cubicBezTo>
                  <a:cubicBezTo>
                    <a:pt x="3494543" y="1575484"/>
                    <a:pt x="3427716" y="1574214"/>
                    <a:pt x="3360889" y="1572944"/>
                  </a:cubicBezTo>
                  <a:cubicBezTo>
                    <a:pt x="3320051" y="1572944"/>
                    <a:pt x="3282925" y="1574214"/>
                    <a:pt x="3242086" y="1574214"/>
                  </a:cubicBezTo>
                  <a:cubicBezTo>
                    <a:pt x="3138133" y="1572944"/>
                    <a:pt x="2852264" y="1574214"/>
                    <a:pt x="2748311" y="1572944"/>
                  </a:cubicBezTo>
                  <a:cubicBezTo>
                    <a:pt x="2674059" y="1571674"/>
                    <a:pt x="1189021" y="1580564"/>
                    <a:pt x="1114770" y="1579294"/>
                  </a:cubicBezTo>
                  <a:cubicBezTo>
                    <a:pt x="1096207" y="1579294"/>
                    <a:pt x="1073931" y="1580564"/>
                    <a:pt x="1055368" y="1580564"/>
                  </a:cubicBezTo>
                  <a:cubicBezTo>
                    <a:pt x="1010817" y="1580564"/>
                    <a:pt x="969978" y="1581834"/>
                    <a:pt x="925427" y="1581834"/>
                  </a:cubicBezTo>
                  <a:cubicBezTo>
                    <a:pt x="814049" y="1581834"/>
                    <a:pt x="706384" y="1580564"/>
                    <a:pt x="595006" y="1579294"/>
                  </a:cubicBezTo>
                  <a:cubicBezTo>
                    <a:pt x="528180" y="1578024"/>
                    <a:pt x="461353" y="1576754"/>
                    <a:pt x="398239" y="1575484"/>
                  </a:cubicBezTo>
                  <a:cubicBezTo>
                    <a:pt x="279436" y="1574214"/>
                    <a:pt x="160633" y="1572944"/>
                    <a:pt x="48260" y="1572944"/>
                  </a:cubicBezTo>
                  <a:cubicBezTo>
                    <a:pt x="38100" y="1572944"/>
                    <a:pt x="29210" y="1572944"/>
                    <a:pt x="19050" y="1571674"/>
                  </a:cubicBezTo>
                  <a:cubicBezTo>
                    <a:pt x="10160" y="1570404"/>
                    <a:pt x="5080" y="1564054"/>
                    <a:pt x="7620" y="1555164"/>
                  </a:cubicBezTo>
                  <a:cubicBezTo>
                    <a:pt x="16510" y="1523423"/>
                    <a:pt x="12700" y="1494226"/>
                    <a:pt x="11430" y="1463861"/>
                  </a:cubicBezTo>
                  <a:cubicBezTo>
                    <a:pt x="10160" y="1401963"/>
                    <a:pt x="6350" y="1341233"/>
                    <a:pt x="7620" y="1279335"/>
                  </a:cubicBezTo>
                  <a:cubicBezTo>
                    <a:pt x="5080" y="1202255"/>
                    <a:pt x="0" y="248094"/>
                    <a:pt x="7620" y="169846"/>
                  </a:cubicBezTo>
                  <a:cubicBezTo>
                    <a:pt x="8890" y="154663"/>
                    <a:pt x="7620" y="138313"/>
                    <a:pt x="8890" y="123130"/>
                  </a:cubicBezTo>
                  <a:cubicBezTo>
                    <a:pt x="10160" y="98605"/>
                    <a:pt x="12700" y="71743"/>
                    <a:pt x="13970" y="44450"/>
                  </a:cubicBezTo>
                  <a:cubicBezTo>
                    <a:pt x="13970" y="41910"/>
                    <a:pt x="15240" y="39370"/>
                    <a:pt x="16510" y="38100"/>
                  </a:cubicBezTo>
                  <a:cubicBezTo>
                    <a:pt x="38100" y="35560"/>
                    <a:pt x="67818" y="30480"/>
                    <a:pt x="127220" y="29210"/>
                  </a:cubicBezTo>
                  <a:cubicBezTo>
                    <a:pt x="227460" y="25400"/>
                    <a:pt x="327700" y="22860"/>
                    <a:pt x="431652" y="20320"/>
                  </a:cubicBezTo>
                  <a:cubicBezTo>
                    <a:pt x="502192" y="17780"/>
                    <a:pt x="572731" y="16510"/>
                    <a:pt x="639558" y="13970"/>
                  </a:cubicBezTo>
                  <a:cubicBezTo>
                    <a:pt x="706384" y="11430"/>
                    <a:pt x="776924" y="8890"/>
                    <a:pt x="843750" y="8890"/>
                  </a:cubicBezTo>
                  <a:cubicBezTo>
                    <a:pt x="918002" y="7620"/>
                    <a:pt x="992254" y="10160"/>
                    <a:pt x="1066506" y="8890"/>
                  </a:cubicBezTo>
                  <a:cubicBezTo>
                    <a:pt x="1159321" y="8890"/>
                    <a:pt x="2841126" y="6350"/>
                    <a:pt x="2933941" y="5080"/>
                  </a:cubicBezTo>
                  <a:cubicBezTo>
                    <a:pt x="3023043" y="3810"/>
                    <a:pt x="3112145" y="2540"/>
                    <a:pt x="3204960" y="2540"/>
                  </a:cubicBezTo>
                  <a:cubicBezTo>
                    <a:pt x="3357177" y="1270"/>
                    <a:pt x="3505680" y="0"/>
                    <a:pt x="3657897" y="0"/>
                  </a:cubicBezTo>
                  <a:cubicBezTo>
                    <a:pt x="3721011" y="0"/>
                    <a:pt x="3787838" y="2540"/>
                    <a:pt x="3850952" y="2540"/>
                  </a:cubicBezTo>
                  <a:cubicBezTo>
                    <a:pt x="4025444" y="3810"/>
                    <a:pt x="4203648" y="5080"/>
                    <a:pt x="4378140" y="7620"/>
                  </a:cubicBezTo>
                  <a:cubicBezTo>
                    <a:pt x="4470955" y="8890"/>
                    <a:pt x="4563770" y="12700"/>
                    <a:pt x="4656585" y="16510"/>
                  </a:cubicBezTo>
                  <a:cubicBezTo>
                    <a:pt x="4678860" y="16510"/>
                    <a:pt x="4701136" y="16510"/>
                    <a:pt x="4719699" y="16510"/>
                  </a:cubicBezTo>
                  <a:cubicBezTo>
                    <a:pt x="4741119" y="17780"/>
                    <a:pt x="4750009" y="20320"/>
                    <a:pt x="4760169" y="21590"/>
                  </a:cubicBezTo>
                  <a:close/>
                  <a:moveTo>
                    <a:pt x="4770329" y="1567864"/>
                  </a:moveTo>
                  <a:cubicBezTo>
                    <a:pt x="4771598" y="1551354"/>
                    <a:pt x="4772869" y="1538654"/>
                    <a:pt x="4772869" y="1525954"/>
                  </a:cubicBezTo>
                  <a:cubicBezTo>
                    <a:pt x="4771598" y="1459189"/>
                    <a:pt x="4770329" y="1397291"/>
                    <a:pt x="4770329" y="1330722"/>
                  </a:cubicBezTo>
                  <a:cubicBezTo>
                    <a:pt x="4770329" y="1300357"/>
                    <a:pt x="4772869" y="1269992"/>
                    <a:pt x="4771598" y="1239627"/>
                  </a:cubicBezTo>
                  <a:cubicBezTo>
                    <a:pt x="4771598" y="1211598"/>
                    <a:pt x="4770329" y="1182401"/>
                    <a:pt x="4769059" y="1154372"/>
                  </a:cubicBezTo>
                  <a:cubicBezTo>
                    <a:pt x="4763979" y="1111160"/>
                    <a:pt x="4752548" y="216561"/>
                    <a:pt x="4752548" y="173349"/>
                  </a:cubicBezTo>
                  <a:cubicBezTo>
                    <a:pt x="4750009" y="137145"/>
                    <a:pt x="4747469" y="99773"/>
                    <a:pt x="4744929" y="63500"/>
                  </a:cubicBezTo>
                  <a:cubicBezTo>
                    <a:pt x="4743659" y="44450"/>
                    <a:pt x="4742389" y="43180"/>
                    <a:pt x="4708561" y="41910"/>
                  </a:cubicBezTo>
                  <a:cubicBezTo>
                    <a:pt x="4697423" y="41910"/>
                    <a:pt x="4689998" y="41910"/>
                    <a:pt x="4678860" y="40640"/>
                  </a:cubicBezTo>
                  <a:cubicBezTo>
                    <a:pt x="4586045" y="36830"/>
                    <a:pt x="4489518" y="31750"/>
                    <a:pt x="4396703" y="30480"/>
                  </a:cubicBezTo>
                  <a:cubicBezTo>
                    <a:pt x="4170235" y="26670"/>
                    <a:pt x="3940054" y="25400"/>
                    <a:pt x="3713585" y="22860"/>
                  </a:cubicBezTo>
                  <a:cubicBezTo>
                    <a:pt x="3680172" y="22860"/>
                    <a:pt x="3643046" y="22860"/>
                    <a:pt x="3609633" y="22860"/>
                  </a:cubicBezTo>
                  <a:cubicBezTo>
                    <a:pt x="3553944" y="22860"/>
                    <a:pt x="3498255" y="22860"/>
                    <a:pt x="3446279" y="22860"/>
                  </a:cubicBezTo>
                  <a:cubicBezTo>
                    <a:pt x="3327476" y="22860"/>
                    <a:pt x="3208673" y="22860"/>
                    <a:pt x="3093582" y="24130"/>
                  </a:cubicBezTo>
                  <a:cubicBezTo>
                    <a:pt x="2993342" y="25400"/>
                    <a:pt x="1304112" y="29210"/>
                    <a:pt x="1203872" y="29210"/>
                  </a:cubicBezTo>
                  <a:cubicBezTo>
                    <a:pt x="1040518" y="29210"/>
                    <a:pt x="877164" y="26670"/>
                    <a:pt x="713810" y="33020"/>
                  </a:cubicBezTo>
                  <a:cubicBezTo>
                    <a:pt x="628420" y="36830"/>
                    <a:pt x="546743" y="36830"/>
                    <a:pt x="465066" y="38100"/>
                  </a:cubicBezTo>
                  <a:cubicBezTo>
                    <a:pt x="323987" y="41910"/>
                    <a:pt x="182909" y="45720"/>
                    <a:pt x="49530" y="50800"/>
                  </a:cubicBezTo>
                  <a:cubicBezTo>
                    <a:pt x="36830" y="50800"/>
                    <a:pt x="34290" y="53340"/>
                    <a:pt x="33020" y="68240"/>
                  </a:cubicBezTo>
                  <a:cubicBezTo>
                    <a:pt x="31750" y="89262"/>
                    <a:pt x="31750" y="110284"/>
                    <a:pt x="30480" y="131305"/>
                  </a:cubicBezTo>
                  <a:cubicBezTo>
                    <a:pt x="29210" y="166342"/>
                    <a:pt x="26670" y="200211"/>
                    <a:pt x="25400" y="235247"/>
                  </a:cubicBezTo>
                  <a:cubicBezTo>
                    <a:pt x="20320" y="272619"/>
                    <a:pt x="26670" y="1185904"/>
                    <a:pt x="29210" y="1223277"/>
                  </a:cubicBezTo>
                  <a:cubicBezTo>
                    <a:pt x="29210" y="1262985"/>
                    <a:pt x="29210" y="1303861"/>
                    <a:pt x="30480" y="1343569"/>
                  </a:cubicBezTo>
                  <a:cubicBezTo>
                    <a:pt x="30480" y="1372766"/>
                    <a:pt x="33020" y="1401963"/>
                    <a:pt x="33020" y="1431160"/>
                  </a:cubicBezTo>
                  <a:cubicBezTo>
                    <a:pt x="33020" y="1462693"/>
                    <a:pt x="33020" y="1494226"/>
                    <a:pt x="31750" y="1525954"/>
                  </a:cubicBezTo>
                  <a:cubicBezTo>
                    <a:pt x="31750" y="1529764"/>
                    <a:pt x="31750" y="1532304"/>
                    <a:pt x="31750" y="1536114"/>
                  </a:cubicBezTo>
                  <a:cubicBezTo>
                    <a:pt x="31750" y="1546274"/>
                    <a:pt x="35560" y="1550084"/>
                    <a:pt x="44450" y="1550084"/>
                  </a:cubicBezTo>
                  <a:cubicBezTo>
                    <a:pt x="75243" y="1550084"/>
                    <a:pt x="127220" y="1551354"/>
                    <a:pt x="175483" y="1551354"/>
                  </a:cubicBezTo>
                  <a:cubicBezTo>
                    <a:pt x="246023" y="1551354"/>
                    <a:pt x="320275" y="1548814"/>
                    <a:pt x="390814" y="1551354"/>
                  </a:cubicBezTo>
                  <a:cubicBezTo>
                    <a:pt x="505904" y="1555164"/>
                    <a:pt x="620995" y="1557704"/>
                    <a:pt x="736085" y="1556434"/>
                  </a:cubicBezTo>
                  <a:cubicBezTo>
                    <a:pt x="810337" y="1555164"/>
                    <a:pt x="880876" y="1557704"/>
                    <a:pt x="955128" y="1557704"/>
                  </a:cubicBezTo>
                  <a:cubicBezTo>
                    <a:pt x="1062793" y="1557704"/>
                    <a:pt x="1170459" y="1556434"/>
                    <a:pt x="1278124" y="1557704"/>
                  </a:cubicBezTo>
                  <a:cubicBezTo>
                    <a:pt x="1437765" y="1558974"/>
                    <a:pt x="3190110" y="1548814"/>
                    <a:pt x="3353464" y="1551354"/>
                  </a:cubicBezTo>
                  <a:cubicBezTo>
                    <a:pt x="3424003" y="1552624"/>
                    <a:pt x="3494543" y="1553894"/>
                    <a:pt x="3561369" y="1553894"/>
                  </a:cubicBezTo>
                  <a:cubicBezTo>
                    <a:pt x="3683885" y="1556434"/>
                    <a:pt x="3802688" y="1552624"/>
                    <a:pt x="3925204" y="1556434"/>
                  </a:cubicBezTo>
                  <a:cubicBezTo>
                    <a:pt x="4025444" y="1558974"/>
                    <a:pt x="4125684" y="1558974"/>
                    <a:pt x="4225924" y="1561514"/>
                  </a:cubicBezTo>
                  <a:cubicBezTo>
                    <a:pt x="4374427" y="1565324"/>
                    <a:pt x="4522931" y="1567864"/>
                    <a:pt x="4671435" y="1569134"/>
                  </a:cubicBezTo>
                  <a:cubicBezTo>
                    <a:pt x="4727124" y="1569134"/>
                    <a:pt x="4750009" y="1567864"/>
                    <a:pt x="4770329" y="1567864"/>
                  </a:cubicBezTo>
                  <a:close/>
                </a:path>
              </a:pathLst>
            </a:custGeom>
            <a:solidFill>
              <a:srgbClr val="FCD7D7"/>
            </a:solidFill>
          </p:spPr>
        </p:sp>
      </p:grpSp>
      <p:sp>
        <p:nvSpPr>
          <p:cNvPr id="7" name="TextBox 7"/>
          <p:cNvSpPr txBox="1"/>
          <p:nvPr/>
        </p:nvSpPr>
        <p:spPr>
          <a:xfrm>
            <a:off x="3527437" y="620722"/>
            <a:ext cx="11233125" cy="1213922"/>
          </a:xfrm>
          <a:prstGeom prst="rect">
            <a:avLst/>
          </a:prstGeom>
        </p:spPr>
        <p:txBody>
          <a:bodyPr lIns="0" tIns="0" rIns="0" bIns="0" rtlCol="0" anchor="t">
            <a:spAutoFit/>
          </a:bodyPr>
          <a:lstStyle/>
          <a:p>
            <a:pPr algn="ctr">
              <a:lnSpc>
                <a:spcPct val="150000"/>
              </a:lnSpc>
            </a:pPr>
            <a:r>
              <a:rPr lang="en-US" sz="6000" b="1" dirty="0">
                <a:solidFill>
                  <a:srgbClr val="000000"/>
                </a:solidFill>
                <a:latin typeface="Arial" panose="020B0604020202020204" pitchFamily="34" charset="0"/>
                <a:cs typeface="Arial" panose="020B0604020202020204" pitchFamily="34" charset="0"/>
              </a:rPr>
              <a:t>2. LUYỆN TẬP VÀ SÁNG TẠO</a:t>
            </a: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51477" r="43344"/>
          <a:stretch>
            <a:fillRect/>
          </a:stretch>
        </p:blipFill>
        <p:spPr>
          <a:xfrm rot="-73710">
            <a:off x="-2687131" y="-1258388"/>
            <a:ext cx="7401471" cy="457417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23767">
            <a:off x="1169621" y="2477059"/>
            <a:ext cx="1171461" cy="10947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370569" y="4932890"/>
            <a:ext cx="2100059" cy="354181"/>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871159" y="2359791"/>
            <a:ext cx="1526079" cy="363953"/>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102818" y="826466"/>
            <a:ext cx="3324329" cy="644089"/>
          </a:xfrm>
          <a:prstGeom prst="rect">
            <a:avLst/>
          </a:prstGeom>
        </p:spPr>
      </p:pic>
      <p:sp>
        <p:nvSpPr>
          <p:cNvPr id="21" name="Rectangle 20">
            <a:extLst>
              <a:ext uri="{FF2B5EF4-FFF2-40B4-BE49-F238E27FC236}">
                <a16:creationId xmlns:a16="http://schemas.microsoft.com/office/drawing/2014/main" id="{222B227B-57BE-495D-B497-DD969CBEEB3B}"/>
              </a:ext>
            </a:extLst>
          </p:cNvPr>
          <p:cNvSpPr/>
          <p:nvPr/>
        </p:nvSpPr>
        <p:spPr>
          <a:xfrm>
            <a:off x="2226661" y="2980197"/>
            <a:ext cx="13876157" cy="1839606"/>
          </a:xfrm>
          <a:prstGeom prst="rect">
            <a:avLst/>
          </a:prstGeom>
        </p:spPr>
        <p:txBody>
          <a:bodyPr wrap="square">
            <a:spAutoFit/>
          </a:bodyPr>
          <a:lstStyle/>
          <a:p>
            <a:pPr algn="just">
              <a:lnSpc>
                <a:spcPct val="150000"/>
              </a:lnSpc>
              <a:spcBef>
                <a:spcPts val="100"/>
              </a:spcBef>
              <a:spcAft>
                <a:spcPts val="100"/>
              </a:spcAft>
            </a:pPr>
            <a:r>
              <a:rPr lang="en-US" sz="4000" dirty="0" err="1">
                <a:latin typeface="Arial" panose="020B0604020202020204" pitchFamily="34" charset="0"/>
                <a:ea typeface="Calibri" panose="020F0502020204030204" pitchFamily="34" charset="0"/>
                <a:cs typeface="Times New Roman" panose="02020603050405020304" pitchFamily="18" charset="0"/>
              </a:rPr>
              <a:t>Tham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khảo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hiện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sản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phẩm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mô</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hình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tháp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Rùa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bằng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chất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liệu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thân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thiện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với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môi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trường</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77A56243-DEBB-4E61-9B40-888AF78C0B6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4002" y="6429411"/>
            <a:ext cx="12016596" cy="2775816"/>
          </a:xfrm>
          <a:prstGeom prst="rect">
            <a:avLst/>
          </a:prstGeom>
        </p:spPr>
      </p:pic>
      <p:sp>
        <p:nvSpPr>
          <p:cNvPr id="15" name="TextBox 14">
            <a:extLst>
              <a:ext uri="{FF2B5EF4-FFF2-40B4-BE49-F238E27FC236}">
                <a16:creationId xmlns:a16="http://schemas.microsoft.com/office/drawing/2014/main" id="{B722AE2A-2D8F-4362-A864-D57A2C8608F9}"/>
              </a:ext>
            </a:extLst>
          </p:cNvPr>
          <p:cNvSpPr txBox="1"/>
          <p:nvPr/>
        </p:nvSpPr>
        <p:spPr>
          <a:xfrm>
            <a:off x="12649246" y="6870883"/>
            <a:ext cx="4800600" cy="2482667"/>
          </a:xfrm>
          <a:prstGeom prst="rect">
            <a:avLst/>
          </a:prstGeom>
          <a:noFill/>
        </p:spPr>
        <p:txBody>
          <a:bodyPr wrap="square" rtlCol="0">
            <a:spAutoFit/>
          </a:bodyPr>
          <a:lstStyle/>
          <a:p>
            <a:pPr algn="just">
              <a:lnSpc>
                <a:spcPct val="150000"/>
              </a:lnSpc>
            </a:pPr>
            <a:r>
              <a:rPr lang="en-US" sz="3600" b="1" dirty="0" err="1">
                <a:latin typeface="Arial" panose="020B0604020202020204" pitchFamily="34" charset="0"/>
                <a:cs typeface="Arial" panose="020B0604020202020204" pitchFamily="34" charset="0"/>
              </a:rPr>
              <a:t>Chuẩn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bị</a:t>
            </a:r>
            <a:r>
              <a:rPr lang="en-US" sz="3600" b="1"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giấy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các-tông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dao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kéo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bút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màu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keo</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dán</a:t>
            </a:r>
            <a:r>
              <a:rPr lang="en-US" sz="3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075397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854" r="30887" b="55189"/>
          <a:stretch>
            <a:fillRect/>
          </a:stretch>
        </p:blipFill>
        <p:spPr>
          <a:xfrm>
            <a:off x="15956404" y="7581900"/>
            <a:ext cx="2280309" cy="270510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51477" r="43344"/>
          <a:stretch>
            <a:fillRect/>
          </a:stretch>
        </p:blipFill>
        <p:spPr>
          <a:xfrm rot="-73710">
            <a:off x="-2687131" y="-1258388"/>
            <a:ext cx="7401471" cy="457417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23767">
            <a:off x="1209539" y="524511"/>
            <a:ext cx="1171461" cy="10947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905993" y="3500304"/>
            <a:ext cx="2100059" cy="354181"/>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078200" y="175129"/>
            <a:ext cx="3324329" cy="644089"/>
          </a:xfrm>
          <a:prstGeom prst="rect">
            <a:avLst/>
          </a:prstGeom>
        </p:spPr>
      </p:pic>
      <p:sp>
        <p:nvSpPr>
          <p:cNvPr id="22" name="Freeform 4">
            <a:extLst>
              <a:ext uri="{FF2B5EF4-FFF2-40B4-BE49-F238E27FC236}">
                <a16:creationId xmlns:a16="http://schemas.microsoft.com/office/drawing/2014/main" id="{754A0456-3FC5-48A3-86A0-60BB3462D92F}"/>
              </a:ext>
            </a:extLst>
          </p:cNvPr>
          <p:cNvSpPr/>
          <p:nvPr/>
        </p:nvSpPr>
        <p:spPr>
          <a:xfrm>
            <a:off x="1314942" y="8564437"/>
            <a:ext cx="6181862" cy="1080310"/>
          </a:xfrm>
          <a:custGeom>
            <a:avLst/>
            <a:gdLst/>
            <a:ahLst/>
            <a:cxnLst/>
            <a:rect l="l" t="t" r="r" b="b"/>
            <a:pathLst>
              <a:path w="4765249" h="1558974">
                <a:moveTo>
                  <a:pt x="4765249" y="1558974"/>
                </a:moveTo>
                <a:lnTo>
                  <a:pt x="0" y="1551354"/>
                </a:lnTo>
                <a:lnTo>
                  <a:pt x="0" y="553920"/>
                </a:lnTo>
                <a:lnTo>
                  <a:pt x="17780" y="19050"/>
                </a:lnTo>
                <a:lnTo>
                  <a:pt x="2374220" y="0"/>
                </a:lnTo>
                <a:lnTo>
                  <a:pt x="4746199" y="5080"/>
                </a:lnTo>
                <a:close/>
              </a:path>
            </a:pathLst>
          </a:custGeom>
          <a:solidFill>
            <a:srgbClr val="FEF8F8"/>
          </a:solidFill>
        </p:spPr>
      </p:sp>
      <p:grpSp>
        <p:nvGrpSpPr>
          <p:cNvPr id="25" name="Group 3">
            <a:extLst>
              <a:ext uri="{FF2B5EF4-FFF2-40B4-BE49-F238E27FC236}">
                <a16:creationId xmlns:a16="http://schemas.microsoft.com/office/drawing/2014/main" id="{E5C4FD0F-DE07-4CD8-ADBA-961233448C27}"/>
              </a:ext>
            </a:extLst>
          </p:cNvPr>
          <p:cNvGrpSpPr/>
          <p:nvPr/>
        </p:nvGrpSpPr>
        <p:grpSpPr>
          <a:xfrm>
            <a:off x="2326178" y="8344741"/>
            <a:ext cx="5094877" cy="1662069"/>
            <a:chOff x="0" y="0"/>
            <a:chExt cx="4788109" cy="1586914"/>
          </a:xfrm>
        </p:grpSpPr>
        <p:sp>
          <p:nvSpPr>
            <p:cNvPr id="26" name="Freeform 4">
              <a:extLst>
                <a:ext uri="{FF2B5EF4-FFF2-40B4-BE49-F238E27FC236}">
                  <a16:creationId xmlns:a16="http://schemas.microsoft.com/office/drawing/2014/main" id="{F0C74CC8-B5A3-4EE9-A212-6CA8C19DA7F6}"/>
                </a:ext>
              </a:extLst>
            </p:cNvPr>
            <p:cNvSpPr/>
            <p:nvPr/>
          </p:nvSpPr>
          <p:spPr>
            <a:xfrm>
              <a:off x="10160" y="16510"/>
              <a:ext cx="4765249" cy="1558974"/>
            </a:xfrm>
            <a:custGeom>
              <a:avLst/>
              <a:gdLst/>
              <a:ahLst/>
              <a:cxnLst/>
              <a:rect l="l" t="t" r="r" b="b"/>
              <a:pathLst>
                <a:path w="4765249" h="1558974">
                  <a:moveTo>
                    <a:pt x="4765249" y="1558974"/>
                  </a:moveTo>
                  <a:lnTo>
                    <a:pt x="0" y="1551354"/>
                  </a:lnTo>
                  <a:lnTo>
                    <a:pt x="0" y="553920"/>
                  </a:lnTo>
                  <a:lnTo>
                    <a:pt x="17780" y="19050"/>
                  </a:lnTo>
                  <a:lnTo>
                    <a:pt x="2374220" y="0"/>
                  </a:lnTo>
                  <a:lnTo>
                    <a:pt x="4746199" y="5080"/>
                  </a:lnTo>
                  <a:close/>
                </a:path>
              </a:pathLst>
            </a:custGeom>
            <a:solidFill>
              <a:srgbClr val="FEF8F8"/>
            </a:solidFill>
          </p:spPr>
        </p:sp>
        <p:sp>
          <p:nvSpPr>
            <p:cNvPr id="27" name="Freeform 5">
              <a:extLst>
                <a:ext uri="{FF2B5EF4-FFF2-40B4-BE49-F238E27FC236}">
                  <a16:creationId xmlns:a16="http://schemas.microsoft.com/office/drawing/2014/main" id="{C531F7F7-4B22-4032-A574-7A773564CE52}"/>
                </a:ext>
              </a:extLst>
            </p:cNvPr>
            <p:cNvSpPr/>
            <p:nvPr/>
          </p:nvSpPr>
          <p:spPr>
            <a:xfrm>
              <a:off x="-3810" y="0"/>
              <a:ext cx="4794459" cy="1585644"/>
            </a:xfrm>
            <a:custGeom>
              <a:avLst/>
              <a:gdLst/>
              <a:ahLst/>
              <a:cxnLst/>
              <a:rect l="l" t="t" r="r" b="b"/>
              <a:pathLst>
                <a:path w="4794459" h="1585644">
                  <a:moveTo>
                    <a:pt x="4760169" y="21590"/>
                  </a:moveTo>
                  <a:cubicBezTo>
                    <a:pt x="4761439" y="34290"/>
                    <a:pt x="4761439" y="44450"/>
                    <a:pt x="4762709" y="54610"/>
                  </a:cubicBezTo>
                  <a:cubicBezTo>
                    <a:pt x="4765248" y="86926"/>
                    <a:pt x="4766519" y="119627"/>
                    <a:pt x="4769059" y="151159"/>
                  </a:cubicBezTo>
                  <a:cubicBezTo>
                    <a:pt x="4769059" y="196707"/>
                    <a:pt x="4781759" y="1094810"/>
                    <a:pt x="4788109" y="1140357"/>
                  </a:cubicBezTo>
                  <a:cubicBezTo>
                    <a:pt x="4794459" y="1209262"/>
                    <a:pt x="4790648" y="1279335"/>
                    <a:pt x="4790648" y="1348240"/>
                  </a:cubicBezTo>
                  <a:cubicBezTo>
                    <a:pt x="4790648" y="1408970"/>
                    <a:pt x="4791919" y="1465029"/>
                    <a:pt x="4793189" y="1524684"/>
                  </a:cubicBezTo>
                  <a:cubicBezTo>
                    <a:pt x="4793189" y="1546274"/>
                    <a:pt x="4793189" y="1560244"/>
                    <a:pt x="4793189" y="1584374"/>
                  </a:cubicBezTo>
                  <a:cubicBezTo>
                    <a:pt x="4770328" y="1584374"/>
                    <a:pt x="4750009" y="1585644"/>
                    <a:pt x="4719699" y="1584374"/>
                  </a:cubicBezTo>
                  <a:cubicBezTo>
                    <a:pt x="4478380" y="1579294"/>
                    <a:pt x="4233349" y="1585644"/>
                    <a:pt x="3992030" y="1580564"/>
                  </a:cubicBezTo>
                  <a:cubicBezTo>
                    <a:pt x="3847239" y="1576754"/>
                    <a:pt x="3706160" y="1579294"/>
                    <a:pt x="3561369" y="1576754"/>
                  </a:cubicBezTo>
                  <a:cubicBezTo>
                    <a:pt x="3494543" y="1575484"/>
                    <a:pt x="3427716" y="1574214"/>
                    <a:pt x="3360889" y="1572944"/>
                  </a:cubicBezTo>
                  <a:cubicBezTo>
                    <a:pt x="3320051" y="1572944"/>
                    <a:pt x="3282925" y="1574214"/>
                    <a:pt x="3242086" y="1574214"/>
                  </a:cubicBezTo>
                  <a:cubicBezTo>
                    <a:pt x="3138133" y="1572944"/>
                    <a:pt x="2852264" y="1574214"/>
                    <a:pt x="2748311" y="1572944"/>
                  </a:cubicBezTo>
                  <a:cubicBezTo>
                    <a:pt x="2674059" y="1571674"/>
                    <a:pt x="1189021" y="1580564"/>
                    <a:pt x="1114770" y="1579294"/>
                  </a:cubicBezTo>
                  <a:cubicBezTo>
                    <a:pt x="1096207" y="1579294"/>
                    <a:pt x="1073931" y="1580564"/>
                    <a:pt x="1055368" y="1580564"/>
                  </a:cubicBezTo>
                  <a:cubicBezTo>
                    <a:pt x="1010817" y="1580564"/>
                    <a:pt x="969978" y="1581834"/>
                    <a:pt x="925427" y="1581834"/>
                  </a:cubicBezTo>
                  <a:cubicBezTo>
                    <a:pt x="814049" y="1581834"/>
                    <a:pt x="706384" y="1580564"/>
                    <a:pt x="595006" y="1579294"/>
                  </a:cubicBezTo>
                  <a:cubicBezTo>
                    <a:pt x="528180" y="1578024"/>
                    <a:pt x="461353" y="1576754"/>
                    <a:pt x="398239" y="1575484"/>
                  </a:cubicBezTo>
                  <a:cubicBezTo>
                    <a:pt x="279436" y="1574214"/>
                    <a:pt x="160633" y="1572944"/>
                    <a:pt x="48260" y="1572944"/>
                  </a:cubicBezTo>
                  <a:cubicBezTo>
                    <a:pt x="38100" y="1572944"/>
                    <a:pt x="29210" y="1572944"/>
                    <a:pt x="19050" y="1571674"/>
                  </a:cubicBezTo>
                  <a:cubicBezTo>
                    <a:pt x="10160" y="1570404"/>
                    <a:pt x="5080" y="1564054"/>
                    <a:pt x="7620" y="1555164"/>
                  </a:cubicBezTo>
                  <a:cubicBezTo>
                    <a:pt x="16510" y="1523423"/>
                    <a:pt x="12700" y="1494226"/>
                    <a:pt x="11430" y="1463861"/>
                  </a:cubicBezTo>
                  <a:cubicBezTo>
                    <a:pt x="10160" y="1401963"/>
                    <a:pt x="6350" y="1341233"/>
                    <a:pt x="7620" y="1279335"/>
                  </a:cubicBezTo>
                  <a:cubicBezTo>
                    <a:pt x="5080" y="1202255"/>
                    <a:pt x="0" y="248094"/>
                    <a:pt x="7620" y="169846"/>
                  </a:cubicBezTo>
                  <a:cubicBezTo>
                    <a:pt x="8890" y="154663"/>
                    <a:pt x="7620" y="138313"/>
                    <a:pt x="8890" y="123130"/>
                  </a:cubicBezTo>
                  <a:cubicBezTo>
                    <a:pt x="10160" y="98605"/>
                    <a:pt x="12700" y="71743"/>
                    <a:pt x="13970" y="44450"/>
                  </a:cubicBezTo>
                  <a:cubicBezTo>
                    <a:pt x="13970" y="41910"/>
                    <a:pt x="15240" y="39370"/>
                    <a:pt x="16510" y="38100"/>
                  </a:cubicBezTo>
                  <a:cubicBezTo>
                    <a:pt x="38100" y="35560"/>
                    <a:pt x="67818" y="30480"/>
                    <a:pt x="127220" y="29210"/>
                  </a:cubicBezTo>
                  <a:cubicBezTo>
                    <a:pt x="227460" y="25400"/>
                    <a:pt x="327700" y="22860"/>
                    <a:pt x="431652" y="20320"/>
                  </a:cubicBezTo>
                  <a:cubicBezTo>
                    <a:pt x="502192" y="17780"/>
                    <a:pt x="572731" y="16510"/>
                    <a:pt x="639558" y="13970"/>
                  </a:cubicBezTo>
                  <a:cubicBezTo>
                    <a:pt x="706384" y="11430"/>
                    <a:pt x="776924" y="8890"/>
                    <a:pt x="843750" y="8890"/>
                  </a:cubicBezTo>
                  <a:cubicBezTo>
                    <a:pt x="918002" y="7620"/>
                    <a:pt x="992254" y="10160"/>
                    <a:pt x="1066506" y="8890"/>
                  </a:cubicBezTo>
                  <a:cubicBezTo>
                    <a:pt x="1159321" y="8890"/>
                    <a:pt x="2841126" y="6350"/>
                    <a:pt x="2933941" y="5080"/>
                  </a:cubicBezTo>
                  <a:cubicBezTo>
                    <a:pt x="3023043" y="3810"/>
                    <a:pt x="3112145" y="2540"/>
                    <a:pt x="3204960" y="2540"/>
                  </a:cubicBezTo>
                  <a:cubicBezTo>
                    <a:pt x="3357177" y="1270"/>
                    <a:pt x="3505680" y="0"/>
                    <a:pt x="3657897" y="0"/>
                  </a:cubicBezTo>
                  <a:cubicBezTo>
                    <a:pt x="3721011" y="0"/>
                    <a:pt x="3787838" y="2540"/>
                    <a:pt x="3850952" y="2540"/>
                  </a:cubicBezTo>
                  <a:cubicBezTo>
                    <a:pt x="4025444" y="3810"/>
                    <a:pt x="4203648" y="5080"/>
                    <a:pt x="4378140" y="7620"/>
                  </a:cubicBezTo>
                  <a:cubicBezTo>
                    <a:pt x="4470955" y="8890"/>
                    <a:pt x="4563770" y="12700"/>
                    <a:pt x="4656585" y="16510"/>
                  </a:cubicBezTo>
                  <a:cubicBezTo>
                    <a:pt x="4678860" y="16510"/>
                    <a:pt x="4701136" y="16510"/>
                    <a:pt x="4719699" y="16510"/>
                  </a:cubicBezTo>
                  <a:cubicBezTo>
                    <a:pt x="4741119" y="17780"/>
                    <a:pt x="4750009" y="20320"/>
                    <a:pt x="4760169" y="21590"/>
                  </a:cubicBezTo>
                  <a:close/>
                  <a:moveTo>
                    <a:pt x="4770329" y="1567864"/>
                  </a:moveTo>
                  <a:cubicBezTo>
                    <a:pt x="4771598" y="1551354"/>
                    <a:pt x="4772869" y="1538654"/>
                    <a:pt x="4772869" y="1525954"/>
                  </a:cubicBezTo>
                  <a:cubicBezTo>
                    <a:pt x="4771598" y="1459189"/>
                    <a:pt x="4770329" y="1397291"/>
                    <a:pt x="4770329" y="1330722"/>
                  </a:cubicBezTo>
                  <a:cubicBezTo>
                    <a:pt x="4770329" y="1300357"/>
                    <a:pt x="4772869" y="1269992"/>
                    <a:pt x="4771598" y="1239627"/>
                  </a:cubicBezTo>
                  <a:cubicBezTo>
                    <a:pt x="4771598" y="1211598"/>
                    <a:pt x="4770329" y="1182401"/>
                    <a:pt x="4769059" y="1154372"/>
                  </a:cubicBezTo>
                  <a:cubicBezTo>
                    <a:pt x="4763979" y="1111160"/>
                    <a:pt x="4752548" y="216561"/>
                    <a:pt x="4752548" y="173349"/>
                  </a:cubicBezTo>
                  <a:cubicBezTo>
                    <a:pt x="4750009" y="137145"/>
                    <a:pt x="4747469" y="99773"/>
                    <a:pt x="4744929" y="63500"/>
                  </a:cubicBezTo>
                  <a:cubicBezTo>
                    <a:pt x="4743659" y="44450"/>
                    <a:pt x="4742389" y="43180"/>
                    <a:pt x="4708561" y="41910"/>
                  </a:cubicBezTo>
                  <a:cubicBezTo>
                    <a:pt x="4697423" y="41910"/>
                    <a:pt x="4689998" y="41910"/>
                    <a:pt x="4678860" y="40640"/>
                  </a:cubicBezTo>
                  <a:cubicBezTo>
                    <a:pt x="4586045" y="36830"/>
                    <a:pt x="4489518" y="31750"/>
                    <a:pt x="4396703" y="30480"/>
                  </a:cubicBezTo>
                  <a:cubicBezTo>
                    <a:pt x="4170235" y="26670"/>
                    <a:pt x="3940054" y="25400"/>
                    <a:pt x="3713585" y="22860"/>
                  </a:cubicBezTo>
                  <a:cubicBezTo>
                    <a:pt x="3680172" y="22860"/>
                    <a:pt x="3643046" y="22860"/>
                    <a:pt x="3609633" y="22860"/>
                  </a:cubicBezTo>
                  <a:cubicBezTo>
                    <a:pt x="3553944" y="22860"/>
                    <a:pt x="3498255" y="22860"/>
                    <a:pt x="3446279" y="22860"/>
                  </a:cubicBezTo>
                  <a:cubicBezTo>
                    <a:pt x="3327476" y="22860"/>
                    <a:pt x="3208673" y="22860"/>
                    <a:pt x="3093582" y="24130"/>
                  </a:cubicBezTo>
                  <a:cubicBezTo>
                    <a:pt x="2993342" y="25400"/>
                    <a:pt x="1304112" y="29210"/>
                    <a:pt x="1203872" y="29210"/>
                  </a:cubicBezTo>
                  <a:cubicBezTo>
                    <a:pt x="1040518" y="29210"/>
                    <a:pt x="877164" y="26670"/>
                    <a:pt x="713810" y="33020"/>
                  </a:cubicBezTo>
                  <a:cubicBezTo>
                    <a:pt x="628420" y="36830"/>
                    <a:pt x="546743" y="36830"/>
                    <a:pt x="465066" y="38100"/>
                  </a:cubicBezTo>
                  <a:cubicBezTo>
                    <a:pt x="323987" y="41910"/>
                    <a:pt x="182909" y="45720"/>
                    <a:pt x="49530" y="50800"/>
                  </a:cubicBezTo>
                  <a:cubicBezTo>
                    <a:pt x="36830" y="50800"/>
                    <a:pt x="34290" y="53340"/>
                    <a:pt x="33020" y="68240"/>
                  </a:cubicBezTo>
                  <a:cubicBezTo>
                    <a:pt x="31750" y="89262"/>
                    <a:pt x="31750" y="110284"/>
                    <a:pt x="30480" y="131305"/>
                  </a:cubicBezTo>
                  <a:cubicBezTo>
                    <a:pt x="29210" y="166342"/>
                    <a:pt x="26670" y="200211"/>
                    <a:pt x="25400" y="235247"/>
                  </a:cubicBezTo>
                  <a:cubicBezTo>
                    <a:pt x="20320" y="272619"/>
                    <a:pt x="26670" y="1185904"/>
                    <a:pt x="29210" y="1223277"/>
                  </a:cubicBezTo>
                  <a:cubicBezTo>
                    <a:pt x="29210" y="1262985"/>
                    <a:pt x="29210" y="1303861"/>
                    <a:pt x="30480" y="1343569"/>
                  </a:cubicBezTo>
                  <a:cubicBezTo>
                    <a:pt x="30480" y="1372766"/>
                    <a:pt x="33020" y="1401963"/>
                    <a:pt x="33020" y="1431160"/>
                  </a:cubicBezTo>
                  <a:cubicBezTo>
                    <a:pt x="33020" y="1462693"/>
                    <a:pt x="33020" y="1494226"/>
                    <a:pt x="31750" y="1525954"/>
                  </a:cubicBezTo>
                  <a:cubicBezTo>
                    <a:pt x="31750" y="1529764"/>
                    <a:pt x="31750" y="1532304"/>
                    <a:pt x="31750" y="1536114"/>
                  </a:cubicBezTo>
                  <a:cubicBezTo>
                    <a:pt x="31750" y="1546274"/>
                    <a:pt x="35560" y="1550084"/>
                    <a:pt x="44450" y="1550084"/>
                  </a:cubicBezTo>
                  <a:cubicBezTo>
                    <a:pt x="75243" y="1550084"/>
                    <a:pt x="127220" y="1551354"/>
                    <a:pt x="175483" y="1551354"/>
                  </a:cubicBezTo>
                  <a:cubicBezTo>
                    <a:pt x="246023" y="1551354"/>
                    <a:pt x="320275" y="1548814"/>
                    <a:pt x="390814" y="1551354"/>
                  </a:cubicBezTo>
                  <a:cubicBezTo>
                    <a:pt x="505904" y="1555164"/>
                    <a:pt x="620995" y="1557704"/>
                    <a:pt x="736085" y="1556434"/>
                  </a:cubicBezTo>
                  <a:cubicBezTo>
                    <a:pt x="810337" y="1555164"/>
                    <a:pt x="880876" y="1557704"/>
                    <a:pt x="955128" y="1557704"/>
                  </a:cubicBezTo>
                  <a:cubicBezTo>
                    <a:pt x="1062793" y="1557704"/>
                    <a:pt x="1170459" y="1556434"/>
                    <a:pt x="1278124" y="1557704"/>
                  </a:cubicBezTo>
                  <a:cubicBezTo>
                    <a:pt x="1437765" y="1558974"/>
                    <a:pt x="3190110" y="1548814"/>
                    <a:pt x="3353464" y="1551354"/>
                  </a:cubicBezTo>
                  <a:cubicBezTo>
                    <a:pt x="3424003" y="1552624"/>
                    <a:pt x="3494543" y="1553894"/>
                    <a:pt x="3561369" y="1553894"/>
                  </a:cubicBezTo>
                  <a:cubicBezTo>
                    <a:pt x="3683885" y="1556434"/>
                    <a:pt x="3802688" y="1552624"/>
                    <a:pt x="3925204" y="1556434"/>
                  </a:cubicBezTo>
                  <a:cubicBezTo>
                    <a:pt x="4025444" y="1558974"/>
                    <a:pt x="4125684" y="1558974"/>
                    <a:pt x="4225924" y="1561514"/>
                  </a:cubicBezTo>
                  <a:cubicBezTo>
                    <a:pt x="4374427" y="1565324"/>
                    <a:pt x="4522931" y="1567864"/>
                    <a:pt x="4671435" y="1569134"/>
                  </a:cubicBezTo>
                  <a:cubicBezTo>
                    <a:pt x="4727124" y="1569134"/>
                    <a:pt x="4750009" y="1567864"/>
                    <a:pt x="4770329" y="1567864"/>
                  </a:cubicBezTo>
                  <a:close/>
                </a:path>
              </a:pathLst>
            </a:custGeom>
            <a:solidFill>
              <a:srgbClr val="FCD7D7"/>
            </a:solidFill>
          </p:spPr>
        </p:sp>
      </p:grpSp>
      <p:sp>
        <p:nvSpPr>
          <p:cNvPr id="31" name="TextBox 30">
            <a:extLst>
              <a:ext uri="{FF2B5EF4-FFF2-40B4-BE49-F238E27FC236}">
                <a16:creationId xmlns:a16="http://schemas.microsoft.com/office/drawing/2014/main" id="{9005FBB8-DB7A-41AF-97CE-74A1D334B201}"/>
              </a:ext>
            </a:extLst>
          </p:cNvPr>
          <p:cNvSpPr txBox="1"/>
          <p:nvPr/>
        </p:nvSpPr>
        <p:spPr>
          <a:xfrm>
            <a:off x="2376596" y="8446223"/>
            <a:ext cx="4991337" cy="1478418"/>
          </a:xfrm>
          <a:prstGeom prst="rect">
            <a:avLst/>
          </a:prstGeom>
          <a:noFill/>
        </p:spPr>
        <p:txBody>
          <a:bodyPr wrap="square" rtlCol="0">
            <a:spAutoFit/>
          </a:bodyPr>
          <a:lstStyle/>
          <a:p>
            <a:pPr algn="ctr">
              <a:lnSpc>
                <a:spcPct val="150000"/>
              </a:lnSpc>
            </a:pPr>
            <a:r>
              <a:rPr lang="en-US" sz="3200" dirty="0">
                <a:latin typeface="Arial" panose="020B0604020202020204" pitchFamily="34" charset="0"/>
                <a:cs typeface="Arial" panose="020B0604020202020204" pitchFamily="34" charset="0"/>
              </a:rPr>
              <a:t>1. </a:t>
            </a:r>
            <a:r>
              <a:rPr lang="en-US" sz="3200" dirty="0" err="1">
                <a:latin typeface="Arial" panose="020B0604020202020204" pitchFamily="34" charset="0"/>
                <a:cs typeface="Arial" panose="020B0604020202020204" pitchFamily="34" charset="0"/>
              </a:rPr>
              <a:t>Phác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cắt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rời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bộ</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phận</a:t>
            </a:r>
            <a:endParaRPr lang="en-US" sz="3200" dirty="0">
              <a:latin typeface="Arial" panose="020B0604020202020204" pitchFamily="34" charset="0"/>
              <a:cs typeface="Arial" panose="020B0604020202020204" pitchFamily="34" charset="0"/>
            </a:endParaRPr>
          </a:p>
        </p:txBody>
      </p:sp>
      <p:grpSp>
        <p:nvGrpSpPr>
          <p:cNvPr id="32" name="Group 3">
            <a:extLst>
              <a:ext uri="{FF2B5EF4-FFF2-40B4-BE49-F238E27FC236}">
                <a16:creationId xmlns:a16="http://schemas.microsoft.com/office/drawing/2014/main" id="{6602DAE1-52F8-43BF-A3EE-9E617190C337}"/>
              </a:ext>
            </a:extLst>
          </p:cNvPr>
          <p:cNvGrpSpPr/>
          <p:nvPr/>
        </p:nvGrpSpPr>
        <p:grpSpPr>
          <a:xfrm>
            <a:off x="10354415" y="8356712"/>
            <a:ext cx="5059874" cy="1662069"/>
            <a:chOff x="0" y="0"/>
            <a:chExt cx="4788109" cy="1586914"/>
          </a:xfrm>
        </p:grpSpPr>
        <p:sp>
          <p:nvSpPr>
            <p:cNvPr id="33" name="Freeform 4">
              <a:extLst>
                <a:ext uri="{FF2B5EF4-FFF2-40B4-BE49-F238E27FC236}">
                  <a16:creationId xmlns:a16="http://schemas.microsoft.com/office/drawing/2014/main" id="{FDD533C2-EA71-4CC5-85F8-B7863356AE7B}"/>
                </a:ext>
              </a:extLst>
            </p:cNvPr>
            <p:cNvSpPr/>
            <p:nvPr/>
          </p:nvSpPr>
          <p:spPr>
            <a:xfrm>
              <a:off x="10160" y="16510"/>
              <a:ext cx="4765249" cy="1558974"/>
            </a:xfrm>
            <a:custGeom>
              <a:avLst/>
              <a:gdLst/>
              <a:ahLst/>
              <a:cxnLst/>
              <a:rect l="l" t="t" r="r" b="b"/>
              <a:pathLst>
                <a:path w="4765249" h="1558974">
                  <a:moveTo>
                    <a:pt x="4765249" y="1558974"/>
                  </a:moveTo>
                  <a:lnTo>
                    <a:pt x="0" y="1551354"/>
                  </a:lnTo>
                  <a:lnTo>
                    <a:pt x="0" y="553920"/>
                  </a:lnTo>
                  <a:lnTo>
                    <a:pt x="17780" y="19050"/>
                  </a:lnTo>
                  <a:lnTo>
                    <a:pt x="2374220" y="0"/>
                  </a:lnTo>
                  <a:lnTo>
                    <a:pt x="4746199" y="5080"/>
                  </a:lnTo>
                  <a:close/>
                </a:path>
              </a:pathLst>
            </a:custGeom>
            <a:solidFill>
              <a:srgbClr val="FEF8F8"/>
            </a:solidFill>
          </p:spPr>
        </p:sp>
        <p:sp>
          <p:nvSpPr>
            <p:cNvPr id="34" name="Freeform 5">
              <a:extLst>
                <a:ext uri="{FF2B5EF4-FFF2-40B4-BE49-F238E27FC236}">
                  <a16:creationId xmlns:a16="http://schemas.microsoft.com/office/drawing/2014/main" id="{98CDC14E-C2E7-4F09-9908-B9F308B01D1E}"/>
                </a:ext>
              </a:extLst>
            </p:cNvPr>
            <p:cNvSpPr/>
            <p:nvPr/>
          </p:nvSpPr>
          <p:spPr>
            <a:xfrm>
              <a:off x="-3810" y="0"/>
              <a:ext cx="4794459" cy="1585644"/>
            </a:xfrm>
            <a:custGeom>
              <a:avLst/>
              <a:gdLst/>
              <a:ahLst/>
              <a:cxnLst/>
              <a:rect l="l" t="t" r="r" b="b"/>
              <a:pathLst>
                <a:path w="4794459" h="1585644">
                  <a:moveTo>
                    <a:pt x="4760169" y="21590"/>
                  </a:moveTo>
                  <a:cubicBezTo>
                    <a:pt x="4761439" y="34290"/>
                    <a:pt x="4761439" y="44450"/>
                    <a:pt x="4762709" y="54610"/>
                  </a:cubicBezTo>
                  <a:cubicBezTo>
                    <a:pt x="4765248" y="86926"/>
                    <a:pt x="4766519" y="119627"/>
                    <a:pt x="4769059" y="151159"/>
                  </a:cubicBezTo>
                  <a:cubicBezTo>
                    <a:pt x="4769059" y="196707"/>
                    <a:pt x="4781759" y="1094810"/>
                    <a:pt x="4788109" y="1140357"/>
                  </a:cubicBezTo>
                  <a:cubicBezTo>
                    <a:pt x="4794459" y="1209262"/>
                    <a:pt x="4790648" y="1279335"/>
                    <a:pt x="4790648" y="1348240"/>
                  </a:cubicBezTo>
                  <a:cubicBezTo>
                    <a:pt x="4790648" y="1408970"/>
                    <a:pt x="4791919" y="1465029"/>
                    <a:pt x="4793189" y="1524684"/>
                  </a:cubicBezTo>
                  <a:cubicBezTo>
                    <a:pt x="4793189" y="1546274"/>
                    <a:pt x="4793189" y="1560244"/>
                    <a:pt x="4793189" y="1584374"/>
                  </a:cubicBezTo>
                  <a:cubicBezTo>
                    <a:pt x="4770328" y="1584374"/>
                    <a:pt x="4750009" y="1585644"/>
                    <a:pt x="4719699" y="1584374"/>
                  </a:cubicBezTo>
                  <a:cubicBezTo>
                    <a:pt x="4478380" y="1579294"/>
                    <a:pt x="4233349" y="1585644"/>
                    <a:pt x="3992030" y="1580564"/>
                  </a:cubicBezTo>
                  <a:cubicBezTo>
                    <a:pt x="3847239" y="1576754"/>
                    <a:pt x="3706160" y="1579294"/>
                    <a:pt x="3561369" y="1576754"/>
                  </a:cubicBezTo>
                  <a:cubicBezTo>
                    <a:pt x="3494543" y="1575484"/>
                    <a:pt x="3427716" y="1574214"/>
                    <a:pt x="3360889" y="1572944"/>
                  </a:cubicBezTo>
                  <a:cubicBezTo>
                    <a:pt x="3320051" y="1572944"/>
                    <a:pt x="3282925" y="1574214"/>
                    <a:pt x="3242086" y="1574214"/>
                  </a:cubicBezTo>
                  <a:cubicBezTo>
                    <a:pt x="3138133" y="1572944"/>
                    <a:pt x="2852264" y="1574214"/>
                    <a:pt x="2748311" y="1572944"/>
                  </a:cubicBezTo>
                  <a:cubicBezTo>
                    <a:pt x="2674059" y="1571674"/>
                    <a:pt x="1189021" y="1580564"/>
                    <a:pt x="1114770" y="1579294"/>
                  </a:cubicBezTo>
                  <a:cubicBezTo>
                    <a:pt x="1096207" y="1579294"/>
                    <a:pt x="1073931" y="1580564"/>
                    <a:pt x="1055368" y="1580564"/>
                  </a:cubicBezTo>
                  <a:cubicBezTo>
                    <a:pt x="1010817" y="1580564"/>
                    <a:pt x="969978" y="1581834"/>
                    <a:pt x="925427" y="1581834"/>
                  </a:cubicBezTo>
                  <a:cubicBezTo>
                    <a:pt x="814049" y="1581834"/>
                    <a:pt x="706384" y="1580564"/>
                    <a:pt x="595006" y="1579294"/>
                  </a:cubicBezTo>
                  <a:cubicBezTo>
                    <a:pt x="528180" y="1578024"/>
                    <a:pt x="461353" y="1576754"/>
                    <a:pt x="398239" y="1575484"/>
                  </a:cubicBezTo>
                  <a:cubicBezTo>
                    <a:pt x="279436" y="1574214"/>
                    <a:pt x="160633" y="1572944"/>
                    <a:pt x="48260" y="1572944"/>
                  </a:cubicBezTo>
                  <a:cubicBezTo>
                    <a:pt x="38100" y="1572944"/>
                    <a:pt x="29210" y="1572944"/>
                    <a:pt x="19050" y="1571674"/>
                  </a:cubicBezTo>
                  <a:cubicBezTo>
                    <a:pt x="10160" y="1570404"/>
                    <a:pt x="5080" y="1564054"/>
                    <a:pt x="7620" y="1555164"/>
                  </a:cubicBezTo>
                  <a:cubicBezTo>
                    <a:pt x="16510" y="1523423"/>
                    <a:pt x="12700" y="1494226"/>
                    <a:pt x="11430" y="1463861"/>
                  </a:cubicBezTo>
                  <a:cubicBezTo>
                    <a:pt x="10160" y="1401963"/>
                    <a:pt x="6350" y="1341233"/>
                    <a:pt x="7620" y="1279335"/>
                  </a:cubicBezTo>
                  <a:cubicBezTo>
                    <a:pt x="5080" y="1202255"/>
                    <a:pt x="0" y="248094"/>
                    <a:pt x="7620" y="169846"/>
                  </a:cubicBezTo>
                  <a:cubicBezTo>
                    <a:pt x="8890" y="154663"/>
                    <a:pt x="7620" y="138313"/>
                    <a:pt x="8890" y="123130"/>
                  </a:cubicBezTo>
                  <a:cubicBezTo>
                    <a:pt x="10160" y="98605"/>
                    <a:pt x="12700" y="71743"/>
                    <a:pt x="13970" y="44450"/>
                  </a:cubicBezTo>
                  <a:cubicBezTo>
                    <a:pt x="13970" y="41910"/>
                    <a:pt x="15240" y="39370"/>
                    <a:pt x="16510" y="38100"/>
                  </a:cubicBezTo>
                  <a:cubicBezTo>
                    <a:pt x="38100" y="35560"/>
                    <a:pt x="67818" y="30480"/>
                    <a:pt x="127220" y="29210"/>
                  </a:cubicBezTo>
                  <a:cubicBezTo>
                    <a:pt x="227460" y="25400"/>
                    <a:pt x="327700" y="22860"/>
                    <a:pt x="431652" y="20320"/>
                  </a:cubicBezTo>
                  <a:cubicBezTo>
                    <a:pt x="502192" y="17780"/>
                    <a:pt x="572731" y="16510"/>
                    <a:pt x="639558" y="13970"/>
                  </a:cubicBezTo>
                  <a:cubicBezTo>
                    <a:pt x="706384" y="11430"/>
                    <a:pt x="776924" y="8890"/>
                    <a:pt x="843750" y="8890"/>
                  </a:cubicBezTo>
                  <a:cubicBezTo>
                    <a:pt x="918002" y="7620"/>
                    <a:pt x="992254" y="10160"/>
                    <a:pt x="1066506" y="8890"/>
                  </a:cubicBezTo>
                  <a:cubicBezTo>
                    <a:pt x="1159321" y="8890"/>
                    <a:pt x="2841126" y="6350"/>
                    <a:pt x="2933941" y="5080"/>
                  </a:cubicBezTo>
                  <a:cubicBezTo>
                    <a:pt x="3023043" y="3810"/>
                    <a:pt x="3112145" y="2540"/>
                    <a:pt x="3204960" y="2540"/>
                  </a:cubicBezTo>
                  <a:cubicBezTo>
                    <a:pt x="3357177" y="1270"/>
                    <a:pt x="3505680" y="0"/>
                    <a:pt x="3657897" y="0"/>
                  </a:cubicBezTo>
                  <a:cubicBezTo>
                    <a:pt x="3721011" y="0"/>
                    <a:pt x="3787838" y="2540"/>
                    <a:pt x="3850952" y="2540"/>
                  </a:cubicBezTo>
                  <a:cubicBezTo>
                    <a:pt x="4025444" y="3810"/>
                    <a:pt x="4203648" y="5080"/>
                    <a:pt x="4378140" y="7620"/>
                  </a:cubicBezTo>
                  <a:cubicBezTo>
                    <a:pt x="4470955" y="8890"/>
                    <a:pt x="4563770" y="12700"/>
                    <a:pt x="4656585" y="16510"/>
                  </a:cubicBezTo>
                  <a:cubicBezTo>
                    <a:pt x="4678860" y="16510"/>
                    <a:pt x="4701136" y="16510"/>
                    <a:pt x="4719699" y="16510"/>
                  </a:cubicBezTo>
                  <a:cubicBezTo>
                    <a:pt x="4741119" y="17780"/>
                    <a:pt x="4750009" y="20320"/>
                    <a:pt x="4760169" y="21590"/>
                  </a:cubicBezTo>
                  <a:close/>
                  <a:moveTo>
                    <a:pt x="4770329" y="1567864"/>
                  </a:moveTo>
                  <a:cubicBezTo>
                    <a:pt x="4771598" y="1551354"/>
                    <a:pt x="4772869" y="1538654"/>
                    <a:pt x="4772869" y="1525954"/>
                  </a:cubicBezTo>
                  <a:cubicBezTo>
                    <a:pt x="4771598" y="1459189"/>
                    <a:pt x="4770329" y="1397291"/>
                    <a:pt x="4770329" y="1330722"/>
                  </a:cubicBezTo>
                  <a:cubicBezTo>
                    <a:pt x="4770329" y="1300357"/>
                    <a:pt x="4772869" y="1269992"/>
                    <a:pt x="4771598" y="1239627"/>
                  </a:cubicBezTo>
                  <a:cubicBezTo>
                    <a:pt x="4771598" y="1211598"/>
                    <a:pt x="4770329" y="1182401"/>
                    <a:pt x="4769059" y="1154372"/>
                  </a:cubicBezTo>
                  <a:cubicBezTo>
                    <a:pt x="4763979" y="1111160"/>
                    <a:pt x="4752548" y="216561"/>
                    <a:pt x="4752548" y="173349"/>
                  </a:cubicBezTo>
                  <a:cubicBezTo>
                    <a:pt x="4750009" y="137145"/>
                    <a:pt x="4747469" y="99773"/>
                    <a:pt x="4744929" y="63500"/>
                  </a:cubicBezTo>
                  <a:cubicBezTo>
                    <a:pt x="4743659" y="44450"/>
                    <a:pt x="4742389" y="43180"/>
                    <a:pt x="4708561" y="41910"/>
                  </a:cubicBezTo>
                  <a:cubicBezTo>
                    <a:pt x="4697423" y="41910"/>
                    <a:pt x="4689998" y="41910"/>
                    <a:pt x="4678860" y="40640"/>
                  </a:cubicBezTo>
                  <a:cubicBezTo>
                    <a:pt x="4586045" y="36830"/>
                    <a:pt x="4489518" y="31750"/>
                    <a:pt x="4396703" y="30480"/>
                  </a:cubicBezTo>
                  <a:cubicBezTo>
                    <a:pt x="4170235" y="26670"/>
                    <a:pt x="3940054" y="25400"/>
                    <a:pt x="3713585" y="22860"/>
                  </a:cubicBezTo>
                  <a:cubicBezTo>
                    <a:pt x="3680172" y="22860"/>
                    <a:pt x="3643046" y="22860"/>
                    <a:pt x="3609633" y="22860"/>
                  </a:cubicBezTo>
                  <a:cubicBezTo>
                    <a:pt x="3553944" y="22860"/>
                    <a:pt x="3498255" y="22860"/>
                    <a:pt x="3446279" y="22860"/>
                  </a:cubicBezTo>
                  <a:cubicBezTo>
                    <a:pt x="3327476" y="22860"/>
                    <a:pt x="3208673" y="22860"/>
                    <a:pt x="3093582" y="24130"/>
                  </a:cubicBezTo>
                  <a:cubicBezTo>
                    <a:pt x="2993342" y="25400"/>
                    <a:pt x="1304112" y="29210"/>
                    <a:pt x="1203872" y="29210"/>
                  </a:cubicBezTo>
                  <a:cubicBezTo>
                    <a:pt x="1040518" y="29210"/>
                    <a:pt x="877164" y="26670"/>
                    <a:pt x="713810" y="33020"/>
                  </a:cubicBezTo>
                  <a:cubicBezTo>
                    <a:pt x="628420" y="36830"/>
                    <a:pt x="546743" y="36830"/>
                    <a:pt x="465066" y="38100"/>
                  </a:cubicBezTo>
                  <a:cubicBezTo>
                    <a:pt x="323987" y="41910"/>
                    <a:pt x="182909" y="45720"/>
                    <a:pt x="49530" y="50800"/>
                  </a:cubicBezTo>
                  <a:cubicBezTo>
                    <a:pt x="36830" y="50800"/>
                    <a:pt x="34290" y="53340"/>
                    <a:pt x="33020" y="68240"/>
                  </a:cubicBezTo>
                  <a:cubicBezTo>
                    <a:pt x="31750" y="89262"/>
                    <a:pt x="31750" y="110284"/>
                    <a:pt x="30480" y="131305"/>
                  </a:cubicBezTo>
                  <a:cubicBezTo>
                    <a:pt x="29210" y="166342"/>
                    <a:pt x="26670" y="200211"/>
                    <a:pt x="25400" y="235247"/>
                  </a:cubicBezTo>
                  <a:cubicBezTo>
                    <a:pt x="20320" y="272619"/>
                    <a:pt x="26670" y="1185904"/>
                    <a:pt x="29210" y="1223277"/>
                  </a:cubicBezTo>
                  <a:cubicBezTo>
                    <a:pt x="29210" y="1262985"/>
                    <a:pt x="29210" y="1303861"/>
                    <a:pt x="30480" y="1343569"/>
                  </a:cubicBezTo>
                  <a:cubicBezTo>
                    <a:pt x="30480" y="1372766"/>
                    <a:pt x="33020" y="1401963"/>
                    <a:pt x="33020" y="1431160"/>
                  </a:cubicBezTo>
                  <a:cubicBezTo>
                    <a:pt x="33020" y="1462693"/>
                    <a:pt x="33020" y="1494226"/>
                    <a:pt x="31750" y="1525954"/>
                  </a:cubicBezTo>
                  <a:cubicBezTo>
                    <a:pt x="31750" y="1529764"/>
                    <a:pt x="31750" y="1532304"/>
                    <a:pt x="31750" y="1536114"/>
                  </a:cubicBezTo>
                  <a:cubicBezTo>
                    <a:pt x="31750" y="1546274"/>
                    <a:pt x="35560" y="1550084"/>
                    <a:pt x="44450" y="1550084"/>
                  </a:cubicBezTo>
                  <a:cubicBezTo>
                    <a:pt x="75243" y="1550084"/>
                    <a:pt x="127220" y="1551354"/>
                    <a:pt x="175483" y="1551354"/>
                  </a:cubicBezTo>
                  <a:cubicBezTo>
                    <a:pt x="246023" y="1551354"/>
                    <a:pt x="320275" y="1548814"/>
                    <a:pt x="390814" y="1551354"/>
                  </a:cubicBezTo>
                  <a:cubicBezTo>
                    <a:pt x="505904" y="1555164"/>
                    <a:pt x="620995" y="1557704"/>
                    <a:pt x="736085" y="1556434"/>
                  </a:cubicBezTo>
                  <a:cubicBezTo>
                    <a:pt x="810337" y="1555164"/>
                    <a:pt x="880876" y="1557704"/>
                    <a:pt x="955128" y="1557704"/>
                  </a:cubicBezTo>
                  <a:cubicBezTo>
                    <a:pt x="1062793" y="1557704"/>
                    <a:pt x="1170459" y="1556434"/>
                    <a:pt x="1278124" y="1557704"/>
                  </a:cubicBezTo>
                  <a:cubicBezTo>
                    <a:pt x="1437765" y="1558974"/>
                    <a:pt x="3190110" y="1548814"/>
                    <a:pt x="3353464" y="1551354"/>
                  </a:cubicBezTo>
                  <a:cubicBezTo>
                    <a:pt x="3424003" y="1552624"/>
                    <a:pt x="3494543" y="1553894"/>
                    <a:pt x="3561369" y="1553894"/>
                  </a:cubicBezTo>
                  <a:cubicBezTo>
                    <a:pt x="3683885" y="1556434"/>
                    <a:pt x="3802688" y="1552624"/>
                    <a:pt x="3925204" y="1556434"/>
                  </a:cubicBezTo>
                  <a:cubicBezTo>
                    <a:pt x="4025444" y="1558974"/>
                    <a:pt x="4125684" y="1558974"/>
                    <a:pt x="4225924" y="1561514"/>
                  </a:cubicBezTo>
                  <a:cubicBezTo>
                    <a:pt x="4374427" y="1565324"/>
                    <a:pt x="4522931" y="1567864"/>
                    <a:pt x="4671435" y="1569134"/>
                  </a:cubicBezTo>
                  <a:cubicBezTo>
                    <a:pt x="4727124" y="1569134"/>
                    <a:pt x="4750009" y="1567864"/>
                    <a:pt x="4770329" y="1567864"/>
                  </a:cubicBezTo>
                  <a:close/>
                </a:path>
              </a:pathLst>
            </a:custGeom>
            <a:solidFill>
              <a:srgbClr val="FCD7D7"/>
            </a:solidFill>
          </p:spPr>
        </p:sp>
      </p:grpSp>
      <p:sp>
        <p:nvSpPr>
          <p:cNvPr id="35" name="TextBox 34">
            <a:extLst>
              <a:ext uri="{FF2B5EF4-FFF2-40B4-BE49-F238E27FC236}">
                <a16:creationId xmlns:a16="http://schemas.microsoft.com/office/drawing/2014/main" id="{1C13C4E5-8EC1-4682-84A7-126E137CBC4A}"/>
              </a:ext>
            </a:extLst>
          </p:cNvPr>
          <p:cNvSpPr txBox="1"/>
          <p:nvPr/>
        </p:nvSpPr>
        <p:spPr>
          <a:xfrm>
            <a:off x="10380350" y="8435901"/>
            <a:ext cx="5005319" cy="1478418"/>
          </a:xfrm>
          <a:prstGeom prst="rect">
            <a:avLst/>
          </a:prstGeom>
          <a:noFill/>
        </p:spPr>
        <p:txBody>
          <a:bodyPr wrap="square" rtlCol="0">
            <a:spAutoFit/>
          </a:bodyPr>
          <a:lstStyle/>
          <a:p>
            <a:pPr algn="ctr">
              <a:lnSpc>
                <a:spcPct val="150000"/>
              </a:lnSpc>
            </a:pPr>
            <a:r>
              <a:rPr lang="en-US" sz="3200" dirty="0">
                <a:latin typeface="Arial" panose="020B0604020202020204" pitchFamily="34" charset="0"/>
                <a:cs typeface="Arial" panose="020B0604020202020204" pitchFamily="34" charset="0"/>
              </a:rPr>
              <a:t>2. </a:t>
            </a:r>
            <a:r>
              <a:rPr lang="en-US" sz="3200" dirty="0" err="1">
                <a:latin typeface="Arial" panose="020B0604020202020204" pitchFamily="34" charset="0"/>
                <a:cs typeface="Arial" panose="020B0604020202020204" pitchFamily="34" charset="0"/>
              </a:rPr>
              <a:t>Sắp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xếp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cục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sản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phẩm</a:t>
            </a:r>
            <a:endParaRPr lang="en-US" sz="32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E80C743-C4F9-4A8C-9B6E-097F8D5E0E6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26178" y="904313"/>
            <a:ext cx="4938780" cy="7038732"/>
          </a:xfrm>
          <a:prstGeom prst="rect">
            <a:avLst/>
          </a:prstGeom>
        </p:spPr>
      </p:pic>
      <p:pic>
        <p:nvPicPr>
          <p:cNvPr id="18" name="Picture 17">
            <a:extLst>
              <a:ext uri="{FF2B5EF4-FFF2-40B4-BE49-F238E27FC236}">
                <a16:creationId xmlns:a16="http://schemas.microsoft.com/office/drawing/2014/main" id="{259C241D-E3DC-4AF8-A262-9B5BED86700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08970" y="904311"/>
            <a:ext cx="5005318" cy="7038731"/>
          </a:xfrm>
          <a:prstGeom prst="rect">
            <a:avLst/>
          </a:prstGeom>
        </p:spPr>
      </p:pic>
    </p:spTree>
    <p:extLst>
      <p:ext uri="{BB962C8B-B14F-4D97-AF65-F5344CB8AC3E}">
        <p14:creationId xmlns:p14="http://schemas.microsoft.com/office/powerpoint/2010/main" val="23256497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par>
                                <p:cTn id="12" presetID="2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854" r="30887" b="55189"/>
          <a:stretch>
            <a:fillRect/>
          </a:stretch>
        </p:blipFill>
        <p:spPr>
          <a:xfrm>
            <a:off x="15956404" y="7581900"/>
            <a:ext cx="2280309" cy="270510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51477" r="43344"/>
          <a:stretch>
            <a:fillRect/>
          </a:stretch>
        </p:blipFill>
        <p:spPr>
          <a:xfrm rot="-73710">
            <a:off x="-2687131" y="-1258388"/>
            <a:ext cx="7401471" cy="457417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23767">
            <a:off x="1209539" y="524511"/>
            <a:ext cx="1171461" cy="1094784"/>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078200" y="175129"/>
            <a:ext cx="3324329" cy="644089"/>
          </a:xfrm>
          <a:prstGeom prst="rect">
            <a:avLst/>
          </a:prstGeom>
        </p:spPr>
      </p:pic>
      <p:sp>
        <p:nvSpPr>
          <p:cNvPr id="22" name="Freeform 4">
            <a:extLst>
              <a:ext uri="{FF2B5EF4-FFF2-40B4-BE49-F238E27FC236}">
                <a16:creationId xmlns:a16="http://schemas.microsoft.com/office/drawing/2014/main" id="{754A0456-3FC5-48A3-86A0-60BB3462D92F}"/>
              </a:ext>
            </a:extLst>
          </p:cNvPr>
          <p:cNvSpPr/>
          <p:nvPr/>
        </p:nvSpPr>
        <p:spPr>
          <a:xfrm>
            <a:off x="1314942" y="8564437"/>
            <a:ext cx="6181862" cy="1080310"/>
          </a:xfrm>
          <a:custGeom>
            <a:avLst/>
            <a:gdLst/>
            <a:ahLst/>
            <a:cxnLst/>
            <a:rect l="l" t="t" r="r" b="b"/>
            <a:pathLst>
              <a:path w="4765249" h="1558974">
                <a:moveTo>
                  <a:pt x="4765249" y="1558974"/>
                </a:moveTo>
                <a:lnTo>
                  <a:pt x="0" y="1551354"/>
                </a:lnTo>
                <a:lnTo>
                  <a:pt x="0" y="553920"/>
                </a:lnTo>
                <a:lnTo>
                  <a:pt x="17780" y="19050"/>
                </a:lnTo>
                <a:lnTo>
                  <a:pt x="2374220" y="0"/>
                </a:lnTo>
                <a:lnTo>
                  <a:pt x="4746199" y="5080"/>
                </a:lnTo>
                <a:close/>
              </a:path>
            </a:pathLst>
          </a:custGeom>
          <a:solidFill>
            <a:srgbClr val="FEF8F8"/>
          </a:solidFill>
        </p:spPr>
      </p:sp>
      <p:grpSp>
        <p:nvGrpSpPr>
          <p:cNvPr id="25" name="Group 3">
            <a:extLst>
              <a:ext uri="{FF2B5EF4-FFF2-40B4-BE49-F238E27FC236}">
                <a16:creationId xmlns:a16="http://schemas.microsoft.com/office/drawing/2014/main" id="{E5C4FD0F-DE07-4CD8-ADBA-961233448C27}"/>
              </a:ext>
            </a:extLst>
          </p:cNvPr>
          <p:cNvGrpSpPr/>
          <p:nvPr/>
        </p:nvGrpSpPr>
        <p:grpSpPr>
          <a:xfrm>
            <a:off x="2979021" y="8344741"/>
            <a:ext cx="3567005" cy="1662069"/>
            <a:chOff x="0" y="0"/>
            <a:chExt cx="4788109" cy="1586914"/>
          </a:xfrm>
        </p:grpSpPr>
        <p:sp>
          <p:nvSpPr>
            <p:cNvPr id="26" name="Freeform 4">
              <a:extLst>
                <a:ext uri="{FF2B5EF4-FFF2-40B4-BE49-F238E27FC236}">
                  <a16:creationId xmlns:a16="http://schemas.microsoft.com/office/drawing/2014/main" id="{F0C74CC8-B5A3-4EE9-A212-6CA8C19DA7F6}"/>
                </a:ext>
              </a:extLst>
            </p:cNvPr>
            <p:cNvSpPr/>
            <p:nvPr/>
          </p:nvSpPr>
          <p:spPr>
            <a:xfrm>
              <a:off x="10160" y="16510"/>
              <a:ext cx="4765249" cy="1558974"/>
            </a:xfrm>
            <a:custGeom>
              <a:avLst/>
              <a:gdLst/>
              <a:ahLst/>
              <a:cxnLst/>
              <a:rect l="l" t="t" r="r" b="b"/>
              <a:pathLst>
                <a:path w="4765249" h="1558974">
                  <a:moveTo>
                    <a:pt x="4765249" y="1558974"/>
                  </a:moveTo>
                  <a:lnTo>
                    <a:pt x="0" y="1551354"/>
                  </a:lnTo>
                  <a:lnTo>
                    <a:pt x="0" y="553920"/>
                  </a:lnTo>
                  <a:lnTo>
                    <a:pt x="17780" y="19050"/>
                  </a:lnTo>
                  <a:lnTo>
                    <a:pt x="2374220" y="0"/>
                  </a:lnTo>
                  <a:lnTo>
                    <a:pt x="4746199" y="5080"/>
                  </a:lnTo>
                  <a:close/>
                </a:path>
              </a:pathLst>
            </a:custGeom>
            <a:solidFill>
              <a:srgbClr val="FEF8F8"/>
            </a:solidFill>
          </p:spPr>
        </p:sp>
        <p:sp>
          <p:nvSpPr>
            <p:cNvPr id="27" name="Freeform 5">
              <a:extLst>
                <a:ext uri="{FF2B5EF4-FFF2-40B4-BE49-F238E27FC236}">
                  <a16:creationId xmlns:a16="http://schemas.microsoft.com/office/drawing/2014/main" id="{C531F7F7-4B22-4032-A574-7A773564CE52}"/>
                </a:ext>
              </a:extLst>
            </p:cNvPr>
            <p:cNvSpPr/>
            <p:nvPr/>
          </p:nvSpPr>
          <p:spPr>
            <a:xfrm>
              <a:off x="-3810" y="0"/>
              <a:ext cx="4794459" cy="1585644"/>
            </a:xfrm>
            <a:custGeom>
              <a:avLst/>
              <a:gdLst/>
              <a:ahLst/>
              <a:cxnLst/>
              <a:rect l="l" t="t" r="r" b="b"/>
              <a:pathLst>
                <a:path w="4794459" h="1585644">
                  <a:moveTo>
                    <a:pt x="4760169" y="21590"/>
                  </a:moveTo>
                  <a:cubicBezTo>
                    <a:pt x="4761439" y="34290"/>
                    <a:pt x="4761439" y="44450"/>
                    <a:pt x="4762709" y="54610"/>
                  </a:cubicBezTo>
                  <a:cubicBezTo>
                    <a:pt x="4765248" y="86926"/>
                    <a:pt x="4766519" y="119627"/>
                    <a:pt x="4769059" y="151159"/>
                  </a:cubicBezTo>
                  <a:cubicBezTo>
                    <a:pt x="4769059" y="196707"/>
                    <a:pt x="4781759" y="1094810"/>
                    <a:pt x="4788109" y="1140357"/>
                  </a:cubicBezTo>
                  <a:cubicBezTo>
                    <a:pt x="4794459" y="1209262"/>
                    <a:pt x="4790648" y="1279335"/>
                    <a:pt x="4790648" y="1348240"/>
                  </a:cubicBezTo>
                  <a:cubicBezTo>
                    <a:pt x="4790648" y="1408970"/>
                    <a:pt x="4791919" y="1465029"/>
                    <a:pt x="4793189" y="1524684"/>
                  </a:cubicBezTo>
                  <a:cubicBezTo>
                    <a:pt x="4793189" y="1546274"/>
                    <a:pt x="4793189" y="1560244"/>
                    <a:pt x="4793189" y="1584374"/>
                  </a:cubicBezTo>
                  <a:cubicBezTo>
                    <a:pt x="4770328" y="1584374"/>
                    <a:pt x="4750009" y="1585644"/>
                    <a:pt x="4719699" y="1584374"/>
                  </a:cubicBezTo>
                  <a:cubicBezTo>
                    <a:pt x="4478380" y="1579294"/>
                    <a:pt x="4233349" y="1585644"/>
                    <a:pt x="3992030" y="1580564"/>
                  </a:cubicBezTo>
                  <a:cubicBezTo>
                    <a:pt x="3847239" y="1576754"/>
                    <a:pt x="3706160" y="1579294"/>
                    <a:pt x="3561369" y="1576754"/>
                  </a:cubicBezTo>
                  <a:cubicBezTo>
                    <a:pt x="3494543" y="1575484"/>
                    <a:pt x="3427716" y="1574214"/>
                    <a:pt x="3360889" y="1572944"/>
                  </a:cubicBezTo>
                  <a:cubicBezTo>
                    <a:pt x="3320051" y="1572944"/>
                    <a:pt x="3282925" y="1574214"/>
                    <a:pt x="3242086" y="1574214"/>
                  </a:cubicBezTo>
                  <a:cubicBezTo>
                    <a:pt x="3138133" y="1572944"/>
                    <a:pt x="2852264" y="1574214"/>
                    <a:pt x="2748311" y="1572944"/>
                  </a:cubicBezTo>
                  <a:cubicBezTo>
                    <a:pt x="2674059" y="1571674"/>
                    <a:pt x="1189021" y="1580564"/>
                    <a:pt x="1114770" y="1579294"/>
                  </a:cubicBezTo>
                  <a:cubicBezTo>
                    <a:pt x="1096207" y="1579294"/>
                    <a:pt x="1073931" y="1580564"/>
                    <a:pt x="1055368" y="1580564"/>
                  </a:cubicBezTo>
                  <a:cubicBezTo>
                    <a:pt x="1010817" y="1580564"/>
                    <a:pt x="969978" y="1581834"/>
                    <a:pt x="925427" y="1581834"/>
                  </a:cubicBezTo>
                  <a:cubicBezTo>
                    <a:pt x="814049" y="1581834"/>
                    <a:pt x="706384" y="1580564"/>
                    <a:pt x="595006" y="1579294"/>
                  </a:cubicBezTo>
                  <a:cubicBezTo>
                    <a:pt x="528180" y="1578024"/>
                    <a:pt x="461353" y="1576754"/>
                    <a:pt x="398239" y="1575484"/>
                  </a:cubicBezTo>
                  <a:cubicBezTo>
                    <a:pt x="279436" y="1574214"/>
                    <a:pt x="160633" y="1572944"/>
                    <a:pt x="48260" y="1572944"/>
                  </a:cubicBezTo>
                  <a:cubicBezTo>
                    <a:pt x="38100" y="1572944"/>
                    <a:pt x="29210" y="1572944"/>
                    <a:pt x="19050" y="1571674"/>
                  </a:cubicBezTo>
                  <a:cubicBezTo>
                    <a:pt x="10160" y="1570404"/>
                    <a:pt x="5080" y="1564054"/>
                    <a:pt x="7620" y="1555164"/>
                  </a:cubicBezTo>
                  <a:cubicBezTo>
                    <a:pt x="16510" y="1523423"/>
                    <a:pt x="12700" y="1494226"/>
                    <a:pt x="11430" y="1463861"/>
                  </a:cubicBezTo>
                  <a:cubicBezTo>
                    <a:pt x="10160" y="1401963"/>
                    <a:pt x="6350" y="1341233"/>
                    <a:pt x="7620" y="1279335"/>
                  </a:cubicBezTo>
                  <a:cubicBezTo>
                    <a:pt x="5080" y="1202255"/>
                    <a:pt x="0" y="248094"/>
                    <a:pt x="7620" y="169846"/>
                  </a:cubicBezTo>
                  <a:cubicBezTo>
                    <a:pt x="8890" y="154663"/>
                    <a:pt x="7620" y="138313"/>
                    <a:pt x="8890" y="123130"/>
                  </a:cubicBezTo>
                  <a:cubicBezTo>
                    <a:pt x="10160" y="98605"/>
                    <a:pt x="12700" y="71743"/>
                    <a:pt x="13970" y="44450"/>
                  </a:cubicBezTo>
                  <a:cubicBezTo>
                    <a:pt x="13970" y="41910"/>
                    <a:pt x="15240" y="39370"/>
                    <a:pt x="16510" y="38100"/>
                  </a:cubicBezTo>
                  <a:cubicBezTo>
                    <a:pt x="38100" y="35560"/>
                    <a:pt x="67818" y="30480"/>
                    <a:pt x="127220" y="29210"/>
                  </a:cubicBezTo>
                  <a:cubicBezTo>
                    <a:pt x="227460" y="25400"/>
                    <a:pt x="327700" y="22860"/>
                    <a:pt x="431652" y="20320"/>
                  </a:cubicBezTo>
                  <a:cubicBezTo>
                    <a:pt x="502192" y="17780"/>
                    <a:pt x="572731" y="16510"/>
                    <a:pt x="639558" y="13970"/>
                  </a:cubicBezTo>
                  <a:cubicBezTo>
                    <a:pt x="706384" y="11430"/>
                    <a:pt x="776924" y="8890"/>
                    <a:pt x="843750" y="8890"/>
                  </a:cubicBezTo>
                  <a:cubicBezTo>
                    <a:pt x="918002" y="7620"/>
                    <a:pt x="992254" y="10160"/>
                    <a:pt x="1066506" y="8890"/>
                  </a:cubicBezTo>
                  <a:cubicBezTo>
                    <a:pt x="1159321" y="8890"/>
                    <a:pt x="2841126" y="6350"/>
                    <a:pt x="2933941" y="5080"/>
                  </a:cubicBezTo>
                  <a:cubicBezTo>
                    <a:pt x="3023043" y="3810"/>
                    <a:pt x="3112145" y="2540"/>
                    <a:pt x="3204960" y="2540"/>
                  </a:cubicBezTo>
                  <a:cubicBezTo>
                    <a:pt x="3357177" y="1270"/>
                    <a:pt x="3505680" y="0"/>
                    <a:pt x="3657897" y="0"/>
                  </a:cubicBezTo>
                  <a:cubicBezTo>
                    <a:pt x="3721011" y="0"/>
                    <a:pt x="3787838" y="2540"/>
                    <a:pt x="3850952" y="2540"/>
                  </a:cubicBezTo>
                  <a:cubicBezTo>
                    <a:pt x="4025444" y="3810"/>
                    <a:pt x="4203648" y="5080"/>
                    <a:pt x="4378140" y="7620"/>
                  </a:cubicBezTo>
                  <a:cubicBezTo>
                    <a:pt x="4470955" y="8890"/>
                    <a:pt x="4563770" y="12700"/>
                    <a:pt x="4656585" y="16510"/>
                  </a:cubicBezTo>
                  <a:cubicBezTo>
                    <a:pt x="4678860" y="16510"/>
                    <a:pt x="4701136" y="16510"/>
                    <a:pt x="4719699" y="16510"/>
                  </a:cubicBezTo>
                  <a:cubicBezTo>
                    <a:pt x="4741119" y="17780"/>
                    <a:pt x="4750009" y="20320"/>
                    <a:pt x="4760169" y="21590"/>
                  </a:cubicBezTo>
                  <a:close/>
                  <a:moveTo>
                    <a:pt x="4770329" y="1567864"/>
                  </a:moveTo>
                  <a:cubicBezTo>
                    <a:pt x="4771598" y="1551354"/>
                    <a:pt x="4772869" y="1538654"/>
                    <a:pt x="4772869" y="1525954"/>
                  </a:cubicBezTo>
                  <a:cubicBezTo>
                    <a:pt x="4771598" y="1459189"/>
                    <a:pt x="4770329" y="1397291"/>
                    <a:pt x="4770329" y="1330722"/>
                  </a:cubicBezTo>
                  <a:cubicBezTo>
                    <a:pt x="4770329" y="1300357"/>
                    <a:pt x="4772869" y="1269992"/>
                    <a:pt x="4771598" y="1239627"/>
                  </a:cubicBezTo>
                  <a:cubicBezTo>
                    <a:pt x="4771598" y="1211598"/>
                    <a:pt x="4770329" y="1182401"/>
                    <a:pt x="4769059" y="1154372"/>
                  </a:cubicBezTo>
                  <a:cubicBezTo>
                    <a:pt x="4763979" y="1111160"/>
                    <a:pt x="4752548" y="216561"/>
                    <a:pt x="4752548" y="173349"/>
                  </a:cubicBezTo>
                  <a:cubicBezTo>
                    <a:pt x="4750009" y="137145"/>
                    <a:pt x="4747469" y="99773"/>
                    <a:pt x="4744929" y="63500"/>
                  </a:cubicBezTo>
                  <a:cubicBezTo>
                    <a:pt x="4743659" y="44450"/>
                    <a:pt x="4742389" y="43180"/>
                    <a:pt x="4708561" y="41910"/>
                  </a:cubicBezTo>
                  <a:cubicBezTo>
                    <a:pt x="4697423" y="41910"/>
                    <a:pt x="4689998" y="41910"/>
                    <a:pt x="4678860" y="40640"/>
                  </a:cubicBezTo>
                  <a:cubicBezTo>
                    <a:pt x="4586045" y="36830"/>
                    <a:pt x="4489518" y="31750"/>
                    <a:pt x="4396703" y="30480"/>
                  </a:cubicBezTo>
                  <a:cubicBezTo>
                    <a:pt x="4170235" y="26670"/>
                    <a:pt x="3940054" y="25400"/>
                    <a:pt x="3713585" y="22860"/>
                  </a:cubicBezTo>
                  <a:cubicBezTo>
                    <a:pt x="3680172" y="22860"/>
                    <a:pt x="3643046" y="22860"/>
                    <a:pt x="3609633" y="22860"/>
                  </a:cubicBezTo>
                  <a:cubicBezTo>
                    <a:pt x="3553944" y="22860"/>
                    <a:pt x="3498255" y="22860"/>
                    <a:pt x="3446279" y="22860"/>
                  </a:cubicBezTo>
                  <a:cubicBezTo>
                    <a:pt x="3327476" y="22860"/>
                    <a:pt x="3208673" y="22860"/>
                    <a:pt x="3093582" y="24130"/>
                  </a:cubicBezTo>
                  <a:cubicBezTo>
                    <a:pt x="2993342" y="25400"/>
                    <a:pt x="1304112" y="29210"/>
                    <a:pt x="1203872" y="29210"/>
                  </a:cubicBezTo>
                  <a:cubicBezTo>
                    <a:pt x="1040518" y="29210"/>
                    <a:pt x="877164" y="26670"/>
                    <a:pt x="713810" y="33020"/>
                  </a:cubicBezTo>
                  <a:cubicBezTo>
                    <a:pt x="628420" y="36830"/>
                    <a:pt x="546743" y="36830"/>
                    <a:pt x="465066" y="38100"/>
                  </a:cubicBezTo>
                  <a:cubicBezTo>
                    <a:pt x="323987" y="41910"/>
                    <a:pt x="182909" y="45720"/>
                    <a:pt x="49530" y="50800"/>
                  </a:cubicBezTo>
                  <a:cubicBezTo>
                    <a:pt x="36830" y="50800"/>
                    <a:pt x="34290" y="53340"/>
                    <a:pt x="33020" y="68240"/>
                  </a:cubicBezTo>
                  <a:cubicBezTo>
                    <a:pt x="31750" y="89262"/>
                    <a:pt x="31750" y="110284"/>
                    <a:pt x="30480" y="131305"/>
                  </a:cubicBezTo>
                  <a:cubicBezTo>
                    <a:pt x="29210" y="166342"/>
                    <a:pt x="26670" y="200211"/>
                    <a:pt x="25400" y="235247"/>
                  </a:cubicBezTo>
                  <a:cubicBezTo>
                    <a:pt x="20320" y="272619"/>
                    <a:pt x="26670" y="1185904"/>
                    <a:pt x="29210" y="1223277"/>
                  </a:cubicBezTo>
                  <a:cubicBezTo>
                    <a:pt x="29210" y="1262985"/>
                    <a:pt x="29210" y="1303861"/>
                    <a:pt x="30480" y="1343569"/>
                  </a:cubicBezTo>
                  <a:cubicBezTo>
                    <a:pt x="30480" y="1372766"/>
                    <a:pt x="33020" y="1401963"/>
                    <a:pt x="33020" y="1431160"/>
                  </a:cubicBezTo>
                  <a:cubicBezTo>
                    <a:pt x="33020" y="1462693"/>
                    <a:pt x="33020" y="1494226"/>
                    <a:pt x="31750" y="1525954"/>
                  </a:cubicBezTo>
                  <a:cubicBezTo>
                    <a:pt x="31750" y="1529764"/>
                    <a:pt x="31750" y="1532304"/>
                    <a:pt x="31750" y="1536114"/>
                  </a:cubicBezTo>
                  <a:cubicBezTo>
                    <a:pt x="31750" y="1546274"/>
                    <a:pt x="35560" y="1550084"/>
                    <a:pt x="44450" y="1550084"/>
                  </a:cubicBezTo>
                  <a:cubicBezTo>
                    <a:pt x="75243" y="1550084"/>
                    <a:pt x="127220" y="1551354"/>
                    <a:pt x="175483" y="1551354"/>
                  </a:cubicBezTo>
                  <a:cubicBezTo>
                    <a:pt x="246023" y="1551354"/>
                    <a:pt x="320275" y="1548814"/>
                    <a:pt x="390814" y="1551354"/>
                  </a:cubicBezTo>
                  <a:cubicBezTo>
                    <a:pt x="505904" y="1555164"/>
                    <a:pt x="620995" y="1557704"/>
                    <a:pt x="736085" y="1556434"/>
                  </a:cubicBezTo>
                  <a:cubicBezTo>
                    <a:pt x="810337" y="1555164"/>
                    <a:pt x="880876" y="1557704"/>
                    <a:pt x="955128" y="1557704"/>
                  </a:cubicBezTo>
                  <a:cubicBezTo>
                    <a:pt x="1062793" y="1557704"/>
                    <a:pt x="1170459" y="1556434"/>
                    <a:pt x="1278124" y="1557704"/>
                  </a:cubicBezTo>
                  <a:cubicBezTo>
                    <a:pt x="1437765" y="1558974"/>
                    <a:pt x="3190110" y="1548814"/>
                    <a:pt x="3353464" y="1551354"/>
                  </a:cubicBezTo>
                  <a:cubicBezTo>
                    <a:pt x="3424003" y="1552624"/>
                    <a:pt x="3494543" y="1553894"/>
                    <a:pt x="3561369" y="1553894"/>
                  </a:cubicBezTo>
                  <a:cubicBezTo>
                    <a:pt x="3683885" y="1556434"/>
                    <a:pt x="3802688" y="1552624"/>
                    <a:pt x="3925204" y="1556434"/>
                  </a:cubicBezTo>
                  <a:cubicBezTo>
                    <a:pt x="4025444" y="1558974"/>
                    <a:pt x="4125684" y="1558974"/>
                    <a:pt x="4225924" y="1561514"/>
                  </a:cubicBezTo>
                  <a:cubicBezTo>
                    <a:pt x="4374427" y="1565324"/>
                    <a:pt x="4522931" y="1567864"/>
                    <a:pt x="4671435" y="1569134"/>
                  </a:cubicBezTo>
                  <a:cubicBezTo>
                    <a:pt x="4727124" y="1569134"/>
                    <a:pt x="4750009" y="1567864"/>
                    <a:pt x="4770329" y="1567864"/>
                  </a:cubicBezTo>
                  <a:close/>
                </a:path>
              </a:pathLst>
            </a:custGeom>
            <a:solidFill>
              <a:srgbClr val="FCD7D7"/>
            </a:solidFill>
          </p:spPr>
        </p:sp>
      </p:grpSp>
      <p:sp>
        <p:nvSpPr>
          <p:cNvPr id="31" name="TextBox 30">
            <a:extLst>
              <a:ext uri="{FF2B5EF4-FFF2-40B4-BE49-F238E27FC236}">
                <a16:creationId xmlns:a16="http://schemas.microsoft.com/office/drawing/2014/main" id="{9005FBB8-DB7A-41AF-97CE-74A1D334B201}"/>
              </a:ext>
            </a:extLst>
          </p:cNvPr>
          <p:cNvSpPr txBox="1"/>
          <p:nvPr/>
        </p:nvSpPr>
        <p:spPr>
          <a:xfrm>
            <a:off x="2979022" y="8447872"/>
            <a:ext cx="3583660" cy="1478418"/>
          </a:xfrm>
          <a:prstGeom prst="rect">
            <a:avLst/>
          </a:prstGeom>
          <a:noFill/>
        </p:spPr>
        <p:txBody>
          <a:bodyPr wrap="square" rtlCol="0">
            <a:spAutoFit/>
          </a:bodyPr>
          <a:lstStyle/>
          <a:p>
            <a:pPr algn="ctr">
              <a:lnSpc>
                <a:spcPct val="150000"/>
              </a:lnSpc>
            </a:pPr>
            <a:r>
              <a:rPr lang="en-US" sz="3200" dirty="0">
                <a:latin typeface="Arial" panose="020B0604020202020204" pitchFamily="34" charset="0"/>
                <a:cs typeface="Arial" panose="020B0604020202020204" pitchFamily="34" charset="0"/>
              </a:rPr>
              <a:t>3. </a:t>
            </a:r>
            <a:r>
              <a:rPr lang="en-US" sz="3200" dirty="0" err="1">
                <a:latin typeface="Arial" panose="020B0604020202020204" pitchFamily="34" charset="0"/>
                <a:cs typeface="Arial" panose="020B0604020202020204" pitchFamily="34" charset="0"/>
              </a:rPr>
              <a:t>Vẽ</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màu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trang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trí</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mô</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hình</a:t>
            </a:r>
            <a:r>
              <a:rPr lang="en-US" sz="3200" dirty="0">
                <a:latin typeface="Arial" panose="020B0604020202020204" pitchFamily="34" charset="0"/>
                <a:cs typeface="Arial" panose="020B0604020202020204" pitchFamily="34" charset="0"/>
              </a:rPr>
              <a:t>.</a:t>
            </a:r>
          </a:p>
        </p:txBody>
      </p:sp>
      <p:grpSp>
        <p:nvGrpSpPr>
          <p:cNvPr id="32" name="Group 3">
            <a:extLst>
              <a:ext uri="{FF2B5EF4-FFF2-40B4-BE49-F238E27FC236}">
                <a16:creationId xmlns:a16="http://schemas.microsoft.com/office/drawing/2014/main" id="{6602DAE1-52F8-43BF-A3EE-9E617190C337}"/>
              </a:ext>
            </a:extLst>
          </p:cNvPr>
          <p:cNvGrpSpPr/>
          <p:nvPr/>
        </p:nvGrpSpPr>
        <p:grpSpPr>
          <a:xfrm>
            <a:off x="9932177" y="8332770"/>
            <a:ext cx="3349385" cy="1662069"/>
            <a:chOff x="0" y="0"/>
            <a:chExt cx="4788109" cy="1586914"/>
          </a:xfrm>
        </p:grpSpPr>
        <p:sp>
          <p:nvSpPr>
            <p:cNvPr id="33" name="Freeform 4">
              <a:extLst>
                <a:ext uri="{FF2B5EF4-FFF2-40B4-BE49-F238E27FC236}">
                  <a16:creationId xmlns:a16="http://schemas.microsoft.com/office/drawing/2014/main" id="{FDD533C2-EA71-4CC5-85F8-B7863356AE7B}"/>
                </a:ext>
              </a:extLst>
            </p:cNvPr>
            <p:cNvSpPr/>
            <p:nvPr/>
          </p:nvSpPr>
          <p:spPr>
            <a:xfrm>
              <a:off x="10160" y="16510"/>
              <a:ext cx="4765249" cy="1558974"/>
            </a:xfrm>
            <a:custGeom>
              <a:avLst/>
              <a:gdLst/>
              <a:ahLst/>
              <a:cxnLst/>
              <a:rect l="l" t="t" r="r" b="b"/>
              <a:pathLst>
                <a:path w="4765249" h="1558974">
                  <a:moveTo>
                    <a:pt x="4765249" y="1558974"/>
                  </a:moveTo>
                  <a:lnTo>
                    <a:pt x="0" y="1551354"/>
                  </a:lnTo>
                  <a:lnTo>
                    <a:pt x="0" y="553920"/>
                  </a:lnTo>
                  <a:lnTo>
                    <a:pt x="17780" y="19050"/>
                  </a:lnTo>
                  <a:lnTo>
                    <a:pt x="2374220" y="0"/>
                  </a:lnTo>
                  <a:lnTo>
                    <a:pt x="4746199" y="5080"/>
                  </a:lnTo>
                  <a:close/>
                </a:path>
              </a:pathLst>
            </a:custGeom>
            <a:solidFill>
              <a:srgbClr val="FEF8F8"/>
            </a:solidFill>
          </p:spPr>
        </p:sp>
        <p:sp>
          <p:nvSpPr>
            <p:cNvPr id="34" name="Freeform 5">
              <a:extLst>
                <a:ext uri="{FF2B5EF4-FFF2-40B4-BE49-F238E27FC236}">
                  <a16:creationId xmlns:a16="http://schemas.microsoft.com/office/drawing/2014/main" id="{98CDC14E-C2E7-4F09-9908-B9F308B01D1E}"/>
                </a:ext>
              </a:extLst>
            </p:cNvPr>
            <p:cNvSpPr/>
            <p:nvPr/>
          </p:nvSpPr>
          <p:spPr>
            <a:xfrm>
              <a:off x="-3810" y="0"/>
              <a:ext cx="4794459" cy="1585644"/>
            </a:xfrm>
            <a:custGeom>
              <a:avLst/>
              <a:gdLst/>
              <a:ahLst/>
              <a:cxnLst/>
              <a:rect l="l" t="t" r="r" b="b"/>
              <a:pathLst>
                <a:path w="4794459" h="1585644">
                  <a:moveTo>
                    <a:pt x="4760169" y="21590"/>
                  </a:moveTo>
                  <a:cubicBezTo>
                    <a:pt x="4761439" y="34290"/>
                    <a:pt x="4761439" y="44450"/>
                    <a:pt x="4762709" y="54610"/>
                  </a:cubicBezTo>
                  <a:cubicBezTo>
                    <a:pt x="4765248" y="86926"/>
                    <a:pt x="4766519" y="119627"/>
                    <a:pt x="4769059" y="151159"/>
                  </a:cubicBezTo>
                  <a:cubicBezTo>
                    <a:pt x="4769059" y="196707"/>
                    <a:pt x="4781759" y="1094810"/>
                    <a:pt x="4788109" y="1140357"/>
                  </a:cubicBezTo>
                  <a:cubicBezTo>
                    <a:pt x="4794459" y="1209262"/>
                    <a:pt x="4790648" y="1279335"/>
                    <a:pt x="4790648" y="1348240"/>
                  </a:cubicBezTo>
                  <a:cubicBezTo>
                    <a:pt x="4790648" y="1408970"/>
                    <a:pt x="4791919" y="1465029"/>
                    <a:pt x="4793189" y="1524684"/>
                  </a:cubicBezTo>
                  <a:cubicBezTo>
                    <a:pt x="4793189" y="1546274"/>
                    <a:pt x="4793189" y="1560244"/>
                    <a:pt x="4793189" y="1584374"/>
                  </a:cubicBezTo>
                  <a:cubicBezTo>
                    <a:pt x="4770328" y="1584374"/>
                    <a:pt x="4750009" y="1585644"/>
                    <a:pt x="4719699" y="1584374"/>
                  </a:cubicBezTo>
                  <a:cubicBezTo>
                    <a:pt x="4478380" y="1579294"/>
                    <a:pt x="4233349" y="1585644"/>
                    <a:pt x="3992030" y="1580564"/>
                  </a:cubicBezTo>
                  <a:cubicBezTo>
                    <a:pt x="3847239" y="1576754"/>
                    <a:pt x="3706160" y="1579294"/>
                    <a:pt x="3561369" y="1576754"/>
                  </a:cubicBezTo>
                  <a:cubicBezTo>
                    <a:pt x="3494543" y="1575484"/>
                    <a:pt x="3427716" y="1574214"/>
                    <a:pt x="3360889" y="1572944"/>
                  </a:cubicBezTo>
                  <a:cubicBezTo>
                    <a:pt x="3320051" y="1572944"/>
                    <a:pt x="3282925" y="1574214"/>
                    <a:pt x="3242086" y="1574214"/>
                  </a:cubicBezTo>
                  <a:cubicBezTo>
                    <a:pt x="3138133" y="1572944"/>
                    <a:pt x="2852264" y="1574214"/>
                    <a:pt x="2748311" y="1572944"/>
                  </a:cubicBezTo>
                  <a:cubicBezTo>
                    <a:pt x="2674059" y="1571674"/>
                    <a:pt x="1189021" y="1580564"/>
                    <a:pt x="1114770" y="1579294"/>
                  </a:cubicBezTo>
                  <a:cubicBezTo>
                    <a:pt x="1096207" y="1579294"/>
                    <a:pt x="1073931" y="1580564"/>
                    <a:pt x="1055368" y="1580564"/>
                  </a:cubicBezTo>
                  <a:cubicBezTo>
                    <a:pt x="1010817" y="1580564"/>
                    <a:pt x="969978" y="1581834"/>
                    <a:pt x="925427" y="1581834"/>
                  </a:cubicBezTo>
                  <a:cubicBezTo>
                    <a:pt x="814049" y="1581834"/>
                    <a:pt x="706384" y="1580564"/>
                    <a:pt x="595006" y="1579294"/>
                  </a:cubicBezTo>
                  <a:cubicBezTo>
                    <a:pt x="528180" y="1578024"/>
                    <a:pt x="461353" y="1576754"/>
                    <a:pt x="398239" y="1575484"/>
                  </a:cubicBezTo>
                  <a:cubicBezTo>
                    <a:pt x="279436" y="1574214"/>
                    <a:pt x="160633" y="1572944"/>
                    <a:pt x="48260" y="1572944"/>
                  </a:cubicBezTo>
                  <a:cubicBezTo>
                    <a:pt x="38100" y="1572944"/>
                    <a:pt x="29210" y="1572944"/>
                    <a:pt x="19050" y="1571674"/>
                  </a:cubicBezTo>
                  <a:cubicBezTo>
                    <a:pt x="10160" y="1570404"/>
                    <a:pt x="5080" y="1564054"/>
                    <a:pt x="7620" y="1555164"/>
                  </a:cubicBezTo>
                  <a:cubicBezTo>
                    <a:pt x="16510" y="1523423"/>
                    <a:pt x="12700" y="1494226"/>
                    <a:pt x="11430" y="1463861"/>
                  </a:cubicBezTo>
                  <a:cubicBezTo>
                    <a:pt x="10160" y="1401963"/>
                    <a:pt x="6350" y="1341233"/>
                    <a:pt x="7620" y="1279335"/>
                  </a:cubicBezTo>
                  <a:cubicBezTo>
                    <a:pt x="5080" y="1202255"/>
                    <a:pt x="0" y="248094"/>
                    <a:pt x="7620" y="169846"/>
                  </a:cubicBezTo>
                  <a:cubicBezTo>
                    <a:pt x="8890" y="154663"/>
                    <a:pt x="7620" y="138313"/>
                    <a:pt x="8890" y="123130"/>
                  </a:cubicBezTo>
                  <a:cubicBezTo>
                    <a:pt x="10160" y="98605"/>
                    <a:pt x="12700" y="71743"/>
                    <a:pt x="13970" y="44450"/>
                  </a:cubicBezTo>
                  <a:cubicBezTo>
                    <a:pt x="13970" y="41910"/>
                    <a:pt x="15240" y="39370"/>
                    <a:pt x="16510" y="38100"/>
                  </a:cubicBezTo>
                  <a:cubicBezTo>
                    <a:pt x="38100" y="35560"/>
                    <a:pt x="67818" y="30480"/>
                    <a:pt x="127220" y="29210"/>
                  </a:cubicBezTo>
                  <a:cubicBezTo>
                    <a:pt x="227460" y="25400"/>
                    <a:pt x="327700" y="22860"/>
                    <a:pt x="431652" y="20320"/>
                  </a:cubicBezTo>
                  <a:cubicBezTo>
                    <a:pt x="502192" y="17780"/>
                    <a:pt x="572731" y="16510"/>
                    <a:pt x="639558" y="13970"/>
                  </a:cubicBezTo>
                  <a:cubicBezTo>
                    <a:pt x="706384" y="11430"/>
                    <a:pt x="776924" y="8890"/>
                    <a:pt x="843750" y="8890"/>
                  </a:cubicBezTo>
                  <a:cubicBezTo>
                    <a:pt x="918002" y="7620"/>
                    <a:pt x="992254" y="10160"/>
                    <a:pt x="1066506" y="8890"/>
                  </a:cubicBezTo>
                  <a:cubicBezTo>
                    <a:pt x="1159321" y="8890"/>
                    <a:pt x="2841126" y="6350"/>
                    <a:pt x="2933941" y="5080"/>
                  </a:cubicBezTo>
                  <a:cubicBezTo>
                    <a:pt x="3023043" y="3810"/>
                    <a:pt x="3112145" y="2540"/>
                    <a:pt x="3204960" y="2540"/>
                  </a:cubicBezTo>
                  <a:cubicBezTo>
                    <a:pt x="3357177" y="1270"/>
                    <a:pt x="3505680" y="0"/>
                    <a:pt x="3657897" y="0"/>
                  </a:cubicBezTo>
                  <a:cubicBezTo>
                    <a:pt x="3721011" y="0"/>
                    <a:pt x="3787838" y="2540"/>
                    <a:pt x="3850952" y="2540"/>
                  </a:cubicBezTo>
                  <a:cubicBezTo>
                    <a:pt x="4025444" y="3810"/>
                    <a:pt x="4203648" y="5080"/>
                    <a:pt x="4378140" y="7620"/>
                  </a:cubicBezTo>
                  <a:cubicBezTo>
                    <a:pt x="4470955" y="8890"/>
                    <a:pt x="4563770" y="12700"/>
                    <a:pt x="4656585" y="16510"/>
                  </a:cubicBezTo>
                  <a:cubicBezTo>
                    <a:pt x="4678860" y="16510"/>
                    <a:pt x="4701136" y="16510"/>
                    <a:pt x="4719699" y="16510"/>
                  </a:cubicBezTo>
                  <a:cubicBezTo>
                    <a:pt x="4741119" y="17780"/>
                    <a:pt x="4750009" y="20320"/>
                    <a:pt x="4760169" y="21590"/>
                  </a:cubicBezTo>
                  <a:close/>
                  <a:moveTo>
                    <a:pt x="4770329" y="1567864"/>
                  </a:moveTo>
                  <a:cubicBezTo>
                    <a:pt x="4771598" y="1551354"/>
                    <a:pt x="4772869" y="1538654"/>
                    <a:pt x="4772869" y="1525954"/>
                  </a:cubicBezTo>
                  <a:cubicBezTo>
                    <a:pt x="4771598" y="1459189"/>
                    <a:pt x="4770329" y="1397291"/>
                    <a:pt x="4770329" y="1330722"/>
                  </a:cubicBezTo>
                  <a:cubicBezTo>
                    <a:pt x="4770329" y="1300357"/>
                    <a:pt x="4772869" y="1269992"/>
                    <a:pt x="4771598" y="1239627"/>
                  </a:cubicBezTo>
                  <a:cubicBezTo>
                    <a:pt x="4771598" y="1211598"/>
                    <a:pt x="4770329" y="1182401"/>
                    <a:pt x="4769059" y="1154372"/>
                  </a:cubicBezTo>
                  <a:cubicBezTo>
                    <a:pt x="4763979" y="1111160"/>
                    <a:pt x="4752548" y="216561"/>
                    <a:pt x="4752548" y="173349"/>
                  </a:cubicBezTo>
                  <a:cubicBezTo>
                    <a:pt x="4750009" y="137145"/>
                    <a:pt x="4747469" y="99773"/>
                    <a:pt x="4744929" y="63500"/>
                  </a:cubicBezTo>
                  <a:cubicBezTo>
                    <a:pt x="4743659" y="44450"/>
                    <a:pt x="4742389" y="43180"/>
                    <a:pt x="4708561" y="41910"/>
                  </a:cubicBezTo>
                  <a:cubicBezTo>
                    <a:pt x="4697423" y="41910"/>
                    <a:pt x="4689998" y="41910"/>
                    <a:pt x="4678860" y="40640"/>
                  </a:cubicBezTo>
                  <a:cubicBezTo>
                    <a:pt x="4586045" y="36830"/>
                    <a:pt x="4489518" y="31750"/>
                    <a:pt x="4396703" y="30480"/>
                  </a:cubicBezTo>
                  <a:cubicBezTo>
                    <a:pt x="4170235" y="26670"/>
                    <a:pt x="3940054" y="25400"/>
                    <a:pt x="3713585" y="22860"/>
                  </a:cubicBezTo>
                  <a:cubicBezTo>
                    <a:pt x="3680172" y="22860"/>
                    <a:pt x="3643046" y="22860"/>
                    <a:pt x="3609633" y="22860"/>
                  </a:cubicBezTo>
                  <a:cubicBezTo>
                    <a:pt x="3553944" y="22860"/>
                    <a:pt x="3498255" y="22860"/>
                    <a:pt x="3446279" y="22860"/>
                  </a:cubicBezTo>
                  <a:cubicBezTo>
                    <a:pt x="3327476" y="22860"/>
                    <a:pt x="3208673" y="22860"/>
                    <a:pt x="3093582" y="24130"/>
                  </a:cubicBezTo>
                  <a:cubicBezTo>
                    <a:pt x="2993342" y="25400"/>
                    <a:pt x="1304112" y="29210"/>
                    <a:pt x="1203872" y="29210"/>
                  </a:cubicBezTo>
                  <a:cubicBezTo>
                    <a:pt x="1040518" y="29210"/>
                    <a:pt x="877164" y="26670"/>
                    <a:pt x="713810" y="33020"/>
                  </a:cubicBezTo>
                  <a:cubicBezTo>
                    <a:pt x="628420" y="36830"/>
                    <a:pt x="546743" y="36830"/>
                    <a:pt x="465066" y="38100"/>
                  </a:cubicBezTo>
                  <a:cubicBezTo>
                    <a:pt x="323987" y="41910"/>
                    <a:pt x="182909" y="45720"/>
                    <a:pt x="49530" y="50800"/>
                  </a:cubicBezTo>
                  <a:cubicBezTo>
                    <a:pt x="36830" y="50800"/>
                    <a:pt x="34290" y="53340"/>
                    <a:pt x="33020" y="68240"/>
                  </a:cubicBezTo>
                  <a:cubicBezTo>
                    <a:pt x="31750" y="89262"/>
                    <a:pt x="31750" y="110284"/>
                    <a:pt x="30480" y="131305"/>
                  </a:cubicBezTo>
                  <a:cubicBezTo>
                    <a:pt x="29210" y="166342"/>
                    <a:pt x="26670" y="200211"/>
                    <a:pt x="25400" y="235247"/>
                  </a:cubicBezTo>
                  <a:cubicBezTo>
                    <a:pt x="20320" y="272619"/>
                    <a:pt x="26670" y="1185904"/>
                    <a:pt x="29210" y="1223277"/>
                  </a:cubicBezTo>
                  <a:cubicBezTo>
                    <a:pt x="29210" y="1262985"/>
                    <a:pt x="29210" y="1303861"/>
                    <a:pt x="30480" y="1343569"/>
                  </a:cubicBezTo>
                  <a:cubicBezTo>
                    <a:pt x="30480" y="1372766"/>
                    <a:pt x="33020" y="1401963"/>
                    <a:pt x="33020" y="1431160"/>
                  </a:cubicBezTo>
                  <a:cubicBezTo>
                    <a:pt x="33020" y="1462693"/>
                    <a:pt x="33020" y="1494226"/>
                    <a:pt x="31750" y="1525954"/>
                  </a:cubicBezTo>
                  <a:cubicBezTo>
                    <a:pt x="31750" y="1529764"/>
                    <a:pt x="31750" y="1532304"/>
                    <a:pt x="31750" y="1536114"/>
                  </a:cubicBezTo>
                  <a:cubicBezTo>
                    <a:pt x="31750" y="1546274"/>
                    <a:pt x="35560" y="1550084"/>
                    <a:pt x="44450" y="1550084"/>
                  </a:cubicBezTo>
                  <a:cubicBezTo>
                    <a:pt x="75243" y="1550084"/>
                    <a:pt x="127220" y="1551354"/>
                    <a:pt x="175483" y="1551354"/>
                  </a:cubicBezTo>
                  <a:cubicBezTo>
                    <a:pt x="246023" y="1551354"/>
                    <a:pt x="320275" y="1548814"/>
                    <a:pt x="390814" y="1551354"/>
                  </a:cubicBezTo>
                  <a:cubicBezTo>
                    <a:pt x="505904" y="1555164"/>
                    <a:pt x="620995" y="1557704"/>
                    <a:pt x="736085" y="1556434"/>
                  </a:cubicBezTo>
                  <a:cubicBezTo>
                    <a:pt x="810337" y="1555164"/>
                    <a:pt x="880876" y="1557704"/>
                    <a:pt x="955128" y="1557704"/>
                  </a:cubicBezTo>
                  <a:cubicBezTo>
                    <a:pt x="1062793" y="1557704"/>
                    <a:pt x="1170459" y="1556434"/>
                    <a:pt x="1278124" y="1557704"/>
                  </a:cubicBezTo>
                  <a:cubicBezTo>
                    <a:pt x="1437765" y="1558974"/>
                    <a:pt x="3190110" y="1548814"/>
                    <a:pt x="3353464" y="1551354"/>
                  </a:cubicBezTo>
                  <a:cubicBezTo>
                    <a:pt x="3424003" y="1552624"/>
                    <a:pt x="3494543" y="1553894"/>
                    <a:pt x="3561369" y="1553894"/>
                  </a:cubicBezTo>
                  <a:cubicBezTo>
                    <a:pt x="3683885" y="1556434"/>
                    <a:pt x="3802688" y="1552624"/>
                    <a:pt x="3925204" y="1556434"/>
                  </a:cubicBezTo>
                  <a:cubicBezTo>
                    <a:pt x="4025444" y="1558974"/>
                    <a:pt x="4125684" y="1558974"/>
                    <a:pt x="4225924" y="1561514"/>
                  </a:cubicBezTo>
                  <a:cubicBezTo>
                    <a:pt x="4374427" y="1565324"/>
                    <a:pt x="4522931" y="1567864"/>
                    <a:pt x="4671435" y="1569134"/>
                  </a:cubicBezTo>
                  <a:cubicBezTo>
                    <a:pt x="4727124" y="1569134"/>
                    <a:pt x="4750009" y="1567864"/>
                    <a:pt x="4770329" y="1567864"/>
                  </a:cubicBezTo>
                  <a:close/>
                </a:path>
              </a:pathLst>
            </a:custGeom>
            <a:solidFill>
              <a:srgbClr val="FCD7D7"/>
            </a:solidFill>
          </p:spPr>
        </p:sp>
      </p:grpSp>
      <p:sp>
        <p:nvSpPr>
          <p:cNvPr id="35" name="TextBox 34">
            <a:extLst>
              <a:ext uri="{FF2B5EF4-FFF2-40B4-BE49-F238E27FC236}">
                <a16:creationId xmlns:a16="http://schemas.microsoft.com/office/drawing/2014/main" id="{1C13C4E5-8EC1-4682-84A7-126E137CBC4A}"/>
              </a:ext>
            </a:extLst>
          </p:cNvPr>
          <p:cNvSpPr txBox="1"/>
          <p:nvPr/>
        </p:nvSpPr>
        <p:spPr>
          <a:xfrm>
            <a:off x="10079528" y="8365383"/>
            <a:ext cx="2889856" cy="1478418"/>
          </a:xfrm>
          <a:prstGeom prst="rect">
            <a:avLst/>
          </a:prstGeom>
          <a:noFill/>
        </p:spPr>
        <p:txBody>
          <a:bodyPr wrap="square" rtlCol="0">
            <a:spAutoFit/>
          </a:bodyPr>
          <a:lstStyle/>
          <a:p>
            <a:pPr algn="ctr">
              <a:lnSpc>
                <a:spcPct val="150000"/>
              </a:lnSpc>
            </a:pPr>
            <a:r>
              <a:rPr lang="en-US" sz="3200" dirty="0">
                <a:latin typeface="Arial" panose="020B0604020202020204" pitchFamily="34" charset="0"/>
                <a:cs typeface="Arial" panose="020B0604020202020204" pitchFamily="34" charset="0"/>
              </a:rPr>
              <a:t>4. </a:t>
            </a:r>
            <a:r>
              <a:rPr lang="en-US" sz="3200" dirty="0" err="1">
                <a:latin typeface="Arial" panose="020B0604020202020204" pitchFamily="34" charset="0"/>
                <a:cs typeface="Arial" panose="020B0604020202020204" pitchFamily="34" charset="0"/>
              </a:rPr>
              <a:t>Hoàn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thiện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sản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phẩm</a:t>
            </a:r>
            <a:endParaRPr lang="en-US" sz="3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83FDAEF-2BDC-4E98-AA32-AD3DFA6EA7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0878" y="819218"/>
            <a:ext cx="5162772" cy="7123824"/>
          </a:xfrm>
          <a:prstGeom prst="rect">
            <a:avLst/>
          </a:prstGeom>
        </p:spPr>
      </p:pic>
      <p:pic>
        <p:nvPicPr>
          <p:cNvPr id="6" name="Picture 5">
            <a:extLst>
              <a:ext uri="{FF2B5EF4-FFF2-40B4-BE49-F238E27FC236}">
                <a16:creationId xmlns:a16="http://schemas.microsoft.com/office/drawing/2014/main" id="{01BD0B82-A838-40D6-9F9B-2DDFEAEE95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47953" y="825234"/>
            <a:ext cx="5208152" cy="7117808"/>
          </a:xfrm>
          <a:prstGeom prst="rect">
            <a:avLst/>
          </a:prstGeom>
        </p:spPr>
      </p:pic>
      <p:grpSp>
        <p:nvGrpSpPr>
          <p:cNvPr id="24" name="Group 3">
            <a:extLst>
              <a:ext uri="{FF2B5EF4-FFF2-40B4-BE49-F238E27FC236}">
                <a16:creationId xmlns:a16="http://schemas.microsoft.com/office/drawing/2014/main" id="{258DF3F6-E414-49C3-9425-1EE10BB75286}"/>
              </a:ext>
            </a:extLst>
          </p:cNvPr>
          <p:cNvGrpSpPr/>
          <p:nvPr/>
        </p:nvGrpSpPr>
        <p:grpSpPr>
          <a:xfrm>
            <a:off x="14400842" y="1550931"/>
            <a:ext cx="3353827" cy="6852699"/>
            <a:chOff x="-3810" y="0"/>
            <a:chExt cx="4794459" cy="1585644"/>
          </a:xfrm>
        </p:grpSpPr>
        <p:sp>
          <p:nvSpPr>
            <p:cNvPr id="28" name="Freeform 4">
              <a:extLst>
                <a:ext uri="{FF2B5EF4-FFF2-40B4-BE49-F238E27FC236}">
                  <a16:creationId xmlns:a16="http://schemas.microsoft.com/office/drawing/2014/main" id="{1FE6B86B-DF1F-4D13-8053-7424671F7554}"/>
                </a:ext>
              </a:extLst>
            </p:cNvPr>
            <p:cNvSpPr/>
            <p:nvPr/>
          </p:nvSpPr>
          <p:spPr>
            <a:xfrm>
              <a:off x="10160" y="16510"/>
              <a:ext cx="4765249" cy="1558974"/>
            </a:xfrm>
            <a:custGeom>
              <a:avLst/>
              <a:gdLst/>
              <a:ahLst/>
              <a:cxnLst/>
              <a:rect l="l" t="t" r="r" b="b"/>
              <a:pathLst>
                <a:path w="4765249" h="1558974">
                  <a:moveTo>
                    <a:pt x="4765249" y="1558974"/>
                  </a:moveTo>
                  <a:lnTo>
                    <a:pt x="0" y="1551354"/>
                  </a:lnTo>
                  <a:lnTo>
                    <a:pt x="0" y="553920"/>
                  </a:lnTo>
                  <a:lnTo>
                    <a:pt x="17780" y="19050"/>
                  </a:lnTo>
                  <a:lnTo>
                    <a:pt x="2374220" y="0"/>
                  </a:lnTo>
                  <a:lnTo>
                    <a:pt x="4746199" y="5080"/>
                  </a:lnTo>
                  <a:close/>
                </a:path>
              </a:pathLst>
            </a:custGeom>
            <a:solidFill>
              <a:srgbClr val="FEF8F8"/>
            </a:solidFill>
          </p:spPr>
        </p:sp>
        <p:sp>
          <p:nvSpPr>
            <p:cNvPr id="29" name="Freeform 5">
              <a:extLst>
                <a:ext uri="{FF2B5EF4-FFF2-40B4-BE49-F238E27FC236}">
                  <a16:creationId xmlns:a16="http://schemas.microsoft.com/office/drawing/2014/main" id="{A6DA50F1-D66F-4191-8D5A-4495E55BC674}"/>
                </a:ext>
              </a:extLst>
            </p:cNvPr>
            <p:cNvSpPr/>
            <p:nvPr/>
          </p:nvSpPr>
          <p:spPr>
            <a:xfrm>
              <a:off x="-3810" y="0"/>
              <a:ext cx="4794459" cy="1585644"/>
            </a:xfrm>
            <a:custGeom>
              <a:avLst/>
              <a:gdLst/>
              <a:ahLst/>
              <a:cxnLst/>
              <a:rect l="l" t="t" r="r" b="b"/>
              <a:pathLst>
                <a:path w="4794459" h="1585644">
                  <a:moveTo>
                    <a:pt x="4760169" y="21590"/>
                  </a:moveTo>
                  <a:cubicBezTo>
                    <a:pt x="4761439" y="34290"/>
                    <a:pt x="4761439" y="44450"/>
                    <a:pt x="4762709" y="54610"/>
                  </a:cubicBezTo>
                  <a:cubicBezTo>
                    <a:pt x="4765248" y="86926"/>
                    <a:pt x="4766519" y="119627"/>
                    <a:pt x="4769059" y="151159"/>
                  </a:cubicBezTo>
                  <a:cubicBezTo>
                    <a:pt x="4769059" y="196707"/>
                    <a:pt x="4781759" y="1094810"/>
                    <a:pt x="4788109" y="1140357"/>
                  </a:cubicBezTo>
                  <a:cubicBezTo>
                    <a:pt x="4794459" y="1209262"/>
                    <a:pt x="4790648" y="1279335"/>
                    <a:pt x="4790648" y="1348240"/>
                  </a:cubicBezTo>
                  <a:cubicBezTo>
                    <a:pt x="4790648" y="1408970"/>
                    <a:pt x="4791919" y="1465029"/>
                    <a:pt x="4793189" y="1524684"/>
                  </a:cubicBezTo>
                  <a:cubicBezTo>
                    <a:pt x="4793189" y="1546274"/>
                    <a:pt x="4793189" y="1560244"/>
                    <a:pt x="4793189" y="1584374"/>
                  </a:cubicBezTo>
                  <a:cubicBezTo>
                    <a:pt x="4770328" y="1584374"/>
                    <a:pt x="4750009" y="1585644"/>
                    <a:pt x="4719699" y="1584374"/>
                  </a:cubicBezTo>
                  <a:cubicBezTo>
                    <a:pt x="4478380" y="1579294"/>
                    <a:pt x="4233349" y="1585644"/>
                    <a:pt x="3992030" y="1580564"/>
                  </a:cubicBezTo>
                  <a:cubicBezTo>
                    <a:pt x="3847239" y="1576754"/>
                    <a:pt x="3706160" y="1579294"/>
                    <a:pt x="3561369" y="1576754"/>
                  </a:cubicBezTo>
                  <a:cubicBezTo>
                    <a:pt x="3494543" y="1575484"/>
                    <a:pt x="3427716" y="1574214"/>
                    <a:pt x="3360889" y="1572944"/>
                  </a:cubicBezTo>
                  <a:cubicBezTo>
                    <a:pt x="3320051" y="1572944"/>
                    <a:pt x="3282925" y="1574214"/>
                    <a:pt x="3242086" y="1574214"/>
                  </a:cubicBezTo>
                  <a:cubicBezTo>
                    <a:pt x="3138133" y="1572944"/>
                    <a:pt x="2852264" y="1574214"/>
                    <a:pt x="2748311" y="1572944"/>
                  </a:cubicBezTo>
                  <a:cubicBezTo>
                    <a:pt x="2674059" y="1571674"/>
                    <a:pt x="1189021" y="1580564"/>
                    <a:pt x="1114770" y="1579294"/>
                  </a:cubicBezTo>
                  <a:cubicBezTo>
                    <a:pt x="1096207" y="1579294"/>
                    <a:pt x="1073931" y="1580564"/>
                    <a:pt x="1055368" y="1580564"/>
                  </a:cubicBezTo>
                  <a:cubicBezTo>
                    <a:pt x="1010817" y="1580564"/>
                    <a:pt x="969978" y="1581834"/>
                    <a:pt x="925427" y="1581834"/>
                  </a:cubicBezTo>
                  <a:cubicBezTo>
                    <a:pt x="814049" y="1581834"/>
                    <a:pt x="706384" y="1580564"/>
                    <a:pt x="595006" y="1579294"/>
                  </a:cubicBezTo>
                  <a:cubicBezTo>
                    <a:pt x="528180" y="1578024"/>
                    <a:pt x="461353" y="1576754"/>
                    <a:pt x="398239" y="1575484"/>
                  </a:cubicBezTo>
                  <a:cubicBezTo>
                    <a:pt x="279436" y="1574214"/>
                    <a:pt x="160633" y="1572944"/>
                    <a:pt x="48260" y="1572944"/>
                  </a:cubicBezTo>
                  <a:cubicBezTo>
                    <a:pt x="38100" y="1572944"/>
                    <a:pt x="29210" y="1572944"/>
                    <a:pt x="19050" y="1571674"/>
                  </a:cubicBezTo>
                  <a:cubicBezTo>
                    <a:pt x="10160" y="1570404"/>
                    <a:pt x="5080" y="1564054"/>
                    <a:pt x="7620" y="1555164"/>
                  </a:cubicBezTo>
                  <a:cubicBezTo>
                    <a:pt x="16510" y="1523423"/>
                    <a:pt x="12700" y="1494226"/>
                    <a:pt x="11430" y="1463861"/>
                  </a:cubicBezTo>
                  <a:cubicBezTo>
                    <a:pt x="10160" y="1401963"/>
                    <a:pt x="6350" y="1341233"/>
                    <a:pt x="7620" y="1279335"/>
                  </a:cubicBezTo>
                  <a:cubicBezTo>
                    <a:pt x="5080" y="1202255"/>
                    <a:pt x="0" y="248094"/>
                    <a:pt x="7620" y="169846"/>
                  </a:cubicBezTo>
                  <a:cubicBezTo>
                    <a:pt x="8890" y="154663"/>
                    <a:pt x="7620" y="138313"/>
                    <a:pt x="8890" y="123130"/>
                  </a:cubicBezTo>
                  <a:cubicBezTo>
                    <a:pt x="10160" y="98605"/>
                    <a:pt x="12700" y="71743"/>
                    <a:pt x="13970" y="44450"/>
                  </a:cubicBezTo>
                  <a:cubicBezTo>
                    <a:pt x="13970" y="41910"/>
                    <a:pt x="15240" y="39370"/>
                    <a:pt x="16510" y="38100"/>
                  </a:cubicBezTo>
                  <a:cubicBezTo>
                    <a:pt x="38100" y="35560"/>
                    <a:pt x="67818" y="30480"/>
                    <a:pt x="127220" y="29210"/>
                  </a:cubicBezTo>
                  <a:cubicBezTo>
                    <a:pt x="227460" y="25400"/>
                    <a:pt x="327700" y="22860"/>
                    <a:pt x="431652" y="20320"/>
                  </a:cubicBezTo>
                  <a:cubicBezTo>
                    <a:pt x="502192" y="17780"/>
                    <a:pt x="572731" y="16510"/>
                    <a:pt x="639558" y="13970"/>
                  </a:cubicBezTo>
                  <a:cubicBezTo>
                    <a:pt x="706384" y="11430"/>
                    <a:pt x="776924" y="8890"/>
                    <a:pt x="843750" y="8890"/>
                  </a:cubicBezTo>
                  <a:cubicBezTo>
                    <a:pt x="918002" y="7620"/>
                    <a:pt x="992254" y="10160"/>
                    <a:pt x="1066506" y="8890"/>
                  </a:cubicBezTo>
                  <a:cubicBezTo>
                    <a:pt x="1159321" y="8890"/>
                    <a:pt x="2841126" y="6350"/>
                    <a:pt x="2933941" y="5080"/>
                  </a:cubicBezTo>
                  <a:cubicBezTo>
                    <a:pt x="3023043" y="3810"/>
                    <a:pt x="3112145" y="2540"/>
                    <a:pt x="3204960" y="2540"/>
                  </a:cubicBezTo>
                  <a:cubicBezTo>
                    <a:pt x="3357177" y="1270"/>
                    <a:pt x="3505680" y="0"/>
                    <a:pt x="3657897" y="0"/>
                  </a:cubicBezTo>
                  <a:cubicBezTo>
                    <a:pt x="3721011" y="0"/>
                    <a:pt x="3787838" y="2540"/>
                    <a:pt x="3850952" y="2540"/>
                  </a:cubicBezTo>
                  <a:cubicBezTo>
                    <a:pt x="4025444" y="3810"/>
                    <a:pt x="4203648" y="5080"/>
                    <a:pt x="4378140" y="7620"/>
                  </a:cubicBezTo>
                  <a:cubicBezTo>
                    <a:pt x="4470955" y="8890"/>
                    <a:pt x="4563770" y="12700"/>
                    <a:pt x="4656585" y="16510"/>
                  </a:cubicBezTo>
                  <a:cubicBezTo>
                    <a:pt x="4678860" y="16510"/>
                    <a:pt x="4701136" y="16510"/>
                    <a:pt x="4719699" y="16510"/>
                  </a:cubicBezTo>
                  <a:cubicBezTo>
                    <a:pt x="4741119" y="17780"/>
                    <a:pt x="4750009" y="20320"/>
                    <a:pt x="4760169" y="21590"/>
                  </a:cubicBezTo>
                  <a:close/>
                  <a:moveTo>
                    <a:pt x="4770329" y="1567864"/>
                  </a:moveTo>
                  <a:cubicBezTo>
                    <a:pt x="4771598" y="1551354"/>
                    <a:pt x="4772869" y="1538654"/>
                    <a:pt x="4772869" y="1525954"/>
                  </a:cubicBezTo>
                  <a:cubicBezTo>
                    <a:pt x="4771598" y="1459189"/>
                    <a:pt x="4770329" y="1397291"/>
                    <a:pt x="4770329" y="1330722"/>
                  </a:cubicBezTo>
                  <a:cubicBezTo>
                    <a:pt x="4770329" y="1300357"/>
                    <a:pt x="4772869" y="1269992"/>
                    <a:pt x="4771598" y="1239627"/>
                  </a:cubicBezTo>
                  <a:cubicBezTo>
                    <a:pt x="4771598" y="1211598"/>
                    <a:pt x="4770329" y="1182401"/>
                    <a:pt x="4769059" y="1154372"/>
                  </a:cubicBezTo>
                  <a:cubicBezTo>
                    <a:pt x="4763979" y="1111160"/>
                    <a:pt x="4752548" y="216561"/>
                    <a:pt x="4752548" y="173349"/>
                  </a:cubicBezTo>
                  <a:cubicBezTo>
                    <a:pt x="4750009" y="137145"/>
                    <a:pt x="4747469" y="99773"/>
                    <a:pt x="4744929" y="63500"/>
                  </a:cubicBezTo>
                  <a:cubicBezTo>
                    <a:pt x="4743659" y="44450"/>
                    <a:pt x="4742389" y="43180"/>
                    <a:pt x="4708561" y="41910"/>
                  </a:cubicBezTo>
                  <a:cubicBezTo>
                    <a:pt x="4697423" y="41910"/>
                    <a:pt x="4689998" y="41910"/>
                    <a:pt x="4678860" y="40640"/>
                  </a:cubicBezTo>
                  <a:cubicBezTo>
                    <a:pt x="4586045" y="36830"/>
                    <a:pt x="4489518" y="31750"/>
                    <a:pt x="4396703" y="30480"/>
                  </a:cubicBezTo>
                  <a:cubicBezTo>
                    <a:pt x="4170235" y="26670"/>
                    <a:pt x="3940054" y="25400"/>
                    <a:pt x="3713585" y="22860"/>
                  </a:cubicBezTo>
                  <a:cubicBezTo>
                    <a:pt x="3680172" y="22860"/>
                    <a:pt x="3643046" y="22860"/>
                    <a:pt x="3609633" y="22860"/>
                  </a:cubicBezTo>
                  <a:cubicBezTo>
                    <a:pt x="3553944" y="22860"/>
                    <a:pt x="3498255" y="22860"/>
                    <a:pt x="3446279" y="22860"/>
                  </a:cubicBezTo>
                  <a:cubicBezTo>
                    <a:pt x="3327476" y="22860"/>
                    <a:pt x="3208673" y="22860"/>
                    <a:pt x="3093582" y="24130"/>
                  </a:cubicBezTo>
                  <a:cubicBezTo>
                    <a:pt x="2993342" y="25400"/>
                    <a:pt x="1304112" y="29210"/>
                    <a:pt x="1203872" y="29210"/>
                  </a:cubicBezTo>
                  <a:cubicBezTo>
                    <a:pt x="1040518" y="29210"/>
                    <a:pt x="877164" y="26670"/>
                    <a:pt x="713810" y="33020"/>
                  </a:cubicBezTo>
                  <a:cubicBezTo>
                    <a:pt x="628420" y="36830"/>
                    <a:pt x="546743" y="36830"/>
                    <a:pt x="465066" y="38100"/>
                  </a:cubicBezTo>
                  <a:cubicBezTo>
                    <a:pt x="323987" y="41910"/>
                    <a:pt x="182909" y="45720"/>
                    <a:pt x="49530" y="50800"/>
                  </a:cubicBezTo>
                  <a:cubicBezTo>
                    <a:pt x="36830" y="50800"/>
                    <a:pt x="34290" y="53340"/>
                    <a:pt x="33020" y="68240"/>
                  </a:cubicBezTo>
                  <a:cubicBezTo>
                    <a:pt x="31750" y="89262"/>
                    <a:pt x="31750" y="110284"/>
                    <a:pt x="30480" y="131305"/>
                  </a:cubicBezTo>
                  <a:cubicBezTo>
                    <a:pt x="29210" y="166342"/>
                    <a:pt x="26670" y="200211"/>
                    <a:pt x="25400" y="235247"/>
                  </a:cubicBezTo>
                  <a:cubicBezTo>
                    <a:pt x="20320" y="272619"/>
                    <a:pt x="26670" y="1185904"/>
                    <a:pt x="29210" y="1223277"/>
                  </a:cubicBezTo>
                  <a:cubicBezTo>
                    <a:pt x="29210" y="1262985"/>
                    <a:pt x="29210" y="1303861"/>
                    <a:pt x="30480" y="1343569"/>
                  </a:cubicBezTo>
                  <a:cubicBezTo>
                    <a:pt x="30480" y="1372766"/>
                    <a:pt x="33020" y="1401963"/>
                    <a:pt x="33020" y="1431160"/>
                  </a:cubicBezTo>
                  <a:cubicBezTo>
                    <a:pt x="33020" y="1462693"/>
                    <a:pt x="33020" y="1494226"/>
                    <a:pt x="31750" y="1525954"/>
                  </a:cubicBezTo>
                  <a:cubicBezTo>
                    <a:pt x="31750" y="1529764"/>
                    <a:pt x="31750" y="1532304"/>
                    <a:pt x="31750" y="1536114"/>
                  </a:cubicBezTo>
                  <a:cubicBezTo>
                    <a:pt x="31750" y="1546274"/>
                    <a:pt x="35560" y="1550084"/>
                    <a:pt x="44450" y="1550084"/>
                  </a:cubicBezTo>
                  <a:cubicBezTo>
                    <a:pt x="75243" y="1550084"/>
                    <a:pt x="127220" y="1551354"/>
                    <a:pt x="175483" y="1551354"/>
                  </a:cubicBezTo>
                  <a:cubicBezTo>
                    <a:pt x="246023" y="1551354"/>
                    <a:pt x="320275" y="1548814"/>
                    <a:pt x="390814" y="1551354"/>
                  </a:cubicBezTo>
                  <a:cubicBezTo>
                    <a:pt x="505904" y="1555164"/>
                    <a:pt x="620995" y="1557704"/>
                    <a:pt x="736085" y="1556434"/>
                  </a:cubicBezTo>
                  <a:cubicBezTo>
                    <a:pt x="810337" y="1555164"/>
                    <a:pt x="880876" y="1557704"/>
                    <a:pt x="955128" y="1557704"/>
                  </a:cubicBezTo>
                  <a:cubicBezTo>
                    <a:pt x="1062793" y="1557704"/>
                    <a:pt x="1170459" y="1556434"/>
                    <a:pt x="1278124" y="1557704"/>
                  </a:cubicBezTo>
                  <a:cubicBezTo>
                    <a:pt x="1437765" y="1558974"/>
                    <a:pt x="3190110" y="1548814"/>
                    <a:pt x="3353464" y="1551354"/>
                  </a:cubicBezTo>
                  <a:cubicBezTo>
                    <a:pt x="3424003" y="1552624"/>
                    <a:pt x="3494543" y="1553894"/>
                    <a:pt x="3561369" y="1553894"/>
                  </a:cubicBezTo>
                  <a:cubicBezTo>
                    <a:pt x="3683885" y="1556434"/>
                    <a:pt x="3802688" y="1552624"/>
                    <a:pt x="3925204" y="1556434"/>
                  </a:cubicBezTo>
                  <a:cubicBezTo>
                    <a:pt x="4025444" y="1558974"/>
                    <a:pt x="4125684" y="1558974"/>
                    <a:pt x="4225924" y="1561514"/>
                  </a:cubicBezTo>
                  <a:cubicBezTo>
                    <a:pt x="4374427" y="1565324"/>
                    <a:pt x="4522931" y="1567864"/>
                    <a:pt x="4671435" y="1569134"/>
                  </a:cubicBezTo>
                  <a:cubicBezTo>
                    <a:pt x="4727124" y="1569134"/>
                    <a:pt x="4750009" y="1567864"/>
                    <a:pt x="4770329" y="1567864"/>
                  </a:cubicBezTo>
                  <a:close/>
                </a:path>
              </a:pathLst>
            </a:custGeom>
            <a:solidFill>
              <a:srgbClr val="FCD7D7"/>
            </a:solidFill>
          </p:spPr>
        </p:sp>
      </p:grpSp>
      <p:sp>
        <p:nvSpPr>
          <p:cNvPr id="38" name="TextBox 37">
            <a:extLst>
              <a:ext uri="{FF2B5EF4-FFF2-40B4-BE49-F238E27FC236}">
                <a16:creationId xmlns:a16="http://schemas.microsoft.com/office/drawing/2014/main" id="{8D20C68E-CDA1-4645-88DE-0770E6DB3EA5}"/>
              </a:ext>
            </a:extLst>
          </p:cNvPr>
          <p:cNvSpPr txBox="1"/>
          <p:nvPr/>
        </p:nvSpPr>
        <p:spPr>
          <a:xfrm>
            <a:off x="14667611" y="1578373"/>
            <a:ext cx="2819400" cy="6637651"/>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Chú</a:t>
            </a:r>
            <a:r>
              <a:rPr lang="en-US" sz="3600" dirty="0">
                <a:latin typeface="Arial" panose="020B0604020202020204" pitchFamily="34" charset="0"/>
                <a:cs typeface="Arial" panose="020B0604020202020204" pitchFamily="34" charset="0"/>
              </a:rPr>
              <a:t> ý: </a:t>
            </a:r>
            <a:r>
              <a:rPr lang="en-US" sz="3600" dirty="0" err="1">
                <a:latin typeface="Arial" panose="020B0604020202020204" pitchFamily="34" charset="0"/>
                <a:cs typeface="Arial" panose="020B0604020202020204" pitchFamily="34" charset="0"/>
              </a:rPr>
              <a:t>sắp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xếp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cục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lệ</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nguyên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lí</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nhịp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quá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69294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fill="hold"/>
                                        <p:tgtEl>
                                          <p:spTgt spid="31"/>
                                        </p:tgtEl>
                                        <p:attrNameLst>
                                          <p:attrName>ppt_x</p:attrName>
                                        </p:attrNameLst>
                                      </p:cBhvr>
                                      <p:tavLst>
                                        <p:tav tm="0">
                                          <p:val>
                                            <p:strVal val="#ppt_x"/>
                                          </p:val>
                                        </p:tav>
                                        <p:tav tm="100000">
                                          <p:val>
                                            <p:strVal val="#ppt_x"/>
                                          </p:val>
                                        </p:tav>
                                      </p:tavLst>
                                    </p:anim>
                                    <p:anim calcmode="lin" valueType="num">
                                      <p:cBhvr additive="base">
                                        <p:cTn id="15" dur="500" fill="hold"/>
                                        <p:tgtEl>
                                          <p:spTgt spid="31"/>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ppt_x"/>
                                          </p:val>
                                        </p:tav>
                                        <p:tav tm="100000">
                                          <p:val>
                                            <p:strVal val="#ppt_x"/>
                                          </p:val>
                                        </p:tav>
                                      </p:tavLst>
                                    </p:anim>
                                    <p:anim calcmode="lin" valueType="num">
                                      <p:cBhvr additive="base">
                                        <p:cTn id="3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Vertical)">
                                      <p:cBhvr>
                                        <p:cTn id="36" dur="500"/>
                                        <p:tgtEl>
                                          <p:spTgt spid="24"/>
                                        </p:tgtEl>
                                      </p:cBhvr>
                                    </p:animEffect>
                                  </p:childTnLst>
                                </p:cTn>
                              </p:par>
                              <p:par>
                                <p:cTn id="37" presetID="16" presetClass="entr" presetSubtype="37"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barn(outVertical)">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854" r="30887" b="55189"/>
          <a:stretch>
            <a:fillRect/>
          </a:stretch>
        </p:blipFill>
        <p:spPr>
          <a:xfrm>
            <a:off x="15163800" y="6641645"/>
            <a:ext cx="3072913" cy="3645356"/>
          </a:xfrm>
          <a:prstGeom prst="rect">
            <a:avLst/>
          </a:prstGeom>
        </p:spPr>
      </p:pic>
      <p:grpSp>
        <p:nvGrpSpPr>
          <p:cNvPr id="3" name="Group 3"/>
          <p:cNvGrpSpPr/>
          <p:nvPr/>
        </p:nvGrpSpPr>
        <p:grpSpPr>
          <a:xfrm>
            <a:off x="1981200" y="3402225"/>
            <a:ext cx="14965987" cy="4468428"/>
            <a:chOff x="0" y="0"/>
            <a:chExt cx="4788109" cy="1586914"/>
          </a:xfrm>
        </p:grpSpPr>
        <p:sp>
          <p:nvSpPr>
            <p:cNvPr id="4" name="Freeform 4"/>
            <p:cNvSpPr/>
            <p:nvPr/>
          </p:nvSpPr>
          <p:spPr>
            <a:xfrm>
              <a:off x="10160" y="16510"/>
              <a:ext cx="4765249" cy="1558974"/>
            </a:xfrm>
            <a:custGeom>
              <a:avLst/>
              <a:gdLst/>
              <a:ahLst/>
              <a:cxnLst/>
              <a:rect l="l" t="t" r="r" b="b"/>
              <a:pathLst>
                <a:path w="4765249" h="1558974">
                  <a:moveTo>
                    <a:pt x="4765249" y="1558974"/>
                  </a:moveTo>
                  <a:lnTo>
                    <a:pt x="0" y="1551354"/>
                  </a:lnTo>
                  <a:lnTo>
                    <a:pt x="0" y="553920"/>
                  </a:lnTo>
                  <a:lnTo>
                    <a:pt x="17780" y="19050"/>
                  </a:lnTo>
                  <a:lnTo>
                    <a:pt x="2374220" y="0"/>
                  </a:lnTo>
                  <a:lnTo>
                    <a:pt x="4746199" y="5080"/>
                  </a:lnTo>
                  <a:close/>
                </a:path>
              </a:pathLst>
            </a:custGeom>
            <a:solidFill>
              <a:srgbClr val="FEF8F8"/>
            </a:solidFill>
          </p:spPr>
          <p:txBody>
            <a:bodyPr/>
            <a:lstStyle/>
            <a:p>
              <a:endParaRPr lang="en-US" dirty="0"/>
            </a:p>
          </p:txBody>
        </p:sp>
        <p:sp>
          <p:nvSpPr>
            <p:cNvPr id="5" name="Freeform 5"/>
            <p:cNvSpPr/>
            <p:nvPr/>
          </p:nvSpPr>
          <p:spPr>
            <a:xfrm>
              <a:off x="-3810" y="0"/>
              <a:ext cx="4794459" cy="1585644"/>
            </a:xfrm>
            <a:custGeom>
              <a:avLst/>
              <a:gdLst/>
              <a:ahLst/>
              <a:cxnLst/>
              <a:rect l="l" t="t" r="r" b="b"/>
              <a:pathLst>
                <a:path w="4794459" h="1585644">
                  <a:moveTo>
                    <a:pt x="4760169" y="21590"/>
                  </a:moveTo>
                  <a:cubicBezTo>
                    <a:pt x="4761439" y="34290"/>
                    <a:pt x="4761439" y="44450"/>
                    <a:pt x="4762709" y="54610"/>
                  </a:cubicBezTo>
                  <a:cubicBezTo>
                    <a:pt x="4765248" y="86926"/>
                    <a:pt x="4766519" y="119627"/>
                    <a:pt x="4769059" y="151159"/>
                  </a:cubicBezTo>
                  <a:cubicBezTo>
                    <a:pt x="4769059" y="196707"/>
                    <a:pt x="4781759" y="1094810"/>
                    <a:pt x="4788109" y="1140357"/>
                  </a:cubicBezTo>
                  <a:cubicBezTo>
                    <a:pt x="4794459" y="1209262"/>
                    <a:pt x="4790648" y="1279335"/>
                    <a:pt x="4790648" y="1348240"/>
                  </a:cubicBezTo>
                  <a:cubicBezTo>
                    <a:pt x="4790648" y="1408970"/>
                    <a:pt x="4791919" y="1465029"/>
                    <a:pt x="4793189" y="1524684"/>
                  </a:cubicBezTo>
                  <a:cubicBezTo>
                    <a:pt x="4793189" y="1546274"/>
                    <a:pt x="4793189" y="1560244"/>
                    <a:pt x="4793189" y="1584374"/>
                  </a:cubicBezTo>
                  <a:cubicBezTo>
                    <a:pt x="4770328" y="1584374"/>
                    <a:pt x="4750009" y="1585644"/>
                    <a:pt x="4719699" y="1584374"/>
                  </a:cubicBezTo>
                  <a:cubicBezTo>
                    <a:pt x="4478380" y="1579294"/>
                    <a:pt x="4233349" y="1585644"/>
                    <a:pt x="3992030" y="1580564"/>
                  </a:cubicBezTo>
                  <a:cubicBezTo>
                    <a:pt x="3847239" y="1576754"/>
                    <a:pt x="3706160" y="1579294"/>
                    <a:pt x="3561369" y="1576754"/>
                  </a:cubicBezTo>
                  <a:cubicBezTo>
                    <a:pt x="3494543" y="1575484"/>
                    <a:pt x="3427716" y="1574214"/>
                    <a:pt x="3360889" y="1572944"/>
                  </a:cubicBezTo>
                  <a:cubicBezTo>
                    <a:pt x="3320051" y="1572944"/>
                    <a:pt x="3282925" y="1574214"/>
                    <a:pt x="3242086" y="1574214"/>
                  </a:cubicBezTo>
                  <a:cubicBezTo>
                    <a:pt x="3138133" y="1572944"/>
                    <a:pt x="2852264" y="1574214"/>
                    <a:pt x="2748311" y="1572944"/>
                  </a:cubicBezTo>
                  <a:cubicBezTo>
                    <a:pt x="2674059" y="1571674"/>
                    <a:pt x="1189021" y="1580564"/>
                    <a:pt x="1114770" y="1579294"/>
                  </a:cubicBezTo>
                  <a:cubicBezTo>
                    <a:pt x="1096207" y="1579294"/>
                    <a:pt x="1073931" y="1580564"/>
                    <a:pt x="1055368" y="1580564"/>
                  </a:cubicBezTo>
                  <a:cubicBezTo>
                    <a:pt x="1010817" y="1580564"/>
                    <a:pt x="969978" y="1581834"/>
                    <a:pt x="925427" y="1581834"/>
                  </a:cubicBezTo>
                  <a:cubicBezTo>
                    <a:pt x="814049" y="1581834"/>
                    <a:pt x="706384" y="1580564"/>
                    <a:pt x="595006" y="1579294"/>
                  </a:cubicBezTo>
                  <a:cubicBezTo>
                    <a:pt x="528180" y="1578024"/>
                    <a:pt x="461353" y="1576754"/>
                    <a:pt x="398239" y="1575484"/>
                  </a:cubicBezTo>
                  <a:cubicBezTo>
                    <a:pt x="279436" y="1574214"/>
                    <a:pt x="160633" y="1572944"/>
                    <a:pt x="48260" y="1572944"/>
                  </a:cubicBezTo>
                  <a:cubicBezTo>
                    <a:pt x="38100" y="1572944"/>
                    <a:pt x="29210" y="1572944"/>
                    <a:pt x="19050" y="1571674"/>
                  </a:cubicBezTo>
                  <a:cubicBezTo>
                    <a:pt x="10160" y="1570404"/>
                    <a:pt x="5080" y="1564054"/>
                    <a:pt x="7620" y="1555164"/>
                  </a:cubicBezTo>
                  <a:cubicBezTo>
                    <a:pt x="16510" y="1523423"/>
                    <a:pt x="12700" y="1494226"/>
                    <a:pt x="11430" y="1463861"/>
                  </a:cubicBezTo>
                  <a:cubicBezTo>
                    <a:pt x="10160" y="1401963"/>
                    <a:pt x="6350" y="1341233"/>
                    <a:pt x="7620" y="1279335"/>
                  </a:cubicBezTo>
                  <a:cubicBezTo>
                    <a:pt x="5080" y="1202255"/>
                    <a:pt x="0" y="248094"/>
                    <a:pt x="7620" y="169846"/>
                  </a:cubicBezTo>
                  <a:cubicBezTo>
                    <a:pt x="8890" y="154663"/>
                    <a:pt x="7620" y="138313"/>
                    <a:pt x="8890" y="123130"/>
                  </a:cubicBezTo>
                  <a:cubicBezTo>
                    <a:pt x="10160" y="98605"/>
                    <a:pt x="12700" y="71743"/>
                    <a:pt x="13970" y="44450"/>
                  </a:cubicBezTo>
                  <a:cubicBezTo>
                    <a:pt x="13970" y="41910"/>
                    <a:pt x="15240" y="39370"/>
                    <a:pt x="16510" y="38100"/>
                  </a:cubicBezTo>
                  <a:cubicBezTo>
                    <a:pt x="38100" y="35560"/>
                    <a:pt x="67818" y="30480"/>
                    <a:pt x="127220" y="29210"/>
                  </a:cubicBezTo>
                  <a:cubicBezTo>
                    <a:pt x="227460" y="25400"/>
                    <a:pt x="327700" y="22860"/>
                    <a:pt x="431652" y="20320"/>
                  </a:cubicBezTo>
                  <a:cubicBezTo>
                    <a:pt x="502192" y="17780"/>
                    <a:pt x="572731" y="16510"/>
                    <a:pt x="639558" y="13970"/>
                  </a:cubicBezTo>
                  <a:cubicBezTo>
                    <a:pt x="706384" y="11430"/>
                    <a:pt x="776924" y="8890"/>
                    <a:pt x="843750" y="8890"/>
                  </a:cubicBezTo>
                  <a:cubicBezTo>
                    <a:pt x="918002" y="7620"/>
                    <a:pt x="992254" y="10160"/>
                    <a:pt x="1066506" y="8890"/>
                  </a:cubicBezTo>
                  <a:cubicBezTo>
                    <a:pt x="1159321" y="8890"/>
                    <a:pt x="2841126" y="6350"/>
                    <a:pt x="2933941" y="5080"/>
                  </a:cubicBezTo>
                  <a:cubicBezTo>
                    <a:pt x="3023043" y="3810"/>
                    <a:pt x="3112145" y="2540"/>
                    <a:pt x="3204960" y="2540"/>
                  </a:cubicBezTo>
                  <a:cubicBezTo>
                    <a:pt x="3357177" y="1270"/>
                    <a:pt x="3505680" y="0"/>
                    <a:pt x="3657897" y="0"/>
                  </a:cubicBezTo>
                  <a:cubicBezTo>
                    <a:pt x="3721011" y="0"/>
                    <a:pt x="3787838" y="2540"/>
                    <a:pt x="3850952" y="2540"/>
                  </a:cubicBezTo>
                  <a:cubicBezTo>
                    <a:pt x="4025444" y="3810"/>
                    <a:pt x="4203648" y="5080"/>
                    <a:pt x="4378140" y="7620"/>
                  </a:cubicBezTo>
                  <a:cubicBezTo>
                    <a:pt x="4470955" y="8890"/>
                    <a:pt x="4563770" y="12700"/>
                    <a:pt x="4656585" y="16510"/>
                  </a:cubicBezTo>
                  <a:cubicBezTo>
                    <a:pt x="4678860" y="16510"/>
                    <a:pt x="4701136" y="16510"/>
                    <a:pt x="4719699" y="16510"/>
                  </a:cubicBezTo>
                  <a:cubicBezTo>
                    <a:pt x="4741119" y="17780"/>
                    <a:pt x="4750009" y="20320"/>
                    <a:pt x="4760169" y="21590"/>
                  </a:cubicBezTo>
                  <a:close/>
                  <a:moveTo>
                    <a:pt x="4770329" y="1567864"/>
                  </a:moveTo>
                  <a:cubicBezTo>
                    <a:pt x="4771598" y="1551354"/>
                    <a:pt x="4772869" y="1538654"/>
                    <a:pt x="4772869" y="1525954"/>
                  </a:cubicBezTo>
                  <a:cubicBezTo>
                    <a:pt x="4771598" y="1459189"/>
                    <a:pt x="4770329" y="1397291"/>
                    <a:pt x="4770329" y="1330722"/>
                  </a:cubicBezTo>
                  <a:cubicBezTo>
                    <a:pt x="4770329" y="1300357"/>
                    <a:pt x="4772869" y="1269992"/>
                    <a:pt x="4771598" y="1239627"/>
                  </a:cubicBezTo>
                  <a:cubicBezTo>
                    <a:pt x="4771598" y="1211598"/>
                    <a:pt x="4770329" y="1182401"/>
                    <a:pt x="4769059" y="1154372"/>
                  </a:cubicBezTo>
                  <a:cubicBezTo>
                    <a:pt x="4763979" y="1111160"/>
                    <a:pt x="4752548" y="216561"/>
                    <a:pt x="4752548" y="173349"/>
                  </a:cubicBezTo>
                  <a:cubicBezTo>
                    <a:pt x="4750009" y="137145"/>
                    <a:pt x="4747469" y="99773"/>
                    <a:pt x="4744929" y="63500"/>
                  </a:cubicBezTo>
                  <a:cubicBezTo>
                    <a:pt x="4743659" y="44450"/>
                    <a:pt x="4742389" y="43180"/>
                    <a:pt x="4708561" y="41910"/>
                  </a:cubicBezTo>
                  <a:cubicBezTo>
                    <a:pt x="4697423" y="41910"/>
                    <a:pt x="4689998" y="41910"/>
                    <a:pt x="4678860" y="40640"/>
                  </a:cubicBezTo>
                  <a:cubicBezTo>
                    <a:pt x="4586045" y="36830"/>
                    <a:pt x="4489518" y="31750"/>
                    <a:pt x="4396703" y="30480"/>
                  </a:cubicBezTo>
                  <a:cubicBezTo>
                    <a:pt x="4170235" y="26670"/>
                    <a:pt x="3940054" y="25400"/>
                    <a:pt x="3713585" y="22860"/>
                  </a:cubicBezTo>
                  <a:cubicBezTo>
                    <a:pt x="3680172" y="22860"/>
                    <a:pt x="3643046" y="22860"/>
                    <a:pt x="3609633" y="22860"/>
                  </a:cubicBezTo>
                  <a:cubicBezTo>
                    <a:pt x="3553944" y="22860"/>
                    <a:pt x="3498255" y="22860"/>
                    <a:pt x="3446279" y="22860"/>
                  </a:cubicBezTo>
                  <a:cubicBezTo>
                    <a:pt x="3327476" y="22860"/>
                    <a:pt x="3208673" y="22860"/>
                    <a:pt x="3093582" y="24130"/>
                  </a:cubicBezTo>
                  <a:cubicBezTo>
                    <a:pt x="2993342" y="25400"/>
                    <a:pt x="1304112" y="29210"/>
                    <a:pt x="1203872" y="29210"/>
                  </a:cubicBezTo>
                  <a:cubicBezTo>
                    <a:pt x="1040518" y="29210"/>
                    <a:pt x="877164" y="26670"/>
                    <a:pt x="713810" y="33020"/>
                  </a:cubicBezTo>
                  <a:cubicBezTo>
                    <a:pt x="628420" y="36830"/>
                    <a:pt x="546743" y="36830"/>
                    <a:pt x="465066" y="38100"/>
                  </a:cubicBezTo>
                  <a:cubicBezTo>
                    <a:pt x="323987" y="41910"/>
                    <a:pt x="182909" y="45720"/>
                    <a:pt x="49530" y="50800"/>
                  </a:cubicBezTo>
                  <a:cubicBezTo>
                    <a:pt x="36830" y="50800"/>
                    <a:pt x="34290" y="53340"/>
                    <a:pt x="33020" y="68240"/>
                  </a:cubicBezTo>
                  <a:cubicBezTo>
                    <a:pt x="31750" y="89262"/>
                    <a:pt x="31750" y="110284"/>
                    <a:pt x="30480" y="131305"/>
                  </a:cubicBezTo>
                  <a:cubicBezTo>
                    <a:pt x="29210" y="166342"/>
                    <a:pt x="26670" y="200211"/>
                    <a:pt x="25400" y="235247"/>
                  </a:cubicBezTo>
                  <a:cubicBezTo>
                    <a:pt x="20320" y="272619"/>
                    <a:pt x="26670" y="1185904"/>
                    <a:pt x="29210" y="1223277"/>
                  </a:cubicBezTo>
                  <a:cubicBezTo>
                    <a:pt x="29210" y="1262985"/>
                    <a:pt x="29210" y="1303861"/>
                    <a:pt x="30480" y="1343569"/>
                  </a:cubicBezTo>
                  <a:cubicBezTo>
                    <a:pt x="30480" y="1372766"/>
                    <a:pt x="33020" y="1401963"/>
                    <a:pt x="33020" y="1431160"/>
                  </a:cubicBezTo>
                  <a:cubicBezTo>
                    <a:pt x="33020" y="1462693"/>
                    <a:pt x="33020" y="1494226"/>
                    <a:pt x="31750" y="1525954"/>
                  </a:cubicBezTo>
                  <a:cubicBezTo>
                    <a:pt x="31750" y="1529764"/>
                    <a:pt x="31750" y="1532304"/>
                    <a:pt x="31750" y="1536114"/>
                  </a:cubicBezTo>
                  <a:cubicBezTo>
                    <a:pt x="31750" y="1546274"/>
                    <a:pt x="35560" y="1550084"/>
                    <a:pt x="44450" y="1550084"/>
                  </a:cubicBezTo>
                  <a:cubicBezTo>
                    <a:pt x="75243" y="1550084"/>
                    <a:pt x="127220" y="1551354"/>
                    <a:pt x="175483" y="1551354"/>
                  </a:cubicBezTo>
                  <a:cubicBezTo>
                    <a:pt x="246023" y="1551354"/>
                    <a:pt x="320275" y="1548814"/>
                    <a:pt x="390814" y="1551354"/>
                  </a:cubicBezTo>
                  <a:cubicBezTo>
                    <a:pt x="505904" y="1555164"/>
                    <a:pt x="620995" y="1557704"/>
                    <a:pt x="736085" y="1556434"/>
                  </a:cubicBezTo>
                  <a:cubicBezTo>
                    <a:pt x="810337" y="1555164"/>
                    <a:pt x="880876" y="1557704"/>
                    <a:pt x="955128" y="1557704"/>
                  </a:cubicBezTo>
                  <a:cubicBezTo>
                    <a:pt x="1062793" y="1557704"/>
                    <a:pt x="1170459" y="1556434"/>
                    <a:pt x="1278124" y="1557704"/>
                  </a:cubicBezTo>
                  <a:cubicBezTo>
                    <a:pt x="1437765" y="1558974"/>
                    <a:pt x="3190110" y="1548814"/>
                    <a:pt x="3353464" y="1551354"/>
                  </a:cubicBezTo>
                  <a:cubicBezTo>
                    <a:pt x="3424003" y="1552624"/>
                    <a:pt x="3494543" y="1553894"/>
                    <a:pt x="3561369" y="1553894"/>
                  </a:cubicBezTo>
                  <a:cubicBezTo>
                    <a:pt x="3683885" y="1556434"/>
                    <a:pt x="3802688" y="1552624"/>
                    <a:pt x="3925204" y="1556434"/>
                  </a:cubicBezTo>
                  <a:cubicBezTo>
                    <a:pt x="4025444" y="1558974"/>
                    <a:pt x="4125684" y="1558974"/>
                    <a:pt x="4225924" y="1561514"/>
                  </a:cubicBezTo>
                  <a:cubicBezTo>
                    <a:pt x="4374427" y="1565324"/>
                    <a:pt x="4522931" y="1567864"/>
                    <a:pt x="4671435" y="1569134"/>
                  </a:cubicBezTo>
                  <a:cubicBezTo>
                    <a:pt x="4727124" y="1569134"/>
                    <a:pt x="4750009" y="1567864"/>
                    <a:pt x="4770329" y="1567864"/>
                  </a:cubicBezTo>
                  <a:close/>
                </a:path>
              </a:pathLst>
            </a:custGeom>
            <a:solidFill>
              <a:srgbClr val="FCD7D7"/>
            </a:solidFill>
          </p:spPr>
        </p:sp>
      </p:grpSp>
      <p:sp>
        <p:nvSpPr>
          <p:cNvPr id="7" name="TextBox 7"/>
          <p:cNvSpPr txBox="1"/>
          <p:nvPr/>
        </p:nvSpPr>
        <p:spPr>
          <a:xfrm>
            <a:off x="3527437" y="1242102"/>
            <a:ext cx="11233125" cy="1213922"/>
          </a:xfrm>
          <a:prstGeom prst="rect">
            <a:avLst/>
          </a:prstGeom>
        </p:spPr>
        <p:txBody>
          <a:bodyPr lIns="0" tIns="0" rIns="0" bIns="0" rtlCol="0" anchor="t">
            <a:spAutoFit/>
          </a:bodyPr>
          <a:lstStyle/>
          <a:p>
            <a:pPr algn="ctr">
              <a:lnSpc>
                <a:spcPct val="150000"/>
              </a:lnSpc>
            </a:pPr>
            <a:r>
              <a:rPr lang="en-US" sz="6000" b="1" dirty="0">
                <a:solidFill>
                  <a:srgbClr val="000000"/>
                </a:solidFill>
                <a:latin typeface="Arial" panose="020B0604020202020204" pitchFamily="34" charset="0"/>
                <a:cs typeface="Arial" panose="020B0604020202020204" pitchFamily="34" charset="0"/>
              </a:rPr>
              <a:t>2. LUYỆN TẬP VÀ SÁNG TẠO</a:t>
            </a: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51477" r="43344"/>
          <a:stretch>
            <a:fillRect/>
          </a:stretch>
        </p:blipFill>
        <p:spPr>
          <a:xfrm rot="-73710">
            <a:off x="-2687131" y="-1258388"/>
            <a:ext cx="7401471" cy="457417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23767">
            <a:off x="1169621" y="2477059"/>
            <a:ext cx="1171461" cy="10947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017999" y="7648442"/>
            <a:ext cx="2100059" cy="354181"/>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871159" y="2359791"/>
            <a:ext cx="1526079" cy="363953"/>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102818" y="826466"/>
            <a:ext cx="3324329" cy="644089"/>
          </a:xfrm>
          <a:prstGeom prst="rect">
            <a:avLst/>
          </a:prstGeom>
        </p:spPr>
      </p:pic>
      <p:sp>
        <p:nvSpPr>
          <p:cNvPr id="21" name="Rectangle 20">
            <a:extLst>
              <a:ext uri="{FF2B5EF4-FFF2-40B4-BE49-F238E27FC236}">
                <a16:creationId xmlns:a16="http://schemas.microsoft.com/office/drawing/2014/main" id="{222B227B-57BE-495D-B497-DD969CBEEB3B}"/>
              </a:ext>
            </a:extLst>
          </p:cNvPr>
          <p:cNvSpPr/>
          <p:nvPr/>
        </p:nvSpPr>
        <p:spPr>
          <a:xfrm>
            <a:off x="2522145" y="4093242"/>
            <a:ext cx="13876157" cy="3029997"/>
          </a:xfrm>
          <a:prstGeom prst="rect">
            <a:avLst/>
          </a:prstGeom>
        </p:spPr>
        <p:txBody>
          <a:bodyPr wrap="square">
            <a:spAutoFit/>
          </a:bodyPr>
          <a:lstStyle/>
          <a:p>
            <a:pPr algn="just">
              <a:lnSpc>
                <a:spcPct val="150000"/>
              </a:lnSpc>
              <a:spcBef>
                <a:spcPts val="100"/>
              </a:spcBef>
              <a:spcAft>
                <a:spcPts val="100"/>
              </a:spcAft>
            </a:pPr>
            <a:r>
              <a:rPr lang="en-US" sz="4400" dirty="0" err="1">
                <a:latin typeface="Arial" panose="020B0604020202020204" pitchFamily="34" charset="0"/>
                <a:ea typeface="Calibri" panose="020F0502020204030204" pitchFamily="34" charset="0"/>
                <a:cs typeface="Times New Roman" panose="02020603050405020304" pitchFamily="18" charset="0"/>
              </a:rPr>
              <a:t>Hãy</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sử</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dụng</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vật</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liệu</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tổng</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hợp</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giấy</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bìa</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xốp</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sẵn</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có</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để</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thực</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hiện</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một</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sản</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phẩm</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mô</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hình</a:t>
            </a:r>
            <a:r>
              <a:rPr lang="en-US" sz="4400" dirty="0">
                <a:latin typeface="Arial" panose="020B0604020202020204" pitchFamily="34" charset="0"/>
                <a:ea typeface="Calibri" panose="020F0502020204030204" pitchFamily="34" charset="0"/>
                <a:cs typeface="Times New Roman" panose="02020603050405020304" pitchFamily="18" charset="0"/>
              </a:rPr>
              <a:t> di </a:t>
            </a:r>
            <a:r>
              <a:rPr lang="en-US" sz="4400" dirty="0" err="1">
                <a:latin typeface="Arial" panose="020B0604020202020204" pitchFamily="34" charset="0"/>
                <a:ea typeface="Calibri" panose="020F0502020204030204" pitchFamily="34" charset="0"/>
                <a:cs typeface="Times New Roman" panose="02020603050405020304" pitchFamily="18" charset="0"/>
              </a:rPr>
              <a:t>tích</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hoặc</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kiến</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trúc</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tiêu</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biểu</a:t>
            </a:r>
            <a:r>
              <a:rPr lang="en-US" sz="4400" dirty="0">
                <a:latin typeface="Arial" panose="020B0604020202020204" pitchFamily="34" charset="0"/>
                <a:ea typeface="Calibri" panose="020F0502020204030204" pitchFamily="34" charset="0"/>
                <a:cs typeface="Times New Roman" panose="02020603050405020304" pitchFamily="18" charset="0"/>
              </a:rPr>
              <a:t> ở </a:t>
            </a:r>
            <a:r>
              <a:rPr lang="en-US" sz="4400" dirty="0" err="1">
                <a:latin typeface="Arial" panose="020B0604020202020204" pitchFamily="34" charset="0"/>
                <a:ea typeface="Calibri" panose="020F0502020204030204" pitchFamily="34" charset="0"/>
                <a:cs typeface="Times New Roman" panose="02020603050405020304" pitchFamily="18" charset="0"/>
              </a:rPr>
              <a:t>địa</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phương</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mà</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em</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thích</a:t>
            </a:r>
            <a:r>
              <a:rPr lang="en-US" sz="4400" dirty="0">
                <a:latin typeface="Arial" panose="020B0604020202020204" pitchFamily="34" charset="0"/>
                <a:ea typeface="Calibri" panose="020F0502020204030204" pitchFamily="34"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93603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grpSp>
        <p:nvGrpSpPr>
          <p:cNvPr id="3" name="Group 3"/>
          <p:cNvGrpSpPr/>
          <p:nvPr/>
        </p:nvGrpSpPr>
        <p:grpSpPr>
          <a:xfrm>
            <a:off x="1219200" y="3086100"/>
            <a:ext cx="7918561" cy="5359828"/>
            <a:chOff x="0" y="0"/>
            <a:chExt cx="3853389" cy="1478066"/>
          </a:xfrm>
        </p:grpSpPr>
        <p:sp>
          <p:nvSpPr>
            <p:cNvPr id="4" name="Freeform 4"/>
            <p:cNvSpPr/>
            <p:nvPr/>
          </p:nvSpPr>
          <p:spPr>
            <a:xfrm>
              <a:off x="10160" y="16510"/>
              <a:ext cx="3830529" cy="1450126"/>
            </a:xfrm>
            <a:custGeom>
              <a:avLst/>
              <a:gdLst/>
              <a:ahLst/>
              <a:cxnLst/>
              <a:rect l="l" t="t" r="r" b="b"/>
              <a:pathLst>
                <a:path w="3830529" h="1450126">
                  <a:moveTo>
                    <a:pt x="3830529" y="1450126"/>
                  </a:moveTo>
                  <a:lnTo>
                    <a:pt x="0" y="1442506"/>
                  </a:lnTo>
                  <a:lnTo>
                    <a:pt x="0" y="516169"/>
                  </a:lnTo>
                  <a:lnTo>
                    <a:pt x="17780" y="19050"/>
                  </a:lnTo>
                  <a:lnTo>
                    <a:pt x="1908061" y="0"/>
                  </a:lnTo>
                  <a:lnTo>
                    <a:pt x="3811479" y="5080"/>
                  </a:lnTo>
                  <a:close/>
                </a:path>
              </a:pathLst>
            </a:custGeom>
            <a:solidFill>
              <a:srgbClr val="FFF5FB"/>
            </a:solidFill>
          </p:spPr>
        </p:sp>
        <p:sp>
          <p:nvSpPr>
            <p:cNvPr id="5" name="Freeform 5"/>
            <p:cNvSpPr/>
            <p:nvPr/>
          </p:nvSpPr>
          <p:spPr>
            <a:xfrm>
              <a:off x="-3810" y="0"/>
              <a:ext cx="3859739" cy="1476796"/>
            </a:xfrm>
            <a:custGeom>
              <a:avLst/>
              <a:gdLst/>
              <a:ahLst/>
              <a:cxnLst/>
              <a:rect l="l" t="t" r="r" b="b"/>
              <a:pathLst>
                <a:path w="3859739" h="1476796">
                  <a:moveTo>
                    <a:pt x="3825449" y="21590"/>
                  </a:moveTo>
                  <a:cubicBezTo>
                    <a:pt x="3826719" y="34290"/>
                    <a:pt x="3826719" y="44450"/>
                    <a:pt x="3827989" y="54610"/>
                  </a:cubicBezTo>
                  <a:cubicBezTo>
                    <a:pt x="3830529" y="85242"/>
                    <a:pt x="3831799" y="115503"/>
                    <a:pt x="3834339" y="144684"/>
                  </a:cubicBezTo>
                  <a:cubicBezTo>
                    <a:pt x="3834339" y="186834"/>
                    <a:pt x="3847039" y="1017942"/>
                    <a:pt x="3853389" y="1060092"/>
                  </a:cubicBezTo>
                  <a:cubicBezTo>
                    <a:pt x="3859739" y="1123857"/>
                    <a:pt x="3855929" y="1188703"/>
                    <a:pt x="3855929" y="1252468"/>
                  </a:cubicBezTo>
                  <a:cubicBezTo>
                    <a:pt x="3855929" y="1308668"/>
                    <a:pt x="3857199" y="1360545"/>
                    <a:pt x="3858469" y="1415836"/>
                  </a:cubicBezTo>
                  <a:cubicBezTo>
                    <a:pt x="3858469" y="1437426"/>
                    <a:pt x="3858469" y="1451396"/>
                    <a:pt x="3858469" y="1475526"/>
                  </a:cubicBezTo>
                  <a:cubicBezTo>
                    <a:pt x="3835609" y="1475526"/>
                    <a:pt x="3815289" y="1476796"/>
                    <a:pt x="3788010" y="1475526"/>
                  </a:cubicBezTo>
                  <a:cubicBezTo>
                    <a:pt x="3594876" y="1470446"/>
                    <a:pt x="3398770" y="1476796"/>
                    <a:pt x="3205635" y="1471716"/>
                  </a:cubicBezTo>
                  <a:cubicBezTo>
                    <a:pt x="3089754" y="1467906"/>
                    <a:pt x="2976844" y="1470446"/>
                    <a:pt x="2860964" y="1467906"/>
                  </a:cubicBezTo>
                  <a:cubicBezTo>
                    <a:pt x="2807480" y="1466636"/>
                    <a:pt x="2753997" y="1465366"/>
                    <a:pt x="2700513" y="1464096"/>
                  </a:cubicBezTo>
                  <a:cubicBezTo>
                    <a:pt x="2667829" y="1464096"/>
                    <a:pt x="2638116" y="1465366"/>
                    <a:pt x="2605431" y="1465366"/>
                  </a:cubicBezTo>
                  <a:cubicBezTo>
                    <a:pt x="2522235" y="1464096"/>
                    <a:pt x="2293444" y="1465366"/>
                    <a:pt x="2210248" y="1464096"/>
                  </a:cubicBezTo>
                  <a:cubicBezTo>
                    <a:pt x="2150822" y="1462826"/>
                    <a:pt x="962300" y="1471716"/>
                    <a:pt x="902874" y="1470446"/>
                  </a:cubicBezTo>
                  <a:cubicBezTo>
                    <a:pt x="888017" y="1470446"/>
                    <a:pt x="870189" y="1471716"/>
                    <a:pt x="855333" y="1471716"/>
                  </a:cubicBezTo>
                  <a:cubicBezTo>
                    <a:pt x="819677" y="1471716"/>
                    <a:pt x="786993" y="1472986"/>
                    <a:pt x="751337" y="1472986"/>
                  </a:cubicBezTo>
                  <a:cubicBezTo>
                    <a:pt x="662198" y="1472986"/>
                    <a:pt x="576030" y="1471716"/>
                    <a:pt x="486891" y="1470446"/>
                  </a:cubicBezTo>
                  <a:cubicBezTo>
                    <a:pt x="433408" y="1469176"/>
                    <a:pt x="379924" y="1467906"/>
                    <a:pt x="329412" y="1466636"/>
                  </a:cubicBezTo>
                  <a:cubicBezTo>
                    <a:pt x="234330" y="1465366"/>
                    <a:pt x="139249" y="1464096"/>
                    <a:pt x="48260" y="1464096"/>
                  </a:cubicBezTo>
                  <a:cubicBezTo>
                    <a:pt x="38100" y="1464096"/>
                    <a:pt x="29210" y="1464096"/>
                    <a:pt x="19050" y="1462826"/>
                  </a:cubicBezTo>
                  <a:cubicBezTo>
                    <a:pt x="10160" y="1461556"/>
                    <a:pt x="5080" y="1455206"/>
                    <a:pt x="7620" y="1446316"/>
                  </a:cubicBezTo>
                  <a:cubicBezTo>
                    <a:pt x="16510" y="1414583"/>
                    <a:pt x="12700" y="1387564"/>
                    <a:pt x="11430" y="1359464"/>
                  </a:cubicBezTo>
                  <a:cubicBezTo>
                    <a:pt x="10160" y="1302183"/>
                    <a:pt x="6350" y="1245984"/>
                    <a:pt x="7620" y="1188703"/>
                  </a:cubicBezTo>
                  <a:cubicBezTo>
                    <a:pt x="5080" y="1117372"/>
                    <a:pt x="0" y="234387"/>
                    <a:pt x="7620" y="161976"/>
                  </a:cubicBezTo>
                  <a:cubicBezTo>
                    <a:pt x="8890" y="147926"/>
                    <a:pt x="7620" y="132795"/>
                    <a:pt x="8890" y="118745"/>
                  </a:cubicBezTo>
                  <a:cubicBezTo>
                    <a:pt x="10160" y="96049"/>
                    <a:pt x="12700" y="71192"/>
                    <a:pt x="13970" y="44450"/>
                  </a:cubicBezTo>
                  <a:cubicBezTo>
                    <a:pt x="13970" y="41910"/>
                    <a:pt x="15240" y="39370"/>
                    <a:pt x="16510" y="38100"/>
                  </a:cubicBezTo>
                  <a:cubicBezTo>
                    <a:pt x="38100" y="35560"/>
                    <a:pt x="64966" y="30480"/>
                    <a:pt x="112507" y="29210"/>
                  </a:cubicBezTo>
                  <a:cubicBezTo>
                    <a:pt x="192732" y="25400"/>
                    <a:pt x="272957" y="22860"/>
                    <a:pt x="356154" y="20320"/>
                  </a:cubicBezTo>
                  <a:cubicBezTo>
                    <a:pt x="412609" y="17780"/>
                    <a:pt x="469063" y="16510"/>
                    <a:pt x="522547" y="13970"/>
                  </a:cubicBezTo>
                  <a:cubicBezTo>
                    <a:pt x="576030" y="11430"/>
                    <a:pt x="632485" y="8890"/>
                    <a:pt x="685969" y="8890"/>
                  </a:cubicBezTo>
                  <a:cubicBezTo>
                    <a:pt x="745395" y="7620"/>
                    <a:pt x="804821" y="10160"/>
                    <a:pt x="864247" y="8890"/>
                  </a:cubicBezTo>
                  <a:cubicBezTo>
                    <a:pt x="938529" y="8890"/>
                    <a:pt x="2284530" y="6350"/>
                    <a:pt x="2358813" y="5080"/>
                  </a:cubicBezTo>
                  <a:cubicBezTo>
                    <a:pt x="2430124" y="3810"/>
                    <a:pt x="2501436" y="2540"/>
                    <a:pt x="2575718" y="2540"/>
                  </a:cubicBezTo>
                  <a:cubicBezTo>
                    <a:pt x="2697542" y="1270"/>
                    <a:pt x="2816394" y="0"/>
                    <a:pt x="2938218" y="0"/>
                  </a:cubicBezTo>
                  <a:cubicBezTo>
                    <a:pt x="2988730" y="0"/>
                    <a:pt x="3042213" y="2540"/>
                    <a:pt x="3092725" y="2540"/>
                  </a:cubicBezTo>
                  <a:cubicBezTo>
                    <a:pt x="3232377" y="3810"/>
                    <a:pt x="3374999" y="5080"/>
                    <a:pt x="3514651" y="7620"/>
                  </a:cubicBezTo>
                  <a:cubicBezTo>
                    <a:pt x="3588933" y="8890"/>
                    <a:pt x="3663216" y="12700"/>
                    <a:pt x="3737498" y="16510"/>
                  </a:cubicBezTo>
                  <a:cubicBezTo>
                    <a:pt x="3755326" y="16510"/>
                    <a:pt x="3773154" y="16510"/>
                    <a:pt x="3788010" y="16510"/>
                  </a:cubicBezTo>
                  <a:cubicBezTo>
                    <a:pt x="3806399" y="17780"/>
                    <a:pt x="3815289" y="20320"/>
                    <a:pt x="3825449" y="21590"/>
                  </a:cubicBezTo>
                  <a:close/>
                  <a:moveTo>
                    <a:pt x="3835609" y="1459016"/>
                  </a:moveTo>
                  <a:cubicBezTo>
                    <a:pt x="3836879" y="1442506"/>
                    <a:pt x="3838149" y="1429806"/>
                    <a:pt x="3838149" y="1417106"/>
                  </a:cubicBezTo>
                  <a:cubicBezTo>
                    <a:pt x="3836879" y="1355141"/>
                    <a:pt x="3835609" y="1297860"/>
                    <a:pt x="3835609" y="1236257"/>
                  </a:cubicBezTo>
                  <a:cubicBezTo>
                    <a:pt x="3835609" y="1208157"/>
                    <a:pt x="3838149" y="1180057"/>
                    <a:pt x="3836879" y="1151957"/>
                  </a:cubicBezTo>
                  <a:cubicBezTo>
                    <a:pt x="3836879" y="1126019"/>
                    <a:pt x="3835609" y="1099000"/>
                    <a:pt x="3834339" y="1073061"/>
                  </a:cubicBezTo>
                  <a:cubicBezTo>
                    <a:pt x="3829259" y="1033073"/>
                    <a:pt x="3817829" y="205207"/>
                    <a:pt x="3817829" y="165218"/>
                  </a:cubicBezTo>
                  <a:cubicBezTo>
                    <a:pt x="3815289" y="131715"/>
                    <a:pt x="3812749" y="97130"/>
                    <a:pt x="3810209" y="63500"/>
                  </a:cubicBezTo>
                  <a:cubicBezTo>
                    <a:pt x="3808939" y="44450"/>
                    <a:pt x="3807669" y="43180"/>
                    <a:pt x="3779097" y="41910"/>
                  </a:cubicBezTo>
                  <a:cubicBezTo>
                    <a:pt x="3770183" y="41910"/>
                    <a:pt x="3764240" y="41910"/>
                    <a:pt x="3755326" y="40640"/>
                  </a:cubicBezTo>
                  <a:cubicBezTo>
                    <a:pt x="3681044" y="36830"/>
                    <a:pt x="3603790" y="31750"/>
                    <a:pt x="3529507" y="30480"/>
                  </a:cubicBezTo>
                  <a:cubicBezTo>
                    <a:pt x="3348258" y="26670"/>
                    <a:pt x="3164037" y="25400"/>
                    <a:pt x="2982787" y="22860"/>
                  </a:cubicBezTo>
                  <a:cubicBezTo>
                    <a:pt x="2956045" y="22860"/>
                    <a:pt x="2926332" y="22860"/>
                    <a:pt x="2899591" y="22860"/>
                  </a:cubicBezTo>
                  <a:cubicBezTo>
                    <a:pt x="2855021" y="22860"/>
                    <a:pt x="2810451" y="22860"/>
                    <a:pt x="2768853" y="22860"/>
                  </a:cubicBezTo>
                  <a:cubicBezTo>
                    <a:pt x="2673771" y="22860"/>
                    <a:pt x="2578690" y="22860"/>
                    <a:pt x="2486579" y="24130"/>
                  </a:cubicBezTo>
                  <a:cubicBezTo>
                    <a:pt x="2406354" y="25400"/>
                    <a:pt x="1054410" y="29210"/>
                    <a:pt x="974185" y="29210"/>
                  </a:cubicBezTo>
                  <a:cubicBezTo>
                    <a:pt x="843448" y="29210"/>
                    <a:pt x="712710" y="26670"/>
                    <a:pt x="581973" y="33020"/>
                  </a:cubicBezTo>
                  <a:cubicBezTo>
                    <a:pt x="513633" y="36830"/>
                    <a:pt x="448264" y="36830"/>
                    <a:pt x="382896" y="38100"/>
                  </a:cubicBezTo>
                  <a:cubicBezTo>
                    <a:pt x="269986" y="41910"/>
                    <a:pt x="157076" y="45720"/>
                    <a:pt x="49530" y="50800"/>
                  </a:cubicBezTo>
                  <a:cubicBezTo>
                    <a:pt x="36830" y="50800"/>
                    <a:pt x="34290" y="53340"/>
                    <a:pt x="33020" y="67949"/>
                  </a:cubicBezTo>
                  <a:cubicBezTo>
                    <a:pt x="31750" y="87403"/>
                    <a:pt x="31750" y="106857"/>
                    <a:pt x="30480" y="126311"/>
                  </a:cubicBezTo>
                  <a:cubicBezTo>
                    <a:pt x="29210" y="158734"/>
                    <a:pt x="26670" y="190076"/>
                    <a:pt x="25400" y="222499"/>
                  </a:cubicBezTo>
                  <a:cubicBezTo>
                    <a:pt x="20320" y="257083"/>
                    <a:pt x="26670" y="1102242"/>
                    <a:pt x="29210" y="1136826"/>
                  </a:cubicBezTo>
                  <a:cubicBezTo>
                    <a:pt x="29210" y="1173572"/>
                    <a:pt x="29210" y="1211399"/>
                    <a:pt x="30480" y="1248145"/>
                  </a:cubicBezTo>
                  <a:cubicBezTo>
                    <a:pt x="30480" y="1275164"/>
                    <a:pt x="33020" y="1302183"/>
                    <a:pt x="33020" y="1329203"/>
                  </a:cubicBezTo>
                  <a:cubicBezTo>
                    <a:pt x="33020" y="1358383"/>
                    <a:pt x="33020" y="1387564"/>
                    <a:pt x="31750" y="1417106"/>
                  </a:cubicBezTo>
                  <a:cubicBezTo>
                    <a:pt x="31750" y="1420916"/>
                    <a:pt x="31750" y="1423456"/>
                    <a:pt x="31750" y="1427266"/>
                  </a:cubicBezTo>
                  <a:cubicBezTo>
                    <a:pt x="31750" y="1437426"/>
                    <a:pt x="35560" y="1441236"/>
                    <a:pt x="44450" y="1441236"/>
                  </a:cubicBezTo>
                  <a:cubicBezTo>
                    <a:pt x="70909" y="1441236"/>
                    <a:pt x="112507" y="1442506"/>
                    <a:pt x="151134" y="1442506"/>
                  </a:cubicBezTo>
                  <a:cubicBezTo>
                    <a:pt x="207589" y="1442506"/>
                    <a:pt x="267015" y="1439966"/>
                    <a:pt x="323469" y="1442506"/>
                  </a:cubicBezTo>
                  <a:cubicBezTo>
                    <a:pt x="415580" y="1446316"/>
                    <a:pt x="507690" y="1448856"/>
                    <a:pt x="599801" y="1447586"/>
                  </a:cubicBezTo>
                  <a:cubicBezTo>
                    <a:pt x="659227" y="1446316"/>
                    <a:pt x="715682" y="1448856"/>
                    <a:pt x="775108" y="1448856"/>
                  </a:cubicBezTo>
                  <a:cubicBezTo>
                    <a:pt x="861276" y="1448856"/>
                    <a:pt x="947443" y="1447586"/>
                    <a:pt x="1033611" y="1448856"/>
                  </a:cubicBezTo>
                  <a:cubicBezTo>
                    <a:pt x="1161377" y="1450126"/>
                    <a:pt x="2563833" y="1439966"/>
                    <a:pt x="2694571" y="1442506"/>
                  </a:cubicBezTo>
                  <a:cubicBezTo>
                    <a:pt x="2751025" y="1443776"/>
                    <a:pt x="2807480" y="1445046"/>
                    <a:pt x="2860964" y="1445046"/>
                  </a:cubicBezTo>
                  <a:cubicBezTo>
                    <a:pt x="2959017" y="1447586"/>
                    <a:pt x="3054098" y="1443776"/>
                    <a:pt x="3152152" y="1447586"/>
                  </a:cubicBezTo>
                  <a:cubicBezTo>
                    <a:pt x="3232377" y="1450126"/>
                    <a:pt x="3312602" y="1450126"/>
                    <a:pt x="3392827" y="1452666"/>
                  </a:cubicBezTo>
                  <a:cubicBezTo>
                    <a:pt x="3511679" y="1456476"/>
                    <a:pt x="3630532" y="1459016"/>
                    <a:pt x="3749384" y="1460286"/>
                  </a:cubicBezTo>
                  <a:cubicBezTo>
                    <a:pt x="3793953" y="1460286"/>
                    <a:pt x="3815289" y="1459016"/>
                    <a:pt x="3835609" y="1459016"/>
                  </a:cubicBezTo>
                  <a:close/>
                </a:path>
              </a:pathLst>
            </a:custGeom>
            <a:solidFill>
              <a:srgbClr val="FCD7D7"/>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99322" y="4843531"/>
            <a:ext cx="5400972" cy="5722885"/>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1854" r="30887" b="55189"/>
          <a:stretch>
            <a:fillRect/>
          </a:stretch>
        </p:blipFill>
        <p:spPr>
          <a:xfrm>
            <a:off x="15092076" y="6495719"/>
            <a:ext cx="3195924" cy="3791281"/>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244209" y="8051360"/>
            <a:ext cx="1927479" cy="38384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248184" y="3201267"/>
            <a:ext cx="2616098" cy="457389"/>
          </a:xfrm>
          <a:prstGeom prst="rect">
            <a:avLst/>
          </a:prstGeom>
        </p:spPr>
      </p:pic>
      <p:sp>
        <p:nvSpPr>
          <p:cNvPr id="11" name="Rectangle 10">
            <a:extLst>
              <a:ext uri="{FF2B5EF4-FFF2-40B4-BE49-F238E27FC236}">
                <a16:creationId xmlns:a16="http://schemas.microsoft.com/office/drawing/2014/main" id="{BA0AA16A-2138-4818-9434-AC94C966F67E}"/>
              </a:ext>
            </a:extLst>
          </p:cNvPr>
          <p:cNvSpPr/>
          <p:nvPr/>
        </p:nvSpPr>
        <p:spPr>
          <a:xfrm>
            <a:off x="2273524" y="4268305"/>
            <a:ext cx="5761183" cy="3013838"/>
          </a:xfrm>
          <a:prstGeom prst="rect">
            <a:avLst/>
          </a:prstGeom>
        </p:spPr>
        <p:txBody>
          <a:bodyPr wrap="square">
            <a:spAutoFit/>
          </a:bodyPr>
          <a:lstStyle/>
          <a:p>
            <a:pPr algn="just">
              <a:lnSpc>
                <a:spcPct val="150000"/>
              </a:lnSpc>
              <a:spcAft>
                <a:spcPts val="0"/>
              </a:spcAft>
            </a:pPr>
            <a:r>
              <a:rPr lang="en-US" sz="4400" dirty="0" err="1">
                <a:solidFill>
                  <a:srgbClr val="000000"/>
                </a:solidFill>
                <a:latin typeface="Arial" panose="020B0604020202020204" pitchFamily="34" charset="0"/>
                <a:ea typeface="Arial" panose="020B0604020202020204" pitchFamily="34" charset="0"/>
                <a:cs typeface="Arial" panose="020B0604020202020204" pitchFamily="34" charset="0"/>
              </a:rPr>
              <a:t>Em</a:t>
            </a:r>
            <a:r>
              <a:rPr lang="en-US" sz="44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400" dirty="0" err="1">
                <a:solidFill>
                  <a:srgbClr val="000000"/>
                </a:solidFill>
                <a:latin typeface="Arial" panose="020B0604020202020204" pitchFamily="34" charset="0"/>
                <a:ea typeface="Arial" panose="020B0604020202020204" pitchFamily="34" charset="0"/>
                <a:cs typeface="Arial" panose="020B0604020202020204" pitchFamily="34" charset="0"/>
              </a:rPr>
              <a:t>hãy</a:t>
            </a:r>
            <a:r>
              <a:rPr lang="en-US" sz="44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vi-VN" sz="4400" dirty="0">
                <a:solidFill>
                  <a:srgbClr val="000000"/>
                </a:solidFill>
                <a:latin typeface="Arial" panose="020B0604020202020204" pitchFamily="34" charset="0"/>
                <a:ea typeface="Arial" panose="020B0604020202020204" pitchFamily="34" charset="0"/>
                <a:cs typeface="Arial" panose="020B0604020202020204" pitchFamily="34" charset="0"/>
              </a:rPr>
              <a:t>giới thiệu về</a:t>
            </a:r>
            <a:r>
              <a:rPr lang="en-US" sz="44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400" dirty="0" err="1">
                <a:solidFill>
                  <a:srgbClr val="000000"/>
                </a:solidFill>
                <a:latin typeface="Arial" panose="020B0604020202020204" pitchFamily="34" charset="0"/>
                <a:ea typeface="Arial" panose="020B0604020202020204" pitchFamily="34" charset="0"/>
                <a:cs typeface="Arial" panose="020B0604020202020204" pitchFamily="34" charset="0"/>
              </a:rPr>
              <a:t>một</a:t>
            </a:r>
            <a:r>
              <a:rPr lang="en-US" sz="44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400" dirty="0" err="1">
                <a:solidFill>
                  <a:srgbClr val="000000"/>
                </a:solidFill>
                <a:latin typeface="Arial" panose="020B0604020202020204" pitchFamily="34" charset="0"/>
                <a:ea typeface="Arial" panose="020B0604020202020204" pitchFamily="34" charset="0"/>
                <a:cs typeface="Arial" panose="020B0604020202020204" pitchFamily="34" charset="0"/>
              </a:rPr>
              <a:t>số</a:t>
            </a:r>
            <a:r>
              <a:rPr lang="en-US" sz="44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vi-VN" sz="4400" dirty="0">
                <a:solidFill>
                  <a:srgbClr val="000000"/>
                </a:solidFill>
                <a:latin typeface="Arial" panose="020B0604020202020204" pitchFamily="34" charset="0"/>
                <a:ea typeface="Arial" panose="020B0604020202020204" pitchFamily="34" charset="0"/>
                <a:cs typeface="Arial" panose="020B0604020202020204" pitchFamily="34" charset="0"/>
              </a:rPr>
              <a:t>di tích lịch sử mà em biết. </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7">
            <a:extLst>
              <a:ext uri="{FF2B5EF4-FFF2-40B4-BE49-F238E27FC236}">
                <a16:creationId xmlns:a16="http://schemas.microsoft.com/office/drawing/2014/main" id="{616D3DB8-95FC-49BA-BBBD-68AAA765B4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 y="-3067131"/>
            <a:ext cx="5400972" cy="5722885"/>
          </a:xfrm>
          <a:prstGeom prst="rect">
            <a:avLst/>
          </a:prstGeom>
        </p:spPr>
      </p:pic>
      <p:sp>
        <p:nvSpPr>
          <p:cNvPr id="6" name="TextBox 5">
            <a:extLst>
              <a:ext uri="{FF2B5EF4-FFF2-40B4-BE49-F238E27FC236}">
                <a16:creationId xmlns:a16="http://schemas.microsoft.com/office/drawing/2014/main" id="{217B7A8F-B465-4F2F-AC59-9E6C6EC25185}"/>
              </a:ext>
            </a:extLst>
          </p:cNvPr>
          <p:cNvSpPr txBox="1"/>
          <p:nvPr/>
        </p:nvSpPr>
        <p:spPr>
          <a:xfrm>
            <a:off x="5185342" y="982811"/>
            <a:ext cx="7543800" cy="1549014"/>
          </a:xfrm>
          <a:prstGeom prst="rect">
            <a:avLst/>
          </a:prstGeom>
          <a:noFill/>
        </p:spPr>
        <p:txBody>
          <a:bodyPr wrap="square" rtlCol="0">
            <a:spAutoFit/>
          </a:bodyPr>
          <a:lstStyle/>
          <a:p>
            <a:pPr algn="ctr">
              <a:lnSpc>
                <a:spcPct val="150000"/>
              </a:lnSpc>
            </a:pPr>
            <a:r>
              <a:rPr lang="en-US" sz="7200" b="1" dirty="0">
                <a:latin typeface="Arial" panose="020B0604020202020204" pitchFamily="34" charset="0"/>
                <a:cs typeface="Arial" panose="020B0604020202020204" pitchFamily="34" charset="0"/>
              </a:rPr>
              <a:t>KHỞI ĐỘNG</a:t>
            </a:r>
          </a:p>
        </p:txBody>
      </p:sp>
      <p:pic>
        <p:nvPicPr>
          <p:cNvPr id="12" name="Picture 11">
            <a:extLst>
              <a:ext uri="{FF2B5EF4-FFF2-40B4-BE49-F238E27FC236}">
                <a16:creationId xmlns:a16="http://schemas.microsoft.com/office/drawing/2014/main" id="{2E99B33D-3860-4983-B049-84014285F9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61183" y="-43501"/>
            <a:ext cx="5726818" cy="4607616"/>
          </a:xfrm>
          <a:prstGeom prst="rect">
            <a:avLst/>
          </a:prstGeom>
        </p:spPr>
      </p:pic>
      <p:pic>
        <p:nvPicPr>
          <p:cNvPr id="15" name="Picture 14">
            <a:extLst>
              <a:ext uri="{FF2B5EF4-FFF2-40B4-BE49-F238E27FC236}">
                <a16:creationId xmlns:a16="http://schemas.microsoft.com/office/drawing/2014/main" id="{6DE2FA55-18CA-4CC1-BFF9-9C77B49ED27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53321" y="5496481"/>
            <a:ext cx="5238755" cy="479051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854" r="30887" b="55189"/>
          <a:stretch>
            <a:fillRect/>
          </a:stretch>
        </p:blipFill>
        <p:spPr>
          <a:xfrm>
            <a:off x="14715954" y="6110370"/>
            <a:ext cx="3520760" cy="417663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51477" r="43344"/>
          <a:stretch>
            <a:fillRect/>
          </a:stretch>
        </p:blipFill>
        <p:spPr>
          <a:xfrm rot="-73710">
            <a:off x="-2687131" y="-1258388"/>
            <a:ext cx="7401471" cy="4574175"/>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02818" y="826466"/>
            <a:ext cx="3324329" cy="644089"/>
          </a:xfrm>
          <a:prstGeom prst="rect">
            <a:avLst/>
          </a:prstGeom>
        </p:spPr>
      </p:pic>
      <p:pic>
        <p:nvPicPr>
          <p:cNvPr id="4" name="Picture 3">
            <a:extLst>
              <a:ext uri="{FF2B5EF4-FFF2-40B4-BE49-F238E27FC236}">
                <a16:creationId xmlns:a16="http://schemas.microsoft.com/office/drawing/2014/main" id="{F5C33646-7AE7-4BE7-81AD-888D1AA085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91416" y="1400565"/>
            <a:ext cx="5789968" cy="3742935"/>
          </a:xfrm>
          <a:prstGeom prst="rect">
            <a:avLst/>
          </a:prstGeom>
        </p:spPr>
      </p:pic>
      <p:pic>
        <p:nvPicPr>
          <p:cNvPr id="7" name="Picture 6">
            <a:extLst>
              <a:ext uri="{FF2B5EF4-FFF2-40B4-BE49-F238E27FC236}">
                <a16:creationId xmlns:a16="http://schemas.microsoft.com/office/drawing/2014/main" id="{E83DC094-5B56-4D4D-8919-B859E94D86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91416" y="5208719"/>
            <a:ext cx="5480850" cy="4866092"/>
          </a:xfrm>
          <a:prstGeom prst="rect">
            <a:avLst/>
          </a:prstGeom>
        </p:spPr>
      </p:pic>
      <p:pic>
        <p:nvPicPr>
          <p:cNvPr id="11" name="Picture 10">
            <a:extLst>
              <a:ext uri="{FF2B5EF4-FFF2-40B4-BE49-F238E27FC236}">
                <a16:creationId xmlns:a16="http://schemas.microsoft.com/office/drawing/2014/main" id="{780AE6EF-DB1F-401C-902D-036B17DACFF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29055" y="1792722"/>
            <a:ext cx="5480851" cy="8027507"/>
          </a:xfrm>
          <a:prstGeom prst="rect">
            <a:avLst/>
          </a:prstGeom>
        </p:spPr>
      </p:pic>
      <p:sp>
        <p:nvSpPr>
          <p:cNvPr id="12" name="TextBox 11">
            <a:extLst>
              <a:ext uri="{FF2B5EF4-FFF2-40B4-BE49-F238E27FC236}">
                <a16:creationId xmlns:a16="http://schemas.microsoft.com/office/drawing/2014/main" id="{C80C3367-CB1A-4D23-97A3-7B52C3471864}"/>
              </a:ext>
            </a:extLst>
          </p:cNvPr>
          <p:cNvSpPr txBox="1"/>
          <p:nvPr/>
        </p:nvSpPr>
        <p:spPr>
          <a:xfrm>
            <a:off x="5486400" y="301916"/>
            <a:ext cx="8496276" cy="1063433"/>
          </a:xfrm>
          <a:prstGeom prst="rect">
            <a:avLst/>
          </a:prstGeom>
          <a:noFill/>
        </p:spPr>
        <p:txBody>
          <a:bodyPr wrap="square" rtlCol="0">
            <a:spAutoFit/>
          </a:bodyPr>
          <a:lstStyle/>
          <a:p>
            <a:pPr algn="just">
              <a:lnSpc>
                <a:spcPct val="150000"/>
              </a:lnSpc>
            </a:pPr>
            <a:r>
              <a:rPr lang="en-US" sz="4800" dirty="0" err="1">
                <a:solidFill>
                  <a:srgbClr val="FF0000"/>
                </a:solidFill>
                <a:latin typeface="Arial" panose="020B0604020202020204" pitchFamily="34" charset="0"/>
                <a:cs typeface="Arial" panose="020B0604020202020204" pitchFamily="34" charset="0"/>
              </a:rPr>
              <a:t>Tham</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khảo</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sản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phẩm</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mĩ</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thuật</a:t>
            </a:r>
            <a:endParaRPr lang="en-US" sz="4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2299511"/>
      </p:ext>
    </p:extLst>
  </p:cSld>
  <p:clrMapOvr>
    <a:masterClrMapping/>
  </p:clrMapOvr>
  <mc:AlternateContent xmlns:mc="http://schemas.openxmlformats.org/markup-compatibility/2006" xmlns:p15="http://schemas.microsoft.com/office/powerpoint/2012/main">
    <mc:Choice Requires="p15">
      <p:transition>
        <p15:prstTrans prst="drap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out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854" r="30887" b="55189"/>
          <a:stretch>
            <a:fillRect/>
          </a:stretch>
        </p:blipFill>
        <p:spPr>
          <a:xfrm>
            <a:off x="16662979" y="8420100"/>
            <a:ext cx="1573734" cy="1866900"/>
          </a:xfrm>
          <a:prstGeom prst="rect">
            <a:avLst/>
          </a:prstGeom>
        </p:spPr>
      </p:pic>
      <p:grpSp>
        <p:nvGrpSpPr>
          <p:cNvPr id="3" name="Group 3"/>
          <p:cNvGrpSpPr/>
          <p:nvPr/>
        </p:nvGrpSpPr>
        <p:grpSpPr>
          <a:xfrm>
            <a:off x="1558558" y="2685913"/>
            <a:ext cx="14965987" cy="6225818"/>
            <a:chOff x="0" y="0"/>
            <a:chExt cx="4788109" cy="1586914"/>
          </a:xfrm>
        </p:grpSpPr>
        <p:sp>
          <p:nvSpPr>
            <p:cNvPr id="4" name="Freeform 4"/>
            <p:cNvSpPr/>
            <p:nvPr/>
          </p:nvSpPr>
          <p:spPr>
            <a:xfrm>
              <a:off x="10160" y="16510"/>
              <a:ext cx="4765249" cy="1558974"/>
            </a:xfrm>
            <a:custGeom>
              <a:avLst/>
              <a:gdLst/>
              <a:ahLst/>
              <a:cxnLst/>
              <a:rect l="l" t="t" r="r" b="b"/>
              <a:pathLst>
                <a:path w="4765249" h="1558974">
                  <a:moveTo>
                    <a:pt x="4765249" y="1558974"/>
                  </a:moveTo>
                  <a:lnTo>
                    <a:pt x="0" y="1551354"/>
                  </a:lnTo>
                  <a:lnTo>
                    <a:pt x="0" y="553920"/>
                  </a:lnTo>
                  <a:lnTo>
                    <a:pt x="17780" y="19050"/>
                  </a:lnTo>
                  <a:lnTo>
                    <a:pt x="2374220" y="0"/>
                  </a:lnTo>
                  <a:lnTo>
                    <a:pt x="4746199" y="5080"/>
                  </a:lnTo>
                  <a:close/>
                </a:path>
              </a:pathLst>
            </a:custGeom>
            <a:solidFill>
              <a:srgbClr val="FEF8F8"/>
            </a:solidFill>
          </p:spPr>
          <p:txBody>
            <a:bodyPr/>
            <a:lstStyle/>
            <a:p>
              <a:endParaRPr lang="en-US" dirty="0"/>
            </a:p>
          </p:txBody>
        </p:sp>
        <p:sp>
          <p:nvSpPr>
            <p:cNvPr id="5" name="Freeform 5"/>
            <p:cNvSpPr/>
            <p:nvPr/>
          </p:nvSpPr>
          <p:spPr>
            <a:xfrm>
              <a:off x="-3810" y="0"/>
              <a:ext cx="4794459" cy="1585644"/>
            </a:xfrm>
            <a:custGeom>
              <a:avLst/>
              <a:gdLst/>
              <a:ahLst/>
              <a:cxnLst/>
              <a:rect l="l" t="t" r="r" b="b"/>
              <a:pathLst>
                <a:path w="4794459" h="1585644">
                  <a:moveTo>
                    <a:pt x="4760169" y="21590"/>
                  </a:moveTo>
                  <a:cubicBezTo>
                    <a:pt x="4761439" y="34290"/>
                    <a:pt x="4761439" y="44450"/>
                    <a:pt x="4762709" y="54610"/>
                  </a:cubicBezTo>
                  <a:cubicBezTo>
                    <a:pt x="4765248" y="86926"/>
                    <a:pt x="4766519" y="119627"/>
                    <a:pt x="4769059" y="151159"/>
                  </a:cubicBezTo>
                  <a:cubicBezTo>
                    <a:pt x="4769059" y="196707"/>
                    <a:pt x="4781759" y="1094810"/>
                    <a:pt x="4788109" y="1140357"/>
                  </a:cubicBezTo>
                  <a:cubicBezTo>
                    <a:pt x="4794459" y="1209262"/>
                    <a:pt x="4790648" y="1279335"/>
                    <a:pt x="4790648" y="1348240"/>
                  </a:cubicBezTo>
                  <a:cubicBezTo>
                    <a:pt x="4790648" y="1408970"/>
                    <a:pt x="4791919" y="1465029"/>
                    <a:pt x="4793189" y="1524684"/>
                  </a:cubicBezTo>
                  <a:cubicBezTo>
                    <a:pt x="4793189" y="1546274"/>
                    <a:pt x="4793189" y="1560244"/>
                    <a:pt x="4793189" y="1584374"/>
                  </a:cubicBezTo>
                  <a:cubicBezTo>
                    <a:pt x="4770328" y="1584374"/>
                    <a:pt x="4750009" y="1585644"/>
                    <a:pt x="4719699" y="1584374"/>
                  </a:cubicBezTo>
                  <a:cubicBezTo>
                    <a:pt x="4478380" y="1579294"/>
                    <a:pt x="4233349" y="1585644"/>
                    <a:pt x="3992030" y="1580564"/>
                  </a:cubicBezTo>
                  <a:cubicBezTo>
                    <a:pt x="3847239" y="1576754"/>
                    <a:pt x="3706160" y="1579294"/>
                    <a:pt x="3561369" y="1576754"/>
                  </a:cubicBezTo>
                  <a:cubicBezTo>
                    <a:pt x="3494543" y="1575484"/>
                    <a:pt x="3427716" y="1574214"/>
                    <a:pt x="3360889" y="1572944"/>
                  </a:cubicBezTo>
                  <a:cubicBezTo>
                    <a:pt x="3320051" y="1572944"/>
                    <a:pt x="3282925" y="1574214"/>
                    <a:pt x="3242086" y="1574214"/>
                  </a:cubicBezTo>
                  <a:cubicBezTo>
                    <a:pt x="3138133" y="1572944"/>
                    <a:pt x="2852264" y="1574214"/>
                    <a:pt x="2748311" y="1572944"/>
                  </a:cubicBezTo>
                  <a:cubicBezTo>
                    <a:pt x="2674059" y="1571674"/>
                    <a:pt x="1189021" y="1580564"/>
                    <a:pt x="1114770" y="1579294"/>
                  </a:cubicBezTo>
                  <a:cubicBezTo>
                    <a:pt x="1096207" y="1579294"/>
                    <a:pt x="1073931" y="1580564"/>
                    <a:pt x="1055368" y="1580564"/>
                  </a:cubicBezTo>
                  <a:cubicBezTo>
                    <a:pt x="1010817" y="1580564"/>
                    <a:pt x="969978" y="1581834"/>
                    <a:pt x="925427" y="1581834"/>
                  </a:cubicBezTo>
                  <a:cubicBezTo>
                    <a:pt x="814049" y="1581834"/>
                    <a:pt x="706384" y="1580564"/>
                    <a:pt x="595006" y="1579294"/>
                  </a:cubicBezTo>
                  <a:cubicBezTo>
                    <a:pt x="528180" y="1578024"/>
                    <a:pt x="461353" y="1576754"/>
                    <a:pt x="398239" y="1575484"/>
                  </a:cubicBezTo>
                  <a:cubicBezTo>
                    <a:pt x="279436" y="1574214"/>
                    <a:pt x="160633" y="1572944"/>
                    <a:pt x="48260" y="1572944"/>
                  </a:cubicBezTo>
                  <a:cubicBezTo>
                    <a:pt x="38100" y="1572944"/>
                    <a:pt x="29210" y="1572944"/>
                    <a:pt x="19050" y="1571674"/>
                  </a:cubicBezTo>
                  <a:cubicBezTo>
                    <a:pt x="10160" y="1570404"/>
                    <a:pt x="5080" y="1564054"/>
                    <a:pt x="7620" y="1555164"/>
                  </a:cubicBezTo>
                  <a:cubicBezTo>
                    <a:pt x="16510" y="1523423"/>
                    <a:pt x="12700" y="1494226"/>
                    <a:pt x="11430" y="1463861"/>
                  </a:cubicBezTo>
                  <a:cubicBezTo>
                    <a:pt x="10160" y="1401963"/>
                    <a:pt x="6350" y="1341233"/>
                    <a:pt x="7620" y="1279335"/>
                  </a:cubicBezTo>
                  <a:cubicBezTo>
                    <a:pt x="5080" y="1202255"/>
                    <a:pt x="0" y="248094"/>
                    <a:pt x="7620" y="169846"/>
                  </a:cubicBezTo>
                  <a:cubicBezTo>
                    <a:pt x="8890" y="154663"/>
                    <a:pt x="7620" y="138313"/>
                    <a:pt x="8890" y="123130"/>
                  </a:cubicBezTo>
                  <a:cubicBezTo>
                    <a:pt x="10160" y="98605"/>
                    <a:pt x="12700" y="71743"/>
                    <a:pt x="13970" y="44450"/>
                  </a:cubicBezTo>
                  <a:cubicBezTo>
                    <a:pt x="13970" y="41910"/>
                    <a:pt x="15240" y="39370"/>
                    <a:pt x="16510" y="38100"/>
                  </a:cubicBezTo>
                  <a:cubicBezTo>
                    <a:pt x="38100" y="35560"/>
                    <a:pt x="67818" y="30480"/>
                    <a:pt x="127220" y="29210"/>
                  </a:cubicBezTo>
                  <a:cubicBezTo>
                    <a:pt x="227460" y="25400"/>
                    <a:pt x="327700" y="22860"/>
                    <a:pt x="431652" y="20320"/>
                  </a:cubicBezTo>
                  <a:cubicBezTo>
                    <a:pt x="502192" y="17780"/>
                    <a:pt x="572731" y="16510"/>
                    <a:pt x="639558" y="13970"/>
                  </a:cubicBezTo>
                  <a:cubicBezTo>
                    <a:pt x="706384" y="11430"/>
                    <a:pt x="776924" y="8890"/>
                    <a:pt x="843750" y="8890"/>
                  </a:cubicBezTo>
                  <a:cubicBezTo>
                    <a:pt x="918002" y="7620"/>
                    <a:pt x="992254" y="10160"/>
                    <a:pt x="1066506" y="8890"/>
                  </a:cubicBezTo>
                  <a:cubicBezTo>
                    <a:pt x="1159321" y="8890"/>
                    <a:pt x="2841126" y="6350"/>
                    <a:pt x="2933941" y="5080"/>
                  </a:cubicBezTo>
                  <a:cubicBezTo>
                    <a:pt x="3023043" y="3810"/>
                    <a:pt x="3112145" y="2540"/>
                    <a:pt x="3204960" y="2540"/>
                  </a:cubicBezTo>
                  <a:cubicBezTo>
                    <a:pt x="3357177" y="1270"/>
                    <a:pt x="3505680" y="0"/>
                    <a:pt x="3657897" y="0"/>
                  </a:cubicBezTo>
                  <a:cubicBezTo>
                    <a:pt x="3721011" y="0"/>
                    <a:pt x="3787838" y="2540"/>
                    <a:pt x="3850952" y="2540"/>
                  </a:cubicBezTo>
                  <a:cubicBezTo>
                    <a:pt x="4025444" y="3810"/>
                    <a:pt x="4203648" y="5080"/>
                    <a:pt x="4378140" y="7620"/>
                  </a:cubicBezTo>
                  <a:cubicBezTo>
                    <a:pt x="4470955" y="8890"/>
                    <a:pt x="4563770" y="12700"/>
                    <a:pt x="4656585" y="16510"/>
                  </a:cubicBezTo>
                  <a:cubicBezTo>
                    <a:pt x="4678860" y="16510"/>
                    <a:pt x="4701136" y="16510"/>
                    <a:pt x="4719699" y="16510"/>
                  </a:cubicBezTo>
                  <a:cubicBezTo>
                    <a:pt x="4741119" y="17780"/>
                    <a:pt x="4750009" y="20320"/>
                    <a:pt x="4760169" y="21590"/>
                  </a:cubicBezTo>
                  <a:close/>
                  <a:moveTo>
                    <a:pt x="4770329" y="1567864"/>
                  </a:moveTo>
                  <a:cubicBezTo>
                    <a:pt x="4771598" y="1551354"/>
                    <a:pt x="4772869" y="1538654"/>
                    <a:pt x="4772869" y="1525954"/>
                  </a:cubicBezTo>
                  <a:cubicBezTo>
                    <a:pt x="4771598" y="1459189"/>
                    <a:pt x="4770329" y="1397291"/>
                    <a:pt x="4770329" y="1330722"/>
                  </a:cubicBezTo>
                  <a:cubicBezTo>
                    <a:pt x="4770329" y="1300357"/>
                    <a:pt x="4772869" y="1269992"/>
                    <a:pt x="4771598" y="1239627"/>
                  </a:cubicBezTo>
                  <a:cubicBezTo>
                    <a:pt x="4771598" y="1211598"/>
                    <a:pt x="4770329" y="1182401"/>
                    <a:pt x="4769059" y="1154372"/>
                  </a:cubicBezTo>
                  <a:cubicBezTo>
                    <a:pt x="4763979" y="1111160"/>
                    <a:pt x="4752548" y="216561"/>
                    <a:pt x="4752548" y="173349"/>
                  </a:cubicBezTo>
                  <a:cubicBezTo>
                    <a:pt x="4750009" y="137145"/>
                    <a:pt x="4747469" y="99773"/>
                    <a:pt x="4744929" y="63500"/>
                  </a:cubicBezTo>
                  <a:cubicBezTo>
                    <a:pt x="4743659" y="44450"/>
                    <a:pt x="4742389" y="43180"/>
                    <a:pt x="4708561" y="41910"/>
                  </a:cubicBezTo>
                  <a:cubicBezTo>
                    <a:pt x="4697423" y="41910"/>
                    <a:pt x="4689998" y="41910"/>
                    <a:pt x="4678860" y="40640"/>
                  </a:cubicBezTo>
                  <a:cubicBezTo>
                    <a:pt x="4586045" y="36830"/>
                    <a:pt x="4489518" y="31750"/>
                    <a:pt x="4396703" y="30480"/>
                  </a:cubicBezTo>
                  <a:cubicBezTo>
                    <a:pt x="4170235" y="26670"/>
                    <a:pt x="3940054" y="25400"/>
                    <a:pt x="3713585" y="22860"/>
                  </a:cubicBezTo>
                  <a:cubicBezTo>
                    <a:pt x="3680172" y="22860"/>
                    <a:pt x="3643046" y="22860"/>
                    <a:pt x="3609633" y="22860"/>
                  </a:cubicBezTo>
                  <a:cubicBezTo>
                    <a:pt x="3553944" y="22860"/>
                    <a:pt x="3498255" y="22860"/>
                    <a:pt x="3446279" y="22860"/>
                  </a:cubicBezTo>
                  <a:cubicBezTo>
                    <a:pt x="3327476" y="22860"/>
                    <a:pt x="3208673" y="22860"/>
                    <a:pt x="3093582" y="24130"/>
                  </a:cubicBezTo>
                  <a:cubicBezTo>
                    <a:pt x="2993342" y="25400"/>
                    <a:pt x="1304112" y="29210"/>
                    <a:pt x="1203872" y="29210"/>
                  </a:cubicBezTo>
                  <a:cubicBezTo>
                    <a:pt x="1040518" y="29210"/>
                    <a:pt x="877164" y="26670"/>
                    <a:pt x="713810" y="33020"/>
                  </a:cubicBezTo>
                  <a:cubicBezTo>
                    <a:pt x="628420" y="36830"/>
                    <a:pt x="546743" y="36830"/>
                    <a:pt x="465066" y="38100"/>
                  </a:cubicBezTo>
                  <a:cubicBezTo>
                    <a:pt x="323987" y="41910"/>
                    <a:pt x="182909" y="45720"/>
                    <a:pt x="49530" y="50800"/>
                  </a:cubicBezTo>
                  <a:cubicBezTo>
                    <a:pt x="36830" y="50800"/>
                    <a:pt x="34290" y="53340"/>
                    <a:pt x="33020" y="68240"/>
                  </a:cubicBezTo>
                  <a:cubicBezTo>
                    <a:pt x="31750" y="89262"/>
                    <a:pt x="31750" y="110284"/>
                    <a:pt x="30480" y="131305"/>
                  </a:cubicBezTo>
                  <a:cubicBezTo>
                    <a:pt x="29210" y="166342"/>
                    <a:pt x="26670" y="200211"/>
                    <a:pt x="25400" y="235247"/>
                  </a:cubicBezTo>
                  <a:cubicBezTo>
                    <a:pt x="20320" y="272619"/>
                    <a:pt x="26670" y="1185904"/>
                    <a:pt x="29210" y="1223277"/>
                  </a:cubicBezTo>
                  <a:cubicBezTo>
                    <a:pt x="29210" y="1262985"/>
                    <a:pt x="29210" y="1303861"/>
                    <a:pt x="30480" y="1343569"/>
                  </a:cubicBezTo>
                  <a:cubicBezTo>
                    <a:pt x="30480" y="1372766"/>
                    <a:pt x="33020" y="1401963"/>
                    <a:pt x="33020" y="1431160"/>
                  </a:cubicBezTo>
                  <a:cubicBezTo>
                    <a:pt x="33020" y="1462693"/>
                    <a:pt x="33020" y="1494226"/>
                    <a:pt x="31750" y="1525954"/>
                  </a:cubicBezTo>
                  <a:cubicBezTo>
                    <a:pt x="31750" y="1529764"/>
                    <a:pt x="31750" y="1532304"/>
                    <a:pt x="31750" y="1536114"/>
                  </a:cubicBezTo>
                  <a:cubicBezTo>
                    <a:pt x="31750" y="1546274"/>
                    <a:pt x="35560" y="1550084"/>
                    <a:pt x="44450" y="1550084"/>
                  </a:cubicBezTo>
                  <a:cubicBezTo>
                    <a:pt x="75243" y="1550084"/>
                    <a:pt x="127220" y="1551354"/>
                    <a:pt x="175483" y="1551354"/>
                  </a:cubicBezTo>
                  <a:cubicBezTo>
                    <a:pt x="246023" y="1551354"/>
                    <a:pt x="320275" y="1548814"/>
                    <a:pt x="390814" y="1551354"/>
                  </a:cubicBezTo>
                  <a:cubicBezTo>
                    <a:pt x="505904" y="1555164"/>
                    <a:pt x="620995" y="1557704"/>
                    <a:pt x="736085" y="1556434"/>
                  </a:cubicBezTo>
                  <a:cubicBezTo>
                    <a:pt x="810337" y="1555164"/>
                    <a:pt x="880876" y="1557704"/>
                    <a:pt x="955128" y="1557704"/>
                  </a:cubicBezTo>
                  <a:cubicBezTo>
                    <a:pt x="1062793" y="1557704"/>
                    <a:pt x="1170459" y="1556434"/>
                    <a:pt x="1278124" y="1557704"/>
                  </a:cubicBezTo>
                  <a:cubicBezTo>
                    <a:pt x="1437765" y="1558974"/>
                    <a:pt x="3190110" y="1548814"/>
                    <a:pt x="3353464" y="1551354"/>
                  </a:cubicBezTo>
                  <a:cubicBezTo>
                    <a:pt x="3424003" y="1552624"/>
                    <a:pt x="3494543" y="1553894"/>
                    <a:pt x="3561369" y="1553894"/>
                  </a:cubicBezTo>
                  <a:cubicBezTo>
                    <a:pt x="3683885" y="1556434"/>
                    <a:pt x="3802688" y="1552624"/>
                    <a:pt x="3925204" y="1556434"/>
                  </a:cubicBezTo>
                  <a:cubicBezTo>
                    <a:pt x="4025444" y="1558974"/>
                    <a:pt x="4125684" y="1558974"/>
                    <a:pt x="4225924" y="1561514"/>
                  </a:cubicBezTo>
                  <a:cubicBezTo>
                    <a:pt x="4374427" y="1565324"/>
                    <a:pt x="4522931" y="1567864"/>
                    <a:pt x="4671435" y="1569134"/>
                  </a:cubicBezTo>
                  <a:cubicBezTo>
                    <a:pt x="4727124" y="1569134"/>
                    <a:pt x="4750009" y="1567864"/>
                    <a:pt x="4770329" y="1567864"/>
                  </a:cubicBezTo>
                  <a:close/>
                </a:path>
              </a:pathLst>
            </a:custGeom>
            <a:solidFill>
              <a:srgbClr val="FCD7D7"/>
            </a:solidFill>
          </p:spPr>
        </p:sp>
      </p:grpSp>
      <p:sp>
        <p:nvSpPr>
          <p:cNvPr id="7" name="TextBox 7"/>
          <p:cNvSpPr txBox="1"/>
          <p:nvPr/>
        </p:nvSpPr>
        <p:spPr>
          <a:xfrm>
            <a:off x="3424989" y="809482"/>
            <a:ext cx="11233125" cy="1213922"/>
          </a:xfrm>
          <a:prstGeom prst="rect">
            <a:avLst/>
          </a:prstGeom>
        </p:spPr>
        <p:txBody>
          <a:bodyPr lIns="0" tIns="0" rIns="0" bIns="0" rtlCol="0" anchor="t">
            <a:spAutoFit/>
          </a:bodyPr>
          <a:lstStyle/>
          <a:p>
            <a:pPr algn="ctr">
              <a:lnSpc>
                <a:spcPct val="150000"/>
              </a:lnSpc>
            </a:pPr>
            <a:r>
              <a:rPr lang="en-US" sz="6000" b="1" dirty="0">
                <a:solidFill>
                  <a:srgbClr val="000000"/>
                </a:solidFill>
                <a:latin typeface="Arial" panose="020B0604020202020204" pitchFamily="34" charset="0"/>
                <a:cs typeface="Arial" panose="020B0604020202020204" pitchFamily="34" charset="0"/>
              </a:rPr>
              <a:t>3. PHÂN TÍCH VÀ ĐÁNH GIÁ</a:t>
            </a: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51477" r="43344"/>
          <a:stretch>
            <a:fillRect/>
          </a:stretch>
        </p:blipFill>
        <p:spPr>
          <a:xfrm rot="-73710">
            <a:off x="-2687131" y="-1258388"/>
            <a:ext cx="7401471" cy="457417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23767">
            <a:off x="1169621" y="2477059"/>
            <a:ext cx="1171461" cy="10947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608085" y="8557550"/>
            <a:ext cx="2100059" cy="354181"/>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871159" y="2359791"/>
            <a:ext cx="1526079" cy="363953"/>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102818" y="826466"/>
            <a:ext cx="3324329" cy="644089"/>
          </a:xfrm>
          <a:prstGeom prst="rect">
            <a:avLst/>
          </a:prstGeom>
        </p:spPr>
      </p:pic>
      <p:sp>
        <p:nvSpPr>
          <p:cNvPr id="21" name="Rectangle 20">
            <a:extLst>
              <a:ext uri="{FF2B5EF4-FFF2-40B4-BE49-F238E27FC236}">
                <a16:creationId xmlns:a16="http://schemas.microsoft.com/office/drawing/2014/main" id="{222B227B-57BE-495D-B497-DD969CBEEB3B}"/>
              </a:ext>
            </a:extLst>
          </p:cNvPr>
          <p:cNvSpPr/>
          <p:nvPr/>
        </p:nvSpPr>
        <p:spPr>
          <a:xfrm>
            <a:off x="3120128" y="3191082"/>
            <a:ext cx="11751031" cy="5168274"/>
          </a:xfrm>
          <a:prstGeom prst="rect">
            <a:avLst/>
          </a:prstGeom>
        </p:spPr>
        <p:txBody>
          <a:bodyPr wrap="square">
            <a:spAutoFit/>
          </a:bodyPr>
          <a:lstStyle/>
          <a:p>
            <a:pPr algn="just">
              <a:lnSpc>
                <a:spcPct val="150000"/>
              </a:lnSpc>
              <a:spcBef>
                <a:spcPts val="100"/>
              </a:spcBef>
              <a:spcAft>
                <a:spcPts val="100"/>
              </a:spcAft>
            </a:pPr>
            <a:r>
              <a:rPr lang="en-US" sz="4400" dirty="0" err="1">
                <a:latin typeface="Arial" panose="020B0604020202020204" pitchFamily="34" charset="0"/>
                <a:ea typeface="Calibri" panose="020F0502020204030204" pitchFamily="34" charset="0"/>
                <a:cs typeface="Times New Roman" panose="02020603050405020304" pitchFamily="18" charset="0"/>
              </a:rPr>
              <a:t>Thảo</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luận</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và</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phân</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tích</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từng</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sản</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phẩm</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về</a:t>
            </a:r>
            <a:r>
              <a:rPr lang="en-US" sz="4400" dirty="0">
                <a:latin typeface="Arial" panose="020B0604020202020204" pitchFamily="34" charset="0"/>
                <a:ea typeface="Calibri" panose="020F0502020204030204" pitchFamily="34" charset="0"/>
                <a:cs typeface="Times New Roman" panose="02020603050405020304" pitchFamily="18" charset="0"/>
              </a:rPr>
              <a:t>:</a:t>
            </a:r>
          </a:p>
          <a:p>
            <a:pPr marL="571500" indent="-571500" algn="just">
              <a:lnSpc>
                <a:spcPct val="150000"/>
              </a:lnSpc>
              <a:spcBef>
                <a:spcPts val="100"/>
              </a:spcBef>
              <a:spcAft>
                <a:spcPts val="100"/>
              </a:spcAft>
              <a:buFont typeface="Arial" panose="020B0604020202020204" pitchFamily="34" charset="0"/>
              <a:buChar char="•"/>
            </a:pPr>
            <a:r>
              <a:rPr lang="en-US" sz="4400" dirty="0" err="1">
                <a:latin typeface="Arial" panose="020B0604020202020204" pitchFamily="34" charset="0"/>
                <a:ea typeface="Calibri" panose="020F0502020204030204" pitchFamily="34" charset="0"/>
                <a:cs typeface="Times New Roman" panose="02020603050405020304" pitchFamily="18" charset="0"/>
              </a:rPr>
              <a:t>Tên</a:t>
            </a:r>
            <a:r>
              <a:rPr lang="en-US" sz="4400" dirty="0">
                <a:latin typeface="Arial" panose="020B0604020202020204" pitchFamily="34" charset="0"/>
                <a:ea typeface="Calibri" panose="020F0502020204030204" pitchFamily="34" charset="0"/>
                <a:cs typeface="Times New Roman" panose="02020603050405020304" pitchFamily="18" charset="0"/>
              </a:rPr>
              <a:t> di </a:t>
            </a:r>
            <a:r>
              <a:rPr lang="en-US" sz="4400" dirty="0" err="1">
                <a:latin typeface="Arial" panose="020B0604020202020204" pitchFamily="34" charset="0"/>
                <a:ea typeface="Calibri" panose="020F0502020204030204" pitchFamily="34" charset="0"/>
                <a:cs typeface="Times New Roman" panose="02020603050405020304" pitchFamily="18" charset="0"/>
              </a:rPr>
              <a:t>tích</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mà</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cá</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nhân</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nhóm</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lựa</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chọn</a:t>
            </a:r>
            <a:endParaRPr lang="en-US" sz="44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100"/>
              </a:spcBef>
              <a:spcAft>
                <a:spcPts val="100"/>
              </a:spcAft>
              <a:buFont typeface="Arial" panose="020B0604020202020204" pitchFamily="34" charset="0"/>
              <a:buChar char="•"/>
            </a:pPr>
            <a:r>
              <a:rPr lang="en-US" sz="4400" dirty="0" err="1">
                <a:latin typeface="Arial" panose="020B0604020202020204" pitchFamily="34" charset="0"/>
                <a:ea typeface="Calibri" panose="020F0502020204030204" pitchFamily="34" charset="0"/>
                <a:cs typeface="Times New Roman" panose="02020603050405020304" pitchFamily="18" charset="0"/>
              </a:rPr>
              <a:t>Chất</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liệu</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sử</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dụng</a:t>
            </a:r>
            <a:endParaRPr lang="en-US" sz="44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100"/>
              </a:spcBef>
              <a:spcAft>
                <a:spcPts val="100"/>
              </a:spcAft>
              <a:buFont typeface="Arial" panose="020B0604020202020204" pitchFamily="34" charset="0"/>
              <a:buChar char="•"/>
            </a:pPr>
            <a:r>
              <a:rPr lang="en-US" sz="4400" dirty="0" err="1">
                <a:latin typeface="Arial" panose="020B0604020202020204" pitchFamily="34" charset="0"/>
                <a:ea typeface="Calibri" panose="020F0502020204030204" pitchFamily="34" charset="0"/>
                <a:cs typeface="Times New Roman" panose="02020603050405020304" pitchFamily="18" charset="0"/>
              </a:rPr>
              <a:t>Bố</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cục</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tỉ</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lệ</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kĩ</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thuật</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thể</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hiện</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và</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chất</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liệu</a:t>
            </a:r>
            <a:endParaRPr lang="en-US" sz="44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100"/>
              </a:spcBef>
              <a:spcAft>
                <a:spcPts val="100"/>
              </a:spcAft>
              <a:buFont typeface="Arial" panose="020B0604020202020204" pitchFamily="34" charset="0"/>
              <a:buChar char="•"/>
            </a:pPr>
            <a:r>
              <a:rPr lang="en-US" sz="4400" dirty="0" err="1">
                <a:latin typeface="Arial" panose="020B0604020202020204" pitchFamily="34" charset="0"/>
                <a:ea typeface="Calibri" panose="020F0502020204030204" pitchFamily="34" charset="0"/>
                <a:cs typeface="Times New Roman" panose="02020603050405020304" pitchFamily="18" charset="0"/>
              </a:rPr>
              <a:t>Giá</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trị</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thẩm</a:t>
            </a:r>
            <a:r>
              <a:rPr lang="en-US" sz="4400" dirty="0">
                <a:latin typeface="Arial" panose="020B0604020202020204" pitchFamily="34" charset="0"/>
                <a:ea typeface="Calibri" panose="020F0502020204030204" pitchFamily="34" charset="0"/>
                <a:cs typeface="Times New Roman" panose="02020603050405020304" pitchFamily="18" charset="0"/>
              </a:rPr>
              <a:t> </a:t>
            </a:r>
            <a:r>
              <a:rPr lang="en-US" sz="4400" dirty="0" err="1">
                <a:latin typeface="Arial" panose="020B0604020202020204" pitchFamily="34" charset="0"/>
                <a:ea typeface="Calibri" panose="020F0502020204030204" pitchFamily="34" charset="0"/>
                <a:cs typeface="Times New Roman" panose="02020603050405020304" pitchFamily="18" charset="0"/>
              </a:rPr>
              <a:t>mĩ</a:t>
            </a:r>
            <a:endParaRPr lang="en-US" sz="4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52463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wipe(down)">
                                      <p:cBhvr>
                                        <p:cTn id="26" dur="500"/>
                                        <p:tgtEl>
                                          <p:spTgt spid="2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xEl>
                                              <p:pRg st="1" end="1"/>
                                            </p:txEl>
                                          </p:spTgt>
                                        </p:tgtEl>
                                        <p:attrNameLst>
                                          <p:attrName>style.visibility</p:attrName>
                                        </p:attrNameLst>
                                      </p:cBhvr>
                                      <p:to>
                                        <p:strVal val="visible"/>
                                      </p:to>
                                    </p:set>
                                    <p:animEffect transition="in" filter="wipe(down)">
                                      <p:cBhvr>
                                        <p:cTn id="31" dur="500"/>
                                        <p:tgtEl>
                                          <p:spTgt spid="21">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1">
                                            <p:txEl>
                                              <p:pRg st="2" end="2"/>
                                            </p:txEl>
                                          </p:spTgt>
                                        </p:tgtEl>
                                        <p:attrNameLst>
                                          <p:attrName>style.visibility</p:attrName>
                                        </p:attrNameLst>
                                      </p:cBhvr>
                                      <p:to>
                                        <p:strVal val="visible"/>
                                      </p:to>
                                    </p:set>
                                    <p:animEffect transition="in" filter="wipe(down)">
                                      <p:cBhvr>
                                        <p:cTn id="36" dur="500"/>
                                        <p:tgtEl>
                                          <p:spTgt spid="21">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1">
                                            <p:txEl>
                                              <p:pRg st="3" end="3"/>
                                            </p:txEl>
                                          </p:spTgt>
                                        </p:tgtEl>
                                        <p:attrNameLst>
                                          <p:attrName>style.visibility</p:attrName>
                                        </p:attrNameLst>
                                      </p:cBhvr>
                                      <p:to>
                                        <p:strVal val="visible"/>
                                      </p:to>
                                    </p:set>
                                    <p:animEffect transition="in" filter="wipe(down)">
                                      <p:cBhvr>
                                        <p:cTn id="41" dur="500"/>
                                        <p:tgtEl>
                                          <p:spTgt spid="21">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1">
                                            <p:txEl>
                                              <p:pRg st="4" end="4"/>
                                            </p:txEl>
                                          </p:spTgt>
                                        </p:tgtEl>
                                        <p:attrNameLst>
                                          <p:attrName>style.visibility</p:attrName>
                                        </p:attrNameLst>
                                      </p:cBhvr>
                                      <p:to>
                                        <p:strVal val="visible"/>
                                      </p:to>
                                    </p:set>
                                    <p:animEffect transition="in" filter="wipe(down)">
                                      <p:cBhvr>
                                        <p:cTn id="46"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854" r="30887" b="55189"/>
          <a:stretch>
            <a:fillRect/>
          </a:stretch>
        </p:blipFill>
        <p:spPr>
          <a:xfrm>
            <a:off x="16662979" y="8420100"/>
            <a:ext cx="1573734" cy="1866900"/>
          </a:xfrm>
          <a:prstGeom prst="rect">
            <a:avLst/>
          </a:prstGeom>
        </p:spPr>
      </p:pic>
      <p:grpSp>
        <p:nvGrpSpPr>
          <p:cNvPr id="3" name="Group 3"/>
          <p:cNvGrpSpPr/>
          <p:nvPr/>
        </p:nvGrpSpPr>
        <p:grpSpPr>
          <a:xfrm>
            <a:off x="1558558" y="2685913"/>
            <a:ext cx="14965987" cy="6038987"/>
            <a:chOff x="0" y="0"/>
            <a:chExt cx="4788109" cy="1586914"/>
          </a:xfrm>
        </p:grpSpPr>
        <p:sp>
          <p:nvSpPr>
            <p:cNvPr id="4" name="Freeform 4"/>
            <p:cNvSpPr/>
            <p:nvPr/>
          </p:nvSpPr>
          <p:spPr>
            <a:xfrm>
              <a:off x="10160" y="16510"/>
              <a:ext cx="4765249" cy="1558974"/>
            </a:xfrm>
            <a:custGeom>
              <a:avLst/>
              <a:gdLst/>
              <a:ahLst/>
              <a:cxnLst/>
              <a:rect l="l" t="t" r="r" b="b"/>
              <a:pathLst>
                <a:path w="4765249" h="1558974">
                  <a:moveTo>
                    <a:pt x="4765249" y="1558974"/>
                  </a:moveTo>
                  <a:lnTo>
                    <a:pt x="0" y="1551354"/>
                  </a:lnTo>
                  <a:lnTo>
                    <a:pt x="0" y="553920"/>
                  </a:lnTo>
                  <a:lnTo>
                    <a:pt x="17780" y="19050"/>
                  </a:lnTo>
                  <a:lnTo>
                    <a:pt x="2374220" y="0"/>
                  </a:lnTo>
                  <a:lnTo>
                    <a:pt x="4746199" y="5080"/>
                  </a:lnTo>
                  <a:close/>
                </a:path>
              </a:pathLst>
            </a:custGeom>
            <a:solidFill>
              <a:srgbClr val="FEF8F8"/>
            </a:solidFill>
          </p:spPr>
          <p:txBody>
            <a:bodyPr/>
            <a:lstStyle/>
            <a:p>
              <a:endParaRPr lang="en-US" dirty="0"/>
            </a:p>
          </p:txBody>
        </p:sp>
        <p:sp>
          <p:nvSpPr>
            <p:cNvPr id="5" name="Freeform 5"/>
            <p:cNvSpPr/>
            <p:nvPr/>
          </p:nvSpPr>
          <p:spPr>
            <a:xfrm>
              <a:off x="-3810" y="0"/>
              <a:ext cx="4794459" cy="1585644"/>
            </a:xfrm>
            <a:custGeom>
              <a:avLst/>
              <a:gdLst/>
              <a:ahLst/>
              <a:cxnLst/>
              <a:rect l="l" t="t" r="r" b="b"/>
              <a:pathLst>
                <a:path w="4794459" h="1585644">
                  <a:moveTo>
                    <a:pt x="4760169" y="21590"/>
                  </a:moveTo>
                  <a:cubicBezTo>
                    <a:pt x="4761439" y="34290"/>
                    <a:pt x="4761439" y="44450"/>
                    <a:pt x="4762709" y="54610"/>
                  </a:cubicBezTo>
                  <a:cubicBezTo>
                    <a:pt x="4765248" y="86926"/>
                    <a:pt x="4766519" y="119627"/>
                    <a:pt x="4769059" y="151159"/>
                  </a:cubicBezTo>
                  <a:cubicBezTo>
                    <a:pt x="4769059" y="196707"/>
                    <a:pt x="4781759" y="1094810"/>
                    <a:pt x="4788109" y="1140357"/>
                  </a:cubicBezTo>
                  <a:cubicBezTo>
                    <a:pt x="4794459" y="1209262"/>
                    <a:pt x="4790648" y="1279335"/>
                    <a:pt x="4790648" y="1348240"/>
                  </a:cubicBezTo>
                  <a:cubicBezTo>
                    <a:pt x="4790648" y="1408970"/>
                    <a:pt x="4791919" y="1465029"/>
                    <a:pt x="4793189" y="1524684"/>
                  </a:cubicBezTo>
                  <a:cubicBezTo>
                    <a:pt x="4793189" y="1546274"/>
                    <a:pt x="4793189" y="1560244"/>
                    <a:pt x="4793189" y="1584374"/>
                  </a:cubicBezTo>
                  <a:cubicBezTo>
                    <a:pt x="4770328" y="1584374"/>
                    <a:pt x="4750009" y="1585644"/>
                    <a:pt x="4719699" y="1584374"/>
                  </a:cubicBezTo>
                  <a:cubicBezTo>
                    <a:pt x="4478380" y="1579294"/>
                    <a:pt x="4233349" y="1585644"/>
                    <a:pt x="3992030" y="1580564"/>
                  </a:cubicBezTo>
                  <a:cubicBezTo>
                    <a:pt x="3847239" y="1576754"/>
                    <a:pt x="3706160" y="1579294"/>
                    <a:pt x="3561369" y="1576754"/>
                  </a:cubicBezTo>
                  <a:cubicBezTo>
                    <a:pt x="3494543" y="1575484"/>
                    <a:pt x="3427716" y="1574214"/>
                    <a:pt x="3360889" y="1572944"/>
                  </a:cubicBezTo>
                  <a:cubicBezTo>
                    <a:pt x="3320051" y="1572944"/>
                    <a:pt x="3282925" y="1574214"/>
                    <a:pt x="3242086" y="1574214"/>
                  </a:cubicBezTo>
                  <a:cubicBezTo>
                    <a:pt x="3138133" y="1572944"/>
                    <a:pt x="2852264" y="1574214"/>
                    <a:pt x="2748311" y="1572944"/>
                  </a:cubicBezTo>
                  <a:cubicBezTo>
                    <a:pt x="2674059" y="1571674"/>
                    <a:pt x="1189021" y="1580564"/>
                    <a:pt x="1114770" y="1579294"/>
                  </a:cubicBezTo>
                  <a:cubicBezTo>
                    <a:pt x="1096207" y="1579294"/>
                    <a:pt x="1073931" y="1580564"/>
                    <a:pt x="1055368" y="1580564"/>
                  </a:cubicBezTo>
                  <a:cubicBezTo>
                    <a:pt x="1010817" y="1580564"/>
                    <a:pt x="969978" y="1581834"/>
                    <a:pt x="925427" y="1581834"/>
                  </a:cubicBezTo>
                  <a:cubicBezTo>
                    <a:pt x="814049" y="1581834"/>
                    <a:pt x="706384" y="1580564"/>
                    <a:pt x="595006" y="1579294"/>
                  </a:cubicBezTo>
                  <a:cubicBezTo>
                    <a:pt x="528180" y="1578024"/>
                    <a:pt x="461353" y="1576754"/>
                    <a:pt x="398239" y="1575484"/>
                  </a:cubicBezTo>
                  <a:cubicBezTo>
                    <a:pt x="279436" y="1574214"/>
                    <a:pt x="160633" y="1572944"/>
                    <a:pt x="48260" y="1572944"/>
                  </a:cubicBezTo>
                  <a:cubicBezTo>
                    <a:pt x="38100" y="1572944"/>
                    <a:pt x="29210" y="1572944"/>
                    <a:pt x="19050" y="1571674"/>
                  </a:cubicBezTo>
                  <a:cubicBezTo>
                    <a:pt x="10160" y="1570404"/>
                    <a:pt x="5080" y="1564054"/>
                    <a:pt x="7620" y="1555164"/>
                  </a:cubicBezTo>
                  <a:cubicBezTo>
                    <a:pt x="16510" y="1523423"/>
                    <a:pt x="12700" y="1494226"/>
                    <a:pt x="11430" y="1463861"/>
                  </a:cubicBezTo>
                  <a:cubicBezTo>
                    <a:pt x="10160" y="1401963"/>
                    <a:pt x="6350" y="1341233"/>
                    <a:pt x="7620" y="1279335"/>
                  </a:cubicBezTo>
                  <a:cubicBezTo>
                    <a:pt x="5080" y="1202255"/>
                    <a:pt x="0" y="248094"/>
                    <a:pt x="7620" y="169846"/>
                  </a:cubicBezTo>
                  <a:cubicBezTo>
                    <a:pt x="8890" y="154663"/>
                    <a:pt x="7620" y="138313"/>
                    <a:pt x="8890" y="123130"/>
                  </a:cubicBezTo>
                  <a:cubicBezTo>
                    <a:pt x="10160" y="98605"/>
                    <a:pt x="12700" y="71743"/>
                    <a:pt x="13970" y="44450"/>
                  </a:cubicBezTo>
                  <a:cubicBezTo>
                    <a:pt x="13970" y="41910"/>
                    <a:pt x="15240" y="39370"/>
                    <a:pt x="16510" y="38100"/>
                  </a:cubicBezTo>
                  <a:cubicBezTo>
                    <a:pt x="38100" y="35560"/>
                    <a:pt x="67818" y="30480"/>
                    <a:pt x="127220" y="29210"/>
                  </a:cubicBezTo>
                  <a:cubicBezTo>
                    <a:pt x="227460" y="25400"/>
                    <a:pt x="327700" y="22860"/>
                    <a:pt x="431652" y="20320"/>
                  </a:cubicBezTo>
                  <a:cubicBezTo>
                    <a:pt x="502192" y="17780"/>
                    <a:pt x="572731" y="16510"/>
                    <a:pt x="639558" y="13970"/>
                  </a:cubicBezTo>
                  <a:cubicBezTo>
                    <a:pt x="706384" y="11430"/>
                    <a:pt x="776924" y="8890"/>
                    <a:pt x="843750" y="8890"/>
                  </a:cubicBezTo>
                  <a:cubicBezTo>
                    <a:pt x="918002" y="7620"/>
                    <a:pt x="992254" y="10160"/>
                    <a:pt x="1066506" y="8890"/>
                  </a:cubicBezTo>
                  <a:cubicBezTo>
                    <a:pt x="1159321" y="8890"/>
                    <a:pt x="2841126" y="6350"/>
                    <a:pt x="2933941" y="5080"/>
                  </a:cubicBezTo>
                  <a:cubicBezTo>
                    <a:pt x="3023043" y="3810"/>
                    <a:pt x="3112145" y="2540"/>
                    <a:pt x="3204960" y="2540"/>
                  </a:cubicBezTo>
                  <a:cubicBezTo>
                    <a:pt x="3357177" y="1270"/>
                    <a:pt x="3505680" y="0"/>
                    <a:pt x="3657897" y="0"/>
                  </a:cubicBezTo>
                  <a:cubicBezTo>
                    <a:pt x="3721011" y="0"/>
                    <a:pt x="3787838" y="2540"/>
                    <a:pt x="3850952" y="2540"/>
                  </a:cubicBezTo>
                  <a:cubicBezTo>
                    <a:pt x="4025444" y="3810"/>
                    <a:pt x="4203648" y="5080"/>
                    <a:pt x="4378140" y="7620"/>
                  </a:cubicBezTo>
                  <a:cubicBezTo>
                    <a:pt x="4470955" y="8890"/>
                    <a:pt x="4563770" y="12700"/>
                    <a:pt x="4656585" y="16510"/>
                  </a:cubicBezTo>
                  <a:cubicBezTo>
                    <a:pt x="4678860" y="16510"/>
                    <a:pt x="4701136" y="16510"/>
                    <a:pt x="4719699" y="16510"/>
                  </a:cubicBezTo>
                  <a:cubicBezTo>
                    <a:pt x="4741119" y="17780"/>
                    <a:pt x="4750009" y="20320"/>
                    <a:pt x="4760169" y="21590"/>
                  </a:cubicBezTo>
                  <a:close/>
                  <a:moveTo>
                    <a:pt x="4770329" y="1567864"/>
                  </a:moveTo>
                  <a:cubicBezTo>
                    <a:pt x="4771598" y="1551354"/>
                    <a:pt x="4772869" y="1538654"/>
                    <a:pt x="4772869" y="1525954"/>
                  </a:cubicBezTo>
                  <a:cubicBezTo>
                    <a:pt x="4771598" y="1459189"/>
                    <a:pt x="4770329" y="1397291"/>
                    <a:pt x="4770329" y="1330722"/>
                  </a:cubicBezTo>
                  <a:cubicBezTo>
                    <a:pt x="4770329" y="1300357"/>
                    <a:pt x="4772869" y="1269992"/>
                    <a:pt x="4771598" y="1239627"/>
                  </a:cubicBezTo>
                  <a:cubicBezTo>
                    <a:pt x="4771598" y="1211598"/>
                    <a:pt x="4770329" y="1182401"/>
                    <a:pt x="4769059" y="1154372"/>
                  </a:cubicBezTo>
                  <a:cubicBezTo>
                    <a:pt x="4763979" y="1111160"/>
                    <a:pt x="4752548" y="216561"/>
                    <a:pt x="4752548" y="173349"/>
                  </a:cubicBezTo>
                  <a:cubicBezTo>
                    <a:pt x="4750009" y="137145"/>
                    <a:pt x="4747469" y="99773"/>
                    <a:pt x="4744929" y="63500"/>
                  </a:cubicBezTo>
                  <a:cubicBezTo>
                    <a:pt x="4743659" y="44450"/>
                    <a:pt x="4742389" y="43180"/>
                    <a:pt x="4708561" y="41910"/>
                  </a:cubicBezTo>
                  <a:cubicBezTo>
                    <a:pt x="4697423" y="41910"/>
                    <a:pt x="4689998" y="41910"/>
                    <a:pt x="4678860" y="40640"/>
                  </a:cubicBezTo>
                  <a:cubicBezTo>
                    <a:pt x="4586045" y="36830"/>
                    <a:pt x="4489518" y="31750"/>
                    <a:pt x="4396703" y="30480"/>
                  </a:cubicBezTo>
                  <a:cubicBezTo>
                    <a:pt x="4170235" y="26670"/>
                    <a:pt x="3940054" y="25400"/>
                    <a:pt x="3713585" y="22860"/>
                  </a:cubicBezTo>
                  <a:cubicBezTo>
                    <a:pt x="3680172" y="22860"/>
                    <a:pt x="3643046" y="22860"/>
                    <a:pt x="3609633" y="22860"/>
                  </a:cubicBezTo>
                  <a:cubicBezTo>
                    <a:pt x="3553944" y="22860"/>
                    <a:pt x="3498255" y="22860"/>
                    <a:pt x="3446279" y="22860"/>
                  </a:cubicBezTo>
                  <a:cubicBezTo>
                    <a:pt x="3327476" y="22860"/>
                    <a:pt x="3208673" y="22860"/>
                    <a:pt x="3093582" y="24130"/>
                  </a:cubicBezTo>
                  <a:cubicBezTo>
                    <a:pt x="2993342" y="25400"/>
                    <a:pt x="1304112" y="29210"/>
                    <a:pt x="1203872" y="29210"/>
                  </a:cubicBezTo>
                  <a:cubicBezTo>
                    <a:pt x="1040518" y="29210"/>
                    <a:pt x="877164" y="26670"/>
                    <a:pt x="713810" y="33020"/>
                  </a:cubicBezTo>
                  <a:cubicBezTo>
                    <a:pt x="628420" y="36830"/>
                    <a:pt x="546743" y="36830"/>
                    <a:pt x="465066" y="38100"/>
                  </a:cubicBezTo>
                  <a:cubicBezTo>
                    <a:pt x="323987" y="41910"/>
                    <a:pt x="182909" y="45720"/>
                    <a:pt x="49530" y="50800"/>
                  </a:cubicBezTo>
                  <a:cubicBezTo>
                    <a:pt x="36830" y="50800"/>
                    <a:pt x="34290" y="53340"/>
                    <a:pt x="33020" y="68240"/>
                  </a:cubicBezTo>
                  <a:cubicBezTo>
                    <a:pt x="31750" y="89262"/>
                    <a:pt x="31750" y="110284"/>
                    <a:pt x="30480" y="131305"/>
                  </a:cubicBezTo>
                  <a:cubicBezTo>
                    <a:pt x="29210" y="166342"/>
                    <a:pt x="26670" y="200211"/>
                    <a:pt x="25400" y="235247"/>
                  </a:cubicBezTo>
                  <a:cubicBezTo>
                    <a:pt x="20320" y="272619"/>
                    <a:pt x="26670" y="1185904"/>
                    <a:pt x="29210" y="1223277"/>
                  </a:cubicBezTo>
                  <a:cubicBezTo>
                    <a:pt x="29210" y="1262985"/>
                    <a:pt x="29210" y="1303861"/>
                    <a:pt x="30480" y="1343569"/>
                  </a:cubicBezTo>
                  <a:cubicBezTo>
                    <a:pt x="30480" y="1372766"/>
                    <a:pt x="33020" y="1401963"/>
                    <a:pt x="33020" y="1431160"/>
                  </a:cubicBezTo>
                  <a:cubicBezTo>
                    <a:pt x="33020" y="1462693"/>
                    <a:pt x="33020" y="1494226"/>
                    <a:pt x="31750" y="1525954"/>
                  </a:cubicBezTo>
                  <a:cubicBezTo>
                    <a:pt x="31750" y="1529764"/>
                    <a:pt x="31750" y="1532304"/>
                    <a:pt x="31750" y="1536114"/>
                  </a:cubicBezTo>
                  <a:cubicBezTo>
                    <a:pt x="31750" y="1546274"/>
                    <a:pt x="35560" y="1550084"/>
                    <a:pt x="44450" y="1550084"/>
                  </a:cubicBezTo>
                  <a:cubicBezTo>
                    <a:pt x="75243" y="1550084"/>
                    <a:pt x="127220" y="1551354"/>
                    <a:pt x="175483" y="1551354"/>
                  </a:cubicBezTo>
                  <a:cubicBezTo>
                    <a:pt x="246023" y="1551354"/>
                    <a:pt x="320275" y="1548814"/>
                    <a:pt x="390814" y="1551354"/>
                  </a:cubicBezTo>
                  <a:cubicBezTo>
                    <a:pt x="505904" y="1555164"/>
                    <a:pt x="620995" y="1557704"/>
                    <a:pt x="736085" y="1556434"/>
                  </a:cubicBezTo>
                  <a:cubicBezTo>
                    <a:pt x="810337" y="1555164"/>
                    <a:pt x="880876" y="1557704"/>
                    <a:pt x="955128" y="1557704"/>
                  </a:cubicBezTo>
                  <a:cubicBezTo>
                    <a:pt x="1062793" y="1557704"/>
                    <a:pt x="1170459" y="1556434"/>
                    <a:pt x="1278124" y="1557704"/>
                  </a:cubicBezTo>
                  <a:cubicBezTo>
                    <a:pt x="1437765" y="1558974"/>
                    <a:pt x="3190110" y="1548814"/>
                    <a:pt x="3353464" y="1551354"/>
                  </a:cubicBezTo>
                  <a:cubicBezTo>
                    <a:pt x="3424003" y="1552624"/>
                    <a:pt x="3494543" y="1553894"/>
                    <a:pt x="3561369" y="1553894"/>
                  </a:cubicBezTo>
                  <a:cubicBezTo>
                    <a:pt x="3683885" y="1556434"/>
                    <a:pt x="3802688" y="1552624"/>
                    <a:pt x="3925204" y="1556434"/>
                  </a:cubicBezTo>
                  <a:cubicBezTo>
                    <a:pt x="4025444" y="1558974"/>
                    <a:pt x="4125684" y="1558974"/>
                    <a:pt x="4225924" y="1561514"/>
                  </a:cubicBezTo>
                  <a:cubicBezTo>
                    <a:pt x="4374427" y="1565324"/>
                    <a:pt x="4522931" y="1567864"/>
                    <a:pt x="4671435" y="1569134"/>
                  </a:cubicBezTo>
                  <a:cubicBezTo>
                    <a:pt x="4727124" y="1569134"/>
                    <a:pt x="4750009" y="1567864"/>
                    <a:pt x="4770329" y="1567864"/>
                  </a:cubicBezTo>
                  <a:close/>
                </a:path>
              </a:pathLst>
            </a:custGeom>
            <a:solidFill>
              <a:srgbClr val="FCD7D7"/>
            </a:solidFill>
          </p:spPr>
        </p:sp>
      </p:grpSp>
      <p:sp>
        <p:nvSpPr>
          <p:cNvPr id="7" name="TextBox 7"/>
          <p:cNvSpPr txBox="1"/>
          <p:nvPr/>
        </p:nvSpPr>
        <p:spPr>
          <a:xfrm>
            <a:off x="3424990" y="1004653"/>
            <a:ext cx="11233125" cy="1213922"/>
          </a:xfrm>
          <a:prstGeom prst="rect">
            <a:avLst/>
          </a:prstGeom>
        </p:spPr>
        <p:txBody>
          <a:bodyPr lIns="0" tIns="0" rIns="0" bIns="0" rtlCol="0" anchor="t">
            <a:spAutoFit/>
          </a:bodyPr>
          <a:lstStyle/>
          <a:p>
            <a:pPr algn="ctr">
              <a:lnSpc>
                <a:spcPct val="150000"/>
              </a:lnSpc>
            </a:pPr>
            <a:r>
              <a:rPr lang="en-US" sz="6000" b="1" dirty="0">
                <a:solidFill>
                  <a:srgbClr val="000000"/>
                </a:solidFill>
                <a:latin typeface="Arial" panose="020B0604020202020204" pitchFamily="34" charset="0"/>
                <a:cs typeface="Arial" panose="020B0604020202020204" pitchFamily="34" charset="0"/>
              </a:rPr>
              <a:t>4. VẬN DỤNG</a:t>
            </a: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51477" r="43344"/>
          <a:stretch>
            <a:fillRect/>
          </a:stretch>
        </p:blipFill>
        <p:spPr>
          <a:xfrm rot="-73710">
            <a:off x="-2687131" y="-1258388"/>
            <a:ext cx="7401471" cy="457417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23767">
            <a:off x="1169621" y="2477059"/>
            <a:ext cx="1171461" cy="10947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608085" y="8557550"/>
            <a:ext cx="2100059" cy="354181"/>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871159" y="2359791"/>
            <a:ext cx="1526079" cy="363953"/>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102818" y="826466"/>
            <a:ext cx="3324329" cy="644089"/>
          </a:xfrm>
          <a:prstGeom prst="rect">
            <a:avLst/>
          </a:prstGeom>
        </p:spPr>
      </p:pic>
      <p:sp>
        <p:nvSpPr>
          <p:cNvPr id="21" name="Rectangle 20">
            <a:extLst>
              <a:ext uri="{FF2B5EF4-FFF2-40B4-BE49-F238E27FC236}">
                <a16:creationId xmlns:a16="http://schemas.microsoft.com/office/drawing/2014/main" id="{222B227B-57BE-495D-B497-DD969CBEEB3B}"/>
              </a:ext>
            </a:extLst>
          </p:cNvPr>
          <p:cNvSpPr/>
          <p:nvPr/>
        </p:nvSpPr>
        <p:spPr>
          <a:xfrm>
            <a:off x="2738494" y="3769282"/>
            <a:ext cx="12598176" cy="4055149"/>
          </a:xfrm>
          <a:prstGeom prst="rect">
            <a:avLst/>
          </a:prstGeom>
        </p:spPr>
        <p:txBody>
          <a:bodyPr wrap="square">
            <a:spAutoFit/>
          </a:bodyPr>
          <a:lstStyle/>
          <a:p>
            <a:pPr marL="571500" indent="-571500" algn="just">
              <a:lnSpc>
                <a:spcPct val="150000"/>
              </a:lnSpc>
              <a:spcBef>
                <a:spcPts val="100"/>
              </a:spcBef>
              <a:spcAft>
                <a:spcPts val="100"/>
              </a:spcAft>
              <a:buFont typeface="Arial" panose="020B0604020202020204" pitchFamily="34" charset="0"/>
              <a:buChar char="•"/>
            </a:pPr>
            <a:r>
              <a:rPr lang="en-US" sz="4400" dirty="0" err="1">
                <a:latin typeface="Arial" panose="020B0604020202020204" pitchFamily="34" charset="0"/>
                <a:ea typeface="Calibri" panose="020F0502020204030204" pitchFamily="34" charset="0"/>
                <a:cs typeface="Arial" panose="020B0604020202020204" pitchFamily="34" charset="0"/>
              </a:rPr>
              <a:t>Trưng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bày</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và</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thuyết</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trình</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giới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thiệu</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sản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phẩm</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của</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em</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hoặc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nhóm</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trước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lớp</a:t>
            </a:r>
            <a:r>
              <a:rPr lang="en-US" sz="44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Bef>
                <a:spcPts val="100"/>
              </a:spcBef>
              <a:spcAft>
                <a:spcPts val="100"/>
              </a:spcAft>
              <a:buFont typeface="Arial" panose="020B0604020202020204" pitchFamily="34" charset="0"/>
              <a:buChar char="•"/>
            </a:pPr>
            <a:r>
              <a:rPr lang="en-US" sz="4400" dirty="0" err="1">
                <a:latin typeface="Arial" panose="020B0604020202020204" pitchFamily="34" charset="0"/>
                <a:ea typeface="Calibri" panose="020F0502020204030204" pitchFamily="34" charset="0"/>
                <a:cs typeface="Arial" panose="020B0604020202020204" pitchFamily="34" charset="0"/>
              </a:rPr>
              <a:t>Mô</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tả</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những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sản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phẩm</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mà</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em</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yêu</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thích</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về</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chất</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liệu</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màu</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sắc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bố</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cục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và</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giá</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trị</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thẩm</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mĩ</a:t>
            </a:r>
            <a:r>
              <a:rPr lang="en-US" sz="4400" dirty="0">
                <a:latin typeface="Arial" panose="020B0604020202020204" pitchFamily="34" charset="0"/>
                <a:ea typeface="Calibri" panose="020F0502020204030204" pitchFamily="34" charset="0"/>
                <a:cs typeface="Arial" panose="020B0604020202020204" pitchFamily="34" charset="0"/>
              </a:rPr>
              <a:t>.</a:t>
            </a:r>
          </a:p>
        </p:txBody>
      </p:sp>
      <p:sp>
        <p:nvSpPr>
          <p:cNvPr id="15" name="Freeform 8">
            <a:extLst>
              <a:ext uri="{FF2B5EF4-FFF2-40B4-BE49-F238E27FC236}">
                <a16:creationId xmlns:a16="http://schemas.microsoft.com/office/drawing/2014/main" id="{A5382784-0ACD-4654-B538-242E9393EB3E}"/>
              </a:ext>
            </a:extLst>
          </p:cNvPr>
          <p:cNvSpPr/>
          <p:nvPr/>
        </p:nvSpPr>
        <p:spPr>
          <a:xfrm rot="10800000">
            <a:off x="2666998" y="2475276"/>
            <a:ext cx="12877802" cy="1037303"/>
          </a:xfrm>
          <a:custGeom>
            <a:avLst/>
            <a:gdLst/>
            <a:ahLst/>
            <a:cxnLst/>
            <a:rect l="l" t="t" r="r" b="b"/>
            <a:pathLst>
              <a:path w="1708286" h="433735">
                <a:moveTo>
                  <a:pt x="1708286" y="433735"/>
                </a:moveTo>
                <a:lnTo>
                  <a:pt x="0" y="426115"/>
                </a:lnTo>
                <a:lnTo>
                  <a:pt x="0" y="163658"/>
                </a:lnTo>
                <a:lnTo>
                  <a:pt x="17780" y="19050"/>
                </a:lnTo>
                <a:lnTo>
                  <a:pt x="849668" y="0"/>
                </a:lnTo>
                <a:lnTo>
                  <a:pt x="1689236" y="5080"/>
                </a:lnTo>
                <a:close/>
              </a:path>
            </a:pathLst>
          </a:custGeom>
          <a:solidFill>
            <a:srgbClr val="FCD7D7"/>
          </a:solidFill>
        </p:spPr>
      </p:sp>
      <p:sp>
        <p:nvSpPr>
          <p:cNvPr id="16" name="TextBox 15">
            <a:extLst>
              <a:ext uri="{FF2B5EF4-FFF2-40B4-BE49-F238E27FC236}">
                <a16:creationId xmlns:a16="http://schemas.microsoft.com/office/drawing/2014/main" id="{0B8EC0AA-2725-4EA8-94C5-7AA9D0968FBB}"/>
              </a:ext>
            </a:extLst>
          </p:cNvPr>
          <p:cNvSpPr txBox="1"/>
          <p:nvPr/>
        </p:nvSpPr>
        <p:spPr>
          <a:xfrm>
            <a:off x="4016535" y="2419022"/>
            <a:ext cx="10246987" cy="1063433"/>
          </a:xfrm>
          <a:prstGeom prst="rect">
            <a:avLst/>
          </a:prstGeom>
          <a:noFill/>
        </p:spPr>
        <p:txBody>
          <a:bodyPr wrap="square" rtlCol="0">
            <a:spAutoFit/>
          </a:bodyPr>
          <a:lstStyle/>
          <a:p>
            <a:pPr algn="ctr">
              <a:lnSpc>
                <a:spcPct val="150000"/>
              </a:lnSpc>
            </a:pPr>
            <a:r>
              <a:rPr lang="en-US" sz="4800" dirty="0" err="1">
                <a:solidFill>
                  <a:srgbClr val="0070C0"/>
                </a:solidFill>
                <a:latin typeface="Arial" panose="020B0604020202020204" pitchFamily="34" charset="0"/>
                <a:cs typeface="Arial" panose="020B0604020202020204" pitchFamily="34" charset="0"/>
              </a:rPr>
              <a:t>Trưng</a:t>
            </a:r>
            <a:r>
              <a:rPr lang="en-US" sz="4800" dirty="0">
                <a:solidFill>
                  <a:srgbClr val="0070C0"/>
                </a:solidFill>
                <a:latin typeface="Arial" panose="020B0604020202020204" pitchFamily="34" charset="0"/>
                <a:cs typeface="Arial" panose="020B0604020202020204" pitchFamily="34" charset="0"/>
              </a:rPr>
              <a:t> </a:t>
            </a:r>
            <a:r>
              <a:rPr lang="en-US" sz="4800" dirty="0" err="1">
                <a:solidFill>
                  <a:srgbClr val="0070C0"/>
                </a:solidFill>
                <a:latin typeface="Arial" panose="020B0604020202020204" pitchFamily="34" charset="0"/>
                <a:cs typeface="Arial" panose="020B0604020202020204" pitchFamily="34" charset="0"/>
              </a:rPr>
              <a:t>bày</a:t>
            </a:r>
            <a:r>
              <a:rPr lang="en-US" sz="4800" dirty="0">
                <a:solidFill>
                  <a:srgbClr val="0070C0"/>
                </a:solidFill>
                <a:latin typeface="Arial" panose="020B0604020202020204" pitchFamily="34" charset="0"/>
                <a:cs typeface="Arial" panose="020B0604020202020204" pitchFamily="34" charset="0"/>
              </a:rPr>
              <a:t> </a:t>
            </a:r>
            <a:r>
              <a:rPr lang="en-US" sz="4400" dirty="0" err="1">
                <a:solidFill>
                  <a:srgbClr val="0070C0"/>
                </a:solidFill>
                <a:latin typeface="Arial" panose="020B0604020202020204" pitchFamily="34" charset="0"/>
                <a:cs typeface="Arial" panose="020B0604020202020204" pitchFamily="34" charset="0"/>
              </a:rPr>
              <a:t>sản</a:t>
            </a:r>
            <a:r>
              <a:rPr lang="en-US" sz="4400" dirty="0">
                <a:solidFill>
                  <a:srgbClr val="0070C0"/>
                </a:solidFill>
                <a:latin typeface="Arial" panose="020B0604020202020204" pitchFamily="34" charset="0"/>
                <a:cs typeface="Arial" panose="020B0604020202020204" pitchFamily="34" charset="0"/>
              </a:rPr>
              <a:t> </a:t>
            </a:r>
            <a:r>
              <a:rPr lang="en-US" sz="4400" dirty="0" err="1">
                <a:solidFill>
                  <a:srgbClr val="0070C0"/>
                </a:solidFill>
                <a:latin typeface="Arial" panose="020B0604020202020204" pitchFamily="34" charset="0"/>
                <a:cs typeface="Arial" panose="020B0604020202020204" pitchFamily="34" charset="0"/>
              </a:rPr>
              <a:t>phẩm</a:t>
            </a:r>
            <a:r>
              <a:rPr lang="en-US" sz="4400" dirty="0">
                <a:solidFill>
                  <a:srgbClr val="0070C0"/>
                </a:solidFill>
                <a:latin typeface="Arial" panose="020B0604020202020204" pitchFamily="34" charset="0"/>
                <a:cs typeface="Arial" panose="020B0604020202020204" pitchFamily="34" charset="0"/>
              </a:rPr>
              <a:t> </a:t>
            </a:r>
            <a:r>
              <a:rPr lang="en-US" sz="4400" dirty="0" err="1">
                <a:solidFill>
                  <a:srgbClr val="0070C0"/>
                </a:solidFill>
                <a:latin typeface="Arial" panose="020B0604020202020204" pitchFamily="34" charset="0"/>
                <a:cs typeface="Arial" panose="020B0604020202020204" pitchFamily="34" charset="0"/>
              </a:rPr>
              <a:t>và</a:t>
            </a:r>
            <a:r>
              <a:rPr lang="en-US" sz="4400" dirty="0">
                <a:solidFill>
                  <a:srgbClr val="0070C0"/>
                </a:solidFill>
                <a:latin typeface="Arial" panose="020B0604020202020204" pitchFamily="34" charset="0"/>
                <a:cs typeface="Arial" panose="020B0604020202020204" pitchFamily="34" charset="0"/>
              </a:rPr>
              <a:t> chia </a:t>
            </a:r>
            <a:r>
              <a:rPr lang="en-US" sz="4400" dirty="0" err="1">
                <a:solidFill>
                  <a:srgbClr val="0070C0"/>
                </a:solidFill>
                <a:latin typeface="Arial" panose="020B0604020202020204" pitchFamily="34" charset="0"/>
                <a:cs typeface="Arial" panose="020B0604020202020204" pitchFamily="34" charset="0"/>
              </a:rPr>
              <a:t>sẻ</a:t>
            </a:r>
            <a:r>
              <a:rPr lang="en-US" sz="4400"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358526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wipe(down)">
                                      <p:cBhvr>
                                        <p:cTn id="34" dur="500"/>
                                        <p:tgtEl>
                                          <p:spTgt spid="2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1">
                                            <p:txEl>
                                              <p:pRg st="1" end="1"/>
                                            </p:txEl>
                                          </p:spTgt>
                                        </p:tgtEl>
                                        <p:attrNameLst>
                                          <p:attrName>style.visibility</p:attrName>
                                        </p:attrNameLst>
                                      </p:cBhvr>
                                      <p:to>
                                        <p:strVal val="visible"/>
                                      </p:to>
                                    </p:set>
                                    <p:animEffect transition="in" filter="wipe(down)">
                                      <p:cBhvr>
                                        <p:cTn id="39"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build="p"/>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854" r="30887" b="55189"/>
          <a:stretch>
            <a:fillRect/>
          </a:stretch>
        </p:blipFill>
        <p:spPr>
          <a:xfrm>
            <a:off x="16341808" y="8039100"/>
            <a:ext cx="1894905" cy="224790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51477" r="43344"/>
          <a:stretch>
            <a:fillRect/>
          </a:stretch>
        </p:blipFill>
        <p:spPr>
          <a:xfrm rot="-73710">
            <a:off x="-2693687" y="-1247520"/>
            <a:ext cx="6394397" cy="3951794"/>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02818" y="826466"/>
            <a:ext cx="3324329" cy="644089"/>
          </a:xfrm>
          <a:prstGeom prst="rect">
            <a:avLst/>
          </a:prstGeom>
        </p:spPr>
      </p:pic>
      <p:sp>
        <p:nvSpPr>
          <p:cNvPr id="12" name="TextBox 11">
            <a:extLst>
              <a:ext uri="{FF2B5EF4-FFF2-40B4-BE49-F238E27FC236}">
                <a16:creationId xmlns:a16="http://schemas.microsoft.com/office/drawing/2014/main" id="{C80C3367-CB1A-4D23-97A3-7B52C3471864}"/>
              </a:ext>
            </a:extLst>
          </p:cNvPr>
          <p:cNvSpPr txBox="1"/>
          <p:nvPr/>
        </p:nvSpPr>
        <p:spPr>
          <a:xfrm>
            <a:off x="6400800" y="469359"/>
            <a:ext cx="8496276" cy="1063433"/>
          </a:xfrm>
          <a:prstGeom prst="rect">
            <a:avLst/>
          </a:prstGeom>
          <a:noFill/>
        </p:spPr>
        <p:txBody>
          <a:bodyPr wrap="square" rtlCol="0">
            <a:spAutoFit/>
          </a:bodyPr>
          <a:lstStyle/>
          <a:p>
            <a:pPr algn="just">
              <a:lnSpc>
                <a:spcPct val="150000"/>
              </a:lnSpc>
            </a:pPr>
            <a:r>
              <a:rPr lang="en-US" sz="4800" dirty="0" err="1">
                <a:solidFill>
                  <a:srgbClr val="FF0000"/>
                </a:solidFill>
                <a:latin typeface="Arial" panose="020B0604020202020204" pitchFamily="34" charset="0"/>
                <a:cs typeface="Arial" panose="020B0604020202020204" pitchFamily="34" charset="0"/>
              </a:rPr>
              <a:t>Sản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phẩm</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tham</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khảo</a:t>
            </a:r>
            <a:endParaRPr lang="en-US" sz="4800"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E8422E28-D4A2-4574-80C0-B2BA9FEA681F}"/>
              </a:ext>
            </a:extLst>
          </p:cNvPr>
          <p:cNvPicPr>
            <a:picLocks noChangeAspect="1"/>
          </p:cNvPicPr>
          <p:nvPr/>
        </p:nvPicPr>
        <p:blipFill rotWithShape="1">
          <a:blip r:embed="rId8">
            <a:extLst>
              <a:ext uri="{28A0092B-C50C-407E-A947-70E740481C1C}">
                <a14:useLocalDpi xmlns:a14="http://schemas.microsoft.com/office/drawing/2010/main" val="0"/>
              </a:ext>
            </a:extLst>
          </a:blip>
          <a:srcRect t="13556" b="11778"/>
          <a:stretch/>
        </p:blipFill>
        <p:spPr>
          <a:xfrm>
            <a:off x="1185250" y="2322857"/>
            <a:ext cx="8572500" cy="6400800"/>
          </a:xfrm>
          <a:prstGeom prst="rect">
            <a:avLst/>
          </a:prstGeom>
        </p:spPr>
      </p:pic>
      <p:pic>
        <p:nvPicPr>
          <p:cNvPr id="8" name="Picture 7">
            <a:extLst>
              <a:ext uri="{FF2B5EF4-FFF2-40B4-BE49-F238E27FC236}">
                <a16:creationId xmlns:a16="http://schemas.microsoft.com/office/drawing/2014/main" id="{83593D04-3146-454D-98B9-4DDA5293E2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19370" y="1906902"/>
            <a:ext cx="7008597" cy="7008597"/>
          </a:xfrm>
          <a:prstGeom prst="rect">
            <a:avLst/>
          </a:prstGeom>
        </p:spPr>
      </p:pic>
      <p:sp>
        <p:nvSpPr>
          <p:cNvPr id="9" name="TextBox 8">
            <a:extLst>
              <a:ext uri="{FF2B5EF4-FFF2-40B4-BE49-F238E27FC236}">
                <a16:creationId xmlns:a16="http://schemas.microsoft.com/office/drawing/2014/main" id="{01321AE2-8CA0-4663-A62C-D42E6962A2EF}"/>
              </a:ext>
            </a:extLst>
          </p:cNvPr>
          <p:cNvSpPr txBox="1"/>
          <p:nvPr/>
        </p:nvSpPr>
        <p:spPr>
          <a:xfrm>
            <a:off x="1812630" y="8809391"/>
            <a:ext cx="7924800" cy="820674"/>
          </a:xfrm>
          <a:prstGeom prst="rect">
            <a:avLst/>
          </a:prstGeom>
          <a:noFill/>
        </p:spPr>
        <p:txBody>
          <a:bodyPr wrap="square" rtlCol="0">
            <a:spAutoFit/>
          </a:bodyPr>
          <a:lstStyle/>
          <a:p>
            <a:pPr algn="just">
              <a:lnSpc>
                <a:spcPct val="150000"/>
              </a:lnSpc>
            </a:pPr>
            <a:r>
              <a:rPr lang="en-US" sz="3600" i="1" dirty="0" err="1">
                <a:latin typeface="Arial" panose="020B0604020202020204" pitchFamily="34" charset="0"/>
                <a:cs typeface="Arial" panose="020B0604020202020204" pitchFamily="34" charset="0"/>
              </a:rPr>
              <a:t>Chùa</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Một</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Cột</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vật</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liệu</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tổng</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hợp</a:t>
            </a:r>
            <a:endParaRPr lang="en-US" sz="3600" i="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0CFCC1C-F6A4-40B7-89B9-EC4EEDE08CD8}"/>
              </a:ext>
            </a:extLst>
          </p:cNvPr>
          <p:cNvSpPr txBox="1"/>
          <p:nvPr/>
        </p:nvSpPr>
        <p:spPr>
          <a:xfrm>
            <a:off x="10745617" y="9050197"/>
            <a:ext cx="6282350" cy="820674"/>
          </a:xfrm>
          <a:prstGeom prst="rect">
            <a:avLst/>
          </a:prstGeom>
          <a:noFill/>
        </p:spPr>
        <p:txBody>
          <a:bodyPr wrap="square" rtlCol="0">
            <a:spAutoFit/>
          </a:bodyPr>
          <a:lstStyle/>
          <a:p>
            <a:pPr algn="just">
              <a:lnSpc>
                <a:spcPct val="150000"/>
              </a:lnSpc>
            </a:pPr>
            <a:r>
              <a:rPr lang="en-US" sz="3600" i="1" dirty="0" err="1">
                <a:latin typeface="Arial" panose="020B0604020202020204" pitchFamily="34" charset="0"/>
                <a:cs typeface="Arial" panose="020B0604020202020204" pitchFamily="34" charset="0"/>
              </a:rPr>
              <a:t>Nhà</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rông</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vật</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liệu</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tổng</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hợp</a:t>
            </a:r>
            <a:endParaRPr lang="en-US" sz="3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412003"/>
      </p:ext>
    </p:extLst>
  </p:cSld>
  <p:clrMapOvr>
    <a:masterClrMapping/>
  </p:clrMapOvr>
  <mc:AlternateContent xmlns:mc="http://schemas.openxmlformats.org/markup-compatibility/2006" xmlns:p15="http://schemas.microsoft.com/office/powerpoint/2012/main">
    <mc:Choice Requires="p15">
      <p:transition>
        <p15:prstTrans prst="drap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854" r="30887" b="55189"/>
          <a:stretch>
            <a:fillRect/>
          </a:stretch>
        </p:blipFill>
        <p:spPr>
          <a:xfrm>
            <a:off x="16341808" y="8039100"/>
            <a:ext cx="1894905" cy="224790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51477" r="43344"/>
          <a:stretch>
            <a:fillRect/>
          </a:stretch>
        </p:blipFill>
        <p:spPr>
          <a:xfrm rot="-73710">
            <a:off x="-2693687" y="-1247520"/>
            <a:ext cx="6394397" cy="3951794"/>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02818" y="826466"/>
            <a:ext cx="3324329" cy="644089"/>
          </a:xfrm>
          <a:prstGeom prst="rect">
            <a:avLst/>
          </a:prstGeom>
        </p:spPr>
      </p:pic>
      <p:sp>
        <p:nvSpPr>
          <p:cNvPr id="12" name="TextBox 11">
            <a:extLst>
              <a:ext uri="{FF2B5EF4-FFF2-40B4-BE49-F238E27FC236}">
                <a16:creationId xmlns:a16="http://schemas.microsoft.com/office/drawing/2014/main" id="{C80C3367-CB1A-4D23-97A3-7B52C3471864}"/>
              </a:ext>
            </a:extLst>
          </p:cNvPr>
          <p:cNvSpPr txBox="1"/>
          <p:nvPr/>
        </p:nvSpPr>
        <p:spPr>
          <a:xfrm>
            <a:off x="6400800" y="469359"/>
            <a:ext cx="8496276" cy="1063433"/>
          </a:xfrm>
          <a:prstGeom prst="rect">
            <a:avLst/>
          </a:prstGeom>
          <a:noFill/>
        </p:spPr>
        <p:txBody>
          <a:bodyPr wrap="square" rtlCol="0">
            <a:spAutoFit/>
          </a:bodyPr>
          <a:lstStyle/>
          <a:p>
            <a:pPr algn="just">
              <a:lnSpc>
                <a:spcPct val="150000"/>
              </a:lnSpc>
            </a:pPr>
            <a:r>
              <a:rPr lang="en-US" sz="4800" dirty="0" err="1">
                <a:solidFill>
                  <a:srgbClr val="FF0000"/>
                </a:solidFill>
                <a:latin typeface="Arial" panose="020B0604020202020204" pitchFamily="34" charset="0"/>
                <a:cs typeface="Arial" panose="020B0604020202020204" pitchFamily="34" charset="0"/>
              </a:rPr>
              <a:t>Sản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phẩm</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tham</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khảo</a:t>
            </a:r>
            <a:endParaRPr lang="en-US" sz="4800" dirty="0">
              <a:solidFill>
                <a:srgbClr val="FF000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0CFCC1C-F6A4-40B7-89B9-EC4EEDE08CD8}"/>
              </a:ext>
            </a:extLst>
          </p:cNvPr>
          <p:cNvSpPr txBox="1"/>
          <p:nvPr/>
        </p:nvSpPr>
        <p:spPr>
          <a:xfrm>
            <a:off x="4794139" y="9004587"/>
            <a:ext cx="8699722" cy="820674"/>
          </a:xfrm>
          <a:prstGeom prst="rect">
            <a:avLst/>
          </a:prstGeom>
          <a:noFill/>
        </p:spPr>
        <p:txBody>
          <a:bodyPr wrap="square" rtlCol="0">
            <a:spAutoFit/>
          </a:bodyPr>
          <a:lstStyle/>
          <a:p>
            <a:pPr algn="just">
              <a:lnSpc>
                <a:spcPct val="150000"/>
              </a:lnSpc>
            </a:pPr>
            <a:r>
              <a:rPr lang="en-US" sz="3600" i="1" dirty="0" err="1">
                <a:latin typeface="Arial" panose="020B0604020202020204" pitchFamily="34" charset="0"/>
                <a:cs typeface="Arial" panose="020B0604020202020204" pitchFamily="34" charset="0"/>
              </a:rPr>
              <a:t>Nhà</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rông</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Tây</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Nguyên</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vật</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liệu</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tổng</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hợp</a:t>
            </a:r>
            <a:endParaRPr lang="en-US" sz="3600" i="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6F2C10E-0C79-427F-85E8-30B0A9C5C5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2529" y="1985438"/>
            <a:ext cx="12192000" cy="6858000"/>
          </a:xfrm>
          <a:prstGeom prst="rect">
            <a:avLst/>
          </a:prstGeom>
        </p:spPr>
      </p:pic>
    </p:spTree>
    <p:extLst>
      <p:ext uri="{BB962C8B-B14F-4D97-AF65-F5344CB8AC3E}">
        <p14:creationId xmlns:p14="http://schemas.microsoft.com/office/powerpoint/2010/main" val="3994635748"/>
      </p:ext>
    </p:extLst>
  </p:cSld>
  <p:clrMapOvr>
    <a:masterClrMapping/>
  </p:clrMapOvr>
  <mc:AlternateContent xmlns:mc="http://schemas.openxmlformats.org/markup-compatibility/2006" xmlns:p15="http://schemas.microsoft.com/office/powerpoint/2012/main">
    <mc:Choice Requires="p15">
      <p:transition>
        <p15:prstTrans prst="drap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854" r="30887" b="55189"/>
          <a:stretch>
            <a:fillRect/>
          </a:stretch>
        </p:blipFill>
        <p:spPr>
          <a:xfrm>
            <a:off x="16341808" y="8039100"/>
            <a:ext cx="1894905" cy="224790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51477" r="43344"/>
          <a:stretch>
            <a:fillRect/>
          </a:stretch>
        </p:blipFill>
        <p:spPr>
          <a:xfrm rot="-73710">
            <a:off x="-2693687" y="-1247520"/>
            <a:ext cx="6394397" cy="3951794"/>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02818" y="826466"/>
            <a:ext cx="3324329" cy="644089"/>
          </a:xfrm>
          <a:prstGeom prst="rect">
            <a:avLst/>
          </a:prstGeom>
        </p:spPr>
      </p:pic>
      <p:sp>
        <p:nvSpPr>
          <p:cNvPr id="12" name="TextBox 11">
            <a:extLst>
              <a:ext uri="{FF2B5EF4-FFF2-40B4-BE49-F238E27FC236}">
                <a16:creationId xmlns:a16="http://schemas.microsoft.com/office/drawing/2014/main" id="{C80C3367-CB1A-4D23-97A3-7B52C3471864}"/>
              </a:ext>
            </a:extLst>
          </p:cNvPr>
          <p:cNvSpPr txBox="1"/>
          <p:nvPr/>
        </p:nvSpPr>
        <p:spPr>
          <a:xfrm>
            <a:off x="6400800" y="469359"/>
            <a:ext cx="8496276" cy="1063433"/>
          </a:xfrm>
          <a:prstGeom prst="rect">
            <a:avLst/>
          </a:prstGeom>
          <a:noFill/>
        </p:spPr>
        <p:txBody>
          <a:bodyPr wrap="square" rtlCol="0">
            <a:spAutoFit/>
          </a:bodyPr>
          <a:lstStyle/>
          <a:p>
            <a:pPr algn="just">
              <a:lnSpc>
                <a:spcPct val="150000"/>
              </a:lnSpc>
            </a:pPr>
            <a:r>
              <a:rPr lang="en-US" sz="4800" dirty="0" err="1">
                <a:solidFill>
                  <a:srgbClr val="FF0000"/>
                </a:solidFill>
                <a:latin typeface="Arial" panose="020B0604020202020204" pitchFamily="34" charset="0"/>
                <a:cs typeface="Arial" panose="020B0604020202020204" pitchFamily="34" charset="0"/>
              </a:rPr>
              <a:t>Sản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phẩm</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tham</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khảo</a:t>
            </a:r>
            <a:endParaRPr lang="en-US" sz="4800" dirty="0">
              <a:solidFill>
                <a:srgbClr val="FF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1321AE2-8CA0-4663-A62C-D42E6962A2EF}"/>
              </a:ext>
            </a:extLst>
          </p:cNvPr>
          <p:cNvSpPr txBox="1"/>
          <p:nvPr/>
        </p:nvSpPr>
        <p:spPr>
          <a:xfrm>
            <a:off x="1532258" y="8996967"/>
            <a:ext cx="7924800" cy="820674"/>
          </a:xfrm>
          <a:prstGeom prst="rect">
            <a:avLst/>
          </a:prstGeom>
          <a:noFill/>
        </p:spPr>
        <p:txBody>
          <a:bodyPr wrap="square" rtlCol="0">
            <a:spAutoFit/>
          </a:bodyPr>
          <a:lstStyle/>
          <a:p>
            <a:pPr algn="just">
              <a:lnSpc>
                <a:spcPct val="150000"/>
              </a:lnSpc>
            </a:pPr>
            <a:r>
              <a:rPr lang="en-US" sz="3600" i="1" dirty="0" err="1">
                <a:latin typeface="Arial" panose="020B0604020202020204" pitchFamily="34" charset="0"/>
                <a:cs typeface="Arial" panose="020B0604020202020204" pitchFamily="34" charset="0"/>
              </a:rPr>
              <a:t>Tháp</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rùa</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Hồ</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Gươm</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vật</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liệu</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tăm</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tre</a:t>
            </a:r>
            <a:endParaRPr lang="en-US" sz="3600" i="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0CFCC1C-F6A4-40B7-89B9-EC4EEDE08CD8}"/>
              </a:ext>
            </a:extLst>
          </p:cNvPr>
          <p:cNvSpPr txBox="1"/>
          <p:nvPr/>
        </p:nvSpPr>
        <p:spPr>
          <a:xfrm>
            <a:off x="9975359" y="8996967"/>
            <a:ext cx="6780383" cy="820674"/>
          </a:xfrm>
          <a:prstGeom prst="rect">
            <a:avLst/>
          </a:prstGeom>
          <a:noFill/>
        </p:spPr>
        <p:txBody>
          <a:bodyPr wrap="square" rtlCol="0">
            <a:spAutoFit/>
          </a:bodyPr>
          <a:lstStyle/>
          <a:p>
            <a:pPr algn="just">
              <a:lnSpc>
                <a:spcPct val="150000"/>
              </a:lnSpc>
            </a:pPr>
            <a:r>
              <a:rPr lang="en-US" sz="3600" i="1" dirty="0" err="1">
                <a:latin typeface="Arial" panose="020B0604020202020204" pitchFamily="34" charset="0"/>
                <a:cs typeface="Arial" panose="020B0604020202020204" pitchFamily="34" charset="0"/>
              </a:rPr>
              <a:t>Bến</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nhà</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rồng</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vật</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liệu</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tổng</a:t>
            </a:r>
            <a:r>
              <a:rPr lang="en-US" sz="3600" i="1" dirty="0">
                <a:latin typeface="Arial" panose="020B0604020202020204" pitchFamily="34" charset="0"/>
                <a:cs typeface="Arial" panose="020B0604020202020204" pitchFamily="34" charset="0"/>
              </a:rPr>
              <a:t> </a:t>
            </a:r>
            <a:r>
              <a:rPr lang="en-US" sz="3600" i="1" dirty="0" err="1">
                <a:latin typeface="Arial" panose="020B0604020202020204" pitchFamily="34" charset="0"/>
                <a:cs typeface="Arial" panose="020B0604020202020204" pitchFamily="34" charset="0"/>
              </a:rPr>
              <a:t>hợp</a:t>
            </a:r>
            <a:endParaRPr lang="en-US" sz="3600" i="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0191392-A3AD-4450-BD24-3BC44CF630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18295" y="1906902"/>
            <a:ext cx="6902489" cy="6902489"/>
          </a:xfrm>
          <a:prstGeom prst="rect">
            <a:avLst/>
          </a:prstGeom>
        </p:spPr>
      </p:pic>
      <p:pic>
        <p:nvPicPr>
          <p:cNvPr id="7" name="Picture 6">
            <a:extLst>
              <a:ext uri="{FF2B5EF4-FFF2-40B4-BE49-F238E27FC236}">
                <a16:creationId xmlns:a16="http://schemas.microsoft.com/office/drawing/2014/main" id="{8F194E72-00EA-46C3-8BE9-269AB23A90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63030" y="1906902"/>
            <a:ext cx="7205039" cy="6902489"/>
          </a:xfrm>
          <a:prstGeom prst="rect">
            <a:avLst/>
          </a:prstGeom>
        </p:spPr>
      </p:pic>
    </p:spTree>
    <p:extLst>
      <p:ext uri="{BB962C8B-B14F-4D97-AF65-F5344CB8AC3E}">
        <p14:creationId xmlns:p14="http://schemas.microsoft.com/office/powerpoint/2010/main" val="2024323197"/>
      </p:ext>
    </p:extLst>
  </p:cSld>
  <p:clrMapOvr>
    <a:masterClrMapping/>
  </p:clrMapOvr>
  <mc:AlternateContent xmlns:mc="http://schemas.openxmlformats.org/markup-compatibility/2006" xmlns:p15="http://schemas.microsoft.com/office/powerpoint/2012/main">
    <mc:Choice Requires="p15">
      <p:transition>
        <p15:prstTrans prst="drap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32395" y="660631"/>
            <a:ext cx="14415265" cy="1335237"/>
          </a:xfrm>
          <a:prstGeom prst="rect">
            <a:avLst/>
          </a:prstGeom>
        </p:spPr>
        <p:txBody>
          <a:bodyPr lIns="0" tIns="0" rIns="0" bIns="0" rtlCol="0" anchor="t">
            <a:spAutoFit/>
          </a:bodyPr>
          <a:lstStyle/>
          <a:p>
            <a:pPr algn="ctr">
              <a:lnSpc>
                <a:spcPct val="150000"/>
              </a:lnSpc>
            </a:pPr>
            <a:r>
              <a:rPr lang="en-US" sz="6600" b="1" dirty="0">
                <a:solidFill>
                  <a:srgbClr val="002060"/>
                </a:solidFill>
                <a:latin typeface="Arial" panose="020B0604020202020204" pitchFamily="34" charset="0"/>
                <a:cs typeface="Arial" panose="020B0604020202020204" pitchFamily="34" charset="0"/>
              </a:rPr>
              <a:t>KẾT LUẬN</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334"/>
          <a:stretch>
            <a:fillRect/>
          </a:stretch>
        </p:blipFill>
        <p:spPr>
          <a:xfrm rot="-6318739">
            <a:off x="-3029176" y="5051614"/>
            <a:ext cx="9061387" cy="875735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392950">
            <a:off x="1128795" y="2679956"/>
            <a:ext cx="1260217" cy="1317717"/>
          </a:xfrm>
          <a:prstGeom prst="rect">
            <a:avLst/>
          </a:prstGeom>
        </p:spPr>
      </p:pic>
      <p:grpSp>
        <p:nvGrpSpPr>
          <p:cNvPr id="5" name="Group 5"/>
          <p:cNvGrpSpPr/>
          <p:nvPr/>
        </p:nvGrpSpPr>
        <p:grpSpPr>
          <a:xfrm>
            <a:off x="1758903" y="2787087"/>
            <a:ext cx="14770193" cy="5892582"/>
            <a:chOff x="0" y="0"/>
            <a:chExt cx="4725468" cy="1799068"/>
          </a:xfrm>
        </p:grpSpPr>
        <p:sp>
          <p:nvSpPr>
            <p:cNvPr id="6" name="Freeform 6"/>
            <p:cNvSpPr/>
            <p:nvPr/>
          </p:nvSpPr>
          <p:spPr>
            <a:xfrm>
              <a:off x="10160" y="16510"/>
              <a:ext cx="4702607" cy="1771128"/>
            </a:xfrm>
            <a:custGeom>
              <a:avLst/>
              <a:gdLst/>
              <a:ahLst/>
              <a:cxnLst/>
              <a:rect l="l" t="t" r="r" b="b"/>
              <a:pathLst>
                <a:path w="4702607" h="1771128">
                  <a:moveTo>
                    <a:pt x="4702607" y="1771128"/>
                  </a:moveTo>
                  <a:lnTo>
                    <a:pt x="0" y="1763508"/>
                  </a:lnTo>
                  <a:lnTo>
                    <a:pt x="0" y="627501"/>
                  </a:lnTo>
                  <a:lnTo>
                    <a:pt x="17780" y="19050"/>
                  </a:lnTo>
                  <a:lnTo>
                    <a:pt x="2342980" y="0"/>
                  </a:lnTo>
                  <a:lnTo>
                    <a:pt x="4683557" y="5080"/>
                  </a:lnTo>
                  <a:close/>
                </a:path>
              </a:pathLst>
            </a:custGeom>
            <a:solidFill>
              <a:srgbClr val="FFF5FB"/>
            </a:solidFill>
          </p:spPr>
        </p:sp>
        <p:sp>
          <p:nvSpPr>
            <p:cNvPr id="7" name="Freeform 7"/>
            <p:cNvSpPr/>
            <p:nvPr/>
          </p:nvSpPr>
          <p:spPr>
            <a:xfrm>
              <a:off x="-3810" y="0"/>
              <a:ext cx="4731818" cy="1797798"/>
            </a:xfrm>
            <a:custGeom>
              <a:avLst/>
              <a:gdLst/>
              <a:ahLst/>
              <a:cxnLst/>
              <a:rect l="l" t="t" r="r" b="b"/>
              <a:pathLst>
                <a:path w="4731818" h="1797798">
                  <a:moveTo>
                    <a:pt x="4697527" y="21590"/>
                  </a:moveTo>
                  <a:cubicBezTo>
                    <a:pt x="4698797" y="34290"/>
                    <a:pt x="4698797" y="44450"/>
                    <a:pt x="4700068" y="54610"/>
                  </a:cubicBezTo>
                  <a:cubicBezTo>
                    <a:pt x="4702608" y="90209"/>
                    <a:pt x="4703877" y="127664"/>
                    <a:pt x="4706418" y="163781"/>
                  </a:cubicBezTo>
                  <a:cubicBezTo>
                    <a:pt x="4706418" y="215951"/>
                    <a:pt x="4719118" y="1244632"/>
                    <a:pt x="4725468" y="1296801"/>
                  </a:cubicBezTo>
                  <a:cubicBezTo>
                    <a:pt x="4731818" y="1375725"/>
                    <a:pt x="4728008" y="1455986"/>
                    <a:pt x="4728008" y="1534909"/>
                  </a:cubicBezTo>
                  <a:cubicBezTo>
                    <a:pt x="4728008" y="1604469"/>
                    <a:pt x="4729277" y="1668678"/>
                    <a:pt x="4730547" y="1736838"/>
                  </a:cubicBezTo>
                  <a:cubicBezTo>
                    <a:pt x="4730547" y="1758428"/>
                    <a:pt x="4730547" y="1772398"/>
                    <a:pt x="4730547" y="1796528"/>
                  </a:cubicBezTo>
                  <a:cubicBezTo>
                    <a:pt x="4707688" y="1796528"/>
                    <a:pt x="4687368" y="1797798"/>
                    <a:pt x="4657261" y="1796528"/>
                  </a:cubicBezTo>
                  <a:cubicBezTo>
                    <a:pt x="4419171" y="1791448"/>
                    <a:pt x="4177419" y="1797798"/>
                    <a:pt x="3939329" y="1792718"/>
                  </a:cubicBezTo>
                  <a:cubicBezTo>
                    <a:pt x="3796475" y="1788908"/>
                    <a:pt x="3657285" y="1791448"/>
                    <a:pt x="3514431" y="1788908"/>
                  </a:cubicBezTo>
                  <a:cubicBezTo>
                    <a:pt x="3448499" y="1787638"/>
                    <a:pt x="3382566" y="1786368"/>
                    <a:pt x="3316633" y="1785098"/>
                  </a:cubicBezTo>
                  <a:cubicBezTo>
                    <a:pt x="3276341" y="1785098"/>
                    <a:pt x="3239712" y="1786368"/>
                    <a:pt x="3199420" y="1786368"/>
                  </a:cubicBezTo>
                  <a:cubicBezTo>
                    <a:pt x="3096858" y="1785098"/>
                    <a:pt x="2814814" y="1786368"/>
                    <a:pt x="2712252" y="1785098"/>
                  </a:cubicBezTo>
                  <a:cubicBezTo>
                    <a:pt x="2638994" y="1783828"/>
                    <a:pt x="1173828" y="1792718"/>
                    <a:pt x="1100569" y="1791448"/>
                  </a:cubicBezTo>
                  <a:cubicBezTo>
                    <a:pt x="1082255" y="1791448"/>
                    <a:pt x="1060277" y="1792718"/>
                    <a:pt x="1041963" y="1792718"/>
                  </a:cubicBezTo>
                  <a:cubicBezTo>
                    <a:pt x="998008" y="1792718"/>
                    <a:pt x="957716" y="1793988"/>
                    <a:pt x="913761" y="1793988"/>
                  </a:cubicBezTo>
                  <a:cubicBezTo>
                    <a:pt x="803873" y="1793988"/>
                    <a:pt x="697649" y="1792718"/>
                    <a:pt x="587761" y="1791448"/>
                  </a:cubicBezTo>
                  <a:cubicBezTo>
                    <a:pt x="521829" y="1790178"/>
                    <a:pt x="455896" y="1788908"/>
                    <a:pt x="393626" y="1787638"/>
                  </a:cubicBezTo>
                  <a:cubicBezTo>
                    <a:pt x="276413" y="1786368"/>
                    <a:pt x="159200" y="1785098"/>
                    <a:pt x="48260" y="1785098"/>
                  </a:cubicBezTo>
                  <a:cubicBezTo>
                    <a:pt x="38100" y="1785098"/>
                    <a:pt x="29210" y="1785098"/>
                    <a:pt x="19050" y="1783828"/>
                  </a:cubicBezTo>
                  <a:cubicBezTo>
                    <a:pt x="10160" y="1782558"/>
                    <a:pt x="5080" y="1776208"/>
                    <a:pt x="7620" y="1767318"/>
                  </a:cubicBezTo>
                  <a:cubicBezTo>
                    <a:pt x="16510" y="1735562"/>
                    <a:pt x="12700" y="1702120"/>
                    <a:pt x="11430" y="1667340"/>
                  </a:cubicBezTo>
                  <a:cubicBezTo>
                    <a:pt x="10160" y="1596443"/>
                    <a:pt x="6350" y="1526883"/>
                    <a:pt x="7620" y="1455986"/>
                  </a:cubicBezTo>
                  <a:cubicBezTo>
                    <a:pt x="5080" y="1367699"/>
                    <a:pt x="0" y="274809"/>
                    <a:pt x="7620" y="185184"/>
                  </a:cubicBezTo>
                  <a:cubicBezTo>
                    <a:pt x="8890" y="167794"/>
                    <a:pt x="7620" y="149067"/>
                    <a:pt x="8890" y="131677"/>
                  </a:cubicBezTo>
                  <a:cubicBezTo>
                    <a:pt x="10160" y="103585"/>
                    <a:pt x="12700" y="72819"/>
                    <a:pt x="13970" y="44450"/>
                  </a:cubicBezTo>
                  <a:cubicBezTo>
                    <a:pt x="13970" y="41910"/>
                    <a:pt x="15240" y="39370"/>
                    <a:pt x="16510" y="38100"/>
                  </a:cubicBezTo>
                  <a:cubicBezTo>
                    <a:pt x="38100" y="35560"/>
                    <a:pt x="67627" y="30480"/>
                    <a:pt x="126234" y="29210"/>
                  </a:cubicBezTo>
                  <a:cubicBezTo>
                    <a:pt x="225132" y="25400"/>
                    <a:pt x="324031" y="22860"/>
                    <a:pt x="426593" y="20320"/>
                  </a:cubicBezTo>
                  <a:cubicBezTo>
                    <a:pt x="496188" y="17780"/>
                    <a:pt x="565784" y="16510"/>
                    <a:pt x="631716" y="13970"/>
                  </a:cubicBezTo>
                  <a:cubicBezTo>
                    <a:pt x="697649" y="11430"/>
                    <a:pt x="767244" y="8890"/>
                    <a:pt x="833176" y="8890"/>
                  </a:cubicBezTo>
                  <a:cubicBezTo>
                    <a:pt x="906435" y="7620"/>
                    <a:pt x="979693" y="10160"/>
                    <a:pt x="1052951" y="8890"/>
                  </a:cubicBezTo>
                  <a:cubicBezTo>
                    <a:pt x="1144524" y="8890"/>
                    <a:pt x="2803825" y="6350"/>
                    <a:pt x="2895398" y="5080"/>
                  </a:cubicBezTo>
                  <a:cubicBezTo>
                    <a:pt x="2983308" y="3810"/>
                    <a:pt x="3071218" y="2540"/>
                    <a:pt x="3162791" y="2540"/>
                  </a:cubicBezTo>
                  <a:cubicBezTo>
                    <a:pt x="3312971" y="1270"/>
                    <a:pt x="3459487" y="0"/>
                    <a:pt x="3609667" y="0"/>
                  </a:cubicBezTo>
                  <a:cubicBezTo>
                    <a:pt x="3671936" y="0"/>
                    <a:pt x="3737869" y="2540"/>
                    <a:pt x="3800138" y="2540"/>
                  </a:cubicBezTo>
                  <a:cubicBezTo>
                    <a:pt x="3972295" y="3810"/>
                    <a:pt x="4148116" y="5080"/>
                    <a:pt x="4320272" y="7620"/>
                  </a:cubicBezTo>
                  <a:cubicBezTo>
                    <a:pt x="4411845" y="8890"/>
                    <a:pt x="4503418" y="12700"/>
                    <a:pt x="4594991" y="16510"/>
                  </a:cubicBezTo>
                  <a:cubicBezTo>
                    <a:pt x="4616969" y="16510"/>
                    <a:pt x="4638946" y="16510"/>
                    <a:pt x="4657261" y="16510"/>
                  </a:cubicBezTo>
                  <a:cubicBezTo>
                    <a:pt x="4678477" y="17780"/>
                    <a:pt x="4687368" y="20320"/>
                    <a:pt x="4697527" y="21590"/>
                  </a:cubicBezTo>
                  <a:close/>
                  <a:moveTo>
                    <a:pt x="4707688" y="1780018"/>
                  </a:moveTo>
                  <a:cubicBezTo>
                    <a:pt x="4708958" y="1763508"/>
                    <a:pt x="4710227" y="1750808"/>
                    <a:pt x="4710227" y="1738108"/>
                  </a:cubicBezTo>
                  <a:cubicBezTo>
                    <a:pt x="4708958" y="1661990"/>
                    <a:pt x="4707688" y="1591092"/>
                    <a:pt x="4707688" y="1514844"/>
                  </a:cubicBezTo>
                  <a:cubicBezTo>
                    <a:pt x="4707688" y="1480064"/>
                    <a:pt x="4710227" y="1445284"/>
                    <a:pt x="4708958" y="1410505"/>
                  </a:cubicBezTo>
                  <a:cubicBezTo>
                    <a:pt x="4708958" y="1378400"/>
                    <a:pt x="4707688" y="1344958"/>
                    <a:pt x="4706418" y="1312853"/>
                  </a:cubicBezTo>
                  <a:cubicBezTo>
                    <a:pt x="4701338" y="1263359"/>
                    <a:pt x="4689908" y="238692"/>
                    <a:pt x="4689908" y="189197"/>
                  </a:cubicBezTo>
                  <a:cubicBezTo>
                    <a:pt x="4687368" y="147729"/>
                    <a:pt x="4684827" y="104923"/>
                    <a:pt x="4682288" y="63500"/>
                  </a:cubicBezTo>
                  <a:cubicBezTo>
                    <a:pt x="4681018" y="44450"/>
                    <a:pt x="4679747" y="43180"/>
                    <a:pt x="4646272" y="41910"/>
                  </a:cubicBezTo>
                  <a:cubicBezTo>
                    <a:pt x="4635284" y="41910"/>
                    <a:pt x="4627958" y="41910"/>
                    <a:pt x="4616969" y="40640"/>
                  </a:cubicBezTo>
                  <a:cubicBezTo>
                    <a:pt x="4525396" y="36830"/>
                    <a:pt x="4430160" y="31750"/>
                    <a:pt x="4338587" y="30480"/>
                  </a:cubicBezTo>
                  <a:cubicBezTo>
                    <a:pt x="4115149" y="26670"/>
                    <a:pt x="3888048" y="25400"/>
                    <a:pt x="3664611" y="22860"/>
                  </a:cubicBezTo>
                  <a:cubicBezTo>
                    <a:pt x="3631644" y="22860"/>
                    <a:pt x="3595015" y="22860"/>
                    <a:pt x="3562049" y="22860"/>
                  </a:cubicBezTo>
                  <a:cubicBezTo>
                    <a:pt x="3507105" y="22860"/>
                    <a:pt x="3452162" y="22860"/>
                    <a:pt x="3400881" y="22860"/>
                  </a:cubicBezTo>
                  <a:cubicBezTo>
                    <a:pt x="3283668" y="22860"/>
                    <a:pt x="3166454" y="22860"/>
                    <a:pt x="3052904" y="24130"/>
                  </a:cubicBezTo>
                  <a:cubicBezTo>
                    <a:pt x="2954005" y="25400"/>
                    <a:pt x="1287378" y="29210"/>
                    <a:pt x="1188479" y="29210"/>
                  </a:cubicBezTo>
                  <a:cubicBezTo>
                    <a:pt x="1027311" y="29210"/>
                    <a:pt x="866143" y="26670"/>
                    <a:pt x="704974" y="33020"/>
                  </a:cubicBezTo>
                  <a:cubicBezTo>
                    <a:pt x="620727" y="36830"/>
                    <a:pt x="540143" y="36830"/>
                    <a:pt x="459559" y="38100"/>
                  </a:cubicBezTo>
                  <a:cubicBezTo>
                    <a:pt x="320368" y="41910"/>
                    <a:pt x="181177" y="45720"/>
                    <a:pt x="49530" y="50800"/>
                  </a:cubicBezTo>
                  <a:cubicBezTo>
                    <a:pt x="36830" y="50800"/>
                    <a:pt x="34290" y="53340"/>
                    <a:pt x="33020" y="68806"/>
                  </a:cubicBezTo>
                  <a:cubicBezTo>
                    <a:pt x="31750" y="92884"/>
                    <a:pt x="31750" y="116962"/>
                    <a:pt x="30480" y="141041"/>
                  </a:cubicBezTo>
                  <a:cubicBezTo>
                    <a:pt x="29210" y="181171"/>
                    <a:pt x="26670" y="219964"/>
                    <a:pt x="25400" y="260095"/>
                  </a:cubicBezTo>
                  <a:cubicBezTo>
                    <a:pt x="20320" y="302901"/>
                    <a:pt x="26670" y="1348971"/>
                    <a:pt x="29210" y="1391777"/>
                  </a:cubicBezTo>
                  <a:cubicBezTo>
                    <a:pt x="29210" y="1437258"/>
                    <a:pt x="29210" y="1484077"/>
                    <a:pt x="30480" y="1529559"/>
                  </a:cubicBezTo>
                  <a:cubicBezTo>
                    <a:pt x="30480" y="1563001"/>
                    <a:pt x="33020" y="1596443"/>
                    <a:pt x="33020" y="1629885"/>
                  </a:cubicBezTo>
                  <a:cubicBezTo>
                    <a:pt x="33020" y="1666003"/>
                    <a:pt x="33020" y="1702120"/>
                    <a:pt x="31750" y="1738108"/>
                  </a:cubicBezTo>
                  <a:cubicBezTo>
                    <a:pt x="31750" y="1741918"/>
                    <a:pt x="31750" y="1744458"/>
                    <a:pt x="31750" y="1748268"/>
                  </a:cubicBezTo>
                  <a:cubicBezTo>
                    <a:pt x="31750" y="1758428"/>
                    <a:pt x="35560" y="1762238"/>
                    <a:pt x="44450" y="1762238"/>
                  </a:cubicBezTo>
                  <a:cubicBezTo>
                    <a:pt x="74953" y="1762238"/>
                    <a:pt x="126234" y="1763508"/>
                    <a:pt x="173852" y="1763508"/>
                  </a:cubicBezTo>
                  <a:cubicBezTo>
                    <a:pt x="243447" y="1763508"/>
                    <a:pt x="316705" y="1760968"/>
                    <a:pt x="386301" y="1763508"/>
                  </a:cubicBezTo>
                  <a:cubicBezTo>
                    <a:pt x="499851" y="1767318"/>
                    <a:pt x="613401" y="1769858"/>
                    <a:pt x="726952" y="1768588"/>
                  </a:cubicBezTo>
                  <a:cubicBezTo>
                    <a:pt x="800210" y="1767318"/>
                    <a:pt x="869806" y="1769858"/>
                    <a:pt x="943064" y="1769858"/>
                  </a:cubicBezTo>
                  <a:cubicBezTo>
                    <a:pt x="1049289" y="1769858"/>
                    <a:pt x="1155513" y="1768588"/>
                    <a:pt x="1261738" y="1769858"/>
                  </a:cubicBezTo>
                  <a:cubicBezTo>
                    <a:pt x="1419243" y="1771128"/>
                    <a:pt x="3148139" y="1760968"/>
                    <a:pt x="3309308" y="1763508"/>
                  </a:cubicBezTo>
                  <a:cubicBezTo>
                    <a:pt x="3378903" y="1764778"/>
                    <a:pt x="3448499" y="1766048"/>
                    <a:pt x="3514431" y="1766048"/>
                  </a:cubicBezTo>
                  <a:cubicBezTo>
                    <a:pt x="3635307" y="1768588"/>
                    <a:pt x="3752521" y="1764778"/>
                    <a:pt x="3873397" y="1768588"/>
                  </a:cubicBezTo>
                  <a:cubicBezTo>
                    <a:pt x="3972296" y="1771128"/>
                    <a:pt x="4071194" y="1771128"/>
                    <a:pt x="4170093" y="1773668"/>
                  </a:cubicBezTo>
                  <a:cubicBezTo>
                    <a:pt x="4316610" y="1777478"/>
                    <a:pt x="4463126" y="1780018"/>
                    <a:pt x="4609643" y="1781288"/>
                  </a:cubicBezTo>
                  <a:cubicBezTo>
                    <a:pt x="4664587" y="1781288"/>
                    <a:pt x="4687368" y="1780018"/>
                    <a:pt x="4707688" y="1780018"/>
                  </a:cubicBezTo>
                  <a:close/>
                </a:path>
              </a:pathLst>
            </a:custGeom>
            <a:solidFill>
              <a:srgbClr val="FCD7D7"/>
            </a:solidFill>
          </p:spPr>
        </p:sp>
      </p:gr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822127" y="6711321"/>
            <a:ext cx="2963612" cy="574200"/>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23767">
            <a:off x="14537486" y="2010137"/>
            <a:ext cx="1171461" cy="1094784"/>
          </a:xfrm>
          <a:prstGeom prst="rect">
            <a:avLst/>
          </a:prstGeom>
        </p:spPr>
      </p:pic>
      <p:sp>
        <p:nvSpPr>
          <p:cNvPr id="11" name="Rectangle 10">
            <a:extLst>
              <a:ext uri="{FF2B5EF4-FFF2-40B4-BE49-F238E27FC236}">
                <a16:creationId xmlns:a16="http://schemas.microsoft.com/office/drawing/2014/main" id="{DD44CB72-66B6-44C6-AE6B-980CB4781A94}"/>
              </a:ext>
            </a:extLst>
          </p:cNvPr>
          <p:cNvSpPr/>
          <p:nvPr/>
        </p:nvSpPr>
        <p:spPr>
          <a:xfrm>
            <a:off x="3029460" y="3708468"/>
            <a:ext cx="12221136" cy="4045659"/>
          </a:xfrm>
          <a:prstGeom prst="rect">
            <a:avLst/>
          </a:prstGeom>
        </p:spPr>
        <p:txBody>
          <a:bodyPr wrap="square">
            <a:spAutoFit/>
          </a:bodyPr>
          <a:lstStyle/>
          <a:p>
            <a:pPr algn="just">
              <a:lnSpc>
                <a:spcPct val="150000"/>
              </a:lnSpc>
            </a:pPr>
            <a:r>
              <a:rPr lang="en-US" sz="4400" dirty="0" err="1">
                <a:latin typeface="Arial" panose="020B0604020202020204" pitchFamily="34" charset="0"/>
              </a:rPr>
              <a:t>Đặc</a:t>
            </a:r>
            <a:r>
              <a:rPr lang="en-US" sz="4400" dirty="0">
                <a:latin typeface="Arial" panose="020B0604020202020204" pitchFamily="34" charset="0"/>
              </a:rPr>
              <a:t> </a:t>
            </a:r>
            <a:r>
              <a:rPr lang="en-US" sz="4400" dirty="0" err="1">
                <a:latin typeface="Arial" panose="020B0604020202020204" pitchFamily="34" charset="0"/>
              </a:rPr>
              <a:t>điểm</a:t>
            </a:r>
            <a:r>
              <a:rPr lang="en-US" sz="4400" dirty="0">
                <a:latin typeface="Arial" panose="020B0604020202020204" pitchFamily="34" charset="0"/>
              </a:rPr>
              <a:t> </a:t>
            </a:r>
            <a:r>
              <a:rPr lang="en-US" sz="4400" dirty="0" err="1">
                <a:latin typeface="Arial" panose="020B0604020202020204" pitchFamily="34" charset="0"/>
              </a:rPr>
              <a:t>chung</a:t>
            </a:r>
            <a:r>
              <a:rPr lang="en-US" sz="4400" dirty="0">
                <a:latin typeface="Arial" panose="020B0604020202020204" pitchFamily="34" charset="0"/>
              </a:rPr>
              <a:t> </a:t>
            </a:r>
            <a:r>
              <a:rPr lang="en-US" sz="4400" dirty="0" err="1">
                <a:latin typeface="Arial" panose="020B0604020202020204" pitchFamily="34" charset="0"/>
              </a:rPr>
              <a:t>của</a:t>
            </a:r>
            <a:r>
              <a:rPr lang="en-US" sz="4400" dirty="0">
                <a:latin typeface="Arial" panose="020B0604020202020204" pitchFamily="34" charset="0"/>
              </a:rPr>
              <a:t> </a:t>
            </a:r>
            <a:r>
              <a:rPr lang="en-US" sz="4400" dirty="0" err="1">
                <a:latin typeface="Arial" panose="020B0604020202020204" pitchFamily="34" charset="0"/>
              </a:rPr>
              <a:t>các</a:t>
            </a:r>
            <a:r>
              <a:rPr lang="en-US" sz="4400" dirty="0">
                <a:latin typeface="Arial" panose="020B0604020202020204" pitchFamily="34" charset="0"/>
              </a:rPr>
              <a:t> di </a:t>
            </a:r>
            <a:r>
              <a:rPr lang="en-US" sz="4400" dirty="0" err="1">
                <a:latin typeface="Arial" panose="020B0604020202020204" pitchFamily="34" charset="0"/>
              </a:rPr>
              <a:t>tích</a:t>
            </a:r>
            <a:r>
              <a:rPr lang="en-US" sz="4400" dirty="0">
                <a:latin typeface="Arial" panose="020B0604020202020204" pitchFamily="34" charset="0"/>
              </a:rPr>
              <a:t> </a:t>
            </a:r>
            <a:r>
              <a:rPr lang="en-US" sz="4400" dirty="0" err="1">
                <a:latin typeface="Arial" panose="020B0604020202020204" pitchFamily="34" charset="0"/>
              </a:rPr>
              <a:t>kiến</a:t>
            </a:r>
            <a:r>
              <a:rPr lang="en-US" sz="4400" dirty="0">
                <a:latin typeface="Arial" panose="020B0604020202020204" pitchFamily="34" charset="0"/>
              </a:rPr>
              <a:t> </a:t>
            </a:r>
            <a:r>
              <a:rPr lang="en-US" sz="4400" dirty="0" err="1">
                <a:latin typeface="Arial" panose="020B0604020202020204" pitchFamily="34" charset="0"/>
              </a:rPr>
              <a:t>trúc</a:t>
            </a:r>
            <a:r>
              <a:rPr lang="en-US" sz="4400" dirty="0">
                <a:latin typeface="Arial" panose="020B0604020202020204" pitchFamily="34" charset="0"/>
              </a:rPr>
              <a:t> </a:t>
            </a:r>
            <a:r>
              <a:rPr lang="en-US" sz="4400" dirty="0" err="1">
                <a:latin typeface="Arial" panose="020B0604020202020204" pitchFamily="34" charset="0"/>
              </a:rPr>
              <a:t>nghệ</a:t>
            </a:r>
            <a:r>
              <a:rPr lang="en-US" sz="4400" dirty="0">
                <a:latin typeface="Arial" panose="020B0604020202020204" pitchFamily="34" charset="0"/>
              </a:rPr>
              <a:t> </a:t>
            </a:r>
            <a:r>
              <a:rPr lang="en-US" sz="4400" dirty="0" err="1">
                <a:latin typeface="Arial" panose="020B0604020202020204" pitchFamily="34" charset="0"/>
              </a:rPr>
              <a:t>thuật</a:t>
            </a:r>
            <a:r>
              <a:rPr lang="en-US" sz="4400" dirty="0">
                <a:latin typeface="Arial" panose="020B0604020202020204" pitchFamily="34" charset="0"/>
              </a:rPr>
              <a:t> </a:t>
            </a:r>
            <a:r>
              <a:rPr lang="en-US" sz="4400" dirty="0" err="1">
                <a:latin typeface="Arial" panose="020B0604020202020204" pitchFamily="34" charset="0"/>
              </a:rPr>
              <a:t>Việt</a:t>
            </a:r>
            <a:r>
              <a:rPr lang="en-US" sz="4400" dirty="0">
                <a:latin typeface="Arial" panose="020B0604020202020204" pitchFamily="34" charset="0"/>
              </a:rPr>
              <a:t> Nam </a:t>
            </a:r>
            <a:r>
              <a:rPr lang="en-US" sz="4400" dirty="0" err="1">
                <a:latin typeface="Arial" panose="020B0604020202020204" pitchFamily="34" charset="0"/>
              </a:rPr>
              <a:t>là</a:t>
            </a:r>
            <a:r>
              <a:rPr lang="en-US" sz="4400" dirty="0">
                <a:latin typeface="Arial" panose="020B0604020202020204" pitchFamily="34" charset="0"/>
              </a:rPr>
              <a:t> </a:t>
            </a:r>
            <a:r>
              <a:rPr lang="en-US" sz="4400" dirty="0" err="1">
                <a:latin typeface="Arial" panose="020B0604020202020204" pitchFamily="34" charset="0"/>
              </a:rPr>
              <a:t>mang</a:t>
            </a:r>
            <a:r>
              <a:rPr lang="en-US" sz="4400" dirty="0">
                <a:latin typeface="Arial" panose="020B0604020202020204" pitchFamily="34" charset="0"/>
              </a:rPr>
              <a:t> </a:t>
            </a:r>
            <a:r>
              <a:rPr lang="en-US" sz="4400" dirty="0" err="1">
                <a:latin typeface="Arial" panose="020B0604020202020204" pitchFamily="34" charset="0"/>
              </a:rPr>
              <a:t>đậm</a:t>
            </a:r>
            <a:r>
              <a:rPr lang="en-US" sz="4400" dirty="0">
                <a:latin typeface="Arial" panose="020B0604020202020204" pitchFamily="34" charset="0"/>
              </a:rPr>
              <a:t> </a:t>
            </a:r>
            <a:r>
              <a:rPr lang="en-US" sz="4400" dirty="0" err="1">
                <a:latin typeface="Arial" panose="020B0604020202020204" pitchFamily="34" charset="0"/>
              </a:rPr>
              <a:t>tính</a:t>
            </a:r>
            <a:r>
              <a:rPr lang="en-US" sz="4400" dirty="0">
                <a:latin typeface="Arial" panose="020B0604020202020204" pitchFamily="34" charset="0"/>
              </a:rPr>
              <a:t> </a:t>
            </a:r>
            <a:r>
              <a:rPr lang="en-US" sz="4400" dirty="0" err="1">
                <a:latin typeface="Arial" panose="020B0604020202020204" pitchFamily="34" charset="0"/>
              </a:rPr>
              <a:t>trang</a:t>
            </a:r>
            <a:r>
              <a:rPr lang="en-US" sz="4400" dirty="0">
                <a:latin typeface="Arial" panose="020B0604020202020204" pitchFamily="34" charset="0"/>
              </a:rPr>
              <a:t> </a:t>
            </a:r>
            <a:r>
              <a:rPr lang="en-US" sz="4400" dirty="0" err="1">
                <a:latin typeface="Arial" panose="020B0604020202020204" pitchFamily="34" charset="0"/>
              </a:rPr>
              <a:t>trí</a:t>
            </a:r>
            <a:r>
              <a:rPr lang="en-US" sz="4400" dirty="0">
                <a:latin typeface="Arial" panose="020B0604020202020204" pitchFamily="34" charset="0"/>
              </a:rPr>
              <a:t> </a:t>
            </a:r>
            <a:r>
              <a:rPr lang="en-US" sz="4400" dirty="0" err="1">
                <a:latin typeface="Arial" panose="020B0604020202020204" pitchFamily="34" charset="0"/>
              </a:rPr>
              <a:t>trên</a:t>
            </a:r>
            <a:r>
              <a:rPr lang="en-US" sz="4400" dirty="0">
                <a:latin typeface="Arial" panose="020B0604020202020204" pitchFamily="34" charset="0"/>
              </a:rPr>
              <a:t> </a:t>
            </a:r>
            <a:r>
              <a:rPr lang="en-US" sz="4400" dirty="0" err="1">
                <a:latin typeface="Arial" panose="020B0604020202020204" pitchFamily="34" charset="0"/>
              </a:rPr>
              <a:t>các</a:t>
            </a:r>
            <a:r>
              <a:rPr lang="en-US" sz="4400" dirty="0">
                <a:latin typeface="Arial" panose="020B0604020202020204" pitchFamily="34" charset="0"/>
              </a:rPr>
              <a:t> </a:t>
            </a:r>
            <a:r>
              <a:rPr lang="en-US" sz="4400" dirty="0" err="1">
                <a:latin typeface="Arial" panose="020B0604020202020204" pitchFamily="34" charset="0"/>
              </a:rPr>
              <a:t>kết</a:t>
            </a:r>
            <a:r>
              <a:rPr lang="en-US" sz="4400" dirty="0">
                <a:latin typeface="Arial" panose="020B0604020202020204" pitchFamily="34" charset="0"/>
              </a:rPr>
              <a:t> </a:t>
            </a:r>
            <a:r>
              <a:rPr lang="en-US" sz="4400" dirty="0" err="1">
                <a:latin typeface="Arial" panose="020B0604020202020204" pitchFamily="34" charset="0"/>
              </a:rPr>
              <a:t>cấu</a:t>
            </a:r>
            <a:r>
              <a:rPr lang="en-US" sz="4400" dirty="0">
                <a:latin typeface="Arial" panose="020B0604020202020204" pitchFamily="34" charset="0"/>
              </a:rPr>
              <a:t>. </a:t>
            </a:r>
            <a:r>
              <a:rPr lang="en-US" sz="4400" dirty="0" err="1">
                <a:latin typeface="Arial" panose="020B0604020202020204" pitchFamily="34" charset="0"/>
              </a:rPr>
              <a:t>Đối</a:t>
            </a:r>
            <a:r>
              <a:rPr lang="en-US" sz="4400" dirty="0">
                <a:latin typeface="Arial" panose="020B0604020202020204" pitchFamily="34" charset="0"/>
              </a:rPr>
              <a:t> </a:t>
            </a:r>
            <a:r>
              <a:rPr lang="en-US" sz="4400" dirty="0" err="1">
                <a:latin typeface="Arial" panose="020B0604020202020204" pitchFamily="34" charset="0"/>
              </a:rPr>
              <a:t>xứng</a:t>
            </a:r>
            <a:r>
              <a:rPr lang="en-US" sz="4400" dirty="0">
                <a:latin typeface="Arial" panose="020B0604020202020204" pitchFamily="34" charset="0"/>
              </a:rPr>
              <a:t> </a:t>
            </a:r>
            <a:r>
              <a:rPr lang="en-US" sz="4400" dirty="0" err="1">
                <a:latin typeface="Arial" panose="020B0604020202020204" pitchFamily="34" charset="0"/>
              </a:rPr>
              <a:t>và</a:t>
            </a:r>
            <a:r>
              <a:rPr lang="en-US" sz="4400" dirty="0">
                <a:latin typeface="Arial" panose="020B0604020202020204" pitchFamily="34" charset="0"/>
              </a:rPr>
              <a:t> </a:t>
            </a:r>
            <a:r>
              <a:rPr lang="en-US" sz="4400" dirty="0" err="1">
                <a:latin typeface="Arial" panose="020B0604020202020204" pitchFamily="34" charset="0"/>
              </a:rPr>
              <a:t>nhịp</a:t>
            </a:r>
            <a:r>
              <a:rPr lang="en-US" sz="4400" dirty="0">
                <a:latin typeface="Arial" panose="020B0604020202020204" pitchFamily="34" charset="0"/>
              </a:rPr>
              <a:t> </a:t>
            </a:r>
            <a:r>
              <a:rPr lang="en-US" sz="4400" dirty="0" err="1">
                <a:latin typeface="Arial" panose="020B0604020202020204" pitchFamily="34" charset="0"/>
              </a:rPr>
              <a:t>điệu</a:t>
            </a:r>
            <a:r>
              <a:rPr lang="en-US" sz="4400" dirty="0">
                <a:latin typeface="Arial" panose="020B0604020202020204" pitchFamily="34" charset="0"/>
              </a:rPr>
              <a:t> </a:t>
            </a:r>
            <a:r>
              <a:rPr lang="en-US" sz="4400" dirty="0" err="1">
                <a:latin typeface="Arial" panose="020B0604020202020204" pitchFamily="34" charset="0"/>
              </a:rPr>
              <a:t>luôn</a:t>
            </a:r>
            <a:r>
              <a:rPr lang="en-US" sz="4400" dirty="0">
                <a:latin typeface="Arial" panose="020B0604020202020204" pitchFamily="34" charset="0"/>
              </a:rPr>
              <a:t> </a:t>
            </a:r>
            <a:r>
              <a:rPr lang="en-US" sz="4400" dirty="0" err="1">
                <a:latin typeface="Arial" panose="020B0604020202020204" pitchFamily="34" charset="0"/>
              </a:rPr>
              <a:t>được</a:t>
            </a:r>
            <a:r>
              <a:rPr lang="en-US" sz="4400" dirty="0">
                <a:latin typeface="Arial" panose="020B0604020202020204" pitchFamily="34" charset="0"/>
              </a:rPr>
              <a:t> </a:t>
            </a:r>
            <a:r>
              <a:rPr lang="en-US" sz="4400" dirty="0" err="1">
                <a:latin typeface="Arial" panose="020B0604020202020204" pitchFamily="34" charset="0"/>
              </a:rPr>
              <a:t>nghệ</a:t>
            </a:r>
            <a:r>
              <a:rPr lang="en-US" sz="4400" dirty="0">
                <a:latin typeface="Arial" panose="020B0604020202020204" pitchFamily="34" charset="0"/>
              </a:rPr>
              <a:t> </a:t>
            </a:r>
            <a:r>
              <a:rPr lang="en-US" sz="4400" dirty="0" err="1">
                <a:latin typeface="Arial" panose="020B0604020202020204" pitchFamily="34" charset="0"/>
              </a:rPr>
              <a:t>nhân</a:t>
            </a:r>
            <a:r>
              <a:rPr lang="en-US" sz="4400" dirty="0">
                <a:latin typeface="Arial" panose="020B0604020202020204" pitchFamily="34" charset="0"/>
              </a:rPr>
              <a:t> </a:t>
            </a:r>
            <a:r>
              <a:rPr lang="en-US" sz="4400" dirty="0" err="1">
                <a:latin typeface="Arial" panose="020B0604020202020204" pitchFamily="34" charset="0"/>
              </a:rPr>
              <a:t>chú</a:t>
            </a:r>
            <a:r>
              <a:rPr lang="en-US" sz="4400" dirty="0">
                <a:latin typeface="Arial" panose="020B0604020202020204" pitchFamily="34" charset="0"/>
              </a:rPr>
              <a:t> </a:t>
            </a:r>
            <a:r>
              <a:rPr lang="en-US" sz="4400" dirty="0" err="1">
                <a:latin typeface="Arial" panose="020B0604020202020204" pitchFamily="34" charset="0"/>
              </a:rPr>
              <a:t>trọng</a:t>
            </a:r>
            <a:r>
              <a:rPr lang="en-US" sz="4400" dirty="0">
                <a:latin typeface="Arial" panose="020B0604020202020204" pitchFamily="34" charset="0"/>
              </a:rPr>
              <a:t> </a:t>
            </a:r>
            <a:r>
              <a:rPr lang="en-US" sz="4400" dirty="0" err="1">
                <a:latin typeface="Arial" panose="020B0604020202020204" pitchFamily="34" charset="0"/>
              </a:rPr>
              <a:t>trong</a:t>
            </a:r>
            <a:r>
              <a:rPr lang="en-US" sz="4400" dirty="0">
                <a:latin typeface="Arial" panose="020B0604020202020204" pitchFamily="34" charset="0"/>
              </a:rPr>
              <a:t> </a:t>
            </a:r>
            <a:r>
              <a:rPr lang="en-US" sz="4400" dirty="0" err="1">
                <a:latin typeface="Arial" panose="020B0604020202020204" pitchFamily="34" charset="0"/>
              </a:rPr>
              <a:t>công</a:t>
            </a:r>
            <a:r>
              <a:rPr lang="en-US" sz="4400" dirty="0">
                <a:latin typeface="Arial" panose="020B0604020202020204" pitchFamily="34" charset="0"/>
              </a:rPr>
              <a:t> </a:t>
            </a:r>
            <a:r>
              <a:rPr lang="en-US" sz="4400" dirty="0" err="1">
                <a:latin typeface="Arial" panose="020B0604020202020204" pitchFamily="34" charset="0"/>
              </a:rPr>
              <a:t>trình</a:t>
            </a:r>
            <a:r>
              <a:rPr lang="en-US" sz="4400" dirty="0">
                <a:latin typeface="Arial" panose="020B0604020202020204" pitchFamily="34" charset="0"/>
              </a:rPr>
              <a:t>.</a:t>
            </a:r>
            <a:endParaRPr lang="en-US" sz="4400" dirty="0"/>
          </a:p>
        </p:txBody>
      </p:sp>
    </p:spTree>
    <p:extLst>
      <p:ext uri="{BB962C8B-B14F-4D97-AF65-F5344CB8AC3E}">
        <p14:creationId xmlns:p14="http://schemas.microsoft.com/office/powerpoint/2010/main" val="7777325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2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854" r="30887" b="55189"/>
          <a:stretch>
            <a:fillRect/>
          </a:stretch>
        </p:blipFill>
        <p:spPr>
          <a:xfrm>
            <a:off x="15316200" y="6822434"/>
            <a:ext cx="2920513" cy="3464566"/>
          </a:xfrm>
          <a:prstGeom prst="rect">
            <a:avLst/>
          </a:prstGeom>
        </p:spPr>
      </p:pic>
      <p:grpSp>
        <p:nvGrpSpPr>
          <p:cNvPr id="3" name="Group 3"/>
          <p:cNvGrpSpPr/>
          <p:nvPr/>
        </p:nvGrpSpPr>
        <p:grpSpPr>
          <a:xfrm>
            <a:off x="1621371" y="3440264"/>
            <a:ext cx="14965987" cy="4206483"/>
            <a:chOff x="0" y="0"/>
            <a:chExt cx="4788109" cy="1586914"/>
          </a:xfrm>
        </p:grpSpPr>
        <p:sp>
          <p:nvSpPr>
            <p:cNvPr id="4" name="Freeform 4"/>
            <p:cNvSpPr/>
            <p:nvPr/>
          </p:nvSpPr>
          <p:spPr>
            <a:xfrm>
              <a:off x="10160" y="16510"/>
              <a:ext cx="4765249" cy="1558974"/>
            </a:xfrm>
            <a:custGeom>
              <a:avLst/>
              <a:gdLst/>
              <a:ahLst/>
              <a:cxnLst/>
              <a:rect l="l" t="t" r="r" b="b"/>
              <a:pathLst>
                <a:path w="4765249" h="1558974">
                  <a:moveTo>
                    <a:pt x="4765249" y="1558974"/>
                  </a:moveTo>
                  <a:lnTo>
                    <a:pt x="0" y="1551354"/>
                  </a:lnTo>
                  <a:lnTo>
                    <a:pt x="0" y="553920"/>
                  </a:lnTo>
                  <a:lnTo>
                    <a:pt x="17780" y="19050"/>
                  </a:lnTo>
                  <a:lnTo>
                    <a:pt x="2374220" y="0"/>
                  </a:lnTo>
                  <a:lnTo>
                    <a:pt x="4746199" y="5080"/>
                  </a:lnTo>
                  <a:close/>
                </a:path>
              </a:pathLst>
            </a:custGeom>
            <a:solidFill>
              <a:srgbClr val="FEF8F8"/>
            </a:solidFill>
          </p:spPr>
          <p:txBody>
            <a:bodyPr/>
            <a:lstStyle/>
            <a:p>
              <a:endParaRPr lang="en-US" dirty="0"/>
            </a:p>
          </p:txBody>
        </p:sp>
        <p:sp>
          <p:nvSpPr>
            <p:cNvPr id="5" name="Freeform 5"/>
            <p:cNvSpPr/>
            <p:nvPr/>
          </p:nvSpPr>
          <p:spPr>
            <a:xfrm>
              <a:off x="-3810" y="0"/>
              <a:ext cx="4794459" cy="1585644"/>
            </a:xfrm>
            <a:custGeom>
              <a:avLst/>
              <a:gdLst/>
              <a:ahLst/>
              <a:cxnLst/>
              <a:rect l="l" t="t" r="r" b="b"/>
              <a:pathLst>
                <a:path w="4794459" h="1585644">
                  <a:moveTo>
                    <a:pt x="4760169" y="21590"/>
                  </a:moveTo>
                  <a:cubicBezTo>
                    <a:pt x="4761439" y="34290"/>
                    <a:pt x="4761439" y="44450"/>
                    <a:pt x="4762709" y="54610"/>
                  </a:cubicBezTo>
                  <a:cubicBezTo>
                    <a:pt x="4765248" y="86926"/>
                    <a:pt x="4766519" y="119627"/>
                    <a:pt x="4769059" y="151159"/>
                  </a:cubicBezTo>
                  <a:cubicBezTo>
                    <a:pt x="4769059" y="196707"/>
                    <a:pt x="4781759" y="1094810"/>
                    <a:pt x="4788109" y="1140357"/>
                  </a:cubicBezTo>
                  <a:cubicBezTo>
                    <a:pt x="4794459" y="1209262"/>
                    <a:pt x="4790648" y="1279335"/>
                    <a:pt x="4790648" y="1348240"/>
                  </a:cubicBezTo>
                  <a:cubicBezTo>
                    <a:pt x="4790648" y="1408970"/>
                    <a:pt x="4791919" y="1465029"/>
                    <a:pt x="4793189" y="1524684"/>
                  </a:cubicBezTo>
                  <a:cubicBezTo>
                    <a:pt x="4793189" y="1546274"/>
                    <a:pt x="4793189" y="1560244"/>
                    <a:pt x="4793189" y="1584374"/>
                  </a:cubicBezTo>
                  <a:cubicBezTo>
                    <a:pt x="4770328" y="1584374"/>
                    <a:pt x="4750009" y="1585644"/>
                    <a:pt x="4719699" y="1584374"/>
                  </a:cubicBezTo>
                  <a:cubicBezTo>
                    <a:pt x="4478380" y="1579294"/>
                    <a:pt x="4233349" y="1585644"/>
                    <a:pt x="3992030" y="1580564"/>
                  </a:cubicBezTo>
                  <a:cubicBezTo>
                    <a:pt x="3847239" y="1576754"/>
                    <a:pt x="3706160" y="1579294"/>
                    <a:pt x="3561369" y="1576754"/>
                  </a:cubicBezTo>
                  <a:cubicBezTo>
                    <a:pt x="3494543" y="1575484"/>
                    <a:pt x="3427716" y="1574214"/>
                    <a:pt x="3360889" y="1572944"/>
                  </a:cubicBezTo>
                  <a:cubicBezTo>
                    <a:pt x="3320051" y="1572944"/>
                    <a:pt x="3282925" y="1574214"/>
                    <a:pt x="3242086" y="1574214"/>
                  </a:cubicBezTo>
                  <a:cubicBezTo>
                    <a:pt x="3138133" y="1572944"/>
                    <a:pt x="2852264" y="1574214"/>
                    <a:pt x="2748311" y="1572944"/>
                  </a:cubicBezTo>
                  <a:cubicBezTo>
                    <a:pt x="2674059" y="1571674"/>
                    <a:pt x="1189021" y="1580564"/>
                    <a:pt x="1114770" y="1579294"/>
                  </a:cubicBezTo>
                  <a:cubicBezTo>
                    <a:pt x="1096207" y="1579294"/>
                    <a:pt x="1073931" y="1580564"/>
                    <a:pt x="1055368" y="1580564"/>
                  </a:cubicBezTo>
                  <a:cubicBezTo>
                    <a:pt x="1010817" y="1580564"/>
                    <a:pt x="969978" y="1581834"/>
                    <a:pt x="925427" y="1581834"/>
                  </a:cubicBezTo>
                  <a:cubicBezTo>
                    <a:pt x="814049" y="1581834"/>
                    <a:pt x="706384" y="1580564"/>
                    <a:pt x="595006" y="1579294"/>
                  </a:cubicBezTo>
                  <a:cubicBezTo>
                    <a:pt x="528180" y="1578024"/>
                    <a:pt x="461353" y="1576754"/>
                    <a:pt x="398239" y="1575484"/>
                  </a:cubicBezTo>
                  <a:cubicBezTo>
                    <a:pt x="279436" y="1574214"/>
                    <a:pt x="160633" y="1572944"/>
                    <a:pt x="48260" y="1572944"/>
                  </a:cubicBezTo>
                  <a:cubicBezTo>
                    <a:pt x="38100" y="1572944"/>
                    <a:pt x="29210" y="1572944"/>
                    <a:pt x="19050" y="1571674"/>
                  </a:cubicBezTo>
                  <a:cubicBezTo>
                    <a:pt x="10160" y="1570404"/>
                    <a:pt x="5080" y="1564054"/>
                    <a:pt x="7620" y="1555164"/>
                  </a:cubicBezTo>
                  <a:cubicBezTo>
                    <a:pt x="16510" y="1523423"/>
                    <a:pt x="12700" y="1494226"/>
                    <a:pt x="11430" y="1463861"/>
                  </a:cubicBezTo>
                  <a:cubicBezTo>
                    <a:pt x="10160" y="1401963"/>
                    <a:pt x="6350" y="1341233"/>
                    <a:pt x="7620" y="1279335"/>
                  </a:cubicBezTo>
                  <a:cubicBezTo>
                    <a:pt x="5080" y="1202255"/>
                    <a:pt x="0" y="248094"/>
                    <a:pt x="7620" y="169846"/>
                  </a:cubicBezTo>
                  <a:cubicBezTo>
                    <a:pt x="8890" y="154663"/>
                    <a:pt x="7620" y="138313"/>
                    <a:pt x="8890" y="123130"/>
                  </a:cubicBezTo>
                  <a:cubicBezTo>
                    <a:pt x="10160" y="98605"/>
                    <a:pt x="12700" y="71743"/>
                    <a:pt x="13970" y="44450"/>
                  </a:cubicBezTo>
                  <a:cubicBezTo>
                    <a:pt x="13970" y="41910"/>
                    <a:pt x="15240" y="39370"/>
                    <a:pt x="16510" y="38100"/>
                  </a:cubicBezTo>
                  <a:cubicBezTo>
                    <a:pt x="38100" y="35560"/>
                    <a:pt x="67818" y="30480"/>
                    <a:pt x="127220" y="29210"/>
                  </a:cubicBezTo>
                  <a:cubicBezTo>
                    <a:pt x="227460" y="25400"/>
                    <a:pt x="327700" y="22860"/>
                    <a:pt x="431652" y="20320"/>
                  </a:cubicBezTo>
                  <a:cubicBezTo>
                    <a:pt x="502192" y="17780"/>
                    <a:pt x="572731" y="16510"/>
                    <a:pt x="639558" y="13970"/>
                  </a:cubicBezTo>
                  <a:cubicBezTo>
                    <a:pt x="706384" y="11430"/>
                    <a:pt x="776924" y="8890"/>
                    <a:pt x="843750" y="8890"/>
                  </a:cubicBezTo>
                  <a:cubicBezTo>
                    <a:pt x="918002" y="7620"/>
                    <a:pt x="992254" y="10160"/>
                    <a:pt x="1066506" y="8890"/>
                  </a:cubicBezTo>
                  <a:cubicBezTo>
                    <a:pt x="1159321" y="8890"/>
                    <a:pt x="2841126" y="6350"/>
                    <a:pt x="2933941" y="5080"/>
                  </a:cubicBezTo>
                  <a:cubicBezTo>
                    <a:pt x="3023043" y="3810"/>
                    <a:pt x="3112145" y="2540"/>
                    <a:pt x="3204960" y="2540"/>
                  </a:cubicBezTo>
                  <a:cubicBezTo>
                    <a:pt x="3357177" y="1270"/>
                    <a:pt x="3505680" y="0"/>
                    <a:pt x="3657897" y="0"/>
                  </a:cubicBezTo>
                  <a:cubicBezTo>
                    <a:pt x="3721011" y="0"/>
                    <a:pt x="3787838" y="2540"/>
                    <a:pt x="3850952" y="2540"/>
                  </a:cubicBezTo>
                  <a:cubicBezTo>
                    <a:pt x="4025444" y="3810"/>
                    <a:pt x="4203648" y="5080"/>
                    <a:pt x="4378140" y="7620"/>
                  </a:cubicBezTo>
                  <a:cubicBezTo>
                    <a:pt x="4470955" y="8890"/>
                    <a:pt x="4563770" y="12700"/>
                    <a:pt x="4656585" y="16510"/>
                  </a:cubicBezTo>
                  <a:cubicBezTo>
                    <a:pt x="4678860" y="16510"/>
                    <a:pt x="4701136" y="16510"/>
                    <a:pt x="4719699" y="16510"/>
                  </a:cubicBezTo>
                  <a:cubicBezTo>
                    <a:pt x="4741119" y="17780"/>
                    <a:pt x="4750009" y="20320"/>
                    <a:pt x="4760169" y="21590"/>
                  </a:cubicBezTo>
                  <a:close/>
                  <a:moveTo>
                    <a:pt x="4770329" y="1567864"/>
                  </a:moveTo>
                  <a:cubicBezTo>
                    <a:pt x="4771598" y="1551354"/>
                    <a:pt x="4772869" y="1538654"/>
                    <a:pt x="4772869" y="1525954"/>
                  </a:cubicBezTo>
                  <a:cubicBezTo>
                    <a:pt x="4771598" y="1459189"/>
                    <a:pt x="4770329" y="1397291"/>
                    <a:pt x="4770329" y="1330722"/>
                  </a:cubicBezTo>
                  <a:cubicBezTo>
                    <a:pt x="4770329" y="1300357"/>
                    <a:pt x="4772869" y="1269992"/>
                    <a:pt x="4771598" y="1239627"/>
                  </a:cubicBezTo>
                  <a:cubicBezTo>
                    <a:pt x="4771598" y="1211598"/>
                    <a:pt x="4770329" y="1182401"/>
                    <a:pt x="4769059" y="1154372"/>
                  </a:cubicBezTo>
                  <a:cubicBezTo>
                    <a:pt x="4763979" y="1111160"/>
                    <a:pt x="4752548" y="216561"/>
                    <a:pt x="4752548" y="173349"/>
                  </a:cubicBezTo>
                  <a:cubicBezTo>
                    <a:pt x="4750009" y="137145"/>
                    <a:pt x="4747469" y="99773"/>
                    <a:pt x="4744929" y="63500"/>
                  </a:cubicBezTo>
                  <a:cubicBezTo>
                    <a:pt x="4743659" y="44450"/>
                    <a:pt x="4742389" y="43180"/>
                    <a:pt x="4708561" y="41910"/>
                  </a:cubicBezTo>
                  <a:cubicBezTo>
                    <a:pt x="4697423" y="41910"/>
                    <a:pt x="4689998" y="41910"/>
                    <a:pt x="4678860" y="40640"/>
                  </a:cubicBezTo>
                  <a:cubicBezTo>
                    <a:pt x="4586045" y="36830"/>
                    <a:pt x="4489518" y="31750"/>
                    <a:pt x="4396703" y="30480"/>
                  </a:cubicBezTo>
                  <a:cubicBezTo>
                    <a:pt x="4170235" y="26670"/>
                    <a:pt x="3940054" y="25400"/>
                    <a:pt x="3713585" y="22860"/>
                  </a:cubicBezTo>
                  <a:cubicBezTo>
                    <a:pt x="3680172" y="22860"/>
                    <a:pt x="3643046" y="22860"/>
                    <a:pt x="3609633" y="22860"/>
                  </a:cubicBezTo>
                  <a:cubicBezTo>
                    <a:pt x="3553944" y="22860"/>
                    <a:pt x="3498255" y="22860"/>
                    <a:pt x="3446279" y="22860"/>
                  </a:cubicBezTo>
                  <a:cubicBezTo>
                    <a:pt x="3327476" y="22860"/>
                    <a:pt x="3208673" y="22860"/>
                    <a:pt x="3093582" y="24130"/>
                  </a:cubicBezTo>
                  <a:cubicBezTo>
                    <a:pt x="2993342" y="25400"/>
                    <a:pt x="1304112" y="29210"/>
                    <a:pt x="1203872" y="29210"/>
                  </a:cubicBezTo>
                  <a:cubicBezTo>
                    <a:pt x="1040518" y="29210"/>
                    <a:pt x="877164" y="26670"/>
                    <a:pt x="713810" y="33020"/>
                  </a:cubicBezTo>
                  <a:cubicBezTo>
                    <a:pt x="628420" y="36830"/>
                    <a:pt x="546743" y="36830"/>
                    <a:pt x="465066" y="38100"/>
                  </a:cubicBezTo>
                  <a:cubicBezTo>
                    <a:pt x="323987" y="41910"/>
                    <a:pt x="182909" y="45720"/>
                    <a:pt x="49530" y="50800"/>
                  </a:cubicBezTo>
                  <a:cubicBezTo>
                    <a:pt x="36830" y="50800"/>
                    <a:pt x="34290" y="53340"/>
                    <a:pt x="33020" y="68240"/>
                  </a:cubicBezTo>
                  <a:cubicBezTo>
                    <a:pt x="31750" y="89262"/>
                    <a:pt x="31750" y="110284"/>
                    <a:pt x="30480" y="131305"/>
                  </a:cubicBezTo>
                  <a:cubicBezTo>
                    <a:pt x="29210" y="166342"/>
                    <a:pt x="26670" y="200211"/>
                    <a:pt x="25400" y="235247"/>
                  </a:cubicBezTo>
                  <a:cubicBezTo>
                    <a:pt x="20320" y="272619"/>
                    <a:pt x="26670" y="1185904"/>
                    <a:pt x="29210" y="1223277"/>
                  </a:cubicBezTo>
                  <a:cubicBezTo>
                    <a:pt x="29210" y="1262985"/>
                    <a:pt x="29210" y="1303861"/>
                    <a:pt x="30480" y="1343569"/>
                  </a:cubicBezTo>
                  <a:cubicBezTo>
                    <a:pt x="30480" y="1372766"/>
                    <a:pt x="33020" y="1401963"/>
                    <a:pt x="33020" y="1431160"/>
                  </a:cubicBezTo>
                  <a:cubicBezTo>
                    <a:pt x="33020" y="1462693"/>
                    <a:pt x="33020" y="1494226"/>
                    <a:pt x="31750" y="1525954"/>
                  </a:cubicBezTo>
                  <a:cubicBezTo>
                    <a:pt x="31750" y="1529764"/>
                    <a:pt x="31750" y="1532304"/>
                    <a:pt x="31750" y="1536114"/>
                  </a:cubicBezTo>
                  <a:cubicBezTo>
                    <a:pt x="31750" y="1546274"/>
                    <a:pt x="35560" y="1550084"/>
                    <a:pt x="44450" y="1550084"/>
                  </a:cubicBezTo>
                  <a:cubicBezTo>
                    <a:pt x="75243" y="1550084"/>
                    <a:pt x="127220" y="1551354"/>
                    <a:pt x="175483" y="1551354"/>
                  </a:cubicBezTo>
                  <a:cubicBezTo>
                    <a:pt x="246023" y="1551354"/>
                    <a:pt x="320275" y="1548814"/>
                    <a:pt x="390814" y="1551354"/>
                  </a:cubicBezTo>
                  <a:cubicBezTo>
                    <a:pt x="505904" y="1555164"/>
                    <a:pt x="620995" y="1557704"/>
                    <a:pt x="736085" y="1556434"/>
                  </a:cubicBezTo>
                  <a:cubicBezTo>
                    <a:pt x="810337" y="1555164"/>
                    <a:pt x="880876" y="1557704"/>
                    <a:pt x="955128" y="1557704"/>
                  </a:cubicBezTo>
                  <a:cubicBezTo>
                    <a:pt x="1062793" y="1557704"/>
                    <a:pt x="1170459" y="1556434"/>
                    <a:pt x="1278124" y="1557704"/>
                  </a:cubicBezTo>
                  <a:cubicBezTo>
                    <a:pt x="1437765" y="1558974"/>
                    <a:pt x="3190110" y="1548814"/>
                    <a:pt x="3353464" y="1551354"/>
                  </a:cubicBezTo>
                  <a:cubicBezTo>
                    <a:pt x="3424003" y="1552624"/>
                    <a:pt x="3494543" y="1553894"/>
                    <a:pt x="3561369" y="1553894"/>
                  </a:cubicBezTo>
                  <a:cubicBezTo>
                    <a:pt x="3683885" y="1556434"/>
                    <a:pt x="3802688" y="1552624"/>
                    <a:pt x="3925204" y="1556434"/>
                  </a:cubicBezTo>
                  <a:cubicBezTo>
                    <a:pt x="4025444" y="1558974"/>
                    <a:pt x="4125684" y="1558974"/>
                    <a:pt x="4225924" y="1561514"/>
                  </a:cubicBezTo>
                  <a:cubicBezTo>
                    <a:pt x="4374427" y="1565324"/>
                    <a:pt x="4522931" y="1567864"/>
                    <a:pt x="4671435" y="1569134"/>
                  </a:cubicBezTo>
                  <a:cubicBezTo>
                    <a:pt x="4727124" y="1569134"/>
                    <a:pt x="4750009" y="1567864"/>
                    <a:pt x="4770329" y="1567864"/>
                  </a:cubicBezTo>
                  <a:close/>
                </a:path>
              </a:pathLst>
            </a:custGeom>
            <a:solidFill>
              <a:srgbClr val="FCD7D7"/>
            </a:solidFill>
          </p:spPr>
        </p:sp>
      </p:grpSp>
      <p:sp>
        <p:nvSpPr>
          <p:cNvPr id="7" name="TextBox 7"/>
          <p:cNvSpPr txBox="1"/>
          <p:nvPr/>
        </p:nvSpPr>
        <p:spPr>
          <a:xfrm>
            <a:off x="3587549" y="702607"/>
            <a:ext cx="11233125" cy="1213922"/>
          </a:xfrm>
          <a:prstGeom prst="rect">
            <a:avLst/>
          </a:prstGeom>
        </p:spPr>
        <p:txBody>
          <a:bodyPr lIns="0" tIns="0" rIns="0" bIns="0" rtlCol="0" anchor="t">
            <a:spAutoFit/>
          </a:bodyPr>
          <a:lstStyle/>
          <a:p>
            <a:pPr algn="ctr">
              <a:lnSpc>
                <a:spcPct val="150000"/>
              </a:lnSpc>
            </a:pPr>
            <a:r>
              <a:rPr lang="en-US" sz="6000" b="1" dirty="0">
                <a:solidFill>
                  <a:srgbClr val="000000"/>
                </a:solidFill>
                <a:latin typeface="Arial" panose="020B0604020202020204" pitchFamily="34" charset="0"/>
                <a:cs typeface="Arial" panose="020B0604020202020204" pitchFamily="34" charset="0"/>
              </a:rPr>
              <a:t>4. VẬN DỤNG</a:t>
            </a: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51477" r="43344"/>
          <a:stretch>
            <a:fillRect/>
          </a:stretch>
        </p:blipFill>
        <p:spPr>
          <a:xfrm rot="-73710">
            <a:off x="-2687131" y="-1258388"/>
            <a:ext cx="7401471" cy="4574175"/>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23767">
            <a:off x="1149616" y="2632211"/>
            <a:ext cx="1171461" cy="10947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588080" y="6842747"/>
            <a:ext cx="2100059" cy="354181"/>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851154" y="2514943"/>
            <a:ext cx="1526079" cy="363953"/>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102818" y="826466"/>
            <a:ext cx="3324329" cy="644089"/>
          </a:xfrm>
          <a:prstGeom prst="rect">
            <a:avLst/>
          </a:prstGeom>
        </p:spPr>
      </p:pic>
      <p:sp>
        <p:nvSpPr>
          <p:cNvPr id="21" name="Rectangle 20">
            <a:extLst>
              <a:ext uri="{FF2B5EF4-FFF2-40B4-BE49-F238E27FC236}">
                <a16:creationId xmlns:a16="http://schemas.microsoft.com/office/drawing/2014/main" id="{222B227B-57BE-495D-B497-DD969CBEEB3B}"/>
              </a:ext>
            </a:extLst>
          </p:cNvPr>
          <p:cNvSpPr/>
          <p:nvPr/>
        </p:nvSpPr>
        <p:spPr>
          <a:xfrm>
            <a:off x="3139288" y="4127918"/>
            <a:ext cx="11436009" cy="2018694"/>
          </a:xfrm>
          <a:prstGeom prst="rect">
            <a:avLst/>
          </a:prstGeom>
        </p:spPr>
        <p:txBody>
          <a:bodyPr wrap="square">
            <a:spAutoFit/>
          </a:bodyPr>
          <a:lstStyle/>
          <a:p>
            <a:pPr algn="just">
              <a:lnSpc>
                <a:spcPct val="150000"/>
              </a:lnSpc>
              <a:spcBef>
                <a:spcPts val="100"/>
              </a:spcBef>
              <a:spcAft>
                <a:spcPts val="100"/>
              </a:spcAft>
            </a:pPr>
            <a:r>
              <a:rPr lang="en-US" sz="4400" dirty="0" err="1">
                <a:latin typeface="Calibri" panose="020F0502020204030204" pitchFamily="34" charset="0"/>
                <a:ea typeface="Calibri" panose="020F0502020204030204" pitchFamily="34" charset="0"/>
                <a:cs typeface="Times New Roman" panose="02020603050405020304" pitchFamily="18" charset="0"/>
              </a:rPr>
              <a:t>Em</a:t>
            </a:r>
            <a:r>
              <a:rPr lang="en-US" sz="4400" dirty="0">
                <a:latin typeface="Calibri" panose="020F0502020204030204" pitchFamily="34" charset="0"/>
                <a:ea typeface="Calibri" panose="020F0502020204030204" pitchFamily="34" charset="0"/>
                <a:cs typeface="Times New Roman" panose="02020603050405020304" pitchFamily="18" charset="0"/>
              </a:rPr>
              <a:t> </a:t>
            </a:r>
            <a:r>
              <a:rPr lang="en-US" sz="4400" dirty="0" err="1">
                <a:latin typeface="Calibri" panose="020F0502020204030204" pitchFamily="34" charset="0"/>
                <a:ea typeface="Calibri" panose="020F0502020204030204" pitchFamily="34" charset="0"/>
                <a:cs typeface="Times New Roman" panose="02020603050405020304" pitchFamily="18" charset="0"/>
              </a:rPr>
              <a:t>hãy</a:t>
            </a:r>
            <a:r>
              <a:rPr lang="en-US" sz="4400" dirty="0">
                <a:latin typeface="Calibri" panose="020F0502020204030204" pitchFamily="34" charset="0"/>
                <a:ea typeface="Calibri" panose="020F0502020204030204" pitchFamily="34" charset="0"/>
                <a:cs typeface="Times New Roman" panose="02020603050405020304" pitchFamily="18" charset="0"/>
              </a:rPr>
              <a:t> </a:t>
            </a:r>
            <a:r>
              <a:rPr lang="en-US" sz="4400" dirty="0" err="1">
                <a:latin typeface="Calibri" panose="020F0502020204030204" pitchFamily="34" charset="0"/>
                <a:ea typeface="Calibri" panose="020F0502020204030204" pitchFamily="34" charset="0"/>
                <a:cs typeface="Times New Roman" panose="02020603050405020304" pitchFamily="18" charset="0"/>
              </a:rPr>
              <a:t>nêu</a:t>
            </a:r>
            <a:r>
              <a:rPr lang="en-US" sz="4400" dirty="0">
                <a:latin typeface="Calibri" panose="020F0502020204030204" pitchFamily="34" charset="0"/>
                <a:ea typeface="Calibri" panose="020F0502020204030204" pitchFamily="34" charset="0"/>
                <a:cs typeface="Times New Roman" panose="02020603050405020304" pitchFamily="18" charset="0"/>
              </a:rPr>
              <a:t> </a:t>
            </a:r>
            <a:r>
              <a:rPr lang="en-US" sz="4400" dirty="0" err="1">
                <a:latin typeface="Calibri" panose="020F0502020204030204" pitchFamily="34" charset="0"/>
                <a:ea typeface="Calibri" panose="020F0502020204030204" pitchFamily="34" charset="0"/>
                <a:cs typeface="Times New Roman" panose="02020603050405020304" pitchFamily="18" charset="0"/>
              </a:rPr>
              <a:t>một</a:t>
            </a:r>
            <a:r>
              <a:rPr lang="en-US" sz="4400" dirty="0">
                <a:latin typeface="Calibri" panose="020F0502020204030204" pitchFamily="34" charset="0"/>
                <a:ea typeface="Calibri" panose="020F0502020204030204" pitchFamily="34" charset="0"/>
                <a:cs typeface="Times New Roman" panose="02020603050405020304" pitchFamily="18" charset="0"/>
              </a:rPr>
              <a:t> </a:t>
            </a:r>
            <a:r>
              <a:rPr lang="en-US" sz="4400" dirty="0" err="1">
                <a:latin typeface="Calibri" panose="020F0502020204030204" pitchFamily="34" charset="0"/>
                <a:ea typeface="Calibri" panose="020F0502020204030204" pitchFamily="34" charset="0"/>
                <a:cs typeface="Times New Roman" panose="02020603050405020304" pitchFamily="18" charset="0"/>
              </a:rPr>
              <a:t>số</a:t>
            </a:r>
            <a:r>
              <a:rPr lang="en-US" sz="4400" dirty="0">
                <a:latin typeface="Calibri" panose="020F0502020204030204" pitchFamily="34" charset="0"/>
                <a:ea typeface="Calibri" panose="020F0502020204030204" pitchFamily="34" charset="0"/>
                <a:cs typeface="Times New Roman" panose="02020603050405020304" pitchFamily="18" charset="0"/>
              </a:rPr>
              <a:t> </a:t>
            </a:r>
            <a:r>
              <a:rPr lang="en-US" sz="4400" dirty="0" err="1">
                <a:latin typeface="Calibri" panose="020F0502020204030204" pitchFamily="34" charset="0"/>
                <a:ea typeface="Calibri" panose="020F0502020204030204" pitchFamily="34" charset="0"/>
                <a:cs typeface="Times New Roman" panose="02020603050405020304" pitchFamily="18" charset="0"/>
              </a:rPr>
              <a:t>đặc</a:t>
            </a:r>
            <a:r>
              <a:rPr lang="en-US" sz="4400" dirty="0">
                <a:latin typeface="Calibri" panose="020F0502020204030204" pitchFamily="34" charset="0"/>
                <a:ea typeface="Calibri" panose="020F0502020204030204" pitchFamily="34" charset="0"/>
                <a:cs typeface="Times New Roman" panose="02020603050405020304" pitchFamily="18" charset="0"/>
              </a:rPr>
              <a:t> </a:t>
            </a:r>
            <a:r>
              <a:rPr lang="en-US" sz="4400" dirty="0" err="1">
                <a:latin typeface="Calibri" panose="020F0502020204030204" pitchFamily="34" charset="0"/>
                <a:ea typeface="Calibri" panose="020F0502020204030204" pitchFamily="34" charset="0"/>
                <a:cs typeface="Times New Roman" panose="02020603050405020304" pitchFamily="18" charset="0"/>
              </a:rPr>
              <a:t>điểm</a:t>
            </a:r>
            <a:r>
              <a:rPr lang="en-US" sz="4400" dirty="0">
                <a:latin typeface="Calibri" panose="020F0502020204030204" pitchFamily="34" charset="0"/>
                <a:ea typeface="Calibri" panose="020F0502020204030204" pitchFamily="34" charset="0"/>
                <a:cs typeface="Times New Roman" panose="02020603050405020304" pitchFamily="18" charset="0"/>
              </a:rPr>
              <a:t> </a:t>
            </a:r>
            <a:r>
              <a:rPr lang="en-US" sz="4400" dirty="0" err="1">
                <a:latin typeface="Calibri" panose="020F0502020204030204" pitchFamily="34" charset="0"/>
                <a:ea typeface="Calibri" panose="020F0502020204030204" pitchFamily="34" charset="0"/>
                <a:cs typeface="Times New Roman" panose="02020603050405020304" pitchFamily="18" charset="0"/>
              </a:rPr>
              <a:t>lịch</a:t>
            </a:r>
            <a:r>
              <a:rPr lang="en-US" sz="4400" dirty="0">
                <a:latin typeface="Calibri" panose="020F0502020204030204" pitchFamily="34" charset="0"/>
                <a:ea typeface="Calibri" panose="020F0502020204030204" pitchFamily="34" charset="0"/>
                <a:cs typeface="Times New Roman" panose="02020603050405020304" pitchFamily="18" charset="0"/>
              </a:rPr>
              <a:t> </a:t>
            </a:r>
            <a:r>
              <a:rPr lang="en-US" sz="4400" dirty="0" err="1">
                <a:latin typeface="Calibri" panose="020F0502020204030204" pitchFamily="34" charset="0"/>
                <a:ea typeface="Calibri" panose="020F0502020204030204" pitchFamily="34" charset="0"/>
                <a:cs typeface="Times New Roman" panose="02020603050405020304" pitchFamily="18" charset="0"/>
              </a:rPr>
              <a:t>sử</a:t>
            </a:r>
            <a:r>
              <a:rPr lang="en-US" sz="4400" dirty="0">
                <a:latin typeface="Calibri" panose="020F0502020204030204" pitchFamily="34" charset="0"/>
                <a:ea typeface="Calibri" panose="020F0502020204030204" pitchFamily="34" charset="0"/>
                <a:cs typeface="Times New Roman" panose="02020603050405020304" pitchFamily="18" charset="0"/>
              </a:rPr>
              <a:t> </a:t>
            </a:r>
            <a:r>
              <a:rPr lang="en-US" sz="4400" dirty="0" err="1">
                <a:latin typeface="Calibri" panose="020F0502020204030204" pitchFamily="34" charset="0"/>
                <a:ea typeface="Calibri" panose="020F0502020204030204" pitchFamily="34" charset="0"/>
                <a:cs typeface="Times New Roman" panose="02020603050405020304" pitchFamily="18" charset="0"/>
              </a:rPr>
              <a:t>của</a:t>
            </a:r>
            <a:r>
              <a:rPr lang="en-US" sz="4400" dirty="0">
                <a:latin typeface="Calibri" panose="020F0502020204030204" pitchFamily="34" charset="0"/>
                <a:ea typeface="Calibri" panose="020F0502020204030204" pitchFamily="34" charset="0"/>
                <a:cs typeface="Times New Roman" panose="02020603050405020304" pitchFamily="18" charset="0"/>
              </a:rPr>
              <a:t> </a:t>
            </a:r>
            <a:r>
              <a:rPr lang="en-US" sz="4400" dirty="0" err="1">
                <a:latin typeface="Calibri" panose="020F0502020204030204" pitchFamily="34" charset="0"/>
                <a:ea typeface="Calibri" panose="020F0502020204030204" pitchFamily="34" charset="0"/>
                <a:cs typeface="Times New Roman" panose="02020603050405020304" pitchFamily="18" charset="0"/>
              </a:rPr>
              <a:t>mô</a:t>
            </a:r>
            <a:r>
              <a:rPr lang="en-US" sz="4400" dirty="0">
                <a:latin typeface="Calibri" panose="020F0502020204030204" pitchFamily="34" charset="0"/>
                <a:ea typeface="Calibri" panose="020F0502020204030204" pitchFamily="34" charset="0"/>
                <a:cs typeface="Times New Roman" panose="02020603050405020304" pitchFamily="18" charset="0"/>
              </a:rPr>
              <a:t> </a:t>
            </a:r>
            <a:r>
              <a:rPr lang="en-US" sz="4400" dirty="0" err="1">
                <a:latin typeface="Calibri" panose="020F0502020204030204" pitchFamily="34" charset="0"/>
                <a:ea typeface="Calibri" panose="020F0502020204030204" pitchFamily="34" charset="0"/>
                <a:cs typeface="Times New Roman" panose="02020603050405020304" pitchFamily="18" charset="0"/>
              </a:rPr>
              <a:t>hình</a:t>
            </a:r>
            <a:r>
              <a:rPr lang="en-US" sz="4400" dirty="0">
                <a:latin typeface="Calibri" panose="020F0502020204030204" pitchFamily="34" charset="0"/>
                <a:ea typeface="Calibri" panose="020F0502020204030204" pitchFamily="34" charset="0"/>
                <a:cs typeface="Times New Roman" panose="02020603050405020304" pitchFamily="18" charset="0"/>
              </a:rPr>
              <a:t> </a:t>
            </a:r>
            <a:r>
              <a:rPr lang="en-US" sz="4400" dirty="0" err="1">
                <a:latin typeface="Calibri" panose="020F0502020204030204" pitchFamily="34" charset="0"/>
                <a:ea typeface="Calibri" panose="020F0502020204030204" pitchFamily="34" charset="0"/>
                <a:cs typeface="Times New Roman" panose="02020603050405020304" pitchFamily="18" charset="0"/>
              </a:rPr>
              <a:t>sản</a:t>
            </a:r>
            <a:r>
              <a:rPr lang="en-US" sz="4400" dirty="0">
                <a:latin typeface="Calibri" panose="020F0502020204030204" pitchFamily="34" charset="0"/>
                <a:ea typeface="Calibri" panose="020F0502020204030204" pitchFamily="34" charset="0"/>
                <a:cs typeface="Times New Roman" panose="02020603050405020304" pitchFamily="18" charset="0"/>
              </a:rPr>
              <a:t> </a:t>
            </a:r>
            <a:r>
              <a:rPr lang="en-US" sz="4400" dirty="0" err="1">
                <a:latin typeface="Calibri" panose="020F0502020204030204" pitchFamily="34" charset="0"/>
                <a:ea typeface="Calibri" panose="020F0502020204030204" pitchFamily="34" charset="0"/>
                <a:cs typeface="Times New Roman" panose="02020603050405020304" pitchFamily="18" charset="0"/>
              </a:rPr>
              <a:t>phẩm</a:t>
            </a:r>
            <a:r>
              <a:rPr lang="en-US" sz="4400" dirty="0">
                <a:latin typeface="Calibri" panose="020F0502020204030204" pitchFamily="34" charset="0"/>
                <a:ea typeface="Calibri" panose="020F0502020204030204" pitchFamily="34" charset="0"/>
                <a:cs typeface="Times New Roman" panose="02020603050405020304" pitchFamily="18" charset="0"/>
              </a:rPr>
              <a:t> </a:t>
            </a:r>
            <a:r>
              <a:rPr lang="en-US" sz="4400" dirty="0" err="1">
                <a:latin typeface="Calibri" panose="020F0502020204030204" pitchFamily="34" charset="0"/>
                <a:ea typeface="Calibri" panose="020F0502020204030204" pitchFamily="34" charset="0"/>
                <a:cs typeface="Times New Roman" panose="02020603050405020304" pitchFamily="18" charset="0"/>
              </a:rPr>
              <a:t>mà</a:t>
            </a:r>
            <a:r>
              <a:rPr lang="en-US" sz="4400" dirty="0">
                <a:latin typeface="Calibri" panose="020F0502020204030204" pitchFamily="34" charset="0"/>
                <a:ea typeface="Calibri" panose="020F0502020204030204" pitchFamily="34" charset="0"/>
                <a:cs typeface="Times New Roman" panose="02020603050405020304" pitchFamily="18" charset="0"/>
              </a:rPr>
              <a:t> </a:t>
            </a:r>
            <a:r>
              <a:rPr lang="en-US" sz="4400" dirty="0" err="1">
                <a:latin typeface="Calibri" panose="020F0502020204030204" pitchFamily="34" charset="0"/>
                <a:ea typeface="Calibri" panose="020F0502020204030204" pitchFamily="34" charset="0"/>
                <a:cs typeface="Times New Roman" panose="02020603050405020304" pitchFamily="18" charset="0"/>
              </a:rPr>
              <a:t>em</a:t>
            </a:r>
            <a:r>
              <a:rPr lang="en-US" sz="4400" dirty="0">
                <a:latin typeface="Calibri" panose="020F0502020204030204" pitchFamily="34" charset="0"/>
                <a:ea typeface="Calibri" panose="020F0502020204030204" pitchFamily="34" charset="0"/>
                <a:cs typeface="Times New Roman" panose="02020603050405020304" pitchFamily="18" charset="0"/>
              </a:rPr>
              <a:t> </a:t>
            </a:r>
            <a:r>
              <a:rPr lang="en-US" sz="4400" dirty="0" err="1">
                <a:latin typeface="Calibri" panose="020F0502020204030204" pitchFamily="34" charset="0"/>
                <a:ea typeface="Calibri" panose="020F0502020204030204" pitchFamily="34" charset="0"/>
                <a:cs typeface="Times New Roman" panose="02020603050405020304" pitchFamily="18" charset="0"/>
              </a:rPr>
              <a:t>trưng</a:t>
            </a:r>
            <a:r>
              <a:rPr lang="en-US" sz="4400" dirty="0">
                <a:latin typeface="Calibri" panose="020F0502020204030204" pitchFamily="34" charset="0"/>
                <a:ea typeface="Calibri" panose="020F0502020204030204" pitchFamily="34" charset="0"/>
                <a:cs typeface="Times New Roman" panose="02020603050405020304" pitchFamily="18" charset="0"/>
              </a:rPr>
              <a:t> </a:t>
            </a:r>
            <a:r>
              <a:rPr lang="en-US" sz="4400" dirty="0" err="1">
                <a:latin typeface="Calibri" panose="020F0502020204030204" pitchFamily="34" charset="0"/>
                <a:ea typeface="Calibri" panose="020F0502020204030204" pitchFamily="34" charset="0"/>
                <a:cs typeface="Times New Roman" panose="02020603050405020304" pitchFamily="18" charset="0"/>
              </a:rPr>
              <a:t>bày</a:t>
            </a:r>
            <a:r>
              <a:rPr lang="en-US" sz="44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15" name="Freeform 8">
            <a:extLst>
              <a:ext uri="{FF2B5EF4-FFF2-40B4-BE49-F238E27FC236}">
                <a16:creationId xmlns:a16="http://schemas.microsoft.com/office/drawing/2014/main" id="{A5382784-0ACD-4654-B538-242E9393EB3E}"/>
              </a:ext>
            </a:extLst>
          </p:cNvPr>
          <p:cNvSpPr/>
          <p:nvPr/>
        </p:nvSpPr>
        <p:spPr>
          <a:xfrm rot="10800000">
            <a:off x="2646993" y="2630427"/>
            <a:ext cx="12420602" cy="1037303"/>
          </a:xfrm>
          <a:custGeom>
            <a:avLst/>
            <a:gdLst/>
            <a:ahLst/>
            <a:cxnLst/>
            <a:rect l="l" t="t" r="r" b="b"/>
            <a:pathLst>
              <a:path w="1708286" h="433735">
                <a:moveTo>
                  <a:pt x="1708286" y="433735"/>
                </a:moveTo>
                <a:lnTo>
                  <a:pt x="0" y="426115"/>
                </a:lnTo>
                <a:lnTo>
                  <a:pt x="0" y="163658"/>
                </a:lnTo>
                <a:lnTo>
                  <a:pt x="17780" y="19050"/>
                </a:lnTo>
                <a:lnTo>
                  <a:pt x="849668" y="0"/>
                </a:lnTo>
                <a:lnTo>
                  <a:pt x="1689236" y="5080"/>
                </a:lnTo>
                <a:close/>
              </a:path>
            </a:pathLst>
          </a:custGeom>
          <a:solidFill>
            <a:srgbClr val="FCD7D7"/>
          </a:solidFill>
        </p:spPr>
      </p:sp>
      <p:sp>
        <p:nvSpPr>
          <p:cNvPr id="16" name="TextBox 15">
            <a:extLst>
              <a:ext uri="{FF2B5EF4-FFF2-40B4-BE49-F238E27FC236}">
                <a16:creationId xmlns:a16="http://schemas.microsoft.com/office/drawing/2014/main" id="{0B8EC0AA-2725-4EA8-94C5-7AA9D0968FBB}"/>
              </a:ext>
            </a:extLst>
          </p:cNvPr>
          <p:cNvSpPr txBox="1"/>
          <p:nvPr/>
        </p:nvSpPr>
        <p:spPr>
          <a:xfrm>
            <a:off x="3733800" y="2592242"/>
            <a:ext cx="10246987" cy="982513"/>
          </a:xfrm>
          <a:prstGeom prst="rect">
            <a:avLst/>
          </a:prstGeom>
          <a:noFill/>
        </p:spPr>
        <p:txBody>
          <a:bodyPr wrap="square" rtlCol="0">
            <a:spAutoFit/>
          </a:bodyPr>
          <a:lstStyle/>
          <a:p>
            <a:pPr algn="ctr">
              <a:lnSpc>
                <a:spcPct val="150000"/>
              </a:lnSpc>
            </a:pPr>
            <a:r>
              <a:rPr lang="en-US" sz="4400" dirty="0" err="1">
                <a:solidFill>
                  <a:srgbClr val="0070C0"/>
                </a:solidFill>
                <a:latin typeface="Arial" panose="020B0604020202020204" pitchFamily="34" charset="0"/>
                <a:cs typeface="Arial" panose="020B0604020202020204" pitchFamily="34" charset="0"/>
              </a:rPr>
              <a:t>Tìm</a:t>
            </a:r>
            <a:r>
              <a:rPr lang="en-US" sz="4400" dirty="0">
                <a:solidFill>
                  <a:srgbClr val="0070C0"/>
                </a:solidFill>
                <a:latin typeface="Arial" panose="020B0604020202020204" pitchFamily="34" charset="0"/>
                <a:cs typeface="Arial" panose="020B0604020202020204" pitchFamily="34" charset="0"/>
              </a:rPr>
              <a:t> </a:t>
            </a:r>
            <a:r>
              <a:rPr lang="en-US" sz="4400" dirty="0" err="1">
                <a:solidFill>
                  <a:srgbClr val="0070C0"/>
                </a:solidFill>
                <a:latin typeface="Arial" panose="020B0604020202020204" pitchFamily="34" charset="0"/>
                <a:cs typeface="Arial" panose="020B0604020202020204" pitchFamily="34" charset="0"/>
              </a:rPr>
              <a:t>hiểu</a:t>
            </a:r>
            <a:r>
              <a:rPr lang="en-US" sz="4400" dirty="0">
                <a:solidFill>
                  <a:srgbClr val="0070C0"/>
                </a:solidFill>
                <a:latin typeface="Arial" panose="020B0604020202020204" pitchFamily="34" charset="0"/>
                <a:cs typeface="Arial" panose="020B0604020202020204" pitchFamily="34" charset="0"/>
              </a:rPr>
              <a:t> </a:t>
            </a:r>
            <a:r>
              <a:rPr lang="en-US" sz="4400" dirty="0" err="1">
                <a:solidFill>
                  <a:srgbClr val="0070C0"/>
                </a:solidFill>
                <a:latin typeface="Arial" panose="020B0604020202020204" pitchFamily="34" charset="0"/>
                <a:cs typeface="Arial" panose="020B0604020202020204" pitchFamily="34" charset="0"/>
              </a:rPr>
              <a:t>lịch</a:t>
            </a:r>
            <a:r>
              <a:rPr lang="en-US" sz="4400" dirty="0">
                <a:solidFill>
                  <a:srgbClr val="0070C0"/>
                </a:solidFill>
                <a:latin typeface="Arial" panose="020B0604020202020204" pitchFamily="34" charset="0"/>
                <a:cs typeface="Arial" panose="020B0604020202020204" pitchFamily="34" charset="0"/>
              </a:rPr>
              <a:t> </a:t>
            </a:r>
            <a:r>
              <a:rPr lang="en-US" sz="4400" dirty="0" err="1">
                <a:solidFill>
                  <a:srgbClr val="0070C0"/>
                </a:solidFill>
                <a:latin typeface="Arial" panose="020B0604020202020204" pitchFamily="34" charset="0"/>
                <a:cs typeface="Arial" panose="020B0604020202020204" pitchFamily="34" charset="0"/>
              </a:rPr>
              <a:t>sử</a:t>
            </a:r>
            <a:r>
              <a:rPr lang="en-US" sz="4400" dirty="0">
                <a:solidFill>
                  <a:srgbClr val="0070C0"/>
                </a:solidFill>
                <a:latin typeface="Arial" panose="020B0604020202020204" pitchFamily="34" charset="0"/>
                <a:cs typeface="Arial" panose="020B0604020202020204" pitchFamily="34" charset="0"/>
              </a:rPr>
              <a:t> qua </a:t>
            </a:r>
            <a:r>
              <a:rPr lang="en-US" sz="4400" dirty="0" err="1">
                <a:solidFill>
                  <a:srgbClr val="0070C0"/>
                </a:solidFill>
                <a:latin typeface="Arial" panose="020B0604020202020204" pitchFamily="34" charset="0"/>
                <a:cs typeface="Arial" panose="020B0604020202020204" pitchFamily="34" charset="0"/>
              </a:rPr>
              <a:t>sản</a:t>
            </a:r>
            <a:r>
              <a:rPr lang="en-US" sz="4400" dirty="0">
                <a:solidFill>
                  <a:srgbClr val="0070C0"/>
                </a:solidFill>
                <a:latin typeface="Arial" panose="020B0604020202020204" pitchFamily="34" charset="0"/>
                <a:cs typeface="Arial" panose="020B0604020202020204" pitchFamily="34" charset="0"/>
              </a:rPr>
              <a:t> </a:t>
            </a:r>
            <a:r>
              <a:rPr lang="en-US" sz="4400" dirty="0" err="1">
                <a:solidFill>
                  <a:srgbClr val="0070C0"/>
                </a:solidFill>
                <a:latin typeface="Arial" panose="020B0604020202020204" pitchFamily="34" charset="0"/>
                <a:cs typeface="Arial" panose="020B0604020202020204" pitchFamily="34" charset="0"/>
              </a:rPr>
              <a:t>phẩm</a:t>
            </a:r>
            <a:r>
              <a:rPr lang="en-US" sz="4400" dirty="0">
                <a:solidFill>
                  <a:srgbClr val="0070C0"/>
                </a:solidFill>
                <a:latin typeface="Arial" panose="020B0604020202020204" pitchFamily="34" charset="0"/>
                <a:cs typeface="Arial" panose="020B0604020202020204" pitchFamily="34" charset="0"/>
              </a:rPr>
              <a:t> </a:t>
            </a:r>
            <a:r>
              <a:rPr lang="en-US" sz="4400" dirty="0" err="1">
                <a:solidFill>
                  <a:srgbClr val="0070C0"/>
                </a:solidFill>
                <a:latin typeface="Arial" panose="020B0604020202020204" pitchFamily="34" charset="0"/>
                <a:cs typeface="Arial" panose="020B0604020202020204" pitchFamily="34" charset="0"/>
              </a:rPr>
              <a:t>mĩ</a:t>
            </a:r>
            <a:r>
              <a:rPr lang="en-US" sz="4400" dirty="0">
                <a:solidFill>
                  <a:srgbClr val="0070C0"/>
                </a:solidFill>
                <a:latin typeface="Arial" panose="020B0604020202020204" pitchFamily="34" charset="0"/>
                <a:cs typeface="Arial" panose="020B0604020202020204" pitchFamily="34" charset="0"/>
              </a:rPr>
              <a:t> </a:t>
            </a:r>
            <a:r>
              <a:rPr lang="en-US" sz="4400" dirty="0" err="1">
                <a:solidFill>
                  <a:srgbClr val="0070C0"/>
                </a:solidFill>
                <a:latin typeface="Arial" panose="020B0604020202020204" pitchFamily="34" charset="0"/>
                <a:cs typeface="Arial" panose="020B0604020202020204" pitchFamily="34" charset="0"/>
              </a:rPr>
              <a:t>thuật</a:t>
            </a:r>
            <a:endParaRPr lang="en-US" sz="4400" dirty="0">
              <a:solidFill>
                <a:srgbClr val="0070C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8972412-C8DB-4EF3-94B9-032F7839CFE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4435" y="6490050"/>
            <a:ext cx="4515485" cy="3633017"/>
          </a:xfrm>
          <a:prstGeom prst="rect">
            <a:avLst/>
          </a:prstGeom>
        </p:spPr>
      </p:pic>
    </p:spTree>
    <p:extLst>
      <p:ext uri="{BB962C8B-B14F-4D97-AF65-F5344CB8AC3E}">
        <p14:creationId xmlns:p14="http://schemas.microsoft.com/office/powerpoint/2010/main" val="16915987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wipe(down)">
                                      <p:cBhvr>
                                        <p:cTn id="34"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build="p"/>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854" r="30887" b="55189"/>
          <a:stretch>
            <a:fillRect/>
          </a:stretch>
        </p:blipFill>
        <p:spPr>
          <a:xfrm>
            <a:off x="16341808" y="8039100"/>
            <a:ext cx="1894905" cy="2247900"/>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51477" r="43344"/>
          <a:stretch>
            <a:fillRect/>
          </a:stretch>
        </p:blipFill>
        <p:spPr>
          <a:xfrm rot="-73710">
            <a:off x="-2693687" y="-1247520"/>
            <a:ext cx="6394397" cy="3951794"/>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102818" y="826466"/>
            <a:ext cx="3324329" cy="644089"/>
          </a:xfrm>
          <a:prstGeom prst="rect">
            <a:avLst/>
          </a:prstGeom>
        </p:spPr>
      </p:pic>
      <p:sp>
        <p:nvSpPr>
          <p:cNvPr id="12" name="TextBox 11">
            <a:extLst>
              <a:ext uri="{FF2B5EF4-FFF2-40B4-BE49-F238E27FC236}">
                <a16:creationId xmlns:a16="http://schemas.microsoft.com/office/drawing/2014/main" id="{C80C3367-CB1A-4D23-97A3-7B52C3471864}"/>
              </a:ext>
            </a:extLst>
          </p:cNvPr>
          <p:cNvSpPr txBox="1"/>
          <p:nvPr/>
        </p:nvSpPr>
        <p:spPr>
          <a:xfrm>
            <a:off x="7979478" y="384262"/>
            <a:ext cx="3886200" cy="1063433"/>
          </a:xfrm>
          <a:prstGeom prst="rect">
            <a:avLst/>
          </a:prstGeom>
          <a:noFill/>
        </p:spPr>
        <p:txBody>
          <a:bodyPr wrap="square" rtlCol="0">
            <a:spAutoFit/>
          </a:bodyPr>
          <a:lstStyle/>
          <a:p>
            <a:pPr algn="just">
              <a:lnSpc>
                <a:spcPct val="150000"/>
              </a:lnSpc>
            </a:pPr>
            <a:r>
              <a:rPr lang="en-US" sz="4800" dirty="0" err="1">
                <a:solidFill>
                  <a:srgbClr val="FF0000"/>
                </a:solidFill>
                <a:latin typeface="Arial" panose="020B0604020202020204" pitchFamily="34" charset="0"/>
                <a:cs typeface="Arial" panose="020B0604020202020204" pitchFamily="34" charset="0"/>
              </a:rPr>
              <a:t>Mở</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rộng</a:t>
            </a:r>
            <a:endParaRPr lang="en-US" sz="4800" dirty="0">
              <a:solidFill>
                <a:srgbClr val="FF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4B32CAD-F567-4CD6-99AD-396C65483322}"/>
              </a:ext>
            </a:extLst>
          </p:cNvPr>
          <p:cNvSpPr/>
          <p:nvPr/>
        </p:nvSpPr>
        <p:spPr>
          <a:xfrm>
            <a:off x="8229600" y="1707102"/>
            <a:ext cx="8779442" cy="8288231"/>
          </a:xfrm>
          <a:prstGeom prst="rect">
            <a:avLst/>
          </a:prstGeom>
        </p:spPr>
        <p:txBody>
          <a:bodyPr wrap="square">
            <a:spAutoFit/>
          </a:bodyPr>
          <a:lstStyle/>
          <a:p>
            <a:pPr algn="just">
              <a:lnSpc>
                <a:spcPct val="150000"/>
              </a:lnSpc>
            </a:pPr>
            <a:r>
              <a:rPr lang="en-US" sz="4000" b="1" dirty="0" err="1">
                <a:solidFill>
                  <a:srgbClr val="000000"/>
                </a:solidFill>
                <a:latin typeface="Arial" panose="020B0604020202020204" pitchFamily="34" charset="0"/>
                <a:cs typeface="Arial" panose="020B0604020202020204" pitchFamily="34" charset="0"/>
              </a:rPr>
              <a:t>Chùa</a:t>
            </a:r>
            <a:r>
              <a:rPr lang="en-US" sz="4000" b="1" dirty="0">
                <a:solidFill>
                  <a:srgbClr val="000000"/>
                </a:solidFill>
                <a:latin typeface="Arial" panose="020B0604020202020204" pitchFamily="34" charset="0"/>
                <a:cs typeface="Arial" panose="020B0604020202020204" pitchFamily="34" charset="0"/>
              </a:rPr>
              <a:t> </a:t>
            </a:r>
            <a:r>
              <a:rPr lang="en-US" sz="4000" b="1" dirty="0" err="1">
                <a:solidFill>
                  <a:srgbClr val="000000"/>
                </a:solidFill>
                <a:latin typeface="Arial" panose="020B0604020202020204" pitchFamily="34" charset="0"/>
                <a:cs typeface="Arial" panose="020B0604020202020204" pitchFamily="34" charset="0"/>
              </a:rPr>
              <a:t>Một</a:t>
            </a:r>
            <a:r>
              <a:rPr lang="en-US" sz="4000" b="1" dirty="0">
                <a:solidFill>
                  <a:srgbClr val="000000"/>
                </a:solidFill>
                <a:latin typeface="Arial" panose="020B0604020202020204" pitchFamily="34" charset="0"/>
                <a:cs typeface="Arial" panose="020B0604020202020204" pitchFamily="34" charset="0"/>
              </a:rPr>
              <a:t> </a:t>
            </a:r>
            <a:r>
              <a:rPr lang="en-US" sz="4000" b="1" dirty="0" err="1">
                <a:solidFill>
                  <a:srgbClr val="000000"/>
                </a:solidFill>
                <a:latin typeface="Arial" panose="020B0604020202020204" pitchFamily="34" charset="0"/>
                <a:cs typeface="Arial" panose="020B0604020202020204" pitchFamily="34" charset="0"/>
              </a:rPr>
              <a:t>Cột</a:t>
            </a:r>
            <a:endParaRPr lang="en-US" sz="4000" b="1" dirty="0">
              <a:solidFill>
                <a:srgbClr val="000000"/>
              </a:solidFill>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en-US" sz="4000" dirty="0" err="1">
                <a:solidFill>
                  <a:srgbClr val="000000"/>
                </a:solidFill>
                <a:latin typeface="Arial" panose="020B0604020202020204" pitchFamily="34" charset="0"/>
                <a:cs typeface="Arial" panose="020B0604020202020204" pitchFamily="34" charset="0"/>
              </a:rPr>
              <a:t>Tên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gọi</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khác</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chùa</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Mật</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Diên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Hựu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tự</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Liên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Hoa</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đài</a:t>
            </a:r>
            <a:r>
              <a:rPr lang="en-US" sz="4000" dirty="0">
                <a:solidFill>
                  <a:srgbClr val="000000"/>
                </a:solidFill>
                <a:latin typeface="Arial" panose="020B0604020202020204" pitchFamily="34" charset="0"/>
                <a:cs typeface="Arial" panose="020B0604020202020204" pitchFamily="34" charset="0"/>
              </a:rPr>
              <a:t>.</a:t>
            </a:r>
          </a:p>
          <a:p>
            <a:pPr marL="457200" indent="-457200" algn="just">
              <a:lnSpc>
                <a:spcPct val="150000"/>
              </a:lnSpc>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X</a:t>
            </a:r>
            <a:r>
              <a:rPr lang="vi-VN" sz="4000" dirty="0">
                <a:solidFill>
                  <a:srgbClr val="000000"/>
                </a:solidFill>
                <a:latin typeface="Arial" panose="020B0604020202020204" pitchFamily="34" charset="0"/>
                <a:cs typeface="Arial" panose="020B0604020202020204" pitchFamily="34" charset="0"/>
              </a:rPr>
              <a:t>ây dựng dưới thời vua Lý Thái Tông, cụ thể là tháng 10 (Âm lịch) năm 1049.</a:t>
            </a:r>
            <a:endParaRPr lang="en-US" sz="4000" dirty="0">
              <a:solidFill>
                <a:srgbClr val="000000"/>
              </a:solidFill>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Kiến trúc độc đáo, làm bằng gỗ</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như một bông hoa sen trong hồ Linh Chiểu.</a:t>
            </a:r>
            <a:endParaRPr lang="en-US" sz="4000" dirty="0">
              <a:solidFill>
                <a:srgbClr val="00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C736EA9-31EB-4191-A7AE-B779FAA3ED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400" y="3681774"/>
            <a:ext cx="6834222" cy="3832860"/>
          </a:xfrm>
          <a:prstGeom prst="rect">
            <a:avLst/>
          </a:prstGeom>
        </p:spPr>
      </p:pic>
    </p:spTree>
    <p:extLst>
      <p:ext uri="{BB962C8B-B14F-4D97-AF65-F5344CB8AC3E}">
        <p14:creationId xmlns:p14="http://schemas.microsoft.com/office/powerpoint/2010/main" val="944483157"/>
      </p:ext>
    </p:extLst>
  </p:cSld>
  <p:clrMapOvr>
    <a:masterClrMapping/>
  </p:clrMapOvr>
  <mc:AlternateContent xmlns:mc="http://schemas.openxmlformats.org/markup-compatibility/2006" xmlns:p15="http://schemas.microsoft.com/office/powerpoint/2012/main">
    <mc:Choice Requires="p15">
      <p:transition>
        <p15:prstTrans prst="drap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854" r="30887" b="55189"/>
          <a:stretch>
            <a:fillRect/>
          </a:stretch>
        </p:blipFill>
        <p:spPr>
          <a:xfrm>
            <a:off x="16264626" y="7886700"/>
            <a:ext cx="2023374" cy="24003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8209" y="-2004578"/>
            <a:ext cx="4500567" cy="4768813"/>
          </a:xfrm>
          <a:prstGeom prst="rect">
            <a:avLst/>
          </a:prstGeom>
        </p:spPr>
      </p:pic>
      <p:sp>
        <p:nvSpPr>
          <p:cNvPr id="12" name="Rectangle 11">
            <a:extLst>
              <a:ext uri="{FF2B5EF4-FFF2-40B4-BE49-F238E27FC236}">
                <a16:creationId xmlns:a16="http://schemas.microsoft.com/office/drawing/2014/main" id="{AEFCDC75-5729-46DD-82C7-D60AF9341D14}"/>
              </a:ext>
            </a:extLst>
          </p:cNvPr>
          <p:cNvSpPr/>
          <p:nvPr/>
        </p:nvSpPr>
        <p:spPr>
          <a:xfrm>
            <a:off x="8153400" y="1714500"/>
            <a:ext cx="8763000" cy="7364901"/>
          </a:xfrm>
          <a:prstGeom prst="rect">
            <a:avLst/>
          </a:prstGeom>
        </p:spPr>
        <p:txBody>
          <a:bodyPr wrap="square">
            <a:spAutoFit/>
          </a:bodyPr>
          <a:lstStyle/>
          <a:p>
            <a:pPr algn="just">
              <a:lnSpc>
                <a:spcPct val="150000"/>
              </a:lnSpc>
            </a:pPr>
            <a:r>
              <a:rPr lang="en-US" sz="4000" b="1" dirty="0" err="1">
                <a:solidFill>
                  <a:srgbClr val="000000"/>
                </a:solidFill>
                <a:latin typeface="Arial" panose="020B0604020202020204" pitchFamily="34" charset="0"/>
                <a:cs typeface="Arial" panose="020B0604020202020204" pitchFamily="34" charset="0"/>
              </a:rPr>
              <a:t>Nhà</a:t>
            </a:r>
            <a:r>
              <a:rPr lang="en-US" sz="4000" b="1" dirty="0">
                <a:solidFill>
                  <a:srgbClr val="000000"/>
                </a:solidFill>
                <a:latin typeface="Arial" panose="020B0604020202020204" pitchFamily="34" charset="0"/>
                <a:cs typeface="Arial" panose="020B0604020202020204" pitchFamily="34" charset="0"/>
              </a:rPr>
              <a:t> </a:t>
            </a:r>
            <a:r>
              <a:rPr lang="en-US" sz="4000" b="1" dirty="0" err="1">
                <a:solidFill>
                  <a:srgbClr val="000000"/>
                </a:solidFill>
                <a:latin typeface="Arial" panose="020B0604020202020204" pitchFamily="34" charset="0"/>
                <a:cs typeface="Arial" panose="020B0604020202020204" pitchFamily="34" charset="0"/>
              </a:rPr>
              <a:t>Rông</a:t>
            </a:r>
            <a:r>
              <a:rPr lang="en-US" sz="4000" b="1" dirty="0">
                <a:solidFill>
                  <a:srgbClr val="000000"/>
                </a:solidFill>
                <a:latin typeface="Arial" panose="020B0604020202020204" pitchFamily="34" charset="0"/>
                <a:cs typeface="Arial" panose="020B0604020202020204" pitchFamily="34" charset="0"/>
              </a:rPr>
              <a:t> </a:t>
            </a:r>
            <a:r>
              <a:rPr lang="en-US" sz="4000" b="1" dirty="0" err="1">
                <a:solidFill>
                  <a:srgbClr val="000000"/>
                </a:solidFill>
                <a:latin typeface="Arial" panose="020B0604020202020204" pitchFamily="34" charset="0"/>
                <a:cs typeface="Arial" panose="020B0604020202020204" pitchFamily="34" charset="0"/>
              </a:rPr>
              <a:t>Tây</a:t>
            </a:r>
            <a:r>
              <a:rPr lang="en-US" sz="4000" b="1" dirty="0">
                <a:solidFill>
                  <a:srgbClr val="000000"/>
                </a:solidFill>
                <a:latin typeface="Arial" panose="020B0604020202020204" pitchFamily="34" charset="0"/>
                <a:cs typeface="Arial" panose="020B0604020202020204" pitchFamily="34" charset="0"/>
              </a:rPr>
              <a:t> </a:t>
            </a:r>
            <a:r>
              <a:rPr lang="en-US" sz="4000" b="1" dirty="0" err="1">
                <a:solidFill>
                  <a:srgbClr val="000000"/>
                </a:solidFill>
                <a:latin typeface="Arial" panose="020B0604020202020204" pitchFamily="34" charset="0"/>
                <a:cs typeface="Arial" panose="020B0604020202020204" pitchFamily="34" charset="0"/>
              </a:rPr>
              <a:t>Nguyên</a:t>
            </a:r>
            <a:endParaRPr lang="en-US" sz="4000" b="1" dirty="0">
              <a:solidFill>
                <a:srgbClr val="000000"/>
              </a:solidFill>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en-US" sz="4000" dirty="0">
                <a:latin typeface="Arial" panose="020B0604020202020204" pitchFamily="34" charset="0"/>
                <a:cs typeface="Arial" panose="020B0604020202020204" pitchFamily="34" charset="0"/>
              </a:rPr>
              <a:t>N</a:t>
            </a:r>
            <a:r>
              <a:rPr lang="vi-VN" sz="4000" dirty="0">
                <a:latin typeface="Arial" panose="020B0604020202020204" pitchFamily="34" charset="0"/>
                <a:cs typeface="Arial" panose="020B0604020202020204" pitchFamily="34" charset="0"/>
              </a:rPr>
              <a:t>ét đặc trưng văn hóa của dân tộc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Nguyên</a:t>
            </a:r>
            <a:r>
              <a:rPr lang="en-US" sz="4000" dirty="0">
                <a:latin typeface="Arial" panose="020B0604020202020204" pitchFamily="34" charset="0"/>
                <a:cs typeface="Arial" panose="020B0604020202020204" pitchFamily="34" charset="0"/>
              </a:rPr>
              <a:t>.</a:t>
            </a:r>
          </a:p>
          <a:p>
            <a:pPr marL="457200" indent="-4572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Gỗ là chất liệu chủ đạo xây dựng nhà Rông </a:t>
            </a:r>
            <a:r>
              <a:rPr lang="en-US" sz="4000" dirty="0" err="1">
                <a:latin typeface="Arial" panose="020B0604020202020204" pitchFamily="34" charset="0"/>
                <a:cs typeface="Arial" panose="020B0604020202020204" pitchFamily="34" charset="0"/>
              </a:rPr>
              <a:t>ngoài</a:t>
            </a:r>
            <a:r>
              <a:rPr lang="vi-VN" sz="4000" dirty="0">
                <a:latin typeface="Arial" panose="020B0604020202020204" pitchFamily="34" charset="0"/>
                <a:cs typeface="Arial" panose="020B0604020202020204" pitchFamily="34" charset="0"/>
              </a:rPr>
              <a:t> tre, mây, nứa,…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được lấy từ rừng.</a:t>
            </a:r>
            <a:endParaRPr lang="en-US" sz="4000" dirty="0">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trúc</a:t>
            </a:r>
            <a:r>
              <a:rPr lang="en-US" sz="4000" dirty="0">
                <a:latin typeface="Arial" panose="020B0604020202020204" pitchFamily="34" charset="0"/>
                <a:cs typeface="Arial" panose="020B0604020202020204" pitchFamily="34" charset="0"/>
              </a:rPr>
              <a:t> phi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tộc</a:t>
            </a:r>
            <a:r>
              <a:rPr lang="en-US" sz="4000" dirty="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4C8445E-1683-44D6-B46D-EC087E471F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3077567"/>
            <a:ext cx="6472666" cy="4131865"/>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4513">
            <a:off x="15206853" y="-1298268"/>
            <a:ext cx="3762719" cy="264074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52423" y="6839005"/>
            <a:ext cx="4243455" cy="4496377"/>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5334"/>
          <a:stretch>
            <a:fillRect/>
          </a:stretch>
        </p:blipFill>
        <p:spPr>
          <a:xfrm rot="1152987">
            <a:off x="-1282892" y="-2978154"/>
            <a:ext cx="6163097" cy="5956307"/>
          </a:xfrm>
          <a:prstGeom prst="rect">
            <a:avLst/>
          </a:prstGeom>
        </p:spPr>
      </p:pic>
      <p:pic>
        <p:nvPicPr>
          <p:cNvPr id="13" name="Picture 12" descr="Cột Cờ Hà Nội: Biểu tượng hùng thiêng">
            <a:extLst>
              <a:ext uri="{FF2B5EF4-FFF2-40B4-BE49-F238E27FC236}">
                <a16:creationId xmlns:a16="http://schemas.microsoft.com/office/drawing/2014/main" id="{115DC6AA-3406-4590-86A7-32A524366D15}"/>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2762" y="1525923"/>
            <a:ext cx="5387080" cy="4193667"/>
          </a:xfrm>
          <a:prstGeom prst="rect">
            <a:avLst/>
          </a:prstGeom>
          <a:noFill/>
          <a:ln>
            <a:noFill/>
          </a:ln>
        </p:spPr>
      </p:pic>
      <p:pic>
        <p:nvPicPr>
          <p:cNvPr id="14" name="Picture 13" descr="Cột cờ Hà Nội - Biểu tượng lịch sử quân sự của thủ đô Viêt Nam">
            <a:extLst>
              <a:ext uri="{FF2B5EF4-FFF2-40B4-BE49-F238E27FC236}">
                <a16:creationId xmlns:a16="http://schemas.microsoft.com/office/drawing/2014/main" id="{6ABE55BD-4380-40C3-9CF5-FC49DC5BA1E6}"/>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1066" y="5938487"/>
            <a:ext cx="5790471" cy="3526538"/>
          </a:xfrm>
          <a:prstGeom prst="rect">
            <a:avLst/>
          </a:prstGeom>
          <a:noFill/>
          <a:ln>
            <a:noFill/>
          </a:ln>
        </p:spPr>
      </p:pic>
      <p:sp>
        <p:nvSpPr>
          <p:cNvPr id="11" name="Rectangle 10">
            <a:extLst>
              <a:ext uri="{FF2B5EF4-FFF2-40B4-BE49-F238E27FC236}">
                <a16:creationId xmlns:a16="http://schemas.microsoft.com/office/drawing/2014/main" id="{8F13E8DC-4535-4573-80DD-70C688D2BA3E}"/>
              </a:ext>
            </a:extLst>
          </p:cNvPr>
          <p:cNvSpPr/>
          <p:nvPr/>
        </p:nvSpPr>
        <p:spPr>
          <a:xfrm>
            <a:off x="7040471" y="3179366"/>
            <a:ext cx="10815983" cy="5518242"/>
          </a:xfrm>
          <a:prstGeom prst="rect">
            <a:avLst/>
          </a:prstGeom>
        </p:spPr>
        <p:txBody>
          <a:bodyPr wrap="square">
            <a:spAutoFit/>
          </a:bodyPr>
          <a:lstStyle/>
          <a:p>
            <a:pPr algn="just">
              <a:lnSpc>
                <a:spcPct val="150000"/>
              </a:lnSpc>
              <a:spcAft>
                <a:spcPts val="0"/>
              </a:spcAft>
            </a:pPr>
            <a:r>
              <a:rPr lang="en-US"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Cột</a:t>
            </a:r>
            <a:r>
              <a:rPr lang="en-US"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cờ</a:t>
            </a:r>
            <a:r>
              <a:rPr lang="en-US"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Hà</a:t>
            </a:r>
            <a:r>
              <a:rPr lang="en-US"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Nội</a:t>
            </a:r>
            <a:r>
              <a:rPr lang="en-US"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Kỳ</a:t>
            </a:r>
            <a:r>
              <a:rPr lang="en-US"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Đài</a:t>
            </a:r>
            <a:r>
              <a:rPr lang="en-US" sz="4000" b="1"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457200" indent="-457200" algn="just">
              <a:lnSpc>
                <a:spcPct val="150000"/>
              </a:lnSpc>
              <a:spcAft>
                <a:spcPts val="0"/>
              </a:spcAft>
              <a:buFont typeface="Arial" panose="020B0604020202020204" pitchFamily="34" charset="0"/>
              <a:buChar char="•"/>
            </a:pP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trình</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Hoàng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thành</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Thăng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Long</a:t>
            </a:r>
          </a:p>
          <a:p>
            <a:pPr marL="457200" indent="-457200" algn="just">
              <a:lnSpc>
                <a:spcPct val="150000"/>
              </a:lnSpc>
              <a:spcAft>
                <a:spcPts val="0"/>
              </a:spcAft>
              <a:buFont typeface="Arial" panose="020B0604020202020204" pitchFamily="34" charset="0"/>
              <a:buChar char="•"/>
            </a:pP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Nguyên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vẹn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tồn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thời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gian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chứng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kiến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thăng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trầm</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lịch</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Hà</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Nội</a:t>
            </a:r>
            <a:endParaRPr lang="en-US" sz="4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Aft>
                <a:spcPts val="0"/>
              </a:spcAft>
              <a:buFont typeface="Arial" panose="020B0604020202020204" pitchFamily="34" charset="0"/>
              <a:buChar char="•"/>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Lá</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đỏ</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sao</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vàng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đầu</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tiên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treo</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tại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đây</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mang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ý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nghĩa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thiêng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liêng</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531510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down)">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down)">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wipe(down)">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wipe(down)">
                                      <p:cBhvr>
                                        <p:cTn id="3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854" r="30887" b="55189"/>
          <a:stretch>
            <a:fillRect/>
          </a:stretch>
        </p:blipFill>
        <p:spPr>
          <a:xfrm>
            <a:off x="16264626" y="7886700"/>
            <a:ext cx="2023374" cy="24003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8209" y="-2004578"/>
            <a:ext cx="4500567" cy="4768813"/>
          </a:xfrm>
          <a:prstGeom prst="rect">
            <a:avLst/>
          </a:prstGeom>
        </p:spPr>
      </p:pic>
      <p:sp>
        <p:nvSpPr>
          <p:cNvPr id="12" name="Rectangle 11">
            <a:extLst>
              <a:ext uri="{FF2B5EF4-FFF2-40B4-BE49-F238E27FC236}">
                <a16:creationId xmlns:a16="http://schemas.microsoft.com/office/drawing/2014/main" id="{AEFCDC75-5729-46DD-82C7-D60AF9341D14}"/>
              </a:ext>
            </a:extLst>
          </p:cNvPr>
          <p:cNvSpPr/>
          <p:nvPr/>
        </p:nvSpPr>
        <p:spPr>
          <a:xfrm>
            <a:off x="8141311" y="999384"/>
            <a:ext cx="9160402" cy="8288231"/>
          </a:xfrm>
          <a:prstGeom prst="rect">
            <a:avLst/>
          </a:prstGeom>
        </p:spPr>
        <p:txBody>
          <a:bodyPr wrap="square">
            <a:spAutoFit/>
          </a:bodyPr>
          <a:lstStyle/>
          <a:p>
            <a:pPr algn="just">
              <a:lnSpc>
                <a:spcPct val="150000"/>
              </a:lnSpc>
            </a:pPr>
            <a:r>
              <a:rPr lang="en-US" sz="4000" b="1" dirty="0" err="1">
                <a:solidFill>
                  <a:srgbClr val="000000"/>
                </a:solidFill>
                <a:latin typeface="Arial" panose="020B0604020202020204" pitchFamily="34" charset="0"/>
                <a:cs typeface="Arial" panose="020B0604020202020204" pitchFamily="34" charset="0"/>
              </a:rPr>
              <a:t>Tháp</a:t>
            </a:r>
            <a:r>
              <a:rPr lang="en-US" sz="4000" b="1" dirty="0">
                <a:solidFill>
                  <a:srgbClr val="000000"/>
                </a:solidFill>
                <a:latin typeface="Arial" panose="020B0604020202020204" pitchFamily="34" charset="0"/>
                <a:cs typeface="Arial" panose="020B0604020202020204" pitchFamily="34" charset="0"/>
              </a:rPr>
              <a:t> </a:t>
            </a:r>
            <a:r>
              <a:rPr lang="en-US" sz="4000" b="1" dirty="0" err="1">
                <a:solidFill>
                  <a:srgbClr val="000000"/>
                </a:solidFill>
                <a:latin typeface="Arial" panose="020B0604020202020204" pitchFamily="34" charset="0"/>
                <a:cs typeface="Arial" panose="020B0604020202020204" pitchFamily="34" charset="0"/>
              </a:rPr>
              <a:t>Rùa</a:t>
            </a:r>
            <a:r>
              <a:rPr lang="en-US" sz="4000" b="1" dirty="0">
                <a:solidFill>
                  <a:srgbClr val="000000"/>
                </a:solidFill>
                <a:latin typeface="Arial" panose="020B0604020202020204" pitchFamily="34" charset="0"/>
                <a:cs typeface="Arial" panose="020B0604020202020204" pitchFamily="34" charset="0"/>
              </a:rPr>
              <a:t> </a:t>
            </a:r>
            <a:r>
              <a:rPr lang="en-US" sz="4000" b="1" dirty="0" err="1">
                <a:solidFill>
                  <a:srgbClr val="000000"/>
                </a:solidFill>
                <a:latin typeface="Arial" panose="020B0604020202020204" pitchFamily="34" charset="0"/>
                <a:cs typeface="Arial" panose="020B0604020202020204" pitchFamily="34" charset="0"/>
              </a:rPr>
              <a:t>Hồ</a:t>
            </a:r>
            <a:r>
              <a:rPr lang="en-US" sz="4000" b="1" dirty="0">
                <a:solidFill>
                  <a:srgbClr val="000000"/>
                </a:solidFill>
                <a:latin typeface="Arial" panose="020B0604020202020204" pitchFamily="34" charset="0"/>
                <a:cs typeface="Arial" panose="020B0604020202020204" pitchFamily="34" charset="0"/>
              </a:rPr>
              <a:t> </a:t>
            </a:r>
            <a:r>
              <a:rPr lang="en-US" sz="4000" b="1" dirty="0" err="1">
                <a:solidFill>
                  <a:srgbClr val="000000"/>
                </a:solidFill>
                <a:latin typeface="Arial" panose="020B0604020202020204" pitchFamily="34" charset="0"/>
                <a:cs typeface="Arial" panose="020B0604020202020204" pitchFamily="34" charset="0"/>
              </a:rPr>
              <a:t>Gươm</a:t>
            </a:r>
            <a:endParaRPr lang="en-US" sz="4000" b="1" dirty="0">
              <a:solidFill>
                <a:srgbClr val="000000"/>
              </a:solidFill>
              <a:latin typeface="Arial" panose="020B0604020202020204" pitchFamily="34" charset="0"/>
              <a:cs typeface="Arial" panose="020B0604020202020204" pitchFamily="34" charset="0"/>
            </a:endParaRPr>
          </a:p>
          <a:p>
            <a:pPr marL="457200" indent="-457200" algn="just">
              <a:lnSpc>
                <a:spcPct val="150000"/>
              </a:lnSpc>
              <a:buFont typeface="Arial" panose="020B0604020202020204" pitchFamily="34" charset="0"/>
              <a:buChar char="•"/>
            </a:pPr>
            <a:r>
              <a:rPr lang="en-US" sz="4000" dirty="0">
                <a:latin typeface="Arial" panose="020B0604020202020204" pitchFamily="34" charset="0"/>
                <a:cs typeface="Arial" panose="020B0604020202020204" pitchFamily="34" charset="0"/>
              </a:rPr>
              <a:t>X</a:t>
            </a:r>
            <a:r>
              <a:rPr lang="vi-VN" sz="4000" dirty="0">
                <a:latin typeface="Arial" panose="020B0604020202020204" pitchFamily="34" charset="0"/>
                <a:cs typeface="Arial" panose="020B0604020202020204" pitchFamily="34" charset="0"/>
              </a:rPr>
              <a:t>ây dựng trên một gò đất giữa </a:t>
            </a:r>
            <a:r>
              <a:rPr lang="en-US" sz="4000" dirty="0" err="1">
                <a:latin typeface="Arial" panose="020B0604020202020204" pitchFamily="34" charset="0"/>
                <a:cs typeface="Arial" panose="020B0604020202020204" pitchFamily="34" charset="0"/>
              </a:rPr>
              <a:t>hồ</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Kiếm</a:t>
            </a:r>
            <a:r>
              <a:rPr lang="en-US" sz="4000" dirty="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rộng khoảng 350 mét vuông</a:t>
            </a:r>
            <a:r>
              <a:rPr lang="en-US" sz="4000" dirty="0">
                <a:latin typeface="Arial" panose="020B0604020202020204" pitchFamily="34" charset="0"/>
                <a:cs typeface="Arial" panose="020B0604020202020204" pitchFamily="34" charset="0"/>
              </a:rPr>
              <a:t>, n</a:t>
            </a:r>
            <a:r>
              <a:rPr lang="vi-VN" sz="4000" dirty="0">
                <a:latin typeface="Arial" panose="020B0604020202020204" pitchFamily="34" charset="0"/>
                <a:cs typeface="Arial" panose="020B0604020202020204" pitchFamily="34" charset="0"/>
              </a:rPr>
              <a:t>ằm ngay trung tâm của Hà Nội</a:t>
            </a:r>
            <a:r>
              <a:rPr lang="en-US" sz="4000" dirty="0">
                <a:latin typeface="Arial" panose="020B0604020202020204" pitchFamily="34" charset="0"/>
                <a:cs typeface="Arial" panose="020B0604020202020204" pitchFamily="34" charset="0"/>
              </a:rPr>
              <a:t>.</a:t>
            </a:r>
          </a:p>
          <a:p>
            <a:pPr marL="457200" indent="-457200" algn="just">
              <a:lnSpc>
                <a:spcPct val="150000"/>
              </a:lnSpc>
              <a:buFont typeface="Arial" panose="020B0604020202020204" pitchFamily="34" charset="0"/>
              <a:buChar char="•"/>
            </a:pPr>
            <a:r>
              <a:rPr lang="en-US" sz="4000" dirty="0" err="1">
                <a:latin typeface="Arial" panose="020B0604020202020204" pitchFamily="34" charset="0"/>
                <a:cs typeface="Arial" panose="020B0604020202020204" pitchFamily="34" charset="0"/>
              </a:rPr>
              <a:t>Giao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thoa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giữa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trúc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a:t>
            </a:r>
          </a:p>
          <a:p>
            <a:pPr marL="457200" indent="-457200" algn="just">
              <a:lnSpc>
                <a:spcPct val="150000"/>
              </a:lnSpc>
              <a:buFont typeface="Arial" panose="020B0604020202020204" pitchFamily="34" charset="0"/>
              <a:buChar char="•"/>
            </a:pPr>
            <a:r>
              <a:rPr lang="en-US" sz="4000" dirty="0">
                <a:latin typeface="Arial" panose="020B0604020202020204" pitchFamily="34" charset="0"/>
                <a:cs typeface="Arial" panose="020B0604020202020204" pitchFamily="34" charset="0"/>
              </a:rPr>
              <a:t>B</a:t>
            </a:r>
            <a:r>
              <a:rPr lang="vi-VN" sz="4000" dirty="0">
                <a:latin typeface="Arial" panose="020B0604020202020204" pitchFamily="34" charset="0"/>
                <a:cs typeface="Arial" panose="020B0604020202020204" pitchFamily="34" charset="0"/>
              </a:rPr>
              <a:t>iểu tượng, niềm tự hào của người dân thủ đô</a:t>
            </a:r>
            <a:r>
              <a:rPr lang="en-US" sz="4000" dirty="0">
                <a:latin typeface="Arial" panose="020B0604020202020204" pitchFamily="34" charset="0"/>
                <a:cs typeface="Arial" panose="020B0604020202020204" pitchFamily="34" charset="0"/>
              </a:rPr>
              <a:t>.</a:t>
            </a:r>
            <a:endParaRPr lang="vi-VN" sz="6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9478492-5B2F-4466-B730-A0DF3763C4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00" y="2764235"/>
            <a:ext cx="6629400" cy="4412694"/>
          </a:xfrm>
          <a:prstGeom prst="rect">
            <a:avLst/>
          </a:prstGeom>
        </p:spPr>
      </p:pic>
    </p:spTree>
    <p:extLst>
      <p:ext uri="{BB962C8B-B14F-4D97-AF65-F5344CB8AC3E}">
        <p14:creationId xmlns:p14="http://schemas.microsoft.com/office/powerpoint/2010/main" val="256352938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2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914336" y="1422290"/>
            <a:ext cx="12459329" cy="1215076"/>
          </a:xfrm>
          <a:prstGeom prst="rect">
            <a:avLst/>
          </a:prstGeom>
        </p:spPr>
        <p:txBody>
          <a:bodyPr lIns="0" tIns="0" rIns="0" bIns="0" rtlCol="0" anchor="t">
            <a:spAutoFit/>
          </a:bodyPr>
          <a:lstStyle/>
          <a:p>
            <a:pPr algn="ctr">
              <a:lnSpc>
                <a:spcPts val="9900"/>
              </a:lnSpc>
            </a:pPr>
            <a:r>
              <a:rPr lang="vi-VN" sz="7200" b="1" dirty="0">
                <a:solidFill>
                  <a:srgbClr val="000000"/>
                </a:solidFill>
              </a:rPr>
              <a:t>HƯỚNG DẪN VỀ NHÀ</a:t>
            </a:r>
            <a:endParaRPr lang="en-US" sz="7200" b="1" dirty="0">
              <a:solidFill>
                <a:srgbClr val="000000"/>
              </a:solidFill>
            </a:endParaRPr>
          </a:p>
        </p:txBody>
      </p:sp>
      <p:grpSp>
        <p:nvGrpSpPr>
          <p:cNvPr id="3" name="Group 3"/>
          <p:cNvGrpSpPr/>
          <p:nvPr/>
        </p:nvGrpSpPr>
        <p:grpSpPr>
          <a:xfrm>
            <a:off x="1668980" y="3707223"/>
            <a:ext cx="4098320" cy="5389152"/>
            <a:chOff x="0" y="0"/>
            <a:chExt cx="1789273" cy="2352834"/>
          </a:xfrm>
        </p:grpSpPr>
        <p:sp>
          <p:nvSpPr>
            <p:cNvPr id="4" name="Freeform 4"/>
            <p:cNvSpPr/>
            <p:nvPr/>
          </p:nvSpPr>
          <p:spPr>
            <a:xfrm>
              <a:off x="10160" y="16510"/>
              <a:ext cx="1766413" cy="2324894"/>
            </a:xfrm>
            <a:custGeom>
              <a:avLst/>
              <a:gdLst/>
              <a:ahLst/>
              <a:cxnLst/>
              <a:rect l="l" t="t" r="r" b="b"/>
              <a:pathLst>
                <a:path w="1766413" h="2324894">
                  <a:moveTo>
                    <a:pt x="1766413" y="2324894"/>
                  </a:moveTo>
                  <a:lnTo>
                    <a:pt x="0" y="2317274"/>
                  </a:lnTo>
                  <a:lnTo>
                    <a:pt x="0" y="819561"/>
                  </a:lnTo>
                  <a:lnTo>
                    <a:pt x="17780" y="19050"/>
                  </a:lnTo>
                  <a:lnTo>
                    <a:pt x="878657" y="0"/>
                  </a:lnTo>
                  <a:lnTo>
                    <a:pt x="1747363" y="5080"/>
                  </a:lnTo>
                  <a:close/>
                </a:path>
              </a:pathLst>
            </a:custGeom>
            <a:solidFill>
              <a:srgbClr val="000000">
                <a:alpha val="0"/>
              </a:srgbClr>
            </a:solidFill>
          </p:spPr>
        </p:sp>
        <p:sp>
          <p:nvSpPr>
            <p:cNvPr id="5" name="Freeform 5"/>
            <p:cNvSpPr/>
            <p:nvPr/>
          </p:nvSpPr>
          <p:spPr>
            <a:xfrm>
              <a:off x="-3810" y="0"/>
              <a:ext cx="1795623" cy="2351564"/>
            </a:xfrm>
            <a:custGeom>
              <a:avLst/>
              <a:gdLst/>
              <a:ahLst/>
              <a:cxnLst/>
              <a:rect l="l" t="t" r="r" b="b"/>
              <a:pathLst>
                <a:path w="1795623" h="2351564">
                  <a:moveTo>
                    <a:pt x="1761333" y="21590"/>
                  </a:moveTo>
                  <a:cubicBezTo>
                    <a:pt x="1762603" y="34290"/>
                    <a:pt x="1762603" y="44450"/>
                    <a:pt x="1763873" y="54610"/>
                  </a:cubicBezTo>
                  <a:cubicBezTo>
                    <a:pt x="1766413" y="98777"/>
                    <a:pt x="1767683" y="148642"/>
                    <a:pt x="1770223" y="196727"/>
                  </a:cubicBezTo>
                  <a:cubicBezTo>
                    <a:pt x="1770223" y="266182"/>
                    <a:pt x="1782923" y="1635696"/>
                    <a:pt x="1789273" y="1705152"/>
                  </a:cubicBezTo>
                  <a:cubicBezTo>
                    <a:pt x="1795623" y="1810225"/>
                    <a:pt x="1791813" y="1917079"/>
                    <a:pt x="1791813" y="2022152"/>
                  </a:cubicBezTo>
                  <a:cubicBezTo>
                    <a:pt x="1791813" y="2114759"/>
                    <a:pt x="1793083" y="2200243"/>
                    <a:pt x="1794353" y="2290604"/>
                  </a:cubicBezTo>
                  <a:cubicBezTo>
                    <a:pt x="1794353" y="2312194"/>
                    <a:pt x="1794353" y="2326164"/>
                    <a:pt x="1794353" y="2350294"/>
                  </a:cubicBezTo>
                  <a:cubicBezTo>
                    <a:pt x="1771493" y="2350294"/>
                    <a:pt x="1751173" y="2351564"/>
                    <a:pt x="1730590" y="2350294"/>
                  </a:cubicBezTo>
                  <a:cubicBezTo>
                    <a:pt x="1643858" y="2345214"/>
                    <a:pt x="1555792" y="2351564"/>
                    <a:pt x="1469060" y="2346484"/>
                  </a:cubicBezTo>
                  <a:cubicBezTo>
                    <a:pt x="1417021" y="2342674"/>
                    <a:pt x="1366316" y="2345214"/>
                    <a:pt x="1314277" y="2342674"/>
                  </a:cubicBezTo>
                  <a:cubicBezTo>
                    <a:pt x="1290259" y="2341404"/>
                    <a:pt x="1266241" y="2340134"/>
                    <a:pt x="1242223" y="2338864"/>
                  </a:cubicBezTo>
                  <a:cubicBezTo>
                    <a:pt x="1227545" y="2338864"/>
                    <a:pt x="1214202" y="2340134"/>
                    <a:pt x="1199524" y="2340134"/>
                  </a:cubicBezTo>
                  <a:cubicBezTo>
                    <a:pt x="1162163" y="2338864"/>
                    <a:pt x="1059419" y="2340134"/>
                    <a:pt x="1022058" y="2338864"/>
                  </a:cubicBezTo>
                  <a:cubicBezTo>
                    <a:pt x="995371" y="2337594"/>
                    <a:pt x="461637" y="2346484"/>
                    <a:pt x="434950" y="2345214"/>
                  </a:cubicBezTo>
                  <a:cubicBezTo>
                    <a:pt x="428278" y="2345214"/>
                    <a:pt x="420272" y="2346484"/>
                    <a:pt x="413601" y="2346484"/>
                  </a:cubicBezTo>
                  <a:cubicBezTo>
                    <a:pt x="397589" y="2346484"/>
                    <a:pt x="382911" y="2347754"/>
                    <a:pt x="366899" y="2347754"/>
                  </a:cubicBezTo>
                  <a:cubicBezTo>
                    <a:pt x="326869" y="2347754"/>
                    <a:pt x="288173" y="2346484"/>
                    <a:pt x="248143" y="2345214"/>
                  </a:cubicBezTo>
                  <a:cubicBezTo>
                    <a:pt x="224125" y="2343944"/>
                    <a:pt x="200107" y="2342674"/>
                    <a:pt x="177423" y="2341404"/>
                  </a:cubicBezTo>
                  <a:cubicBezTo>
                    <a:pt x="134725" y="2340134"/>
                    <a:pt x="92026" y="2338864"/>
                    <a:pt x="48260" y="2338864"/>
                  </a:cubicBezTo>
                  <a:cubicBezTo>
                    <a:pt x="38100" y="2338864"/>
                    <a:pt x="29210" y="2338864"/>
                    <a:pt x="19050" y="2337594"/>
                  </a:cubicBezTo>
                  <a:cubicBezTo>
                    <a:pt x="10160" y="2336324"/>
                    <a:pt x="5080" y="2329974"/>
                    <a:pt x="7620" y="2321084"/>
                  </a:cubicBezTo>
                  <a:cubicBezTo>
                    <a:pt x="16510" y="2289288"/>
                    <a:pt x="12700" y="2244765"/>
                    <a:pt x="11430" y="2198462"/>
                  </a:cubicBezTo>
                  <a:cubicBezTo>
                    <a:pt x="10160" y="2104074"/>
                    <a:pt x="6350" y="2011467"/>
                    <a:pt x="7620" y="1917079"/>
                  </a:cubicBezTo>
                  <a:cubicBezTo>
                    <a:pt x="5080" y="1799539"/>
                    <a:pt x="0" y="344541"/>
                    <a:pt x="7620" y="225221"/>
                  </a:cubicBezTo>
                  <a:cubicBezTo>
                    <a:pt x="8890" y="202069"/>
                    <a:pt x="7620" y="177137"/>
                    <a:pt x="8890" y="153985"/>
                  </a:cubicBezTo>
                  <a:cubicBezTo>
                    <a:pt x="10160" y="116586"/>
                    <a:pt x="12700" y="75625"/>
                    <a:pt x="13970" y="44450"/>
                  </a:cubicBezTo>
                  <a:cubicBezTo>
                    <a:pt x="13970" y="41910"/>
                    <a:pt x="15240" y="39370"/>
                    <a:pt x="16510" y="38100"/>
                  </a:cubicBezTo>
                  <a:cubicBezTo>
                    <a:pt x="38100" y="35560"/>
                    <a:pt x="58668" y="30480"/>
                    <a:pt x="80017" y="29210"/>
                  </a:cubicBezTo>
                  <a:cubicBezTo>
                    <a:pt x="116044" y="25400"/>
                    <a:pt x="152071" y="22860"/>
                    <a:pt x="189432" y="20320"/>
                  </a:cubicBezTo>
                  <a:cubicBezTo>
                    <a:pt x="214785" y="17780"/>
                    <a:pt x="240137" y="16510"/>
                    <a:pt x="264155" y="13970"/>
                  </a:cubicBezTo>
                  <a:cubicBezTo>
                    <a:pt x="288173" y="11430"/>
                    <a:pt x="313526" y="8890"/>
                    <a:pt x="337544" y="8890"/>
                  </a:cubicBezTo>
                  <a:cubicBezTo>
                    <a:pt x="364230" y="7620"/>
                    <a:pt x="390917" y="10160"/>
                    <a:pt x="417604" y="8890"/>
                  </a:cubicBezTo>
                  <a:cubicBezTo>
                    <a:pt x="450962" y="8890"/>
                    <a:pt x="1055416" y="6350"/>
                    <a:pt x="1088775" y="5080"/>
                  </a:cubicBezTo>
                  <a:cubicBezTo>
                    <a:pt x="1120799" y="3810"/>
                    <a:pt x="1152823" y="2540"/>
                    <a:pt x="1186181" y="2540"/>
                  </a:cubicBezTo>
                  <a:cubicBezTo>
                    <a:pt x="1240889" y="1270"/>
                    <a:pt x="1294262" y="0"/>
                    <a:pt x="1348970" y="0"/>
                  </a:cubicBezTo>
                  <a:cubicBezTo>
                    <a:pt x="1371654" y="0"/>
                    <a:pt x="1395672" y="2540"/>
                    <a:pt x="1418355" y="2540"/>
                  </a:cubicBezTo>
                  <a:cubicBezTo>
                    <a:pt x="1481069" y="3810"/>
                    <a:pt x="1545117" y="5080"/>
                    <a:pt x="1607831" y="7620"/>
                  </a:cubicBezTo>
                  <a:cubicBezTo>
                    <a:pt x="1641190" y="8890"/>
                    <a:pt x="1674548" y="12700"/>
                    <a:pt x="1707906" y="16510"/>
                  </a:cubicBezTo>
                  <a:cubicBezTo>
                    <a:pt x="1715912" y="16510"/>
                    <a:pt x="1723918" y="16510"/>
                    <a:pt x="1730590" y="16510"/>
                  </a:cubicBezTo>
                  <a:cubicBezTo>
                    <a:pt x="1742283" y="17780"/>
                    <a:pt x="1751173" y="20320"/>
                    <a:pt x="1761333" y="21590"/>
                  </a:cubicBezTo>
                  <a:close/>
                  <a:moveTo>
                    <a:pt x="1771493" y="2333784"/>
                  </a:moveTo>
                  <a:cubicBezTo>
                    <a:pt x="1772763" y="2317274"/>
                    <a:pt x="1774033" y="2304574"/>
                    <a:pt x="1774033" y="2291874"/>
                  </a:cubicBezTo>
                  <a:cubicBezTo>
                    <a:pt x="1772763" y="2191338"/>
                    <a:pt x="1771493" y="2096950"/>
                    <a:pt x="1771493" y="1995439"/>
                  </a:cubicBezTo>
                  <a:cubicBezTo>
                    <a:pt x="1771493" y="1949135"/>
                    <a:pt x="1774033" y="1902832"/>
                    <a:pt x="1772763" y="1856528"/>
                  </a:cubicBezTo>
                  <a:cubicBezTo>
                    <a:pt x="1772763" y="1813787"/>
                    <a:pt x="1771493" y="1769264"/>
                    <a:pt x="1770223" y="1726522"/>
                  </a:cubicBezTo>
                  <a:cubicBezTo>
                    <a:pt x="1765143" y="1660629"/>
                    <a:pt x="1753713" y="296457"/>
                    <a:pt x="1753713" y="230564"/>
                  </a:cubicBezTo>
                  <a:cubicBezTo>
                    <a:pt x="1751173" y="175356"/>
                    <a:pt x="1748633" y="118367"/>
                    <a:pt x="1746093" y="63500"/>
                  </a:cubicBezTo>
                  <a:cubicBezTo>
                    <a:pt x="1744823" y="44450"/>
                    <a:pt x="1743553" y="43180"/>
                    <a:pt x="1726587" y="41910"/>
                  </a:cubicBezTo>
                  <a:cubicBezTo>
                    <a:pt x="1722584" y="41910"/>
                    <a:pt x="1719915" y="41910"/>
                    <a:pt x="1715912" y="40640"/>
                  </a:cubicBezTo>
                  <a:cubicBezTo>
                    <a:pt x="1682554" y="36830"/>
                    <a:pt x="1647861" y="31750"/>
                    <a:pt x="1614503" y="30480"/>
                  </a:cubicBezTo>
                  <a:cubicBezTo>
                    <a:pt x="1533108" y="26670"/>
                    <a:pt x="1450380" y="25400"/>
                    <a:pt x="1368985" y="22860"/>
                  </a:cubicBezTo>
                  <a:cubicBezTo>
                    <a:pt x="1356976" y="22860"/>
                    <a:pt x="1343633" y="22860"/>
                    <a:pt x="1331624" y="22860"/>
                  </a:cubicBezTo>
                  <a:cubicBezTo>
                    <a:pt x="1311609" y="22860"/>
                    <a:pt x="1291594" y="22860"/>
                    <a:pt x="1272913" y="22860"/>
                  </a:cubicBezTo>
                  <a:cubicBezTo>
                    <a:pt x="1230214" y="22860"/>
                    <a:pt x="1187515" y="22860"/>
                    <a:pt x="1146151" y="24130"/>
                  </a:cubicBezTo>
                  <a:cubicBezTo>
                    <a:pt x="1110124" y="25400"/>
                    <a:pt x="503001" y="29210"/>
                    <a:pt x="466974" y="29210"/>
                  </a:cubicBezTo>
                  <a:cubicBezTo>
                    <a:pt x="408263" y="29210"/>
                    <a:pt x="349553" y="26670"/>
                    <a:pt x="290842" y="33020"/>
                  </a:cubicBezTo>
                  <a:cubicBezTo>
                    <a:pt x="260152" y="36830"/>
                    <a:pt x="230797" y="36830"/>
                    <a:pt x="201441" y="38100"/>
                  </a:cubicBezTo>
                  <a:cubicBezTo>
                    <a:pt x="150737" y="41910"/>
                    <a:pt x="100032" y="45720"/>
                    <a:pt x="49530" y="50800"/>
                  </a:cubicBezTo>
                  <a:cubicBezTo>
                    <a:pt x="36830" y="50800"/>
                    <a:pt x="34290" y="53340"/>
                    <a:pt x="33020" y="70282"/>
                  </a:cubicBezTo>
                  <a:cubicBezTo>
                    <a:pt x="31750" y="102339"/>
                    <a:pt x="31750" y="134395"/>
                    <a:pt x="30480" y="166451"/>
                  </a:cubicBezTo>
                  <a:cubicBezTo>
                    <a:pt x="29210" y="219878"/>
                    <a:pt x="26670" y="271524"/>
                    <a:pt x="25400" y="324952"/>
                  </a:cubicBezTo>
                  <a:cubicBezTo>
                    <a:pt x="20320" y="381940"/>
                    <a:pt x="26670" y="1774607"/>
                    <a:pt x="29210" y="1831596"/>
                  </a:cubicBezTo>
                  <a:cubicBezTo>
                    <a:pt x="29210" y="1892146"/>
                    <a:pt x="29210" y="1954478"/>
                    <a:pt x="30480" y="2015029"/>
                  </a:cubicBezTo>
                  <a:cubicBezTo>
                    <a:pt x="30480" y="2059551"/>
                    <a:pt x="33020" y="2104074"/>
                    <a:pt x="33020" y="2148596"/>
                  </a:cubicBezTo>
                  <a:cubicBezTo>
                    <a:pt x="33020" y="2196681"/>
                    <a:pt x="33020" y="2244765"/>
                    <a:pt x="31750" y="2291874"/>
                  </a:cubicBezTo>
                  <a:cubicBezTo>
                    <a:pt x="31750" y="2295684"/>
                    <a:pt x="31750" y="2298224"/>
                    <a:pt x="31750" y="2302034"/>
                  </a:cubicBezTo>
                  <a:cubicBezTo>
                    <a:pt x="31750" y="2312194"/>
                    <a:pt x="35560" y="2316004"/>
                    <a:pt x="44450" y="2316004"/>
                  </a:cubicBezTo>
                  <a:cubicBezTo>
                    <a:pt x="61336" y="2316004"/>
                    <a:pt x="80017" y="2317274"/>
                    <a:pt x="97363" y="2317274"/>
                  </a:cubicBezTo>
                  <a:cubicBezTo>
                    <a:pt x="122716" y="2317274"/>
                    <a:pt x="149402" y="2314734"/>
                    <a:pt x="174755" y="2317274"/>
                  </a:cubicBezTo>
                  <a:cubicBezTo>
                    <a:pt x="216119" y="2321084"/>
                    <a:pt x="257484" y="2323624"/>
                    <a:pt x="298848" y="2322354"/>
                  </a:cubicBezTo>
                  <a:cubicBezTo>
                    <a:pt x="325535" y="2321084"/>
                    <a:pt x="350887" y="2323624"/>
                    <a:pt x="377574" y="2323624"/>
                  </a:cubicBezTo>
                  <a:cubicBezTo>
                    <a:pt x="416269" y="2323624"/>
                    <a:pt x="454965" y="2322354"/>
                    <a:pt x="493661" y="2323624"/>
                  </a:cubicBezTo>
                  <a:cubicBezTo>
                    <a:pt x="551037" y="2324894"/>
                    <a:pt x="1180844" y="2314734"/>
                    <a:pt x="1239555" y="2317274"/>
                  </a:cubicBezTo>
                  <a:cubicBezTo>
                    <a:pt x="1264907" y="2318544"/>
                    <a:pt x="1290259" y="2319814"/>
                    <a:pt x="1314277" y="2319814"/>
                  </a:cubicBezTo>
                  <a:cubicBezTo>
                    <a:pt x="1358310" y="2322354"/>
                    <a:pt x="1401009" y="2318544"/>
                    <a:pt x="1445042" y="2322354"/>
                  </a:cubicBezTo>
                  <a:cubicBezTo>
                    <a:pt x="1481069" y="2324894"/>
                    <a:pt x="1517096" y="2324894"/>
                    <a:pt x="1553123" y="2327434"/>
                  </a:cubicBezTo>
                  <a:cubicBezTo>
                    <a:pt x="1606497" y="2331244"/>
                    <a:pt x="1659870" y="2333784"/>
                    <a:pt x="1713244" y="2335054"/>
                  </a:cubicBezTo>
                  <a:cubicBezTo>
                    <a:pt x="1733259" y="2335054"/>
                    <a:pt x="1751173" y="2333784"/>
                    <a:pt x="1771493" y="2333784"/>
                  </a:cubicBezTo>
                  <a:close/>
                </a:path>
              </a:pathLst>
            </a:custGeom>
            <a:solidFill>
              <a:srgbClr val="FCD7D7"/>
            </a:solidFill>
          </p:spPr>
        </p:sp>
      </p:grpSp>
      <p:sp>
        <p:nvSpPr>
          <p:cNvPr id="6" name="TextBox 6"/>
          <p:cNvSpPr txBox="1"/>
          <p:nvPr/>
        </p:nvSpPr>
        <p:spPr>
          <a:xfrm>
            <a:off x="2197073" y="5475654"/>
            <a:ext cx="3067481" cy="2674578"/>
          </a:xfrm>
          <a:prstGeom prst="rect">
            <a:avLst/>
          </a:prstGeom>
        </p:spPr>
        <p:txBody>
          <a:bodyPr lIns="0" tIns="0" rIns="0" bIns="0" rtlCol="0" anchor="t">
            <a:spAutoFit/>
          </a:bodyPr>
          <a:lstStyle/>
          <a:p>
            <a:pPr algn="ctr">
              <a:lnSpc>
                <a:spcPct val="150000"/>
              </a:lnSpc>
            </a:pPr>
            <a:r>
              <a:rPr lang="vi-VN" sz="4000" dirty="0">
                <a:solidFill>
                  <a:srgbClr val="000000"/>
                </a:solidFill>
              </a:rPr>
              <a:t>Hoàn thành </a:t>
            </a:r>
            <a:r>
              <a:rPr lang="en-US" sz="4000" dirty="0" err="1">
                <a:solidFill>
                  <a:srgbClr val="000000"/>
                </a:solidFill>
                <a:latin typeface="Arial" panose="020B0604020202020204" pitchFamily="34" charset="0"/>
                <a:cs typeface="Arial" panose="020B0604020202020204" pitchFamily="34" charset="0"/>
              </a:rPr>
              <a:t>sản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phẩm</a:t>
            </a:r>
            <a:r>
              <a:rPr lang="en-US" sz="4000" dirty="0">
                <a:solidFill>
                  <a:srgbClr val="000000"/>
                </a:solidFill>
                <a:latin typeface="Arial" panose="020B0604020202020204" pitchFamily="34" charset="0"/>
                <a:cs typeface="Arial" panose="020B0604020202020204" pitchFamily="34" charset="0"/>
              </a:rPr>
              <a:t> 3D </a:t>
            </a:r>
            <a:r>
              <a:rPr lang="en-US" sz="4000" dirty="0" err="1">
                <a:solidFill>
                  <a:srgbClr val="000000"/>
                </a:solidFill>
                <a:latin typeface="Arial" panose="020B0604020202020204" pitchFamily="34" charset="0"/>
                <a:cs typeface="Arial" panose="020B0604020202020204" pitchFamily="34" charset="0"/>
              </a:rPr>
              <a:t>về</a:t>
            </a:r>
            <a:r>
              <a:rPr lang="en-US" sz="4000" dirty="0">
                <a:solidFill>
                  <a:srgbClr val="000000"/>
                </a:solidFill>
                <a:latin typeface="Arial" panose="020B0604020202020204" pitchFamily="34" charset="0"/>
                <a:cs typeface="Arial" panose="020B0604020202020204" pitchFamily="34" charset="0"/>
              </a:rPr>
              <a:t> di </a:t>
            </a:r>
            <a:r>
              <a:rPr lang="en-US" sz="4000" dirty="0" err="1">
                <a:solidFill>
                  <a:srgbClr val="000000"/>
                </a:solidFill>
                <a:latin typeface="Arial" panose="020B0604020202020204" pitchFamily="34" charset="0"/>
                <a:cs typeface="Arial" panose="020B0604020202020204" pitchFamily="34" charset="0"/>
              </a:rPr>
              <a:t>tích</a:t>
            </a:r>
            <a:endParaRPr lang="en-US" sz="4000" dirty="0">
              <a:solidFill>
                <a:srgbClr val="000000"/>
              </a:solidFill>
              <a:latin typeface="Arial" panose="020B0604020202020204" pitchFamily="34" charset="0"/>
              <a:cs typeface="Arial" panose="020B0604020202020204" pitchFamily="34" charset="0"/>
            </a:endParaRPr>
          </a:p>
        </p:txBody>
      </p:sp>
      <p:grpSp>
        <p:nvGrpSpPr>
          <p:cNvPr id="7" name="Group 7"/>
          <p:cNvGrpSpPr/>
          <p:nvPr/>
        </p:nvGrpSpPr>
        <p:grpSpPr>
          <a:xfrm rot="-10800000">
            <a:off x="1627163" y="3707223"/>
            <a:ext cx="4140137" cy="1104123"/>
            <a:chOff x="0" y="0"/>
            <a:chExt cx="1731146" cy="461675"/>
          </a:xfrm>
        </p:grpSpPr>
        <p:sp>
          <p:nvSpPr>
            <p:cNvPr id="8" name="Freeform 8"/>
            <p:cNvSpPr/>
            <p:nvPr/>
          </p:nvSpPr>
          <p:spPr>
            <a:xfrm>
              <a:off x="10160" y="16510"/>
              <a:ext cx="1708286" cy="433735"/>
            </a:xfrm>
            <a:custGeom>
              <a:avLst/>
              <a:gdLst/>
              <a:ahLst/>
              <a:cxnLst/>
              <a:rect l="l" t="t" r="r" b="b"/>
              <a:pathLst>
                <a:path w="1708286" h="433735">
                  <a:moveTo>
                    <a:pt x="1708286" y="433735"/>
                  </a:moveTo>
                  <a:lnTo>
                    <a:pt x="0" y="426115"/>
                  </a:lnTo>
                  <a:lnTo>
                    <a:pt x="0" y="163658"/>
                  </a:lnTo>
                  <a:lnTo>
                    <a:pt x="17780" y="19050"/>
                  </a:lnTo>
                  <a:lnTo>
                    <a:pt x="849668" y="0"/>
                  </a:lnTo>
                  <a:lnTo>
                    <a:pt x="1689236" y="5080"/>
                  </a:lnTo>
                  <a:close/>
                </a:path>
              </a:pathLst>
            </a:custGeom>
            <a:solidFill>
              <a:srgbClr val="FCD7D7"/>
            </a:solidFill>
          </p:spPr>
        </p:sp>
        <p:sp>
          <p:nvSpPr>
            <p:cNvPr id="9" name="Freeform 9"/>
            <p:cNvSpPr/>
            <p:nvPr/>
          </p:nvSpPr>
          <p:spPr>
            <a:xfrm>
              <a:off x="-3810" y="0"/>
              <a:ext cx="1737496" cy="460405"/>
            </a:xfrm>
            <a:custGeom>
              <a:avLst/>
              <a:gdLst/>
              <a:ahLst/>
              <a:cxnLst/>
              <a:rect l="l" t="t" r="r" b="b"/>
              <a:pathLst>
                <a:path w="1737496" h="460405">
                  <a:moveTo>
                    <a:pt x="1703206" y="21590"/>
                  </a:moveTo>
                  <a:cubicBezTo>
                    <a:pt x="1704476" y="34290"/>
                    <a:pt x="1704476" y="44450"/>
                    <a:pt x="1705746" y="54610"/>
                  </a:cubicBezTo>
                  <a:cubicBezTo>
                    <a:pt x="1708286" y="69515"/>
                    <a:pt x="1709556" y="76999"/>
                    <a:pt x="1712096" y="84215"/>
                  </a:cubicBezTo>
                  <a:cubicBezTo>
                    <a:pt x="1712096" y="94639"/>
                    <a:pt x="1724796" y="300175"/>
                    <a:pt x="1731146" y="310599"/>
                  </a:cubicBezTo>
                  <a:cubicBezTo>
                    <a:pt x="1737496" y="326368"/>
                    <a:pt x="1733686" y="342404"/>
                    <a:pt x="1733686" y="358174"/>
                  </a:cubicBezTo>
                  <a:cubicBezTo>
                    <a:pt x="1733686" y="372072"/>
                    <a:pt x="1734956" y="384901"/>
                    <a:pt x="1736226" y="399445"/>
                  </a:cubicBezTo>
                  <a:cubicBezTo>
                    <a:pt x="1736226" y="421035"/>
                    <a:pt x="1736226" y="435005"/>
                    <a:pt x="1736226" y="459135"/>
                  </a:cubicBezTo>
                  <a:cubicBezTo>
                    <a:pt x="1713366" y="459135"/>
                    <a:pt x="1693046" y="460405"/>
                    <a:pt x="1672651" y="459135"/>
                  </a:cubicBezTo>
                  <a:cubicBezTo>
                    <a:pt x="1588916" y="454055"/>
                    <a:pt x="1503892" y="460405"/>
                    <a:pt x="1420157" y="455325"/>
                  </a:cubicBezTo>
                  <a:cubicBezTo>
                    <a:pt x="1369916" y="451515"/>
                    <a:pt x="1320963" y="454055"/>
                    <a:pt x="1270721" y="451515"/>
                  </a:cubicBezTo>
                  <a:cubicBezTo>
                    <a:pt x="1247533" y="450245"/>
                    <a:pt x="1224345" y="448975"/>
                    <a:pt x="1201157" y="447705"/>
                  </a:cubicBezTo>
                  <a:cubicBezTo>
                    <a:pt x="1186986" y="447705"/>
                    <a:pt x="1174104" y="448975"/>
                    <a:pt x="1159933" y="448975"/>
                  </a:cubicBezTo>
                  <a:cubicBezTo>
                    <a:pt x="1123862" y="447705"/>
                    <a:pt x="1024668" y="448975"/>
                    <a:pt x="988597" y="447705"/>
                  </a:cubicBezTo>
                  <a:cubicBezTo>
                    <a:pt x="962833" y="446435"/>
                    <a:pt x="447538" y="455325"/>
                    <a:pt x="421773" y="454055"/>
                  </a:cubicBezTo>
                  <a:cubicBezTo>
                    <a:pt x="415332" y="454055"/>
                    <a:pt x="407602" y="455325"/>
                    <a:pt x="401161" y="455325"/>
                  </a:cubicBezTo>
                  <a:cubicBezTo>
                    <a:pt x="385702" y="455325"/>
                    <a:pt x="371532" y="456595"/>
                    <a:pt x="356073" y="456595"/>
                  </a:cubicBezTo>
                  <a:cubicBezTo>
                    <a:pt x="317426" y="456595"/>
                    <a:pt x="280067" y="455325"/>
                    <a:pt x="241420" y="454055"/>
                  </a:cubicBezTo>
                  <a:cubicBezTo>
                    <a:pt x="218232" y="452785"/>
                    <a:pt x="195043" y="451515"/>
                    <a:pt x="173143" y="450245"/>
                  </a:cubicBezTo>
                  <a:cubicBezTo>
                    <a:pt x="131920" y="448975"/>
                    <a:pt x="90696" y="447705"/>
                    <a:pt x="48260" y="447705"/>
                  </a:cubicBezTo>
                  <a:cubicBezTo>
                    <a:pt x="38100" y="447705"/>
                    <a:pt x="29210" y="447705"/>
                    <a:pt x="19050" y="446435"/>
                  </a:cubicBezTo>
                  <a:cubicBezTo>
                    <a:pt x="10160" y="445165"/>
                    <a:pt x="5080" y="438815"/>
                    <a:pt x="7620" y="429925"/>
                  </a:cubicBezTo>
                  <a:cubicBezTo>
                    <a:pt x="16510" y="398265"/>
                    <a:pt x="12700" y="391583"/>
                    <a:pt x="11430" y="384634"/>
                  </a:cubicBezTo>
                  <a:cubicBezTo>
                    <a:pt x="10160" y="370469"/>
                    <a:pt x="6350" y="356570"/>
                    <a:pt x="7620" y="342404"/>
                  </a:cubicBezTo>
                  <a:cubicBezTo>
                    <a:pt x="5080" y="324764"/>
                    <a:pt x="0" y="106399"/>
                    <a:pt x="7620" y="88492"/>
                  </a:cubicBezTo>
                  <a:cubicBezTo>
                    <a:pt x="8890" y="85017"/>
                    <a:pt x="7620" y="81275"/>
                    <a:pt x="8890" y="77801"/>
                  </a:cubicBezTo>
                  <a:cubicBezTo>
                    <a:pt x="10160" y="72188"/>
                    <a:pt x="12700" y="66041"/>
                    <a:pt x="13970" y="44450"/>
                  </a:cubicBezTo>
                  <a:cubicBezTo>
                    <a:pt x="13970" y="41910"/>
                    <a:pt x="15240" y="39370"/>
                    <a:pt x="16510" y="38100"/>
                  </a:cubicBezTo>
                  <a:cubicBezTo>
                    <a:pt x="38100" y="35560"/>
                    <a:pt x="58490" y="30480"/>
                    <a:pt x="79102" y="29210"/>
                  </a:cubicBezTo>
                  <a:cubicBezTo>
                    <a:pt x="113884" y="25400"/>
                    <a:pt x="148667" y="22860"/>
                    <a:pt x="184737" y="20320"/>
                  </a:cubicBezTo>
                  <a:cubicBezTo>
                    <a:pt x="209214" y="17780"/>
                    <a:pt x="233690" y="16510"/>
                    <a:pt x="256879" y="13970"/>
                  </a:cubicBezTo>
                  <a:cubicBezTo>
                    <a:pt x="280067" y="11430"/>
                    <a:pt x="304543" y="8890"/>
                    <a:pt x="327732" y="8890"/>
                  </a:cubicBezTo>
                  <a:cubicBezTo>
                    <a:pt x="353496" y="7620"/>
                    <a:pt x="379261" y="10160"/>
                    <a:pt x="405026" y="8890"/>
                  </a:cubicBezTo>
                  <a:cubicBezTo>
                    <a:pt x="437232" y="8890"/>
                    <a:pt x="1020803" y="6350"/>
                    <a:pt x="1053009" y="5080"/>
                  </a:cubicBezTo>
                  <a:cubicBezTo>
                    <a:pt x="1083927" y="3810"/>
                    <a:pt x="1114845" y="2540"/>
                    <a:pt x="1147051" y="2540"/>
                  </a:cubicBezTo>
                  <a:cubicBezTo>
                    <a:pt x="1199868" y="1270"/>
                    <a:pt x="1251398" y="0"/>
                    <a:pt x="1304216" y="0"/>
                  </a:cubicBezTo>
                  <a:cubicBezTo>
                    <a:pt x="1326116" y="0"/>
                    <a:pt x="1349304" y="2540"/>
                    <a:pt x="1371204" y="2540"/>
                  </a:cubicBezTo>
                  <a:cubicBezTo>
                    <a:pt x="1431751" y="3810"/>
                    <a:pt x="1493586" y="5080"/>
                    <a:pt x="1554134" y="7620"/>
                  </a:cubicBezTo>
                  <a:cubicBezTo>
                    <a:pt x="1586339" y="8890"/>
                    <a:pt x="1618545" y="12700"/>
                    <a:pt x="1650751" y="16510"/>
                  </a:cubicBezTo>
                  <a:cubicBezTo>
                    <a:pt x="1658481" y="16510"/>
                    <a:pt x="1666210" y="16510"/>
                    <a:pt x="1672651" y="16510"/>
                  </a:cubicBezTo>
                  <a:cubicBezTo>
                    <a:pt x="1684156" y="17780"/>
                    <a:pt x="1693046" y="20320"/>
                    <a:pt x="1703206" y="21590"/>
                  </a:cubicBezTo>
                  <a:close/>
                  <a:moveTo>
                    <a:pt x="1713366" y="442625"/>
                  </a:moveTo>
                  <a:cubicBezTo>
                    <a:pt x="1714636" y="426115"/>
                    <a:pt x="1715906" y="413415"/>
                    <a:pt x="1715906" y="400715"/>
                  </a:cubicBezTo>
                  <a:cubicBezTo>
                    <a:pt x="1714636" y="383565"/>
                    <a:pt x="1713366" y="369399"/>
                    <a:pt x="1713366" y="354165"/>
                  </a:cubicBezTo>
                  <a:cubicBezTo>
                    <a:pt x="1713366" y="347215"/>
                    <a:pt x="1715906" y="340266"/>
                    <a:pt x="1714636" y="333317"/>
                  </a:cubicBezTo>
                  <a:cubicBezTo>
                    <a:pt x="1714636" y="326902"/>
                    <a:pt x="1713366" y="320221"/>
                    <a:pt x="1712096" y="313806"/>
                  </a:cubicBezTo>
                  <a:cubicBezTo>
                    <a:pt x="1707016" y="303917"/>
                    <a:pt x="1695586" y="99183"/>
                    <a:pt x="1695586" y="89294"/>
                  </a:cubicBezTo>
                  <a:cubicBezTo>
                    <a:pt x="1693046" y="81008"/>
                    <a:pt x="1690506" y="72455"/>
                    <a:pt x="1687966" y="63500"/>
                  </a:cubicBezTo>
                  <a:cubicBezTo>
                    <a:pt x="1686696" y="44450"/>
                    <a:pt x="1685426" y="43180"/>
                    <a:pt x="1668787" y="41910"/>
                  </a:cubicBezTo>
                  <a:cubicBezTo>
                    <a:pt x="1664922" y="41910"/>
                    <a:pt x="1662346" y="41910"/>
                    <a:pt x="1658481" y="40640"/>
                  </a:cubicBezTo>
                  <a:cubicBezTo>
                    <a:pt x="1626275" y="36830"/>
                    <a:pt x="1592781" y="31750"/>
                    <a:pt x="1560575" y="30480"/>
                  </a:cubicBezTo>
                  <a:cubicBezTo>
                    <a:pt x="1481992" y="26670"/>
                    <a:pt x="1402122" y="25400"/>
                    <a:pt x="1323539" y="22860"/>
                  </a:cubicBezTo>
                  <a:cubicBezTo>
                    <a:pt x="1311945" y="22860"/>
                    <a:pt x="1299063" y="22860"/>
                    <a:pt x="1287468" y="22860"/>
                  </a:cubicBezTo>
                  <a:cubicBezTo>
                    <a:pt x="1268145" y="22860"/>
                    <a:pt x="1248821" y="22860"/>
                    <a:pt x="1230786" y="22860"/>
                  </a:cubicBezTo>
                  <a:cubicBezTo>
                    <a:pt x="1189562" y="22860"/>
                    <a:pt x="1148339" y="22860"/>
                    <a:pt x="1108404" y="24130"/>
                  </a:cubicBezTo>
                  <a:cubicBezTo>
                    <a:pt x="1073621" y="25400"/>
                    <a:pt x="487473" y="29210"/>
                    <a:pt x="452691" y="29210"/>
                  </a:cubicBezTo>
                  <a:cubicBezTo>
                    <a:pt x="396008" y="29210"/>
                    <a:pt x="339326" y="26670"/>
                    <a:pt x="282643" y="33020"/>
                  </a:cubicBezTo>
                  <a:cubicBezTo>
                    <a:pt x="253014" y="36830"/>
                    <a:pt x="224673" y="36830"/>
                    <a:pt x="196332" y="38100"/>
                  </a:cubicBezTo>
                  <a:cubicBezTo>
                    <a:pt x="147379" y="41910"/>
                    <a:pt x="98426" y="45720"/>
                    <a:pt x="49530" y="50800"/>
                  </a:cubicBezTo>
                  <a:cubicBezTo>
                    <a:pt x="36830" y="50800"/>
                    <a:pt x="34290" y="53340"/>
                    <a:pt x="33020" y="65239"/>
                  </a:cubicBezTo>
                  <a:cubicBezTo>
                    <a:pt x="31750" y="70050"/>
                    <a:pt x="31750" y="74861"/>
                    <a:pt x="30480" y="79672"/>
                  </a:cubicBezTo>
                  <a:cubicBezTo>
                    <a:pt x="29210" y="87690"/>
                    <a:pt x="26670" y="95441"/>
                    <a:pt x="25400" y="103459"/>
                  </a:cubicBezTo>
                  <a:cubicBezTo>
                    <a:pt x="20320" y="112012"/>
                    <a:pt x="26670" y="321022"/>
                    <a:pt x="29210" y="329575"/>
                  </a:cubicBezTo>
                  <a:cubicBezTo>
                    <a:pt x="29210" y="338663"/>
                    <a:pt x="29210" y="348017"/>
                    <a:pt x="30480" y="357105"/>
                  </a:cubicBezTo>
                  <a:cubicBezTo>
                    <a:pt x="30480" y="363787"/>
                    <a:pt x="33020" y="370469"/>
                    <a:pt x="33020" y="377150"/>
                  </a:cubicBezTo>
                  <a:cubicBezTo>
                    <a:pt x="33020" y="384367"/>
                    <a:pt x="33020" y="391583"/>
                    <a:pt x="31750" y="400715"/>
                  </a:cubicBezTo>
                  <a:cubicBezTo>
                    <a:pt x="31750" y="404525"/>
                    <a:pt x="31750" y="407065"/>
                    <a:pt x="31750" y="410875"/>
                  </a:cubicBezTo>
                  <a:cubicBezTo>
                    <a:pt x="31750" y="421035"/>
                    <a:pt x="35560" y="424845"/>
                    <a:pt x="44450" y="424845"/>
                  </a:cubicBezTo>
                  <a:cubicBezTo>
                    <a:pt x="61067" y="424845"/>
                    <a:pt x="79102" y="426115"/>
                    <a:pt x="95849" y="426115"/>
                  </a:cubicBezTo>
                  <a:cubicBezTo>
                    <a:pt x="120326" y="426115"/>
                    <a:pt x="146090" y="423575"/>
                    <a:pt x="170567" y="426115"/>
                  </a:cubicBezTo>
                  <a:cubicBezTo>
                    <a:pt x="210502" y="429925"/>
                    <a:pt x="250438" y="432465"/>
                    <a:pt x="290373" y="431195"/>
                  </a:cubicBezTo>
                  <a:cubicBezTo>
                    <a:pt x="316138" y="429925"/>
                    <a:pt x="340614" y="432465"/>
                    <a:pt x="366379" y="432465"/>
                  </a:cubicBezTo>
                  <a:cubicBezTo>
                    <a:pt x="403738" y="432465"/>
                    <a:pt x="441097" y="431195"/>
                    <a:pt x="478455" y="432465"/>
                  </a:cubicBezTo>
                  <a:cubicBezTo>
                    <a:pt x="533850" y="433735"/>
                    <a:pt x="1141898" y="423575"/>
                    <a:pt x="1198580" y="426115"/>
                  </a:cubicBezTo>
                  <a:cubicBezTo>
                    <a:pt x="1223057" y="427385"/>
                    <a:pt x="1247533" y="428655"/>
                    <a:pt x="1270721" y="428655"/>
                  </a:cubicBezTo>
                  <a:cubicBezTo>
                    <a:pt x="1313233" y="431195"/>
                    <a:pt x="1354457" y="427385"/>
                    <a:pt x="1396969" y="431195"/>
                  </a:cubicBezTo>
                  <a:cubicBezTo>
                    <a:pt x="1431751" y="433735"/>
                    <a:pt x="1466533" y="433735"/>
                    <a:pt x="1501316" y="436275"/>
                  </a:cubicBezTo>
                  <a:cubicBezTo>
                    <a:pt x="1552845" y="440085"/>
                    <a:pt x="1604375" y="442625"/>
                    <a:pt x="1655904" y="443895"/>
                  </a:cubicBezTo>
                  <a:cubicBezTo>
                    <a:pt x="1675228" y="443895"/>
                    <a:pt x="1693046" y="442625"/>
                    <a:pt x="1713366" y="442625"/>
                  </a:cubicBezTo>
                  <a:close/>
                </a:path>
              </a:pathLst>
            </a:custGeom>
            <a:solidFill>
              <a:srgbClr val="FCD7D7"/>
            </a:solidFill>
          </p:spPr>
        </p:sp>
      </p:grpSp>
      <p:sp>
        <p:nvSpPr>
          <p:cNvPr id="10" name="TextBox 10"/>
          <p:cNvSpPr txBox="1"/>
          <p:nvPr/>
        </p:nvSpPr>
        <p:spPr>
          <a:xfrm>
            <a:off x="2258391" y="4211725"/>
            <a:ext cx="2877682" cy="397738"/>
          </a:xfrm>
          <a:prstGeom prst="rect">
            <a:avLst/>
          </a:prstGeom>
        </p:spPr>
        <p:txBody>
          <a:bodyPr lIns="0" tIns="0" rIns="0" bIns="0" rtlCol="0" anchor="t">
            <a:spAutoFit/>
          </a:bodyPr>
          <a:lstStyle/>
          <a:p>
            <a:pPr algn="ctr">
              <a:lnSpc>
                <a:spcPts val="2750"/>
              </a:lnSpc>
            </a:pPr>
            <a:r>
              <a:rPr lang="en-US" sz="4400" b="1" dirty="0">
                <a:solidFill>
                  <a:srgbClr val="000000"/>
                </a:solidFill>
                <a:latin typeface="Arial" panose="020B0604020202020204" pitchFamily="34" charset="0"/>
                <a:cs typeface="Arial" panose="020B0604020202020204" pitchFamily="34" charset="0"/>
              </a:rPr>
              <a:t>1</a:t>
            </a:r>
          </a:p>
        </p:txBody>
      </p:sp>
      <p:grpSp>
        <p:nvGrpSpPr>
          <p:cNvPr id="11" name="Group 11"/>
          <p:cNvGrpSpPr/>
          <p:nvPr/>
        </p:nvGrpSpPr>
        <p:grpSpPr>
          <a:xfrm>
            <a:off x="7115748" y="3707223"/>
            <a:ext cx="4098320" cy="5389152"/>
            <a:chOff x="0" y="0"/>
            <a:chExt cx="1789273" cy="2352834"/>
          </a:xfrm>
        </p:grpSpPr>
        <p:sp>
          <p:nvSpPr>
            <p:cNvPr id="12" name="Freeform 12"/>
            <p:cNvSpPr/>
            <p:nvPr/>
          </p:nvSpPr>
          <p:spPr>
            <a:xfrm>
              <a:off x="10160" y="16510"/>
              <a:ext cx="1766413" cy="2324894"/>
            </a:xfrm>
            <a:custGeom>
              <a:avLst/>
              <a:gdLst/>
              <a:ahLst/>
              <a:cxnLst/>
              <a:rect l="l" t="t" r="r" b="b"/>
              <a:pathLst>
                <a:path w="1766413" h="2324894">
                  <a:moveTo>
                    <a:pt x="1766413" y="2324894"/>
                  </a:moveTo>
                  <a:lnTo>
                    <a:pt x="0" y="2317274"/>
                  </a:lnTo>
                  <a:lnTo>
                    <a:pt x="0" y="819561"/>
                  </a:lnTo>
                  <a:lnTo>
                    <a:pt x="17780" y="19050"/>
                  </a:lnTo>
                  <a:lnTo>
                    <a:pt x="878657" y="0"/>
                  </a:lnTo>
                  <a:lnTo>
                    <a:pt x="1747363" y="5080"/>
                  </a:lnTo>
                  <a:close/>
                </a:path>
              </a:pathLst>
            </a:custGeom>
            <a:solidFill>
              <a:srgbClr val="000000">
                <a:alpha val="0"/>
              </a:srgbClr>
            </a:solidFill>
          </p:spPr>
        </p:sp>
        <p:sp>
          <p:nvSpPr>
            <p:cNvPr id="13" name="Freeform 13"/>
            <p:cNvSpPr/>
            <p:nvPr/>
          </p:nvSpPr>
          <p:spPr>
            <a:xfrm>
              <a:off x="-3810" y="0"/>
              <a:ext cx="1795623" cy="2351564"/>
            </a:xfrm>
            <a:custGeom>
              <a:avLst/>
              <a:gdLst/>
              <a:ahLst/>
              <a:cxnLst/>
              <a:rect l="l" t="t" r="r" b="b"/>
              <a:pathLst>
                <a:path w="1795623" h="2351564">
                  <a:moveTo>
                    <a:pt x="1761333" y="21590"/>
                  </a:moveTo>
                  <a:cubicBezTo>
                    <a:pt x="1762603" y="34290"/>
                    <a:pt x="1762603" y="44450"/>
                    <a:pt x="1763873" y="54610"/>
                  </a:cubicBezTo>
                  <a:cubicBezTo>
                    <a:pt x="1766413" y="98777"/>
                    <a:pt x="1767683" y="148642"/>
                    <a:pt x="1770223" y="196727"/>
                  </a:cubicBezTo>
                  <a:cubicBezTo>
                    <a:pt x="1770223" y="266182"/>
                    <a:pt x="1782923" y="1635696"/>
                    <a:pt x="1789273" y="1705152"/>
                  </a:cubicBezTo>
                  <a:cubicBezTo>
                    <a:pt x="1795623" y="1810225"/>
                    <a:pt x="1791813" y="1917079"/>
                    <a:pt x="1791813" y="2022152"/>
                  </a:cubicBezTo>
                  <a:cubicBezTo>
                    <a:pt x="1791813" y="2114759"/>
                    <a:pt x="1793083" y="2200243"/>
                    <a:pt x="1794353" y="2290604"/>
                  </a:cubicBezTo>
                  <a:cubicBezTo>
                    <a:pt x="1794353" y="2312194"/>
                    <a:pt x="1794353" y="2326164"/>
                    <a:pt x="1794353" y="2350294"/>
                  </a:cubicBezTo>
                  <a:cubicBezTo>
                    <a:pt x="1771493" y="2350294"/>
                    <a:pt x="1751173" y="2351564"/>
                    <a:pt x="1730590" y="2350294"/>
                  </a:cubicBezTo>
                  <a:cubicBezTo>
                    <a:pt x="1643858" y="2345214"/>
                    <a:pt x="1555792" y="2351564"/>
                    <a:pt x="1469060" y="2346484"/>
                  </a:cubicBezTo>
                  <a:cubicBezTo>
                    <a:pt x="1417021" y="2342674"/>
                    <a:pt x="1366316" y="2345214"/>
                    <a:pt x="1314277" y="2342674"/>
                  </a:cubicBezTo>
                  <a:cubicBezTo>
                    <a:pt x="1290259" y="2341404"/>
                    <a:pt x="1266241" y="2340134"/>
                    <a:pt x="1242223" y="2338864"/>
                  </a:cubicBezTo>
                  <a:cubicBezTo>
                    <a:pt x="1227545" y="2338864"/>
                    <a:pt x="1214202" y="2340134"/>
                    <a:pt x="1199524" y="2340134"/>
                  </a:cubicBezTo>
                  <a:cubicBezTo>
                    <a:pt x="1162163" y="2338864"/>
                    <a:pt x="1059419" y="2340134"/>
                    <a:pt x="1022058" y="2338864"/>
                  </a:cubicBezTo>
                  <a:cubicBezTo>
                    <a:pt x="995371" y="2337594"/>
                    <a:pt x="461637" y="2346484"/>
                    <a:pt x="434950" y="2345214"/>
                  </a:cubicBezTo>
                  <a:cubicBezTo>
                    <a:pt x="428278" y="2345214"/>
                    <a:pt x="420272" y="2346484"/>
                    <a:pt x="413601" y="2346484"/>
                  </a:cubicBezTo>
                  <a:cubicBezTo>
                    <a:pt x="397589" y="2346484"/>
                    <a:pt x="382911" y="2347754"/>
                    <a:pt x="366899" y="2347754"/>
                  </a:cubicBezTo>
                  <a:cubicBezTo>
                    <a:pt x="326869" y="2347754"/>
                    <a:pt x="288173" y="2346484"/>
                    <a:pt x="248143" y="2345214"/>
                  </a:cubicBezTo>
                  <a:cubicBezTo>
                    <a:pt x="224125" y="2343944"/>
                    <a:pt x="200107" y="2342674"/>
                    <a:pt x="177423" y="2341404"/>
                  </a:cubicBezTo>
                  <a:cubicBezTo>
                    <a:pt x="134725" y="2340134"/>
                    <a:pt x="92026" y="2338864"/>
                    <a:pt x="48260" y="2338864"/>
                  </a:cubicBezTo>
                  <a:cubicBezTo>
                    <a:pt x="38100" y="2338864"/>
                    <a:pt x="29210" y="2338864"/>
                    <a:pt x="19050" y="2337594"/>
                  </a:cubicBezTo>
                  <a:cubicBezTo>
                    <a:pt x="10160" y="2336324"/>
                    <a:pt x="5080" y="2329974"/>
                    <a:pt x="7620" y="2321084"/>
                  </a:cubicBezTo>
                  <a:cubicBezTo>
                    <a:pt x="16510" y="2289288"/>
                    <a:pt x="12700" y="2244765"/>
                    <a:pt x="11430" y="2198462"/>
                  </a:cubicBezTo>
                  <a:cubicBezTo>
                    <a:pt x="10160" y="2104074"/>
                    <a:pt x="6350" y="2011467"/>
                    <a:pt x="7620" y="1917079"/>
                  </a:cubicBezTo>
                  <a:cubicBezTo>
                    <a:pt x="5080" y="1799539"/>
                    <a:pt x="0" y="344541"/>
                    <a:pt x="7620" y="225221"/>
                  </a:cubicBezTo>
                  <a:cubicBezTo>
                    <a:pt x="8890" y="202069"/>
                    <a:pt x="7620" y="177137"/>
                    <a:pt x="8890" y="153985"/>
                  </a:cubicBezTo>
                  <a:cubicBezTo>
                    <a:pt x="10160" y="116586"/>
                    <a:pt x="12700" y="75625"/>
                    <a:pt x="13970" y="44450"/>
                  </a:cubicBezTo>
                  <a:cubicBezTo>
                    <a:pt x="13970" y="41910"/>
                    <a:pt x="15240" y="39370"/>
                    <a:pt x="16510" y="38100"/>
                  </a:cubicBezTo>
                  <a:cubicBezTo>
                    <a:pt x="38100" y="35560"/>
                    <a:pt x="58668" y="30480"/>
                    <a:pt x="80017" y="29210"/>
                  </a:cubicBezTo>
                  <a:cubicBezTo>
                    <a:pt x="116044" y="25400"/>
                    <a:pt x="152071" y="22860"/>
                    <a:pt x="189432" y="20320"/>
                  </a:cubicBezTo>
                  <a:cubicBezTo>
                    <a:pt x="214785" y="17780"/>
                    <a:pt x="240137" y="16510"/>
                    <a:pt x="264155" y="13970"/>
                  </a:cubicBezTo>
                  <a:cubicBezTo>
                    <a:pt x="288173" y="11430"/>
                    <a:pt x="313526" y="8890"/>
                    <a:pt x="337544" y="8890"/>
                  </a:cubicBezTo>
                  <a:cubicBezTo>
                    <a:pt x="364230" y="7620"/>
                    <a:pt x="390917" y="10160"/>
                    <a:pt x="417604" y="8890"/>
                  </a:cubicBezTo>
                  <a:cubicBezTo>
                    <a:pt x="450962" y="8890"/>
                    <a:pt x="1055416" y="6350"/>
                    <a:pt x="1088775" y="5080"/>
                  </a:cubicBezTo>
                  <a:cubicBezTo>
                    <a:pt x="1120799" y="3810"/>
                    <a:pt x="1152823" y="2540"/>
                    <a:pt x="1186181" y="2540"/>
                  </a:cubicBezTo>
                  <a:cubicBezTo>
                    <a:pt x="1240889" y="1270"/>
                    <a:pt x="1294262" y="0"/>
                    <a:pt x="1348970" y="0"/>
                  </a:cubicBezTo>
                  <a:cubicBezTo>
                    <a:pt x="1371654" y="0"/>
                    <a:pt x="1395672" y="2540"/>
                    <a:pt x="1418355" y="2540"/>
                  </a:cubicBezTo>
                  <a:cubicBezTo>
                    <a:pt x="1481069" y="3810"/>
                    <a:pt x="1545117" y="5080"/>
                    <a:pt x="1607831" y="7620"/>
                  </a:cubicBezTo>
                  <a:cubicBezTo>
                    <a:pt x="1641190" y="8890"/>
                    <a:pt x="1674548" y="12700"/>
                    <a:pt x="1707906" y="16510"/>
                  </a:cubicBezTo>
                  <a:cubicBezTo>
                    <a:pt x="1715912" y="16510"/>
                    <a:pt x="1723918" y="16510"/>
                    <a:pt x="1730590" y="16510"/>
                  </a:cubicBezTo>
                  <a:cubicBezTo>
                    <a:pt x="1742283" y="17780"/>
                    <a:pt x="1751173" y="20320"/>
                    <a:pt x="1761333" y="21590"/>
                  </a:cubicBezTo>
                  <a:close/>
                  <a:moveTo>
                    <a:pt x="1771493" y="2333784"/>
                  </a:moveTo>
                  <a:cubicBezTo>
                    <a:pt x="1772763" y="2317274"/>
                    <a:pt x="1774033" y="2304574"/>
                    <a:pt x="1774033" y="2291874"/>
                  </a:cubicBezTo>
                  <a:cubicBezTo>
                    <a:pt x="1772763" y="2191338"/>
                    <a:pt x="1771493" y="2096950"/>
                    <a:pt x="1771493" y="1995439"/>
                  </a:cubicBezTo>
                  <a:cubicBezTo>
                    <a:pt x="1771493" y="1949135"/>
                    <a:pt x="1774033" y="1902832"/>
                    <a:pt x="1772763" y="1856528"/>
                  </a:cubicBezTo>
                  <a:cubicBezTo>
                    <a:pt x="1772763" y="1813787"/>
                    <a:pt x="1771493" y="1769264"/>
                    <a:pt x="1770223" y="1726522"/>
                  </a:cubicBezTo>
                  <a:cubicBezTo>
                    <a:pt x="1765143" y="1660629"/>
                    <a:pt x="1753713" y="296457"/>
                    <a:pt x="1753713" y="230564"/>
                  </a:cubicBezTo>
                  <a:cubicBezTo>
                    <a:pt x="1751173" y="175356"/>
                    <a:pt x="1748633" y="118367"/>
                    <a:pt x="1746093" y="63500"/>
                  </a:cubicBezTo>
                  <a:cubicBezTo>
                    <a:pt x="1744823" y="44450"/>
                    <a:pt x="1743553" y="43180"/>
                    <a:pt x="1726587" y="41910"/>
                  </a:cubicBezTo>
                  <a:cubicBezTo>
                    <a:pt x="1722584" y="41910"/>
                    <a:pt x="1719915" y="41910"/>
                    <a:pt x="1715912" y="40640"/>
                  </a:cubicBezTo>
                  <a:cubicBezTo>
                    <a:pt x="1682554" y="36830"/>
                    <a:pt x="1647861" y="31750"/>
                    <a:pt x="1614503" y="30480"/>
                  </a:cubicBezTo>
                  <a:cubicBezTo>
                    <a:pt x="1533108" y="26670"/>
                    <a:pt x="1450380" y="25400"/>
                    <a:pt x="1368985" y="22860"/>
                  </a:cubicBezTo>
                  <a:cubicBezTo>
                    <a:pt x="1356976" y="22860"/>
                    <a:pt x="1343633" y="22860"/>
                    <a:pt x="1331624" y="22860"/>
                  </a:cubicBezTo>
                  <a:cubicBezTo>
                    <a:pt x="1311609" y="22860"/>
                    <a:pt x="1291594" y="22860"/>
                    <a:pt x="1272913" y="22860"/>
                  </a:cubicBezTo>
                  <a:cubicBezTo>
                    <a:pt x="1230214" y="22860"/>
                    <a:pt x="1187515" y="22860"/>
                    <a:pt x="1146151" y="24130"/>
                  </a:cubicBezTo>
                  <a:cubicBezTo>
                    <a:pt x="1110124" y="25400"/>
                    <a:pt x="503001" y="29210"/>
                    <a:pt x="466974" y="29210"/>
                  </a:cubicBezTo>
                  <a:cubicBezTo>
                    <a:pt x="408263" y="29210"/>
                    <a:pt x="349553" y="26670"/>
                    <a:pt x="290842" y="33020"/>
                  </a:cubicBezTo>
                  <a:cubicBezTo>
                    <a:pt x="260152" y="36830"/>
                    <a:pt x="230797" y="36830"/>
                    <a:pt x="201441" y="38100"/>
                  </a:cubicBezTo>
                  <a:cubicBezTo>
                    <a:pt x="150737" y="41910"/>
                    <a:pt x="100032" y="45720"/>
                    <a:pt x="49530" y="50800"/>
                  </a:cubicBezTo>
                  <a:cubicBezTo>
                    <a:pt x="36830" y="50800"/>
                    <a:pt x="34290" y="53340"/>
                    <a:pt x="33020" y="70282"/>
                  </a:cubicBezTo>
                  <a:cubicBezTo>
                    <a:pt x="31750" y="102339"/>
                    <a:pt x="31750" y="134395"/>
                    <a:pt x="30480" y="166451"/>
                  </a:cubicBezTo>
                  <a:cubicBezTo>
                    <a:pt x="29210" y="219878"/>
                    <a:pt x="26670" y="271524"/>
                    <a:pt x="25400" y="324952"/>
                  </a:cubicBezTo>
                  <a:cubicBezTo>
                    <a:pt x="20320" y="381940"/>
                    <a:pt x="26670" y="1774607"/>
                    <a:pt x="29210" y="1831596"/>
                  </a:cubicBezTo>
                  <a:cubicBezTo>
                    <a:pt x="29210" y="1892146"/>
                    <a:pt x="29210" y="1954478"/>
                    <a:pt x="30480" y="2015029"/>
                  </a:cubicBezTo>
                  <a:cubicBezTo>
                    <a:pt x="30480" y="2059551"/>
                    <a:pt x="33020" y="2104074"/>
                    <a:pt x="33020" y="2148596"/>
                  </a:cubicBezTo>
                  <a:cubicBezTo>
                    <a:pt x="33020" y="2196681"/>
                    <a:pt x="33020" y="2244765"/>
                    <a:pt x="31750" y="2291874"/>
                  </a:cubicBezTo>
                  <a:cubicBezTo>
                    <a:pt x="31750" y="2295684"/>
                    <a:pt x="31750" y="2298224"/>
                    <a:pt x="31750" y="2302034"/>
                  </a:cubicBezTo>
                  <a:cubicBezTo>
                    <a:pt x="31750" y="2312194"/>
                    <a:pt x="35560" y="2316004"/>
                    <a:pt x="44450" y="2316004"/>
                  </a:cubicBezTo>
                  <a:cubicBezTo>
                    <a:pt x="61336" y="2316004"/>
                    <a:pt x="80017" y="2317274"/>
                    <a:pt x="97363" y="2317274"/>
                  </a:cubicBezTo>
                  <a:cubicBezTo>
                    <a:pt x="122716" y="2317274"/>
                    <a:pt x="149402" y="2314734"/>
                    <a:pt x="174755" y="2317274"/>
                  </a:cubicBezTo>
                  <a:cubicBezTo>
                    <a:pt x="216119" y="2321084"/>
                    <a:pt x="257484" y="2323624"/>
                    <a:pt x="298848" y="2322354"/>
                  </a:cubicBezTo>
                  <a:cubicBezTo>
                    <a:pt x="325535" y="2321084"/>
                    <a:pt x="350887" y="2323624"/>
                    <a:pt x="377574" y="2323624"/>
                  </a:cubicBezTo>
                  <a:cubicBezTo>
                    <a:pt x="416269" y="2323624"/>
                    <a:pt x="454965" y="2322354"/>
                    <a:pt x="493661" y="2323624"/>
                  </a:cubicBezTo>
                  <a:cubicBezTo>
                    <a:pt x="551037" y="2324894"/>
                    <a:pt x="1180844" y="2314734"/>
                    <a:pt x="1239555" y="2317274"/>
                  </a:cubicBezTo>
                  <a:cubicBezTo>
                    <a:pt x="1264907" y="2318544"/>
                    <a:pt x="1290259" y="2319814"/>
                    <a:pt x="1314277" y="2319814"/>
                  </a:cubicBezTo>
                  <a:cubicBezTo>
                    <a:pt x="1358310" y="2322354"/>
                    <a:pt x="1401009" y="2318544"/>
                    <a:pt x="1445042" y="2322354"/>
                  </a:cubicBezTo>
                  <a:cubicBezTo>
                    <a:pt x="1481069" y="2324894"/>
                    <a:pt x="1517096" y="2324894"/>
                    <a:pt x="1553123" y="2327434"/>
                  </a:cubicBezTo>
                  <a:cubicBezTo>
                    <a:pt x="1606497" y="2331244"/>
                    <a:pt x="1659870" y="2333784"/>
                    <a:pt x="1713244" y="2335054"/>
                  </a:cubicBezTo>
                  <a:cubicBezTo>
                    <a:pt x="1733259" y="2335054"/>
                    <a:pt x="1751173" y="2333784"/>
                    <a:pt x="1771493" y="2333784"/>
                  </a:cubicBezTo>
                  <a:close/>
                </a:path>
              </a:pathLst>
            </a:custGeom>
            <a:solidFill>
              <a:srgbClr val="FCD7D7"/>
            </a:solidFill>
          </p:spPr>
        </p:sp>
      </p:grpSp>
      <p:grpSp>
        <p:nvGrpSpPr>
          <p:cNvPr id="15" name="Group 15"/>
          <p:cNvGrpSpPr/>
          <p:nvPr/>
        </p:nvGrpSpPr>
        <p:grpSpPr>
          <a:xfrm rot="-10800000">
            <a:off x="7073932" y="3707223"/>
            <a:ext cx="4140137" cy="1104123"/>
            <a:chOff x="0" y="0"/>
            <a:chExt cx="1731146" cy="461675"/>
          </a:xfrm>
        </p:grpSpPr>
        <p:sp>
          <p:nvSpPr>
            <p:cNvPr id="16" name="Freeform 16"/>
            <p:cNvSpPr/>
            <p:nvPr/>
          </p:nvSpPr>
          <p:spPr>
            <a:xfrm>
              <a:off x="10160" y="16510"/>
              <a:ext cx="1708286" cy="433735"/>
            </a:xfrm>
            <a:custGeom>
              <a:avLst/>
              <a:gdLst/>
              <a:ahLst/>
              <a:cxnLst/>
              <a:rect l="l" t="t" r="r" b="b"/>
              <a:pathLst>
                <a:path w="1708286" h="433735">
                  <a:moveTo>
                    <a:pt x="1708286" y="433735"/>
                  </a:moveTo>
                  <a:lnTo>
                    <a:pt x="0" y="426115"/>
                  </a:lnTo>
                  <a:lnTo>
                    <a:pt x="0" y="163658"/>
                  </a:lnTo>
                  <a:lnTo>
                    <a:pt x="17780" y="19050"/>
                  </a:lnTo>
                  <a:lnTo>
                    <a:pt x="849668" y="0"/>
                  </a:lnTo>
                  <a:lnTo>
                    <a:pt x="1689236" y="5080"/>
                  </a:lnTo>
                  <a:close/>
                </a:path>
              </a:pathLst>
            </a:custGeom>
            <a:solidFill>
              <a:srgbClr val="FCD7D7"/>
            </a:solidFill>
          </p:spPr>
        </p:sp>
        <p:sp>
          <p:nvSpPr>
            <p:cNvPr id="17" name="Freeform 17"/>
            <p:cNvSpPr/>
            <p:nvPr/>
          </p:nvSpPr>
          <p:spPr>
            <a:xfrm>
              <a:off x="-3810" y="0"/>
              <a:ext cx="1737496" cy="460405"/>
            </a:xfrm>
            <a:custGeom>
              <a:avLst/>
              <a:gdLst/>
              <a:ahLst/>
              <a:cxnLst/>
              <a:rect l="l" t="t" r="r" b="b"/>
              <a:pathLst>
                <a:path w="1737496" h="460405">
                  <a:moveTo>
                    <a:pt x="1703206" y="21590"/>
                  </a:moveTo>
                  <a:cubicBezTo>
                    <a:pt x="1704476" y="34290"/>
                    <a:pt x="1704476" y="44450"/>
                    <a:pt x="1705746" y="54610"/>
                  </a:cubicBezTo>
                  <a:cubicBezTo>
                    <a:pt x="1708286" y="69515"/>
                    <a:pt x="1709556" y="76999"/>
                    <a:pt x="1712096" y="84215"/>
                  </a:cubicBezTo>
                  <a:cubicBezTo>
                    <a:pt x="1712096" y="94639"/>
                    <a:pt x="1724796" y="300175"/>
                    <a:pt x="1731146" y="310599"/>
                  </a:cubicBezTo>
                  <a:cubicBezTo>
                    <a:pt x="1737496" y="326368"/>
                    <a:pt x="1733686" y="342404"/>
                    <a:pt x="1733686" y="358174"/>
                  </a:cubicBezTo>
                  <a:cubicBezTo>
                    <a:pt x="1733686" y="372072"/>
                    <a:pt x="1734956" y="384901"/>
                    <a:pt x="1736226" y="399445"/>
                  </a:cubicBezTo>
                  <a:cubicBezTo>
                    <a:pt x="1736226" y="421035"/>
                    <a:pt x="1736226" y="435005"/>
                    <a:pt x="1736226" y="459135"/>
                  </a:cubicBezTo>
                  <a:cubicBezTo>
                    <a:pt x="1713366" y="459135"/>
                    <a:pt x="1693046" y="460405"/>
                    <a:pt x="1672651" y="459135"/>
                  </a:cubicBezTo>
                  <a:cubicBezTo>
                    <a:pt x="1588916" y="454055"/>
                    <a:pt x="1503892" y="460405"/>
                    <a:pt x="1420157" y="455325"/>
                  </a:cubicBezTo>
                  <a:cubicBezTo>
                    <a:pt x="1369916" y="451515"/>
                    <a:pt x="1320963" y="454055"/>
                    <a:pt x="1270721" y="451515"/>
                  </a:cubicBezTo>
                  <a:cubicBezTo>
                    <a:pt x="1247533" y="450245"/>
                    <a:pt x="1224345" y="448975"/>
                    <a:pt x="1201157" y="447705"/>
                  </a:cubicBezTo>
                  <a:cubicBezTo>
                    <a:pt x="1186986" y="447705"/>
                    <a:pt x="1174104" y="448975"/>
                    <a:pt x="1159933" y="448975"/>
                  </a:cubicBezTo>
                  <a:cubicBezTo>
                    <a:pt x="1123862" y="447705"/>
                    <a:pt x="1024668" y="448975"/>
                    <a:pt x="988597" y="447705"/>
                  </a:cubicBezTo>
                  <a:cubicBezTo>
                    <a:pt x="962833" y="446435"/>
                    <a:pt x="447538" y="455325"/>
                    <a:pt x="421773" y="454055"/>
                  </a:cubicBezTo>
                  <a:cubicBezTo>
                    <a:pt x="415332" y="454055"/>
                    <a:pt x="407602" y="455325"/>
                    <a:pt x="401161" y="455325"/>
                  </a:cubicBezTo>
                  <a:cubicBezTo>
                    <a:pt x="385702" y="455325"/>
                    <a:pt x="371532" y="456595"/>
                    <a:pt x="356073" y="456595"/>
                  </a:cubicBezTo>
                  <a:cubicBezTo>
                    <a:pt x="317426" y="456595"/>
                    <a:pt x="280067" y="455325"/>
                    <a:pt x="241420" y="454055"/>
                  </a:cubicBezTo>
                  <a:cubicBezTo>
                    <a:pt x="218232" y="452785"/>
                    <a:pt x="195043" y="451515"/>
                    <a:pt x="173143" y="450245"/>
                  </a:cubicBezTo>
                  <a:cubicBezTo>
                    <a:pt x="131920" y="448975"/>
                    <a:pt x="90696" y="447705"/>
                    <a:pt x="48260" y="447705"/>
                  </a:cubicBezTo>
                  <a:cubicBezTo>
                    <a:pt x="38100" y="447705"/>
                    <a:pt x="29210" y="447705"/>
                    <a:pt x="19050" y="446435"/>
                  </a:cubicBezTo>
                  <a:cubicBezTo>
                    <a:pt x="10160" y="445165"/>
                    <a:pt x="5080" y="438815"/>
                    <a:pt x="7620" y="429925"/>
                  </a:cubicBezTo>
                  <a:cubicBezTo>
                    <a:pt x="16510" y="398265"/>
                    <a:pt x="12700" y="391583"/>
                    <a:pt x="11430" y="384634"/>
                  </a:cubicBezTo>
                  <a:cubicBezTo>
                    <a:pt x="10160" y="370469"/>
                    <a:pt x="6350" y="356570"/>
                    <a:pt x="7620" y="342404"/>
                  </a:cubicBezTo>
                  <a:cubicBezTo>
                    <a:pt x="5080" y="324764"/>
                    <a:pt x="0" y="106399"/>
                    <a:pt x="7620" y="88492"/>
                  </a:cubicBezTo>
                  <a:cubicBezTo>
                    <a:pt x="8890" y="85017"/>
                    <a:pt x="7620" y="81275"/>
                    <a:pt x="8890" y="77801"/>
                  </a:cubicBezTo>
                  <a:cubicBezTo>
                    <a:pt x="10160" y="72188"/>
                    <a:pt x="12700" y="66041"/>
                    <a:pt x="13970" y="44450"/>
                  </a:cubicBezTo>
                  <a:cubicBezTo>
                    <a:pt x="13970" y="41910"/>
                    <a:pt x="15240" y="39370"/>
                    <a:pt x="16510" y="38100"/>
                  </a:cubicBezTo>
                  <a:cubicBezTo>
                    <a:pt x="38100" y="35560"/>
                    <a:pt x="58490" y="30480"/>
                    <a:pt x="79102" y="29210"/>
                  </a:cubicBezTo>
                  <a:cubicBezTo>
                    <a:pt x="113884" y="25400"/>
                    <a:pt x="148667" y="22860"/>
                    <a:pt x="184737" y="20320"/>
                  </a:cubicBezTo>
                  <a:cubicBezTo>
                    <a:pt x="209214" y="17780"/>
                    <a:pt x="233690" y="16510"/>
                    <a:pt x="256879" y="13970"/>
                  </a:cubicBezTo>
                  <a:cubicBezTo>
                    <a:pt x="280067" y="11430"/>
                    <a:pt x="304543" y="8890"/>
                    <a:pt x="327732" y="8890"/>
                  </a:cubicBezTo>
                  <a:cubicBezTo>
                    <a:pt x="353496" y="7620"/>
                    <a:pt x="379261" y="10160"/>
                    <a:pt x="405026" y="8890"/>
                  </a:cubicBezTo>
                  <a:cubicBezTo>
                    <a:pt x="437232" y="8890"/>
                    <a:pt x="1020803" y="6350"/>
                    <a:pt x="1053009" y="5080"/>
                  </a:cubicBezTo>
                  <a:cubicBezTo>
                    <a:pt x="1083927" y="3810"/>
                    <a:pt x="1114845" y="2540"/>
                    <a:pt x="1147051" y="2540"/>
                  </a:cubicBezTo>
                  <a:cubicBezTo>
                    <a:pt x="1199868" y="1270"/>
                    <a:pt x="1251398" y="0"/>
                    <a:pt x="1304216" y="0"/>
                  </a:cubicBezTo>
                  <a:cubicBezTo>
                    <a:pt x="1326116" y="0"/>
                    <a:pt x="1349304" y="2540"/>
                    <a:pt x="1371204" y="2540"/>
                  </a:cubicBezTo>
                  <a:cubicBezTo>
                    <a:pt x="1431751" y="3810"/>
                    <a:pt x="1493586" y="5080"/>
                    <a:pt x="1554134" y="7620"/>
                  </a:cubicBezTo>
                  <a:cubicBezTo>
                    <a:pt x="1586339" y="8890"/>
                    <a:pt x="1618545" y="12700"/>
                    <a:pt x="1650751" y="16510"/>
                  </a:cubicBezTo>
                  <a:cubicBezTo>
                    <a:pt x="1658481" y="16510"/>
                    <a:pt x="1666210" y="16510"/>
                    <a:pt x="1672651" y="16510"/>
                  </a:cubicBezTo>
                  <a:cubicBezTo>
                    <a:pt x="1684156" y="17780"/>
                    <a:pt x="1693046" y="20320"/>
                    <a:pt x="1703206" y="21590"/>
                  </a:cubicBezTo>
                  <a:close/>
                  <a:moveTo>
                    <a:pt x="1713366" y="442625"/>
                  </a:moveTo>
                  <a:cubicBezTo>
                    <a:pt x="1714636" y="426115"/>
                    <a:pt x="1715906" y="413415"/>
                    <a:pt x="1715906" y="400715"/>
                  </a:cubicBezTo>
                  <a:cubicBezTo>
                    <a:pt x="1714636" y="383565"/>
                    <a:pt x="1713366" y="369399"/>
                    <a:pt x="1713366" y="354165"/>
                  </a:cubicBezTo>
                  <a:cubicBezTo>
                    <a:pt x="1713366" y="347215"/>
                    <a:pt x="1715906" y="340266"/>
                    <a:pt x="1714636" y="333317"/>
                  </a:cubicBezTo>
                  <a:cubicBezTo>
                    <a:pt x="1714636" y="326902"/>
                    <a:pt x="1713366" y="320221"/>
                    <a:pt x="1712096" y="313806"/>
                  </a:cubicBezTo>
                  <a:cubicBezTo>
                    <a:pt x="1707016" y="303917"/>
                    <a:pt x="1695586" y="99183"/>
                    <a:pt x="1695586" y="89294"/>
                  </a:cubicBezTo>
                  <a:cubicBezTo>
                    <a:pt x="1693046" y="81008"/>
                    <a:pt x="1690506" y="72455"/>
                    <a:pt x="1687966" y="63500"/>
                  </a:cubicBezTo>
                  <a:cubicBezTo>
                    <a:pt x="1686696" y="44450"/>
                    <a:pt x="1685426" y="43180"/>
                    <a:pt x="1668787" y="41910"/>
                  </a:cubicBezTo>
                  <a:cubicBezTo>
                    <a:pt x="1664922" y="41910"/>
                    <a:pt x="1662346" y="41910"/>
                    <a:pt x="1658481" y="40640"/>
                  </a:cubicBezTo>
                  <a:cubicBezTo>
                    <a:pt x="1626275" y="36830"/>
                    <a:pt x="1592781" y="31750"/>
                    <a:pt x="1560575" y="30480"/>
                  </a:cubicBezTo>
                  <a:cubicBezTo>
                    <a:pt x="1481992" y="26670"/>
                    <a:pt x="1402122" y="25400"/>
                    <a:pt x="1323539" y="22860"/>
                  </a:cubicBezTo>
                  <a:cubicBezTo>
                    <a:pt x="1311945" y="22860"/>
                    <a:pt x="1299063" y="22860"/>
                    <a:pt x="1287468" y="22860"/>
                  </a:cubicBezTo>
                  <a:cubicBezTo>
                    <a:pt x="1268145" y="22860"/>
                    <a:pt x="1248821" y="22860"/>
                    <a:pt x="1230786" y="22860"/>
                  </a:cubicBezTo>
                  <a:cubicBezTo>
                    <a:pt x="1189562" y="22860"/>
                    <a:pt x="1148339" y="22860"/>
                    <a:pt x="1108404" y="24130"/>
                  </a:cubicBezTo>
                  <a:cubicBezTo>
                    <a:pt x="1073621" y="25400"/>
                    <a:pt x="487473" y="29210"/>
                    <a:pt x="452691" y="29210"/>
                  </a:cubicBezTo>
                  <a:cubicBezTo>
                    <a:pt x="396008" y="29210"/>
                    <a:pt x="339326" y="26670"/>
                    <a:pt x="282643" y="33020"/>
                  </a:cubicBezTo>
                  <a:cubicBezTo>
                    <a:pt x="253014" y="36830"/>
                    <a:pt x="224673" y="36830"/>
                    <a:pt x="196332" y="38100"/>
                  </a:cubicBezTo>
                  <a:cubicBezTo>
                    <a:pt x="147379" y="41910"/>
                    <a:pt x="98426" y="45720"/>
                    <a:pt x="49530" y="50800"/>
                  </a:cubicBezTo>
                  <a:cubicBezTo>
                    <a:pt x="36830" y="50800"/>
                    <a:pt x="34290" y="53340"/>
                    <a:pt x="33020" y="65239"/>
                  </a:cubicBezTo>
                  <a:cubicBezTo>
                    <a:pt x="31750" y="70050"/>
                    <a:pt x="31750" y="74861"/>
                    <a:pt x="30480" y="79672"/>
                  </a:cubicBezTo>
                  <a:cubicBezTo>
                    <a:pt x="29210" y="87690"/>
                    <a:pt x="26670" y="95441"/>
                    <a:pt x="25400" y="103459"/>
                  </a:cubicBezTo>
                  <a:cubicBezTo>
                    <a:pt x="20320" y="112012"/>
                    <a:pt x="26670" y="321022"/>
                    <a:pt x="29210" y="329575"/>
                  </a:cubicBezTo>
                  <a:cubicBezTo>
                    <a:pt x="29210" y="338663"/>
                    <a:pt x="29210" y="348017"/>
                    <a:pt x="30480" y="357105"/>
                  </a:cubicBezTo>
                  <a:cubicBezTo>
                    <a:pt x="30480" y="363787"/>
                    <a:pt x="33020" y="370469"/>
                    <a:pt x="33020" y="377150"/>
                  </a:cubicBezTo>
                  <a:cubicBezTo>
                    <a:pt x="33020" y="384367"/>
                    <a:pt x="33020" y="391583"/>
                    <a:pt x="31750" y="400715"/>
                  </a:cubicBezTo>
                  <a:cubicBezTo>
                    <a:pt x="31750" y="404525"/>
                    <a:pt x="31750" y="407065"/>
                    <a:pt x="31750" y="410875"/>
                  </a:cubicBezTo>
                  <a:cubicBezTo>
                    <a:pt x="31750" y="421035"/>
                    <a:pt x="35560" y="424845"/>
                    <a:pt x="44450" y="424845"/>
                  </a:cubicBezTo>
                  <a:cubicBezTo>
                    <a:pt x="61067" y="424845"/>
                    <a:pt x="79102" y="426115"/>
                    <a:pt x="95849" y="426115"/>
                  </a:cubicBezTo>
                  <a:cubicBezTo>
                    <a:pt x="120326" y="426115"/>
                    <a:pt x="146090" y="423575"/>
                    <a:pt x="170567" y="426115"/>
                  </a:cubicBezTo>
                  <a:cubicBezTo>
                    <a:pt x="210502" y="429925"/>
                    <a:pt x="250438" y="432465"/>
                    <a:pt x="290373" y="431195"/>
                  </a:cubicBezTo>
                  <a:cubicBezTo>
                    <a:pt x="316138" y="429925"/>
                    <a:pt x="340614" y="432465"/>
                    <a:pt x="366379" y="432465"/>
                  </a:cubicBezTo>
                  <a:cubicBezTo>
                    <a:pt x="403738" y="432465"/>
                    <a:pt x="441097" y="431195"/>
                    <a:pt x="478455" y="432465"/>
                  </a:cubicBezTo>
                  <a:cubicBezTo>
                    <a:pt x="533850" y="433735"/>
                    <a:pt x="1141898" y="423575"/>
                    <a:pt x="1198580" y="426115"/>
                  </a:cubicBezTo>
                  <a:cubicBezTo>
                    <a:pt x="1223057" y="427385"/>
                    <a:pt x="1247533" y="428655"/>
                    <a:pt x="1270721" y="428655"/>
                  </a:cubicBezTo>
                  <a:cubicBezTo>
                    <a:pt x="1313233" y="431195"/>
                    <a:pt x="1354457" y="427385"/>
                    <a:pt x="1396969" y="431195"/>
                  </a:cubicBezTo>
                  <a:cubicBezTo>
                    <a:pt x="1431751" y="433735"/>
                    <a:pt x="1466533" y="433735"/>
                    <a:pt x="1501316" y="436275"/>
                  </a:cubicBezTo>
                  <a:cubicBezTo>
                    <a:pt x="1552845" y="440085"/>
                    <a:pt x="1604375" y="442625"/>
                    <a:pt x="1655904" y="443895"/>
                  </a:cubicBezTo>
                  <a:cubicBezTo>
                    <a:pt x="1675228" y="443895"/>
                    <a:pt x="1693046" y="442625"/>
                    <a:pt x="1713366" y="442625"/>
                  </a:cubicBezTo>
                  <a:close/>
                </a:path>
              </a:pathLst>
            </a:custGeom>
            <a:solidFill>
              <a:srgbClr val="FCD7D7"/>
            </a:solidFill>
          </p:spPr>
        </p:sp>
      </p:grpSp>
      <p:grpSp>
        <p:nvGrpSpPr>
          <p:cNvPr id="19" name="Group 19"/>
          <p:cNvGrpSpPr/>
          <p:nvPr/>
        </p:nvGrpSpPr>
        <p:grpSpPr>
          <a:xfrm>
            <a:off x="12562517" y="3707223"/>
            <a:ext cx="4098320" cy="5389152"/>
            <a:chOff x="0" y="0"/>
            <a:chExt cx="1789273" cy="2352834"/>
          </a:xfrm>
        </p:grpSpPr>
        <p:sp>
          <p:nvSpPr>
            <p:cNvPr id="20" name="Freeform 20"/>
            <p:cNvSpPr/>
            <p:nvPr/>
          </p:nvSpPr>
          <p:spPr>
            <a:xfrm>
              <a:off x="10160" y="16510"/>
              <a:ext cx="1766413" cy="2324894"/>
            </a:xfrm>
            <a:custGeom>
              <a:avLst/>
              <a:gdLst/>
              <a:ahLst/>
              <a:cxnLst/>
              <a:rect l="l" t="t" r="r" b="b"/>
              <a:pathLst>
                <a:path w="1766413" h="2324894">
                  <a:moveTo>
                    <a:pt x="1766413" y="2324894"/>
                  </a:moveTo>
                  <a:lnTo>
                    <a:pt x="0" y="2317274"/>
                  </a:lnTo>
                  <a:lnTo>
                    <a:pt x="0" y="819561"/>
                  </a:lnTo>
                  <a:lnTo>
                    <a:pt x="17780" y="19050"/>
                  </a:lnTo>
                  <a:lnTo>
                    <a:pt x="878657" y="0"/>
                  </a:lnTo>
                  <a:lnTo>
                    <a:pt x="1747363" y="5080"/>
                  </a:lnTo>
                  <a:close/>
                </a:path>
              </a:pathLst>
            </a:custGeom>
            <a:solidFill>
              <a:srgbClr val="000000">
                <a:alpha val="0"/>
              </a:srgbClr>
            </a:solidFill>
          </p:spPr>
        </p:sp>
        <p:sp>
          <p:nvSpPr>
            <p:cNvPr id="21" name="Freeform 21"/>
            <p:cNvSpPr/>
            <p:nvPr/>
          </p:nvSpPr>
          <p:spPr>
            <a:xfrm>
              <a:off x="-3810" y="0"/>
              <a:ext cx="1795623" cy="2351564"/>
            </a:xfrm>
            <a:custGeom>
              <a:avLst/>
              <a:gdLst/>
              <a:ahLst/>
              <a:cxnLst/>
              <a:rect l="l" t="t" r="r" b="b"/>
              <a:pathLst>
                <a:path w="1795623" h="2351564">
                  <a:moveTo>
                    <a:pt x="1761333" y="21590"/>
                  </a:moveTo>
                  <a:cubicBezTo>
                    <a:pt x="1762603" y="34290"/>
                    <a:pt x="1762603" y="44450"/>
                    <a:pt x="1763873" y="54610"/>
                  </a:cubicBezTo>
                  <a:cubicBezTo>
                    <a:pt x="1766413" y="98777"/>
                    <a:pt x="1767683" y="148642"/>
                    <a:pt x="1770223" y="196727"/>
                  </a:cubicBezTo>
                  <a:cubicBezTo>
                    <a:pt x="1770223" y="266182"/>
                    <a:pt x="1782923" y="1635696"/>
                    <a:pt x="1789273" y="1705152"/>
                  </a:cubicBezTo>
                  <a:cubicBezTo>
                    <a:pt x="1795623" y="1810225"/>
                    <a:pt x="1791813" y="1917079"/>
                    <a:pt x="1791813" y="2022152"/>
                  </a:cubicBezTo>
                  <a:cubicBezTo>
                    <a:pt x="1791813" y="2114759"/>
                    <a:pt x="1793083" y="2200243"/>
                    <a:pt x="1794353" y="2290604"/>
                  </a:cubicBezTo>
                  <a:cubicBezTo>
                    <a:pt x="1794353" y="2312194"/>
                    <a:pt x="1794353" y="2326164"/>
                    <a:pt x="1794353" y="2350294"/>
                  </a:cubicBezTo>
                  <a:cubicBezTo>
                    <a:pt x="1771493" y="2350294"/>
                    <a:pt x="1751173" y="2351564"/>
                    <a:pt x="1730590" y="2350294"/>
                  </a:cubicBezTo>
                  <a:cubicBezTo>
                    <a:pt x="1643858" y="2345214"/>
                    <a:pt x="1555792" y="2351564"/>
                    <a:pt x="1469060" y="2346484"/>
                  </a:cubicBezTo>
                  <a:cubicBezTo>
                    <a:pt x="1417021" y="2342674"/>
                    <a:pt x="1366316" y="2345214"/>
                    <a:pt x="1314277" y="2342674"/>
                  </a:cubicBezTo>
                  <a:cubicBezTo>
                    <a:pt x="1290259" y="2341404"/>
                    <a:pt x="1266241" y="2340134"/>
                    <a:pt x="1242223" y="2338864"/>
                  </a:cubicBezTo>
                  <a:cubicBezTo>
                    <a:pt x="1227545" y="2338864"/>
                    <a:pt x="1214202" y="2340134"/>
                    <a:pt x="1199524" y="2340134"/>
                  </a:cubicBezTo>
                  <a:cubicBezTo>
                    <a:pt x="1162163" y="2338864"/>
                    <a:pt x="1059419" y="2340134"/>
                    <a:pt x="1022058" y="2338864"/>
                  </a:cubicBezTo>
                  <a:cubicBezTo>
                    <a:pt x="995371" y="2337594"/>
                    <a:pt x="461637" y="2346484"/>
                    <a:pt x="434950" y="2345214"/>
                  </a:cubicBezTo>
                  <a:cubicBezTo>
                    <a:pt x="428278" y="2345214"/>
                    <a:pt x="420272" y="2346484"/>
                    <a:pt x="413601" y="2346484"/>
                  </a:cubicBezTo>
                  <a:cubicBezTo>
                    <a:pt x="397589" y="2346484"/>
                    <a:pt x="382911" y="2347754"/>
                    <a:pt x="366899" y="2347754"/>
                  </a:cubicBezTo>
                  <a:cubicBezTo>
                    <a:pt x="326869" y="2347754"/>
                    <a:pt x="288173" y="2346484"/>
                    <a:pt x="248143" y="2345214"/>
                  </a:cubicBezTo>
                  <a:cubicBezTo>
                    <a:pt x="224125" y="2343944"/>
                    <a:pt x="200107" y="2342674"/>
                    <a:pt x="177423" y="2341404"/>
                  </a:cubicBezTo>
                  <a:cubicBezTo>
                    <a:pt x="134725" y="2340134"/>
                    <a:pt x="92026" y="2338864"/>
                    <a:pt x="48260" y="2338864"/>
                  </a:cubicBezTo>
                  <a:cubicBezTo>
                    <a:pt x="38100" y="2338864"/>
                    <a:pt x="29210" y="2338864"/>
                    <a:pt x="19050" y="2337594"/>
                  </a:cubicBezTo>
                  <a:cubicBezTo>
                    <a:pt x="10160" y="2336324"/>
                    <a:pt x="5080" y="2329974"/>
                    <a:pt x="7620" y="2321084"/>
                  </a:cubicBezTo>
                  <a:cubicBezTo>
                    <a:pt x="16510" y="2289288"/>
                    <a:pt x="12700" y="2244765"/>
                    <a:pt x="11430" y="2198462"/>
                  </a:cubicBezTo>
                  <a:cubicBezTo>
                    <a:pt x="10160" y="2104074"/>
                    <a:pt x="6350" y="2011467"/>
                    <a:pt x="7620" y="1917079"/>
                  </a:cubicBezTo>
                  <a:cubicBezTo>
                    <a:pt x="5080" y="1799539"/>
                    <a:pt x="0" y="344541"/>
                    <a:pt x="7620" y="225221"/>
                  </a:cubicBezTo>
                  <a:cubicBezTo>
                    <a:pt x="8890" y="202069"/>
                    <a:pt x="7620" y="177137"/>
                    <a:pt x="8890" y="153985"/>
                  </a:cubicBezTo>
                  <a:cubicBezTo>
                    <a:pt x="10160" y="116586"/>
                    <a:pt x="12700" y="75625"/>
                    <a:pt x="13970" y="44450"/>
                  </a:cubicBezTo>
                  <a:cubicBezTo>
                    <a:pt x="13970" y="41910"/>
                    <a:pt x="15240" y="39370"/>
                    <a:pt x="16510" y="38100"/>
                  </a:cubicBezTo>
                  <a:cubicBezTo>
                    <a:pt x="38100" y="35560"/>
                    <a:pt x="58668" y="30480"/>
                    <a:pt x="80017" y="29210"/>
                  </a:cubicBezTo>
                  <a:cubicBezTo>
                    <a:pt x="116044" y="25400"/>
                    <a:pt x="152071" y="22860"/>
                    <a:pt x="189432" y="20320"/>
                  </a:cubicBezTo>
                  <a:cubicBezTo>
                    <a:pt x="214785" y="17780"/>
                    <a:pt x="240137" y="16510"/>
                    <a:pt x="264155" y="13970"/>
                  </a:cubicBezTo>
                  <a:cubicBezTo>
                    <a:pt x="288173" y="11430"/>
                    <a:pt x="313526" y="8890"/>
                    <a:pt x="337544" y="8890"/>
                  </a:cubicBezTo>
                  <a:cubicBezTo>
                    <a:pt x="364230" y="7620"/>
                    <a:pt x="390917" y="10160"/>
                    <a:pt x="417604" y="8890"/>
                  </a:cubicBezTo>
                  <a:cubicBezTo>
                    <a:pt x="450962" y="8890"/>
                    <a:pt x="1055416" y="6350"/>
                    <a:pt x="1088775" y="5080"/>
                  </a:cubicBezTo>
                  <a:cubicBezTo>
                    <a:pt x="1120799" y="3810"/>
                    <a:pt x="1152823" y="2540"/>
                    <a:pt x="1186181" y="2540"/>
                  </a:cubicBezTo>
                  <a:cubicBezTo>
                    <a:pt x="1240889" y="1270"/>
                    <a:pt x="1294262" y="0"/>
                    <a:pt x="1348970" y="0"/>
                  </a:cubicBezTo>
                  <a:cubicBezTo>
                    <a:pt x="1371654" y="0"/>
                    <a:pt x="1395672" y="2540"/>
                    <a:pt x="1418355" y="2540"/>
                  </a:cubicBezTo>
                  <a:cubicBezTo>
                    <a:pt x="1481069" y="3810"/>
                    <a:pt x="1545117" y="5080"/>
                    <a:pt x="1607831" y="7620"/>
                  </a:cubicBezTo>
                  <a:cubicBezTo>
                    <a:pt x="1641190" y="8890"/>
                    <a:pt x="1674548" y="12700"/>
                    <a:pt x="1707906" y="16510"/>
                  </a:cubicBezTo>
                  <a:cubicBezTo>
                    <a:pt x="1715912" y="16510"/>
                    <a:pt x="1723918" y="16510"/>
                    <a:pt x="1730590" y="16510"/>
                  </a:cubicBezTo>
                  <a:cubicBezTo>
                    <a:pt x="1742283" y="17780"/>
                    <a:pt x="1751173" y="20320"/>
                    <a:pt x="1761333" y="21590"/>
                  </a:cubicBezTo>
                  <a:close/>
                  <a:moveTo>
                    <a:pt x="1771493" y="2333784"/>
                  </a:moveTo>
                  <a:cubicBezTo>
                    <a:pt x="1772763" y="2317274"/>
                    <a:pt x="1774033" y="2304574"/>
                    <a:pt x="1774033" y="2291874"/>
                  </a:cubicBezTo>
                  <a:cubicBezTo>
                    <a:pt x="1772763" y="2191338"/>
                    <a:pt x="1771493" y="2096950"/>
                    <a:pt x="1771493" y="1995439"/>
                  </a:cubicBezTo>
                  <a:cubicBezTo>
                    <a:pt x="1771493" y="1949135"/>
                    <a:pt x="1774033" y="1902832"/>
                    <a:pt x="1772763" y="1856528"/>
                  </a:cubicBezTo>
                  <a:cubicBezTo>
                    <a:pt x="1772763" y="1813787"/>
                    <a:pt x="1771493" y="1769264"/>
                    <a:pt x="1770223" y="1726522"/>
                  </a:cubicBezTo>
                  <a:cubicBezTo>
                    <a:pt x="1765143" y="1660629"/>
                    <a:pt x="1753713" y="296457"/>
                    <a:pt x="1753713" y="230564"/>
                  </a:cubicBezTo>
                  <a:cubicBezTo>
                    <a:pt x="1751173" y="175356"/>
                    <a:pt x="1748633" y="118367"/>
                    <a:pt x="1746093" y="63500"/>
                  </a:cubicBezTo>
                  <a:cubicBezTo>
                    <a:pt x="1744823" y="44450"/>
                    <a:pt x="1743553" y="43180"/>
                    <a:pt x="1726587" y="41910"/>
                  </a:cubicBezTo>
                  <a:cubicBezTo>
                    <a:pt x="1722584" y="41910"/>
                    <a:pt x="1719915" y="41910"/>
                    <a:pt x="1715912" y="40640"/>
                  </a:cubicBezTo>
                  <a:cubicBezTo>
                    <a:pt x="1682554" y="36830"/>
                    <a:pt x="1647861" y="31750"/>
                    <a:pt x="1614503" y="30480"/>
                  </a:cubicBezTo>
                  <a:cubicBezTo>
                    <a:pt x="1533108" y="26670"/>
                    <a:pt x="1450380" y="25400"/>
                    <a:pt x="1368985" y="22860"/>
                  </a:cubicBezTo>
                  <a:cubicBezTo>
                    <a:pt x="1356976" y="22860"/>
                    <a:pt x="1343633" y="22860"/>
                    <a:pt x="1331624" y="22860"/>
                  </a:cubicBezTo>
                  <a:cubicBezTo>
                    <a:pt x="1311609" y="22860"/>
                    <a:pt x="1291594" y="22860"/>
                    <a:pt x="1272913" y="22860"/>
                  </a:cubicBezTo>
                  <a:cubicBezTo>
                    <a:pt x="1230214" y="22860"/>
                    <a:pt x="1187515" y="22860"/>
                    <a:pt x="1146151" y="24130"/>
                  </a:cubicBezTo>
                  <a:cubicBezTo>
                    <a:pt x="1110124" y="25400"/>
                    <a:pt x="503001" y="29210"/>
                    <a:pt x="466974" y="29210"/>
                  </a:cubicBezTo>
                  <a:cubicBezTo>
                    <a:pt x="408263" y="29210"/>
                    <a:pt x="349553" y="26670"/>
                    <a:pt x="290842" y="33020"/>
                  </a:cubicBezTo>
                  <a:cubicBezTo>
                    <a:pt x="260152" y="36830"/>
                    <a:pt x="230797" y="36830"/>
                    <a:pt x="201441" y="38100"/>
                  </a:cubicBezTo>
                  <a:cubicBezTo>
                    <a:pt x="150737" y="41910"/>
                    <a:pt x="100032" y="45720"/>
                    <a:pt x="49530" y="50800"/>
                  </a:cubicBezTo>
                  <a:cubicBezTo>
                    <a:pt x="36830" y="50800"/>
                    <a:pt x="34290" y="53340"/>
                    <a:pt x="33020" y="70282"/>
                  </a:cubicBezTo>
                  <a:cubicBezTo>
                    <a:pt x="31750" y="102339"/>
                    <a:pt x="31750" y="134395"/>
                    <a:pt x="30480" y="166451"/>
                  </a:cubicBezTo>
                  <a:cubicBezTo>
                    <a:pt x="29210" y="219878"/>
                    <a:pt x="26670" y="271524"/>
                    <a:pt x="25400" y="324952"/>
                  </a:cubicBezTo>
                  <a:cubicBezTo>
                    <a:pt x="20320" y="381940"/>
                    <a:pt x="26670" y="1774607"/>
                    <a:pt x="29210" y="1831596"/>
                  </a:cubicBezTo>
                  <a:cubicBezTo>
                    <a:pt x="29210" y="1892146"/>
                    <a:pt x="29210" y="1954478"/>
                    <a:pt x="30480" y="2015029"/>
                  </a:cubicBezTo>
                  <a:cubicBezTo>
                    <a:pt x="30480" y="2059551"/>
                    <a:pt x="33020" y="2104074"/>
                    <a:pt x="33020" y="2148596"/>
                  </a:cubicBezTo>
                  <a:cubicBezTo>
                    <a:pt x="33020" y="2196681"/>
                    <a:pt x="33020" y="2244765"/>
                    <a:pt x="31750" y="2291874"/>
                  </a:cubicBezTo>
                  <a:cubicBezTo>
                    <a:pt x="31750" y="2295684"/>
                    <a:pt x="31750" y="2298224"/>
                    <a:pt x="31750" y="2302034"/>
                  </a:cubicBezTo>
                  <a:cubicBezTo>
                    <a:pt x="31750" y="2312194"/>
                    <a:pt x="35560" y="2316004"/>
                    <a:pt x="44450" y="2316004"/>
                  </a:cubicBezTo>
                  <a:cubicBezTo>
                    <a:pt x="61336" y="2316004"/>
                    <a:pt x="80017" y="2317274"/>
                    <a:pt x="97363" y="2317274"/>
                  </a:cubicBezTo>
                  <a:cubicBezTo>
                    <a:pt x="122716" y="2317274"/>
                    <a:pt x="149402" y="2314734"/>
                    <a:pt x="174755" y="2317274"/>
                  </a:cubicBezTo>
                  <a:cubicBezTo>
                    <a:pt x="216119" y="2321084"/>
                    <a:pt x="257484" y="2323624"/>
                    <a:pt x="298848" y="2322354"/>
                  </a:cubicBezTo>
                  <a:cubicBezTo>
                    <a:pt x="325535" y="2321084"/>
                    <a:pt x="350887" y="2323624"/>
                    <a:pt x="377574" y="2323624"/>
                  </a:cubicBezTo>
                  <a:cubicBezTo>
                    <a:pt x="416269" y="2323624"/>
                    <a:pt x="454965" y="2322354"/>
                    <a:pt x="493661" y="2323624"/>
                  </a:cubicBezTo>
                  <a:cubicBezTo>
                    <a:pt x="551037" y="2324894"/>
                    <a:pt x="1180844" y="2314734"/>
                    <a:pt x="1239555" y="2317274"/>
                  </a:cubicBezTo>
                  <a:cubicBezTo>
                    <a:pt x="1264907" y="2318544"/>
                    <a:pt x="1290259" y="2319814"/>
                    <a:pt x="1314277" y="2319814"/>
                  </a:cubicBezTo>
                  <a:cubicBezTo>
                    <a:pt x="1358310" y="2322354"/>
                    <a:pt x="1401009" y="2318544"/>
                    <a:pt x="1445042" y="2322354"/>
                  </a:cubicBezTo>
                  <a:cubicBezTo>
                    <a:pt x="1481069" y="2324894"/>
                    <a:pt x="1517096" y="2324894"/>
                    <a:pt x="1553123" y="2327434"/>
                  </a:cubicBezTo>
                  <a:cubicBezTo>
                    <a:pt x="1606497" y="2331244"/>
                    <a:pt x="1659870" y="2333784"/>
                    <a:pt x="1713244" y="2335054"/>
                  </a:cubicBezTo>
                  <a:cubicBezTo>
                    <a:pt x="1733259" y="2335054"/>
                    <a:pt x="1751173" y="2333784"/>
                    <a:pt x="1771493" y="2333784"/>
                  </a:cubicBezTo>
                  <a:close/>
                </a:path>
              </a:pathLst>
            </a:custGeom>
            <a:solidFill>
              <a:srgbClr val="FCD7D7"/>
            </a:solidFill>
          </p:spPr>
        </p:sp>
      </p:grpSp>
      <p:grpSp>
        <p:nvGrpSpPr>
          <p:cNvPr id="23" name="Group 23"/>
          <p:cNvGrpSpPr/>
          <p:nvPr/>
        </p:nvGrpSpPr>
        <p:grpSpPr>
          <a:xfrm rot="-10800000">
            <a:off x="12520700" y="3707223"/>
            <a:ext cx="4140137" cy="1104123"/>
            <a:chOff x="0" y="0"/>
            <a:chExt cx="1731146" cy="461675"/>
          </a:xfrm>
        </p:grpSpPr>
        <p:sp>
          <p:nvSpPr>
            <p:cNvPr id="24" name="Freeform 24"/>
            <p:cNvSpPr/>
            <p:nvPr/>
          </p:nvSpPr>
          <p:spPr>
            <a:xfrm>
              <a:off x="10160" y="16510"/>
              <a:ext cx="1708286" cy="433735"/>
            </a:xfrm>
            <a:custGeom>
              <a:avLst/>
              <a:gdLst/>
              <a:ahLst/>
              <a:cxnLst/>
              <a:rect l="l" t="t" r="r" b="b"/>
              <a:pathLst>
                <a:path w="1708286" h="433735">
                  <a:moveTo>
                    <a:pt x="1708286" y="433735"/>
                  </a:moveTo>
                  <a:lnTo>
                    <a:pt x="0" y="426115"/>
                  </a:lnTo>
                  <a:lnTo>
                    <a:pt x="0" y="163658"/>
                  </a:lnTo>
                  <a:lnTo>
                    <a:pt x="17780" y="19050"/>
                  </a:lnTo>
                  <a:lnTo>
                    <a:pt x="849668" y="0"/>
                  </a:lnTo>
                  <a:lnTo>
                    <a:pt x="1689236" y="5080"/>
                  </a:lnTo>
                  <a:close/>
                </a:path>
              </a:pathLst>
            </a:custGeom>
            <a:solidFill>
              <a:srgbClr val="FCD7D7"/>
            </a:solidFill>
          </p:spPr>
        </p:sp>
        <p:sp>
          <p:nvSpPr>
            <p:cNvPr id="25" name="Freeform 25"/>
            <p:cNvSpPr/>
            <p:nvPr/>
          </p:nvSpPr>
          <p:spPr>
            <a:xfrm>
              <a:off x="-3810" y="0"/>
              <a:ext cx="1737496" cy="460405"/>
            </a:xfrm>
            <a:custGeom>
              <a:avLst/>
              <a:gdLst/>
              <a:ahLst/>
              <a:cxnLst/>
              <a:rect l="l" t="t" r="r" b="b"/>
              <a:pathLst>
                <a:path w="1737496" h="460405">
                  <a:moveTo>
                    <a:pt x="1703206" y="21590"/>
                  </a:moveTo>
                  <a:cubicBezTo>
                    <a:pt x="1704476" y="34290"/>
                    <a:pt x="1704476" y="44450"/>
                    <a:pt x="1705746" y="54610"/>
                  </a:cubicBezTo>
                  <a:cubicBezTo>
                    <a:pt x="1708286" y="69515"/>
                    <a:pt x="1709556" y="76999"/>
                    <a:pt x="1712096" y="84215"/>
                  </a:cubicBezTo>
                  <a:cubicBezTo>
                    <a:pt x="1712096" y="94639"/>
                    <a:pt x="1724796" y="300175"/>
                    <a:pt x="1731146" y="310599"/>
                  </a:cubicBezTo>
                  <a:cubicBezTo>
                    <a:pt x="1737496" y="326368"/>
                    <a:pt x="1733686" y="342404"/>
                    <a:pt x="1733686" y="358174"/>
                  </a:cubicBezTo>
                  <a:cubicBezTo>
                    <a:pt x="1733686" y="372072"/>
                    <a:pt x="1734956" y="384901"/>
                    <a:pt x="1736226" y="399445"/>
                  </a:cubicBezTo>
                  <a:cubicBezTo>
                    <a:pt x="1736226" y="421035"/>
                    <a:pt x="1736226" y="435005"/>
                    <a:pt x="1736226" y="459135"/>
                  </a:cubicBezTo>
                  <a:cubicBezTo>
                    <a:pt x="1713366" y="459135"/>
                    <a:pt x="1693046" y="460405"/>
                    <a:pt x="1672651" y="459135"/>
                  </a:cubicBezTo>
                  <a:cubicBezTo>
                    <a:pt x="1588916" y="454055"/>
                    <a:pt x="1503892" y="460405"/>
                    <a:pt x="1420157" y="455325"/>
                  </a:cubicBezTo>
                  <a:cubicBezTo>
                    <a:pt x="1369916" y="451515"/>
                    <a:pt x="1320963" y="454055"/>
                    <a:pt x="1270721" y="451515"/>
                  </a:cubicBezTo>
                  <a:cubicBezTo>
                    <a:pt x="1247533" y="450245"/>
                    <a:pt x="1224345" y="448975"/>
                    <a:pt x="1201157" y="447705"/>
                  </a:cubicBezTo>
                  <a:cubicBezTo>
                    <a:pt x="1186986" y="447705"/>
                    <a:pt x="1174104" y="448975"/>
                    <a:pt x="1159933" y="448975"/>
                  </a:cubicBezTo>
                  <a:cubicBezTo>
                    <a:pt x="1123862" y="447705"/>
                    <a:pt x="1024668" y="448975"/>
                    <a:pt x="988597" y="447705"/>
                  </a:cubicBezTo>
                  <a:cubicBezTo>
                    <a:pt x="962833" y="446435"/>
                    <a:pt x="447538" y="455325"/>
                    <a:pt x="421773" y="454055"/>
                  </a:cubicBezTo>
                  <a:cubicBezTo>
                    <a:pt x="415332" y="454055"/>
                    <a:pt x="407602" y="455325"/>
                    <a:pt x="401161" y="455325"/>
                  </a:cubicBezTo>
                  <a:cubicBezTo>
                    <a:pt x="385702" y="455325"/>
                    <a:pt x="371532" y="456595"/>
                    <a:pt x="356073" y="456595"/>
                  </a:cubicBezTo>
                  <a:cubicBezTo>
                    <a:pt x="317426" y="456595"/>
                    <a:pt x="280067" y="455325"/>
                    <a:pt x="241420" y="454055"/>
                  </a:cubicBezTo>
                  <a:cubicBezTo>
                    <a:pt x="218232" y="452785"/>
                    <a:pt x="195043" y="451515"/>
                    <a:pt x="173143" y="450245"/>
                  </a:cubicBezTo>
                  <a:cubicBezTo>
                    <a:pt x="131920" y="448975"/>
                    <a:pt x="90696" y="447705"/>
                    <a:pt x="48260" y="447705"/>
                  </a:cubicBezTo>
                  <a:cubicBezTo>
                    <a:pt x="38100" y="447705"/>
                    <a:pt x="29210" y="447705"/>
                    <a:pt x="19050" y="446435"/>
                  </a:cubicBezTo>
                  <a:cubicBezTo>
                    <a:pt x="10160" y="445165"/>
                    <a:pt x="5080" y="438815"/>
                    <a:pt x="7620" y="429925"/>
                  </a:cubicBezTo>
                  <a:cubicBezTo>
                    <a:pt x="16510" y="398265"/>
                    <a:pt x="12700" y="391583"/>
                    <a:pt x="11430" y="384634"/>
                  </a:cubicBezTo>
                  <a:cubicBezTo>
                    <a:pt x="10160" y="370469"/>
                    <a:pt x="6350" y="356570"/>
                    <a:pt x="7620" y="342404"/>
                  </a:cubicBezTo>
                  <a:cubicBezTo>
                    <a:pt x="5080" y="324764"/>
                    <a:pt x="0" y="106399"/>
                    <a:pt x="7620" y="88492"/>
                  </a:cubicBezTo>
                  <a:cubicBezTo>
                    <a:pt x="8890" y="85017"/>
                    <a:pt x="7620" y="81275"/>
                    <a:pt x="8890" y="77801"/>
                  </a:cubicBezTo>
                  <a:cubicBezTo>
                    <a:pt x="10160" y="72188"/>
                    <a:pt x="12700" y="66041"/>
                    <a:pt x="13970" y="44450"/>
                  </a:cubicBezTo>
                  <a:cubicBezTo>
                    <a:pt x="13970" y="41910"/>
                    <a:pt x="15240" y="39370"/>
                    <a:pt x="16510" y="38100"/>
                  </a:cubicBezTo>
                  <a:cubicBezTo>
                    <a:pt x="38100" y="35560"/>
                    <a:pt x="58490" y="30480"/>
                    <a:pt x="79102" y="29210"/>
                  </a:cubicBezTo>
                  <a:cubicBezTo>
                    <a:pt x="113884" y="25400"/>
                    <a:pt x="148667" y="22860"/>
                    <a:pt x="184737" y="20320"/>
                  </a:cubicBezTo>
                  <a:cubicBezTo>
                    <a:pt x="209214" y="17780"/>
                    <a:pt x="233690" y="16510"/>
                    <a:pt x="256879" y="13970"/>
                  </a:cubicBezTo>
                  <a:cubicBezTo>
                    <a:pt x="280067" y="11430"/>
                    <a:pt x="304543" y="8890"/>
                    <a:pt x="327732" y="8890"/>
                  </a:cubicBezTo>
                  <a:cubicBezTo>
                    <a:pt x="353496" y="7620"/>
                    <a:pt x="379261" y="10160"/>
                    <a:pt x="405026" y="8890"/>
                  </a:cubicBezTo>
                  <a:cubicBezTo>
                    <a:pt x="437232" y="8890"/>
                    <a:pt x="1020803" y="6350"/>
                    <a:pt x="1053009" y="5080"/>
                  </a:cubicBezTo>
                  <a:cubicBezTo>
                    <a:pt x="1083927" y="3810"/>
                    <a:pt x="1114845" y="2540"/>
                    <a:pt x="1147051" y="2540"/>
                  </a:cubicBezTo>
                  <a:cubicBezTo>
                    <a:pt x="1199868" y="1270"/>
                    <a:pt x="1251398" y="0"/>
                    <a:pt x="1304216" y="0"/>
                  </a:cubicBezTo>
                  <a:cubicBezTo>
                    <a:pt x="1326116" y="0"/>
                    <a:pt x="1349304" y="2540"/>
                    <a:pt x="1371204" y="2540"/>
                  </a:cubicBezTo>
                  <a:cubicBezTo>
                    <a:pt x="1431751" y="3810"/>
                    <a:pt x="1493586" y="5080"/>
                    <a:pt x="1554134" y="7620"/>
                  </a:cubicBezTo>
                  <a:cubicBezTo>
                    <a:pt x="1586339" y="8890"/>
                    <a:pt x="1618545" y="12700"/>
                    <a:pt x="1650751" y="16510"/>
                  </a:cubicBezTo>
                  <a:cubicBezTo>
                    <a:pt x="1658481" y="16510"/>
                    <a:pt x="1666210" y="16510"/>
                    <a:pt x="1672651" y="16510"/>
                  </a:cubicBezTo>
                  <a:cubicBezTo>
                    <a:pt x="1684156" y="17780"/>
                    <a:pt x="1693046" y="20320"/>
                    <a:pt x="1703206" y="21590"/>
                  </a:cubicBezTo>
                  <a:close/>
                  <a:moveTo>
                    <a:pt x="1713366" y="442625"/>
                  </a:moveTo>
                  <a:cubicBezTo>
                    <a:pt x="1714636" y="426115"/>
                    <a:pt x="1715906" y="413415"/>
                    <a:pt x="1715906" y="400715"/>
                  </a:cubicBezTo>
                  <a:cubicBezTo>
                    <a:pt x="1714636" y="383565"/>
                    <a:pt x="1713366" y="369399"/>
                    <a:pt x="1713366" y="354165"/>
                  </a:cubicBezTo>
                  <a:cubicBezTo>
                    <a:pt x="1713366" y="347215"/>
                    <a:pt x="1715906" y="340266"/>
                    <a:pt x="1714636" y="333317"/>
                  </a:cubicBezTo>
                  <a:cubicBezTo>
                    <a:pt x="1714636" y="326902"/>
                    <a:pt x="1713366" y="320221"/>
                    <a:pt x="1712096" y="313806"/>
                  </a:cubicBezTo>
                  <a:cubicBezTo>
                    <a:pt x="1707016" y="303917"/>
                    <a:pt x="1695586" y="99183"/>
                    <a:pt x="1695586" y="89294"/>
                  </a:cubicBezTo>
                  <a:cubicBezTo>
                    <a:pt x="1693046" y="81008"/>
                    <a:pt x="1690506" y="72455"/>
                    <a:pt x="1687966" y="63500"/>
                  </a:cubicBezTo>
                  <a:cubicBezTo>
                    <a:pt x="1686696" y="44450"/>
                    <a:pt x="1685426" y="43180"/>
                    <a:pt x="1668787" y="41910"/>
                  </a:cubicBezTo>
                  <a:cubicBezTo>
                    <a:pt x="1664922" y="41910"/>
                    <a:pt x="1662346" y="41910"/>
                    <a:pt x="1658481" y="40640"/>
                  </a:cubicBezTo>
                  <a:cubicBezTo>
                    <a:pt x="1626275" y="36830"/>
                    <a:pt x="1592781" y="31750"/>
                    <a:pt x="1560575" y="30480"/>
                  </a:cubicBezTo>
                  <a:cubicBezTo>
                    <a:pt x="1481992" y="26670"/>
                    <a:pt x="1402122" y="25400"/>
                    <a:pt x="1323539" y="22860"/>
                  </a:cubicBezTo>
                  <a:cubicBezTo>
                    <a:pt x="1311945" y="22860"/>
                    <a:pt x="1299063" y="22860"/>
                    <a:pt x="1287468" y="22860"/>
                  </a:cubicBezTo>
                  <a:cubicBezTo>
                    <a:pt x="1268145" y="22860"/>
                    <a:pt x="1248821" y="22860"/>
                    <a:pt x="1230786" y="22860"/>
                  </a:cubicBezTo>
                  <a:cubicBezTo>
                    <a:pt x="1189562" y="22860"/>
                    <a:pt x="1148339" y="22860"/>
                    <a:pt x="1108404" y="24130"/>
                  </a:cubicBezTo>
                  <a:cubicBezTo>
                    <a:pt x="1073621" y="25400"/>
                    <a:pt x="487473" y="29210"/>
                    <a:pt x="452691" y="29210"/>
                  </a:cubicBezTo>
                  <a:cubicBezTo>
                    <a:pt x="396008" y="29210"/>
                    <a:pt x="339326" y="26670"/>
                    <a:pt x="282643" y="33020"/>
                  </a:cubicBezTo>
                  <a:cubicBezTo>
                    <a:pt x="253014" y="36830"/>
                    <a:pt x="224673" y="36830"/>
                    <a:pt x="196332" y="38100"/>
                  </a:cubicBezTo>
                  <a:cubicBezTo>
                    <a:pt x="147379" y="41910"/>
                    <a:pt x="98426" y="45720"/>
                    <a:pt x="49530" y="50800"/>
                  </a:cubicBezTo>
                  <a:cubicBezTo>
                    <a:pt x="36830" y="50800"/>
                    <a:pt x="34290" y="53340"/>
                    <a:pt x="33020" y="65239"/>
                  </a:cubicBezTo>
                  <a:cubicBezTo>
                    <a:pt x="31750" y="70050"/>
                    <a:pt x="31750" y="74861"/>
                    <a:pt x="30480" y="79672"/>
                  </a:cubicBezTo>
                  <a:cubicBezTo>
                    <a:pt x="29210" y="87690"/>
                    <a:pt x="26670" y="95441"/>
                    <a:pt x="25400" y="103459"/>
                  </a:cubicBezTo>
                  <a:cubicBezTo>
                    <a:pt x="20320" y="112012"/>
                    <a:pt x="26670" y="321022"/>
                    <a:pt x="29210" y="329575"/>
                  </a:cubicBezTo>
                  <a:cubicBezTo>
                    <a:pt x="29210" y="338663"/>
                    <a:pt x="29210" y="348017"/>
                    <a:pt x="30480" y="357105"/>
                  </a:cubicBezTo>
                  <a:cubicBezTo>
                    <a:pt x="30480" y="363787"/>
                    <a:pt x="33020" y="370469"/>
                    <a:pt x="33020" y="377150"/>
                  </a:cubicBezTo>
                  <a:cubicBezTo>
                    <a:pt x="33020" y="384367"/>
                    <a:pt x="33020" y="391583"/>
                    <a:pt x="31750" y="400715"/>
                  </a:cubicBezTo>
                  <a:cubicBezTo>
                    <a:pt x="31750" y="404525"/>
                    <a:pt x="31750" y="407065"/>
                    <a:pt x="31750" y="410875"/>
                  </a:cubicBezTo>
                  <a:cubicBezTo>
                    <a:pt x="31750" y="421035"/>
                    <a:pt x="35560" y="424845"/>
                    <a:pt x="44450" y="424845"/>
                  </a:cubicBezTo>
                  <a:cubicBezTo>
                    <a:pt x="61067" y="424845"/>
                    <a:pt x="79102" y="426115"/>
                    <a:pt x="95849" y="426115"/>
                  </a:cubicBezTo>
                  <a:cubicBezTo>
                    <a:pt x="120326" y="426115"/>
                    <a:pt x="146090" y="423575"/>
                    <a:pt x="170567" y="426115"/>
                  </a:cubicBezTo>
                  <a:cubicBezTo>
                    <a:pt x="210502" y="429925"/>
                    <a:pt x="250438" y="432465"/>
                    <a:pt x="290373" y="431195"/>
                  </a:cubicBezTo>
                  <a:cubicBezTo>
                    <a:pt x="316138" y="429925"/>
                    <a:pt x="340614" y="432465"/>
                    <a:pt x="366379" y="432465"/>
                  </a:cubicBezTo>
                  <a:cubicBezTo>
                    <a:pt x="403738" y="432465"/>
                    <a:pt x="441097" y="431195"/>
                    <a:pt x="478455" y="432465"/>
                  </a:cubicBezTo>
                  <a:cubicBezTo>
                    <a:pt x="533850" y="433735"/>
                    <a:pt x="1141898" y="423575"/>
                    <a:pt x="1198580" y="426115"/>
                  </a:cubicBezTo>
                  <a:cubicBezTo>
                    <a:pt x="1223057" y="427385"/>
                    <a:pt x="1247533" y="428655"/>
                    <a:pt x="1270721" y="428655"/>
                  </a:cubicBezTo>
                  <a:cubicBezTo>
                    <a:pt x="1313233" y="431195"/>
                    <a:pt x="1354457" y="427385"/>
                    <a:pt x="1396969" y="431195"/>
                  </a:cubicBezTo>
                  <a:cubicBezTo>
                    <a:pt x="1431751" y="433735"/>
                    <a:pt x="1466533" y="433735"/>
                    <a:pt x="1501316" y="436275"/>
                  </a:cubicBezTo>
                  <a:cubicBezTo>
                    <a:pt x="1552845" y="440085"/>
                    <a:pt x="1604375" y="442625"/>
                    <a:pt x="1655904" y="443895"/>
                  </a:cubicBezTo>
                  <a:cubicBezTo>
                    <a:pt x="1675228" y="443895"/>
                    <a:pt x="1693046" y="442625"/>
                    <a:pt x="1713366" y="442625"/>
                  </a:cubicBezTo>
                  <a:close/>
                </a:path>
              </a:pathLst>
            </a:custGeom>
            <a:solidFill>
              <a:srgbClr val="FCD7D7"/>
            </a:solidFill>
          </p:spPr>
        </p:sp>
      </p:grpSp>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456145" y="-147754"/>
            <a:ext cx="2749310" cy="2622155"/>
          </a:xfrm>
          <a:prstGeom prst="rect">
            <a:avLst/>
          </a:prstGeom>
        </p:spPr>
      </p:pic>
      <p:pic>
        <p:nvPicPr>
          <p:cNvPr id="28" name="Picture 2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03721" y="1028700"/>
            <a:ext cx="1231489" cy="1150882"/>
          </a:xfrm>
          <a:prstGeom prst="rect">
            <a:avLst/>
          </a:prstGeom>
        </p:spPr>
      </p:pic>
      <p:pic>
        <p:nvPicPr>
          <p:cNvPr id="29" name="Picture 2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0433" y="1758910"/>
            <a:ext cx="2817864" cy="545961"/>
          </a:xfrm>
          <a:prstGeom prst="rect">
            <a:avLst/>
          </a:prstGeom>
        </p:spPr>
      </p:pic>
      <p:pic>
        <p:nvPicPr>
          <p:cNvPr id="30" name="Picture 3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18499" y="8933661"/>
            <a:ext cx="1526079" cy="324639"/>
          </a:xfrm>
          <a:prstGeom prst="rect">
            <a:avLst/>
          </a:prstGeom>
        </p:spPr>
      </p:pic>
      <p:sp>
        <p:nvSpPr>
          <p:cNvPr id="32" name="TextBox 6">
            <a:extLst>
              <a:ext uri="{FF2B5EF4-FFF2-40B4-BE49-F238E27FC236}">
                <a16:creationId xmlns:a16="http://schemas.microsoft.com/office/drawing/2014/main" id="{B1B12BE2-9302-49FC-8492-3CFAF4899BFC}"/>
              </a:ext>
            </a:extLst>
          </p:cNvPr>
          <p:cNvSpPr txBox="1"/>
          <p:nvPr/>
        </p:nvSpPr>
        <p:spPr>
          <a:xfrm>
            <a:off x="7628257" y="5709668"/>
            <a:ext cx="3067481" cy="1747273"/>
          </a:xfrm>
          <a:prstGeom prst="rect">
            <a:avLst/>
          </a:prstGeom>
        </p:spPr>
        <p:txBody>
          <a:bodyPr lIns="0" tIns="0" rIns="0" bIns="0" rtlCol="0" anchor="t">
            <a:spAutoFit/>
          </a:bodyPr>
          <a:lstStyle/>
          <a:p>
            <a:pPr algn="ctr">
              <a:lnSpc>
                <a:spcPct val="150000"/>
              </a:lnSpc>
            </a:pPr>
            <a:r>
              <a:rPr lang="vi-VN" sz="4000" dirty="0">
                <a:solidFill>
                  <a:srgbClr val="000000"/>
                </a:solidFill>
              </a:rPr>
              <a:t>Ôn lại kiến thức bài học</a:t>
            </a:r>
            <a:endParaRPr lang="en-US" sz="4000" dirty="0">
              <a:solidFill>
                <a:srgbClr val="000000"/>
              </a:solidFill>
            </a:endParaRPr>
          </a:p>
        </p:txBody>
      </p:sp>
      <p:sp>
        <p:nvSpPr>
          <p:cNvPr id="33" name="TextBox 10">
            <a:extLst>
              <a:ext uri="{FF2B5EF4-FFF2-40B4-BE49-F238E27FC236}">
                <a16:creationId xmlns:a16="http://schemas.microsoft.com/office/drawing/2014/main" id="{288C17E9-00C2-4D12-B114-A06C6AB34F5A}"/>
              </a:ext>
            </a:extLst>
          </p:cNvPr>
          <p:cNvSpPr txBox="1"/>
          <p:nvPr/>
        </p:nvSpPr>
        <p:spPr>
          <a:xfrm>
            <a:off x="7672771" y="4211725"/>
            <a:ext cx="2877682" cy="397738"/>
          </a:xfrm>
          <a:prstGeom prst="rect">
            <a:avLst/>
          </a:prstGeom>
        </p:spPr>
        <p:txBody>
          <a:bodyPr lIns="0" tIns="0" rIns="0" bIns="0" rtlCol="0" anchor="t">
            <a:spAutoFit/>
          </a:bodyPr>
          <a:lstStyle/>
          <a:p>
            <a:pPr algn="ctr">
              <a:lnSpc>
                <a:spcPts val="2750"/>
              </a:lnSpc>
            </a:pPr>
            <a:r>
              <a:rPr lang="vi-VN" sz="4400" b="1" dirty="0">
                <a:solidFill>
                  <a:srgbClr val="000000"/>
                </a:solidFill>
                <a:latin typeface="Arial" panose="020B0604020202020204" pitchFamily="34" charset="0"/>
                <a:cs typeface="Arial" panose="020B0604020202020204" pitchFamily="34" charset="0"/>
              </a:rPr>
              <a:t>2</a:t>
            </a:r>
            <a:endParaRPr lang="en-US" sz="4400" b="1" dirty="0">
              <a:solidFill>
                <a:srgbClr val="000000"/>
              </a:solidFill>
              <a:latin typeface="Arial" panose="020B0604020202020204" pitchFamily="34" charset="0"/>
              <a:cs typeface="Arial" panose="020B0604020202020204" pitchFamily="34" charset="0"/>
            </a:endParaRPr>
          </a:p>
        </p:txBody>
      </p:sp>
      <p:sp>
        <p:nvSpPr>
          <p:cNvPr id="34" name="TextBox 6">
            <a:extLst>
              <a:ext uri="{FF2B5EF4-FFF2-40B4-BE49-F238E27FC236}">
                <a16:creationId xmlns:a16="http://schemas.microsoft.com/office/drawing/2014/main" id="{B01E86B4-E47A-4594-8990-33E0B73A0182}"/>
              </a:ext>
            </a:extLst>
          </p:cNvPr>
          <p:cNvSpPr txBox="1"/>
          <p:nvPr/>
        </p:nvSpPr>
        <p:spPr>
          <a:xfrm>
            <a:off x="13151927" y="5511596"/>
            <a:ext cx="3067481" cy="2670603"/>
          </a:xfrm>
          <a:prstGeom prst="rect">
            <a:avLst/>
          </a:prstGeom>
        </p:spPr>
        <p:txBody>
          <a:bodyPr lIns="0" tIns="0" rIns="0" bIns="0" rtlCol="0" anchor="t">
            <a:spAutoFit/>
          </a:bodyPr>
          <a:lstStyle/>
          <a:p>
            <a:pPr algn="ctr">
              <a:lnSpc>
                <a:spcPct val="150000"/>
              </a:lnSpc>
            </a:pPr>
            <a:r>
              <a:rPr lang="vi-VN" sz="4000" dirty="0">
                <a:solidFill>
                  <a:srgbClr val="000000"/>
                </a:solidFill>
              </a:rPr>
              <a:t>Học và chuẩn bị bài mới: Bài 1</a:t>
            </a:r>
            <a:r>
              <a:rPr lang="en-US" sz="4000" dirty="0">
                <a:solidFill>
                  <a:srgbClr val="000000"/>
                </a:solidFill>
              </a:rPr>
              <a:t>0</a:t>
            </a:r>
          </a:p>
        </p:txBody>
      </p:sp>
      <p:sp>
        <p:nvSpPr>
          <p:cNvPr id="35" name="TextBox 10">
            <a:extLst>
              <a:ext uri="{FF2B5EF4-FFF2-40B4-BE49-F238E27FC236}">
                <a16:creationId xmlns:a16="http://schemas.microsoft.com/office/drawing/2014/main" id="{82C8A9D4-A342-4F07-B60F-104858100727}"/>
              </a:ext>
            </a:extLst>
          </p:cNvPr>
          <p:cNvSpPr txBox="1"/>
          <p:nvPr/>
        </p:nvSpPr>
        <p:spPr>
          <a:xfrm>
            <a:off x="13151927" y="4211725"/>
            <a:ext cx="2877682" cy="397738"/>
          </a:xfrm>
          <a:prstGeom prst="rect">
            <a:avLst/>
          </a:prstGeom>
        </p:spPr>
        <p:txBody>
          <a:bodyPr lIns="0" tIns="0" rIns="0" bIns="0" rtlCol="0" anchor="t">
            <a:spAutoFit/>
          </a:bodyPr>
          <a:lstStyle/>
          <a:p>
            <a:pPr algn="ctr">
              <a:lnSpc>
                <a:spcPts val="2750"/>
              </a:lnSpc>
            </a:pPr>
            <a:r>
              <a:rPr lang="vi-VN" sz="4400" b="1" dirty="0">
                <a:solidFill>
                  <a:srgbClr val="000000"/>
                </a:solidFill>
                <a:latin typeface="Arial" panose="020B0604020202020204" pitchFamily="34" charset="0"/>
                <a:cs typeface="Arial" panose="020B0604020202020204" pitchFamily="34" charset="0"/>
              </a:rPr>
              <a:t>3</a:t>
            </a:r>
            <a:endParaRPr lang="en-US" sz="4400" b="1" dirty="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par>
                                <p:cTn id="16" presetID="16" presetClass="entr" presetSubtype="37"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outVertical)">
                                      <p:cBhvr>
                                        <p:cTn id="18" dur="500"/>
                                        <p:tgtEl>
                                          <p:spTgt spid="3"/>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outVertical)">
                                      <p:cBhvr>
                                        <p:cTn id="26" dur="500"/>
                                        <p:tgtEl>
                                          <p:spTgt spid="15"/>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barn(outVertical)">
                                      <p:cBhvr>
                                        <p:cTn id="29" dur="500"/>
                                        <p:tgtEl>
                                          <p:spTgt spid="33"/>
                                        </p:tgtEl>
                                      </p:cBhvr>
                                    </p:animEffect>
                                  </p:childTnLst>
                                </p:cTn>
                              </p:par>
                              <p:par>
                                <p:cTn id="30" presetID="16" presetClass="entr" presetSubtype="37"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arn(outVertical)">
                                      <p:cBhvr>
                                        <p:cTn id="32" dur="500"/>
                                        <p:tgtEl>
                                          <p:spTgt spid="32"/>
                                        </p:tgtEl>
                                      </p:cBhvr>
                                    </p:animEffect>
                                  </p:childTnLst>
                                </p:cTn>
                              </p:par>
                              <p:par>
                                <p:cTn id="33" presetID="16" presetClass="entr" presetSubtype="37"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out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outVertical)">
                                      <p:cBhvr>
                                        <p:cTn id="40" dur="500"/>
                                        <p:tgtEl>
                                          <p:spTgt spid="23"/>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arn(outVertical)">
                                      <p:cBhvr>
                                        <p:cTn id="43" dur="500"/>
                                        <p:tgtEl>
                                          <p:spTgt spid="35"/>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outVertical)">
                                      <p:cBhvr>
                                        <p:cTn id="46" dur="500"/>
                                        <p:tgtEl>
                                          <p:spTgt spid="34"/>
                                        </p:tgtEl>
                                      </p:cBhvr>
                                    </p:animEffect>
                                  </p:childTnLst>
                                </p:cTn>
                              </p:par>
                              <p:par>
                                <p:cTn id="47" presetID="16" presetClass="entr" presetSubtype="37"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out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32" grpId="0"/>
      <p:bldP spid="33" grpId="0"/>
      <p:bldP spid="34" grpId="0"/>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sp>
        <p:nvSpPr>
          <p:cNvPr id="3" name="TextBox 3"/>
          <p:cNvSpPr txBox="1"/>
          <p:nvPr/>
        </p:nvSpPr>
        <p:spPr>
          <a:xfrm>
            <a:off x="2597970" y="3555054"/>
            <a:ext cx="13160254" cy="3844001"/>
          </a:xfrm>
          <a:prstGeom prst="rect">
            <a:avLst/>
          </a:prstGeom>
        </p:spPr>
        <p:txBody>
          <a:bodyPr wrap="square" lIns="0" tIns="0" rIns="0" bIns="0" rtlCol="0" anchor="t">
            <a:spAutoFit/>
          </a:bodyPr>
          <a:lstStyle/>
          <a:p>
            <a:pPr algn="ctr">
              <a:lnSpc>
                <a:spcPct val="150000"/>
              </a:lnSpc>
            </a:pPr>
            <a:r>
              <a:rPr lang="vi-VN" sz="8800" b="1" dirty="0">
                <a:solidFill>
                  <a:srgbClr val="000000"/>
                </a:solidFill>
              </a:rPr>
              <a:t>CẢM ƠN CÁC EM ĐÃ LẮNG NGHE BÀI GIẢNG</a:t>
            </a:r>
            <a:endParaRPr lang="en-US" sz="8800" b="1" dirty="0">
              <a:solidFill>
                <a:srgbClr val="000000"/>
              </a:solidFill>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12195">
            <a:off x="12523804" y="-447572"/>
            <a:ext cx="10129858" cy="7309705"/>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334"/>
          <a:stretch>
            <a:fillRect/>
          </a:stretch>
        </p:blipFill>
        <p:spPr>
          <a:xfrm rot="-7064246">
            <a:off x="-2039676" y="6134556"/>
            <a:ext cx="7291568" cy="704691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345955" y="-127451"/>
            <a:ext cx="2749310" cy="2622155"/>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87611" y="1028700"/>
            <a:ext cx="1231489" cy="115088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928924" y="5989467"/>
            <a:ext cx="4660753" cy="4938546"/>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571961" y="9095981"/>
            <a:ext cx="1526079" cy="3246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4513">
            <a:off x="15206853" y="-1298268"/>
            <a:ext cx="3762719" cy="264074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52423" y="6839005"/>
            <a:ext cx="4243455" cy="4496377"/>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5334"/>
          <a:stretch>
            <a:fillRect/>
          </a:stretch>
        </p:blipFill>
        <p:spPr>
          <a:xfrm rot="1152987">
            <a:off x="-1282892" y="-2978154"/>
            <a:ext cx="6163097" cy="5956307"/>
          </a:xfrm>
          <a:prstGeom prst="rect">
            <a:avLst/>
          </a:prstGeom>
        </p:spPr>
      </p:pic>
      <p:pic>
        <p:nvPicPr>
          <p:cNvPr id="12" name="Picture 11" descr="Chùa Một Cột biểu tượng nghìn năm văn hiến giữa Thủ đô">
            <a:extLst>
              <a:ext uri="{FF2B5EF4-FFF2-40B4-BE49-F238E27FC236}">
                <a16:creationId xmlns:a16="http://schemas.microsoft.com/office/drawing/2014/main" id="{65C5CA11-2D69-4269-980D-7AD9D7B32A40}"/>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566001" y="1403248"/>
            <a:ext cx="5521008" cy="3956368"/>
          </a:xfrm>
          <a:prstGeom prst="rect">
            <a:avLst/>
          </a:prstGeom>
          <a:noFill/>
          <a:ln>
            <a:noFill/>
          </a:ln>
        </p:spPr>
      </p:pic>
      <p:pic>
        <p:nvPicPr>
          <p:cNvPr id="15" name="Picture 14" descr="Chùa Một Cột - Biểu tượng văn hoá của thủ đô ngàn năm văn hiến">
            <a:extLst>
              <a:ext uri="{FF2B5EF4-FFF2-40B4-BE49-F238E27FC236}">
                <a16:creationId xmlns:a16="http://schemas.microsoft.com/office/drawing/2014/main" id="{5FC0FA13-69B2-4A24-891D-409C408E09D3}"/>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4230" y="5753100"/>
            <a:ext cx="5542779" cy="3657600"/>
          </a:xfrm>
          <a:prstGeom prst="rect">
            <a:avLst/>
          </a:prstGeom>
          <a:noFill/>
          <a:ln>
            <a:noFill/>
          </a:ln>
        </p:spPr>
      </p:pic>
      <p:sp>
        <p:nvSpPr>
          <p:cNvPr id="5" name="Rectangle 4">
            <a:extLst>
              <a:ext uri="{FF2B5EF4-FFF2-40B4-BE49-F238E27FC236}">
                <a16:creationId xmlns:a16="http://schemas.microsoft.com/office/drawing/2014/main" id="{0E50096B-CB2F-4424-AE94-0D8B7554BB61}"/>
              </a:ext>
            </a:extLst>
          </p:cNvPr>
          <p:cNvSpPr/>
          <p:nvPr/>
        </p:nvSpPr>
        <p:spPr>
          <a:xfrm>
            <a:off x="7247993" y="2532314"/>
            <a:ext cx="9906000" cy="6441572"/>
          </a:xfrm>
          <a:prstGeom prst="rect">
            <a:avLst/>
          </a:prstGeom>
        </p:spPr>
        <p:txBody>
          <a:bodyPr wrap="square">
            <a:spAutoFit/>
          </a:bodyPr>
          <a:lstStyle/>
          <a:p>
            <a:pPr algn="just">
              <a:lnSpc>
                <a:spcPct val="150000"/>
              </a:lnSpc>
            </a:pPr>
            <a:r>
              <a:rPr lang="en-US" sz="4000" b="1" dirty="0" err="1">
                <a:latin typeface="Arial" panose="020B0604020202020204" pitchFamily="34" charset="0"/>
                <a:ea typeface="Calibri" panose="020F0502020204030204" pitchFamily="34" charset="0"/>
                <a:cs typeface="Arial" panose="020B0604020202020204" pitchFamily="34" charset="0"/>
              </a:rPr>
              <a:t>Chùa</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Một</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Cột</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Chùa</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Mật</a:t>
            </a:r>
            <a:r>
              <a:rPr lang="en-US" sz="4000" b="1" dirty="0">
                <a:latin typeface="Arial" panose="020B0604020202020204" pitchFamily="34" charset="0"/>
                <a:ea typeface="Calibri" panose="020F0502020204030204" pitchFamily="34" charset="0"/>
                <a:cs typeface="Arial" panose="020B0604020202020204" pitchFamily="34" charset="0"/>
              </a:rPr>
              <a:t>)</a:t>
            </a:r>
          </a:p>
          <a:p>
            <a:pPr marL="457200" indent="-457200" algn="just">
              <a:lnSpc>
                <a:spcPct val="150000"/>
              </a:lnSpc>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Tên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Liên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Hoa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trúc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như</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đóa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sen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hồ</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nước</a:t>
            </a:r>
            <a:r>
              <a:rPr lang="en-US" sz="4000" dirty="0">
                <a:latin typeface="Arial" panose="020B0604020202020204" pitchFamily="34" charset="0"/>
                <a:ea typeface="Calibri" panose="020F0502020204030204" pitchFamily="34" charset="0"/>
                <a:cs typeface="Arial" panose="020B0604020202020204" pitchFamily="34" charset="0"/>
              </a:rPr>
              <a:t>)</a:t>
            </a:r>
          </a:p>
          <a:p>
            <a:pPr marL="457200" indent="-457200" algn="just">
              <a:lnSpc>
                <a:spcPct val="150000"/>
              </a:lnSpc>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Nằm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giữa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thủ</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đô</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Nội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thuộc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di </a:t>
            </a:r>
            <a:r>
              <a:rPr lang="en-US" sz="4000" dirty="0" err="1">
                <a:latin typeface="Arial" panose="020B0604020202020204" pitchFamily="34" charset="0"/>
                <a:ea typeface="Calibri" panose="020F0502020204030204" pitchFamily="34" charset="0"/>
                <a:cs typeface="Arial" panose="020B0604020202020204" pitchFamily="34" charset="0"/>
              </a:rPr>
              <a:t>tích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lăng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chủ</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tịch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Hồ</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Chí</a:t>
            </a:r>
            <a:r>
              <a:rPr lang="en-US" sz="4000" dirty="0">
                <a:latin typeface="Arial" panose="020B0604020202020204" pitchFamily="34" charset="0"/>
                <a:ea typeface="Calibri" panose="020F0502020204030204" pitchFamily="34" charset="0"/>
                <a:cs typeface="Arial" panose="020B0604020202020204" pitchFamily="34" charset="0"/>
              </a:rPr>
              <a:t> Minh</a:t>
            </a:r>
          </a:p>
          <a:p>
            <a:pPr marL="457200" indent="-457200" algn="just">
              <a:lnSpc>
                <a:spcPct val="150000"/>
              </a:lnSpc>
              <a:buFont typeface="Arial" panose="020B0604020202020204" pitchFamily="34" charset="0"/>
              <a:buChar char="•"/>
            </a:pPr>
            <a:r>
              <a:rPr lang="en-US" sz="4000" dirty="0" err="1">
                <a:latin typeface="Arial" panose="020B0604020202020204" pitchFamily="34" charset="0"/>
                <a:ea typeface="Calibri" panose="020F0502020204030204" pitchFamily="34" charset="0"/>
                <a:cs typeface="Arial" panose="020B0604020202020204" pitchFamily="34" charset="0"/>
              </a:rPr>
              <a:t>Ngôi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chùa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trúc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đáo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nhất</a:t>
            </a:r>
            <a:r>
              <a:rPr lang="en-US" sz="4000" dirty="0">
                <a:latin typeface="Arial" panose="020B0604020202020204" pitchFamily="34" charset="0"/>
                <a:ea typeface="Calibri" panose="020F0502020204030204" pitchFamily="34" charset="0"/>
                <a:cs typeface="Arial" panose="020B0604020202020204" pitchFamily="34" charset="0"/>
              </a:rPr>
              <a:t> ở </a:t>
            </a:r>
            <a:r>
              <a:rPr lang="en-US" sz="4000" dirty="0" err="1">
                <a:latin typeface="Arial" panose="020B0604020202020204" pitchFamily="34" charset="0"/>
                <a:ea typeface="Calibri" panose="020F0502020204030204" pitchFamily="34" charset="0"/>
                <a:cs typeface="Arial" panose="020B0604020202020204" pitchFamily="34" charset="0"/>
              </a:rPr>
              <a:t>Việt</a:t>
            </a:r>
            <a:r>
              <a:rPr lang="en-US" sz="4000" dirty="0">
                <a:latin typeface="Arial" panose="020B0604020202020204" pitchFamily="34" charset="0"/>
                <a:ea typeface="Calibri" panose="020F0502020204030204" pitchFamily="34" charset="0"/>
                <a:cs typeface="Arial" panose="020B0604020202020204" pitchFamily="34" charset="0"/>
              </a:rPr>
              <a:t> Nam</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40395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down)">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wipe(down)">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36367" y="707650"/>
            <a:ext cx="14415265" cy="1335237"/>
          </a:xfrm>
          <a:prstGeom prst="rect">
            <a:avLst/>
          </a:prstGeom>
        </p:spPr>
        <p:txBody>
          <a:bodyPr lIns="0" tIns="0" rIns="0" bIns="0" rtlCol="0" anchor="t">
            <a:spAutoFit/>
          </a:bodyPr>
          <a:lstStyle/>
          <a:p>
            <a:pPr algn="ctr">
              <a:lnSpc>
                <a:spcPct val="150000"/>
              </a:lnSpc>
            </a:pPr>
            <a:r>
              <a:rPr lang="en-US" sz="6600" b="1" dirty="0">
                <a:solidFill>
                  <a:srgbClr val="002060"/>
                </a:solidFill>
                <a:latin typeface="Arial" panose="020B0604020202020204" pitchFamily="34" charset="0"/>
                <a:cs typeface="Arial" panose="020B0604020202020204" pitchFamily="34" charset="0"/>
              </a:rPr>
              <a:t>KẾT LUẬN</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334"/>
          <a:stretch>
            <a:fillRect/>
          </a:stretch>
        </p:blipFill>
        <p:spPr>
          <a:xfrm rot="-6318739">
            <a:off x="-3029176" y="5051614"/>
            <a:ext cx="9061387" cy="875735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392950">
            <a:off x="1306258" y="2017995"/>
            <a:ext cx="1260217" cy="1317717"/>
          </a:xfrm>
          <a:prstGeom prst="rect">
            <a:avLst/>
          </a:prstGeom>
        </p:spPr>
      </p:pic>
      <p:grpSp>
        <p:nvGrpSpPr>
          <p:cNvPr id="5" name="Group 5"/>
          <p:cNvGrpSpPr/>
          <p:nvPr/>
        </p:nvGrpSpPr>
        <p:grpSpPr>
          <a:xfrm>
            <a:off x="1758903" y="2468066"/>
            <a:ext cx="14770193" cy="6256833"/>
            <a:chOff x="0" y="0"/>
            <a:chExt cx="4725468" cy="1799068"/>
          </a:xfrm>
        </p:grpSpPr>
        <p:sp>
          <p:nvSpPr>
            <p:cNvPr id="6" name="Freeform 6"/>
            <p:cNvSpPr/>
            <p:nvPr/>
          </p:nvSpPr>
          <p:spPr>
            <a:xfrm>
              <a:off x="10160" y="16510"/>
              <a:ext cx="4702607" cy="1771128"/>
            </a:xfrm>
            <a:custGeom>
              <a:avLst/>
              <a:gdLst/>
              <a:ahLst/>
              <a:cxnLst/>
              <a:rect l="l" t="t" r="r" b="b"/>
              <a:pathLst>
                <a:path w="4702607" h="1771128">
                  <a:moveTo>
                    <a:pt x="4702607" y="1771128"/>
                  </a:moveTo>
                  <a:lnTo>
                    <a:pt x="0" y="1763508"/>
                  </a:lnTo>
                  <a:lnTo>
                    <a:pt x="0" y="627501"/>
                  </a:lnTo>
                  <a:lnTo>
                    <a:pt x="17780" y="19050"/>
                  </a:lnTo>
                  <a:lnTo>
                    <a:pt x="2342980" y="0"/>
                  </a:lnTo>
                  <a:lnTo>
                    <a:pt x="4683557" y="5080"/>
                  </a:lnTo>
                  <a:close/>
                </a:path>
              </a:pathLst>
            </a:custGeom>
            <a:solidFill>
              <a:srgbClr val="FFF5FB"/>
            </a:solidFill>
          </p:spPr>
        </p:sp>
        <p:sp>
          <p:nvSpPr>
            <p:cNvPr id="7" name="Freeform 7"/>
            <p:cNvSpPr/>
            <p:nvPr/>
          </p:nvSpPr>
          <p:spPr>
            <a:xfrm>
              <a:off x="-3810" y="0"/>
              <a:ext cx="4731818" cy="1797798"/>
            </a:xfrm>
            <a:custGeom>
              <a:avLst/>
              <a:gdLst/>
              <a:ahLst/>
              <a:cxnLst/>
              <a:rect l="l" t="t" r="r" b="b"/>
              <a:pathLst>
                <a:path w="4731818" h="1797798">
                  <a:moveTo>
                    <a:pt x="4697527" y="21590"/>
                  </a:moveTo>
                  <a:cubicBezTo>
                    <a:pt x="4698797" y="34290"/>
                    <a:pt x="4698797" y="44450"/>
                    <a:pt x="4700068" y="54610"/>
                  </a:cubicBezTo>
                  <a:cubicBezTo>
                    <a:pt x="4702608" y="90209"/>
                    <a:pt x="4703877" y="127664"/>
                    <a:pt x="4706418" y="163781"/>
                  </a:cubicBezTo>
                  <a:cubicBezTo>
                    <a:pt x="4706418" y="215951"/>
                    <a:pt x="4719118" y="1244632"/>
                    <a:pt x="4725468" y="1296801"/>
                  </a:cubicBezTo>
                  <a:cubicBezTo>
                    <a:pt x="4731818" y="1375725"/>
                    <a:pt x="4728008" y="1455986"/>
                    <a:pt x="4728008" y="1534909"/>
                  </a:cubicBezTo>
                  <a:cubicBezTo>
                    <a:pt x="4728008" y="1604469"/>
                    <a:pt x="4729277" y="1668678"/>
                    <a:pt x="4730547" y="1736838"/>
                  </a:cubicBezTo>
                  <a:cubicBezTo>
                    <a:pt x="4730547" y="1758428"/>
                    <a:pt x="4730547" y="1772398"/>
                    <a:pt x="4730547" y="1796528"/>
                  </a:cubicBezTo>
                  <a:cubicBezTo>
                    <a:pt x="4707688" y="1796528"/>
                    <a:pt x="4687368" y="1797798"/>
                    <a:pt x="4657261" y="1796528"/>
                  </a:cubicBezTo>
                  <a:cubicBezTo>
                    <a:pt x="4419171" y="1791448"/>
                    <a:pt x="4177419" y="1797798"/>
                    <a:pt x="3939329" y="1792718"/>
                  </a:cubicBezTo>
                  <a:cubicBezTo>
                    <a:pt x="3796475" y="1788908"/>
                    <a:pt x="3657285" y="1791448"/>
                    <a:pt x="3514431" y="1788908"/>
                  </a:cubicBezTo>
                  <a:cubicBezTo>
                    <a:pt x="3448499" y="1787638"/>
                    <a:pt x="3382566" y="1786368"/>
                    <a:pt x="3316633" y="1785098"/>
                  </a:cubicBezTo>
                  <a:cubicBezTo>
                    <a:pt x="3276341" y="1785098"/>
                    <a:pt x="3239712" y="1786368"/>
                    <a:pt x="3199420" y="1786368"/>
                  </a:cubicBezTo>
                  <a:cubicBezTo>
                    <a:pt x="3096858" y="1785098"/>
                    <a:pt x="2814814" y="1786368"/>
                    <a:pt x="2712252" y="1785098"/>
                  </a:cubicBezTo>
                  <a:cubicBezTo>
                    <a:pt x="2638994" y="1783828"/>
                    <a:pt x="1173828" y="1792718"/>
                    <a:pt x="1100569" y="1791448"/>
                  </a:cubicBezTo>
                  <a:cubicBezTo>
                    <a:pt x="1082255" y="1791448"/>
                    <a:pt x="1060277" y="1792718"/>
                    <a:pt x="1041963" y="1792718"/>
                  </a:cubicBezTo>
                  <a:cubicBezTo>
                    <a:pt x="998008" y="1792718"/>
                    <a:pt x="957716" y="1793988"/>
                    <a:pt x="913761" y="1793988"/>
                  </a:cubicBezTo>
                  <a:cubicBezTo>
                    <a:pt x="803873" y="1793988"/>
                    <a:pt x="697649" y="1792718"/>
                    <a:pt x="587761" y="1791448"/>
                  </a:cubicBezTo>
                  <a:cubicBezTo>
                    <a:pt x="521829" y="1790178"/>
                    <a:pt x="455896" y="1788908"/>
                    <a:pt x="393626" y="1787638"/>
                  </a:cubicBezTo>
                  <a:cubicBezTo>
                    <a:pt x="276413" y="1786368"/>
                    <a:pt x="159200" y="1785098"/>
                    <a:pt x="48260" y="1785098"/>
                  </a:cubicBezTo>
                  <a:cubicBezTo>
                    <a:pt x="38100" y="1785098"/>
                    <a:pt x="29210" y="1785098"/>
                    <a:pt x="19050" y="1783828"/>
                  </a:cubicBezTo>
                  <a:cubicBezTo>
                    <a:pt x="10160" y="1782558"/>
                    <a:pt x="5080" y="1776208"/>
                    <a:pt x="7620" y="1767318"/>
                  </a:cubicBezTo>
                  <a:cubicBezTo>
                    <a:pt x="16510" y="1735562"/>
                    <a:pt x="12700" y="1702120"/>
                    <a:pt x="11430" y="1667340"/>
                  </a:cubicBezTo>
                  <a:cubicBezTo>
                    <a:pt x="10160" y="1596443"/>
                    <a:pt x="6350" y="1526883"/>
                    <a:pt x="7620" y="1455986"/>
                  </a:cubicBezTo>
                  <a:cubicBezTo>
                    <a:pt x="5080" y="1367699"/>
                    <a:pt x="0" y="274809"/>
                    <a:pt x="7620" y="185184"/>
                  </a:cubicBezTo>
                  <a:cubicBezTo>
                    <a:pt x="8890" y="167794"/>
                    <a:pt x="7620" y="149067"/>
                    <a:pt x="8890" y="131677"/>
                  </a:cubicBezTo>
                  <a:cubicBezTo>
                    <a:pt x="10160" y="103585"/>
                    <a:pt x="12700" y="72819"/>
                    <a:pt x="13970" y="44450"/>
                  </a:cubicBezTo>
                  <a:cubicBezTo>
                    <a:pt x="13970" y="41910"/>
                    <a:pt x="15240" y="39370"/>
                    <a:pt x="16510" y="38100"/>
                  </a:cubicBezTo>
                  <a:cubicBezTo>
                    <a:pt x="38100" y="35560"/>
                    <a:pt x="67627" y="30480"/>
                    <a:pt x="126234" y="29210"/>
                  </a:cubicBezTo>
                  <a:cubicBezTo>
                    <a:pt x="225132" y="25400"/>
                    <a:pt x="324031" y="22860"/>
                    <a:pt x="426593" y="20320"/>
                  </a:cubicBezTo>
                  <a:cubicBezTo>
                    <a:pt x="496188" y="17780"/>
                    <a:pt x="565784" y="16510"/>
                    <a:pt x="631716" y="13970"/>
                  </a:cubicBezTo>
                  <a:cubicBezTo>
                    <a:pt x="697649" y="11430"/>
                    <a:pt x="767244" y="8890"/>
                    <a:pt x="833176" y="8890"/>
                  </a:cubicBezTo>
                  <a:cubicBezTo>
                    <a:pt x="906435" y="7620"/>
                    <a:pt x="979693" y="10160"/>
                    <a:pt x="1052951" y="8890"/>
                  </a:cubicBezTo>
                  <a:cubicBezTo>
                    <a:pt x="1144524" y="8890"/>
                    <a:pt x="2803825" y="6350"/>
                    <a:pt x="2895398" y="5080"/>
                  </a:cubicBezTo>
                  <a:cubicBezTo>
                    <a:pt x="2983308" y="3810"/>
                    <a:pt x="3071218" y="2540"/>
                    <a:pt x="3162791" y="2540"/>
                  </a:cubicBezTo>
                  <a:cubicBezTo>
                    <a:pt x="3312971" y="1270"/>
                    <a:pt x="3459487" y="0"/>
                    <a:pt x="3609667" y="0"/>
                  </a:cubicBezTo>
                  <a:cubicBezTo>
                    <a:pt x="3671936" y="0"/>
                    <a:pt x="3737869" y="2540"/>
                    <a:pt x="3800138" y="2540"/>
                  </a:cubicBezTo>
                  <a:cubicBezTo>
                    <a:pt x="3972295" y="3810"/>
                    <a:pt x="4148116" y="5080"/>
                    <a:pt x="4320272" y="7620"/>
                  </a:cubicBezTo>
                  <a:cubicBezTo>
                    <a:pt x="4411845" y="8890"/>
                    <a:pt x="4503418" y="12700"/>
                    <a:pt x="4594991" y="16510"/>
                  </a:cubicBezTo>
                  <a:cubicBezTo>
                    <a:pt x="4616969" y="16510"/>
                    <a:pt x="4638946" y="16510"/>
                    <a:pt x="4657261" y="16510"/>
                  </a:cubicBezTo>
                  <a:cubicBezTo>
                    <a:pt x="4678477" y="17780"/>
                    <a:pt x="4687368" y="20320"/>
                    <a:pt x="4697527" y="21590"/>
                  </a:cubicBezTo>
                  <a:close/>
                  <a:moveTo>
                    <a:pt x="4707688" y="1780018"/>
                  </a:moveTo>
                  <a:cubicBezTo>
                    <a:pt x="4708958" y="1763508"/>
                    <a:pt x="4710227" y="1750808"/>
                    <a:pt x="4710227" y="1738108"/>
                  </a:cubicBezTo>
                  <a:cubicBezTo>
                    <a:pt x="4708958" y="1661990"/>
                    <a:pt x="4707688" y="1591092"/>
                    <a:pt x="4707688" y="1514844"/>
                  </a:cubicBezTo>
                  <a:cubicBezTo>
                    <a:pt x="4707688" y="1480064"/>
                    <a:pt x="4710227" y="1445284"/>
                    <a:pt x="4708958" y="1410505"/>
                  </a:cubicBezTo>
                  <a:cubicBezTo>
                    <a:pt x="4708958" y="1378400"/>
                    <a:pt x="4707688" y="1344958"/>
                    <a:pt x="4706418" y="1312853"/>
                  </a:cubicBezTo>
                  <a:cubicBezTo>
                    <a:pt x="4701338" y="1263359"/>
                    <a:pt x="4689908" y="238692"/>
                    <a:pt x="4689908" y="189197"/>
                  </a:cubicBezTo>
                  <a:cubicBezTo>
                    <a:pt x="4687368" y="147729"/>
                    <a:pt x="4684827" y="104923"/>
                    <a:pt x="4682288" y="63500"/>
                  </a:cubicBezTo>
                  <a:cubicBezTo>
                    <a:pt x="4681018" y="44450"/>
                    <a:pt x="4679747" y="43180"/>
                    <a:pt x="4646272" y="41910"/>
                  </a:cubicBezTo>
                  <a:cubicBezTo>
                    <a:pt x="4635284" y="41910"/>
                    <a:pt x="4627958" y="41910"/>
                    <a:pt x="4616969" y="40640"/>
                  </a:cubicBezTo>
                  <a:cubicBezTo>
                    <a:pt x="4525396" y="36830"/>
                    <a:pt x="4430160" y="31750"/>
                    <a:pt x="4338587" y="30480"/>
                  </a:cubicBezTo>
                  <a:cubicBezTo>
                    <a:pt x="4115149" y="26670"/>
                    <a:pt x="3888048" y="25400"/>
                    <a:pt x="3664611" y="22860"/>
                  </a:cubicBezTo>
                  <a:cubicBezTo>
                    <a:pt x="3631644" y="22860"/>
                    <a:pt x="3595015" y="22860"/>
                    <a:pt x="3562049" y="22860"/>
                  </a:cubicBezTo>
                  <a:cubicBezTo>
                    <a:pt x="3507105" y="22860"/>
                    <a:pt x="3452162" y="22860"/>
                    <a:pt x="3400881" y="22860"/>
                  </a:cubicBezTo>
                  <a:cubicBezTo>
                    <a:pt x="3283668" y="22860"/>
                    <a:pt x="3166454" y="22860"/>
                    <a:pt x="3052904" y="24130"/>
                  </a:cubicBezTo>
                  <a:cubicBezTo>
                    <a:pt x="2954005" y="25400"/>
                    <a:pt x="1287378" y="29210"/>
                    <a:pt x="1188479" y="29210"/>
                  </a:cubicBezTo>
                  <a:cubicBezTo>
                    <a:pt x="1027311" y="29210"/>
                    <a:pt x="866143" y="26670"/>
                    <a:pt x="704974" y="33020"/>
                  </a:cubicBezTo>
                  <a:cubicBezTo>
                    <a:pt x="620727" y="36830"/>
                    <a:pt x="540143" y="36830"/>
                    <a:pt x="459559" y="38100"/>
                  </a:cubicBezTo>
                  <a:cubicBezTo>
                    <a:pt x="320368" y="41910"/>
                    <a:pt x="181177" y="45720"/>
                    <a:pt x="49530" y="50800"/>
                  </a:cubicBezTo>
                  <a:cubicBezTo>
                    <a:pt x="36830" y="50800"/>
                    <a:pt x="34290" y="53340"/>
                    <a:pt x="33020" y="68806"/>
                  </a:cubicBezTo>
                  <a:cubicBezTo>
                    <a:pt x="31750" y="92884"/>
                    <a:pt x="31750" y="116962"/>
                    <a:pt x="30480" y="141041"/>
                  </a:cubicBezTo>
                  <a:cubicBezTo>
                    <a:pt x="29210" y="181171"/>
                    <a:pt x="26670" y="219964"/>
                    <a:pt x="25400" y="260095"/>
                  </a:cubicBezTo>
                  <a:cubicBezTo>
                    <a:pt x="20320" y="302901"/>
                    <a:pt x="26670" y="1348971"/>
                    <a:pt x="29210" y="1391777"/>
                  </a:cubicBezTo>
                  <a:cubicBezTo>
                    <a:pt x="29210" y="1437258"/>
                    <a:pt x="29210" y="1484077"/>
                    <a:pt x="30480" y="1529559"/>
                  </a:cubicBezTo>
                  <a:cubicBezTo>
                    <a:pt x="30480" y="1563001"/>
                    <a:pt x="33020" y="1596443"/>
                    <a:pt x="33020" y="1629885"/>
                  </a:cubicBezTo>
                  <a:cubicBezTo>
                    <a:pt x="33020" y="1666003"/>
                    <a:pt x="33020" y="1702120"/>
                    <a:pt x="31750" y="1738108"/>
                  </a:cubicBezTo>
                  <a:cubicBezTo>
                    <a:pt x="31750" y="1741918"/>
                    <a:pt x="31750" y="1744458"/>
                    <a:pt x="31750" y="1748268"/>
                  </a:cubicBezTo>
                  <a:cubicBezTo>
                    <a:pt x="31750" y="1758428"/>
                    <a:pt x="35560" y="1762238"/>
                    <a:pt x="44450" y="1762238"/>
                  </a:cubicBezTo>
                  <a:cubicBezTo>
                    <a:pt x="74953" y="1762238"/>
                    <a:pt x="126234" y="1763508"/>
                    <a:pt x="173852" y="1763508"/>
                  </a:cubicBezTo>
                  <a:cubicBezTo>
                    <a:pt x="243447" y="1763508"/>
                    <a:pt x="316705" y="1760968"/>
                    <a:pt x="386301" y="1763508"/>
                  </a:cubicBezTo>
                  <a:cubicBezTo>
                    <a:pt x="499851" y="1767318"/>
                    <a:pt x="613401" y="1769858"/>
                    <a:pt x="726952" y="1768588"/>
                  </a:cubicBezTo>
                  <a:cubicBezTo>
                    <a:pt x="800210" y="1767318"/>
                    <a:pt x="869806" y="1769858"/>
                    <a:pt x="943064" y="1769858"/>
                  </a:cubicBezTo>
                  <a:cubicBezTo>
                    <a:pt x="1049289" y="1769858"/>
                    <a:pt x="1155513" y="1768588"/>
                    <a:pt x="1261738" y="1769858"/>
                  </a:cubicBezTo>
                  <a:cubicBezTo>
                    <a:pt x="1419243" y="1771128"/>
                    <a:pt x="3148139" y="1760968"/>
                    <a:pt x="3309308" y="1763508"/>
                  </a:cubicBezTo>
                  <a:cubicBezTo>
                    <a:pt x="3378903" y="1764778"/>
                    <a:pt x="3448499" y="1766048"/>
                    <a:pt x="3514431" y="1766048"/>
                  </a:cubicBezTo>
                  <a:cubicBezTo>
                    <a:pt x="3635307" y="1768588"/>
                    <a:pt x="3752521" y="1764778"/>
                    <a:pt x="3873397" y="1768588"/>
                  </a:cubicBezTo>
                  <a:cubicBezTo>
                    <a:pt x="3972296" y="1771128"/>
                    <a:pt x="4071194" y="1771128"/>
                    <a:pt x="4170093" y="1773668"/>
                  </a:cubicBezTo>
                  <a:cubicBezTo>
                    <a:pt x="4316610" y="1777478"/>
                    <a:pt x="4463126" y="1780018"/>
                    <a:pt x="4609643" y="1781288"/>
                  </a:cubicBezTo>
                  <a:cubicBezTo>
                    <a:pt x="4664587" y="1781288"/>
                    <a:pt x="4687368" y="1780018"/>
                    <a:pt x="4707688" y="1780018"/>
                  </a:cubicBezTo>
                  <a:close/>
                </a:path>
              </a:pathLst>
            </a:custGeom>
            <a:solidFill>
              <a:srgbClr val="FCD7D7"/>
            </a:solidFill>
          </p:spPr>
        </p:sp>
      </p:gr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878557" y="6621860"/>
            <a:ext cx="2963612" cy="574200"/>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23767">
            <a:off x="14593916" y="1920676"/>
            <a:ext cx="1171461" cy="109478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992375" y="8487545"/>
            <a:ext cx="2154614" cy="329068"/>
          </a:xfrm>
          <a:prstGeom prst="rect">
            <a:avLst/>
          </a:prstGeom>
        </p:spPr>
      </p:pic>
      <p:sp>
        <p:nvSpPr>
          <p:cNvPr id="12" name="Rectangle 11">
            <a:extLst>
              <a:ext uri="{FF2B5EF4-FFF2-40B4-BE49-F238E27FC236}">
                <a16:creationId xmlns:a16="http://schemas.microsoft.com/office/drawing/2014/main" id="{7B08D61C-7CF0-432D-B965-A6271D5CD04A}"/>
              </a:ext>
            </a:extLst>
          </p:cNvPr>
          <p:cNvSpPr/>
          <p:nvPr/>
        </p:nvSpPr>
        <p:spPr>
          <a:xfrm>
            <a:off x="2735435" y="3506411"/>
            <a:ext cx="12411554" cy="4050019"/>
          </a:xfrm>
          <a:prstGeom prst="rect">
            <a:avLst/>
          </a:prstGeom>
        </p:spPr>
        <p:txBody>
          <a:bodyPr wrap="square">
            <a:spAutoFit/>
          </a:bodyPr>
          <a:lstStyle/>
          <a:p>
            <a:pPr algn="just">
              <a:lnSpc>
                <a:spcPct val="150000"/>
              </a:lnSpc>
            </a:pPr>
            <a:r>
              <a:rPr lang="vi-VN" sz="4400" dirty="0">
                <a:latin typeface="Arial" panose="020B0604020202020204" pitchFamily="34" charset="0"/>
                <a:ea typeface="Arial" panose="020B0604020202020204" pitchFamily="34" charset="0"/>
                <a:cs typeface="Arial" panose="020B0604020202020204" pitchFamily="34" charset="0"/>
              </a:rPr>
              <a:t>Ở Việt Nam ta có rất nhiều di tích lịch sử đẹp và ý nghĩa như Tháp rùa Hồ Gươm, đền Hùng, cố đô Huế... Tất cả đều mang một vẻ đẹp rất riêng</a:t>
            </a:r>
            <a:r>
              <a:rPr lang="en-US" sz="4400" dirty="0">
                <a:latin typeface="Arial" panose="020B0604020202020204" pitchFamily="34" charset="0"/>
                <a:ea typeface="Arial" panose="020B0604020202020204" pitchFamily="34" charset="0"/>
                <a:cs typeface="Arial" panose="020B0604020202020204" pitchFamily="34" charset="0"/>
              </a:rPr>
              <a:t> </a:t>
            </a:r>
            <a:r>
              <a:rPr lang="en-US" sz="4400" dirty="0" err="1">
                <a:latin typeface="Arial" panose="020B0604020202020204" pitchFamily="34" charset="0"/>
                <a:ea typeface="Arial" panose="020B0604020202020204" pitchFamily="34" charset="0"/>
                <a:cs typeface="Arial" panose="020B0604020202020204" pitchFamily="34" charset="0"/>
              </a:rPr>
              <a:t>và</a:t>
            </a:r>
            <a:r>
              <a:rPr lang="en-US" sz="4400" dirty="0">
                <a:latin typeface="Arial" panose="020B0604020202020204" pitchFamily="34" charset="0"/>
                <a:ea typeface="Arial" panose="020B0604020202020204" pitchFamily="34" charset="0"/>
                <a:cs typeface="Arial" panose="020B0604020202020204" pitchFamily="34" charset="0"/>
              </a:rPr>
              <a:t> </a:t>
            </a:r>
            <a:r>
              <a:rPr lang="en-US" sz="4400" dirty="0" err="1">
                <a:latin typeface="Arial" panose="020B0604020202020204" pitchFamily="34" charset="0"/>
                <a:ea typeface="Arial" panose="020B0604020202020204" pitchFamily="34" charset="0"/>
                <a:cs typeface="Arial" panose="020B0604020202020204" pitchFamily="34" charset="0"/>
              </a:rPr>
              <a:t>lâu</a:t>
            </a:r>
            <a:r>
              <a:rPr lang="en-US" sz="4400" dirty="0">
                <a:latin typeface="Arial" panose="020B0604020202020204" pitchFamily="34" charset="0"/>
                <a:ea typeface="Arial" panose="020B0604020202020204" pitchFamily="34" charset="0"/>
                <a:cs typeface="Arial" panose="020B0604020202020204" pitchFamily="34" charset="0"/>
              </a:rPr>
              <a:t> </a:t>
            </a:r>
            <a:r>
              <a:rPr lang="en-US" sz="4400" dirty="0" err="1">
                <a:latin typeface="Arial" panose="020B0604020202020204" pitchFamily="34" charset="0"/>
                <a:ea typeface="Arial" panose="020B0604020202020204" pitchFamily="34" charset="0"/>
                <a:cs typeface="Arial" panose="020B0604020202020204" pitchFamily="34" charset="0"/>
              </a:rPr>
              <a:t>đời</a:t>
            </a:r>
            <a:r>
              <a:rPr lang="en-US" sz="4400" dirty="0">
                <a:latin typeface="Arial" panose="020B0604020202020204" pitchFamily="34" charset="0"/>
                <a:ea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grpSp>
        <p:nvGrpSpPr>
          <p:cNvPr id="2" name="Group 2"/>
          <p:cNvGrpSpPr/>
          <p:nvPr/>
        </p:nvGrpSpPr>
        <p:grpSpPr>
          <a:xfrm>
            <a:off x="1974712" y="1417006"/>
            <a:ext cx="14338576" cy="6893950"/>
            <a:chOff x="-2435954" y="1139373"/>
            <a:chExt cx="19118101" cy="13078890"/>
          </a:xfrm>
        </p:grpSpPr>
        <p:sp>
          <p:nvSpPr>
            <p:cNvPr id="3" name="TextBox 3"/>
            <p:cNvSpPr txBox="1"/>
            <p:nvPr/>
          </p:nvSpPr>
          <p:spPr>
            <a:xfrm>
              <a:off x="1366065" y="1139373"/>
              <a:ext cx="11603648" cy="5916607"/>
            </a:xfrm>
            <a:prstGeom prst="rect">
              <a:avLst/>
            </a:prstGeom>
          </p:spPr>
          <p:txBody>
            <a:bodyPr wrap="square" lIns="0" tIns="0" rIns="0" bIns="0" rtlCol="0" anchor="t">
              <a:spAutoFit/>
            </a:bodyPr>
            <a:lstStyle/>
            <a:p>
              <a:pPr algn="ctr">
                <a:lnSpc>
                  <a:spcPct val="150000"/>
                </a:lnSpc>
              </a:pPr>
              <a:r>
                <a:rPr lang="en-US" sz="7200" b="1" dirty="0">
                  <a:solidFill>
                    <a:srgbClr val="000000"/>
                  </a:solidFill>
                  <a:latin typeface="Arial" panose="020B0604020202020204" pitchFamily="34" charset="0"/>
                  <a:cs typeface="Arial" panose="020B0604020202020204" pitchFamily="34" charset="0"/>
                </a:rPr>
                <a:t>CHỦ ĐỀ 5: VẺ ĐẸP DI SẢN</a:t>
              </a:r>
            </a:p>
          </p:txBody>
        </p:sp>
        <p:sp>
          <p:nvSpPr>
            <p:cNvPr id="4" name="TextBox 4"/>
            <p:cNvSpPr txBox="1"/>
            <p:nvPr/>
          </p:nvSpPr>
          <p:spPr>
            <a:xfrm>
              <a:off x="-2435954" y="7644282"/>
              <a:ext cx="19118101" cy="6573981"/>
            </a:xfrm>
            <a:prstGeom prst="rect">
              <a:avLst/>
            </a:prstGeom>
          </p:spPr>
          <p:txBody>
            <a:bodyPr wrap="square" lIns="0" tIns="0" rIns="0" bIns="0" rtlCol="0" anchor="t">
              <a:spAutoFit/>
            </a:bodyPr>
            <a:lstStyle/>
            <a:p>
              <a:pPr algn="ctr">
                <a:lnSpc>
                  <a:spcPct val="150000"/>
                </a:lnSpc>
              </a:pPr>
              <a:r>
                <a:rPr lang="en-US" sz="8000" b="1" dirty="0">
                  <a:solidFill>
                    <a:srgbClr val="002060"/>
                  </a:solidFill>
                  <a:latin typeface="Arial" panose="020B0604020202020204" pitchFamily="34" charset="0"/>
                  <a:cs typeface="Arial" panose="020B0604020202020204" pitchFamily="34" charset="0"/>
                </a:rPr>
                <a:t>BÀI 9: SẢN PHẨM MĨ THUẬT 3D THỂ HIỆN VỀ DI TÍCH</a:t>
              </a: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1477" r="43344"/>
          <a:stretch>
            <a:fillRect/>
          </a:stretch>
        </p:blipFill>
        <p:spPr>
          <a:xfrm rot="571673">
            <a:off x="-1683045" y="-1515669"/>
            <a:ext cx="6169094" cy="381255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45784" y="5143500"/>
            <a:ext cx="3938259" cy="417299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32274" y="7505833"/>
            <a:ext cx="1529931" cy="1429790"/>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88112">
            <a:off x="-1169864" y="9647816"/>
            <a:ext cx="4452704" cy="866253"/>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486487">
            <a:off x="12374559" y="6573130"/>
            <a:ext cx="8588367" cy="3985002"/>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459200" y="-400852"/>
            <a:ext cx="2775191" cy="2646838"/>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886497" y="1289089"/>
            <a:ext cx="1181114" cy="1992677"/>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4160022" y="31635"/>
            <a:ext cx="4598357" cy="890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shred/>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51477" r="43344"/>
          <a:stretch>
            <a:fillRect/>
          </a:stretch>
        </p:blipFill>
        <p:spPr>
          <a:xfrm rot="-73710">
            <a:off x="-2687131" y="-1258388"/>
            <a:ext cx="7401471" cy="4574175"/>
          </a:xfrm>
          <a:prstGeom prst="rect">
            <a:avLst/>
          </a:prstGeom>
        </p:spPr>
      </p:pic>
      <p:sp>
        <p:nvSpPr>
          <p:cNvPr id="3" name="TextBox 3"/>
          <p:cNvSpPr txBox="1"/>
          <p:nvPr/>
        </p:nvSpPr>
        <p:spPr>
          <a:xfrm>
            <a:off x="1248723" y="1485309"/>
            <a:ext cx="15790554" cy="1185709"/>
          </a:xfrm>
          <a:prstGeom prst="rect">
            <a:avLst/>
          </a:prstGeom>
        </p:spPr>
        <p:txBody>
          <a:bodyPr lIns="0" tIns="0" rIns="0" bIns="0" rtlCol="0" anchor="t">
            <a:spAutoFit/>
          </a:bodyPr>
          <a:lstStyle/>
          <a:p>
            <a:pPr algn="ctr">
              <a:lnSpc>
                <a:spcPts val="9872"/>
              </a:lnSpc>
            </a:pPr>
            <a:r>
              <a:rPr lang="en-US" sz="7200" b="1" dirty="0">
                <a:solidFill>
                  <a:srgbClr val="000000"/>
                </a:solidFill>
                <a:latin typeface="Arial" panose="020B0604020202020204" pitchFamily="34" charset="0"/>
                <a:cs typeface="Arial" panose="020B0604020202020204" pitchFamily="34" charset="0"/>
              </a:rPr>
              <a:t>NỘI DUNG BÀI HỌC</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1619" b="14775"/>
          <a:stretch>
            <a:fillRect/>
          </a:stretch>
        </p:blipFill>
        <p:spPr>
          <a:xfrm rot="-8516182">
            <a:off x="-746513" y="7963906"/>
            <a:ext cx="2154694" cy="2234488"/>
          </a:xfrm>
          <a:prstGeom prst="rect">
            <a:avLst/>
          </a:prstGeom>
        </p:spPr>
      </p:pic>
      <p:grpSp>
        <p:nvGrpSpPr>
          <p:cNvPr id="5" name="Group 5"/>
          <p:cNvGrpSpPr/>
          <p:nvPr/>
        </p:nvGrpSpPr>
        <p:grpSpPr>
          <a:xfrm>
            <a:off x="1290540" y="3707223"/>
            <a:ext cx="3471984" cy="5389152"/>
            <a:chOff x="0" y="0"/>
            <a:chExt cx="1515823" cy="2352834"/>
          </a:xfrm>
        </p:grpSpPr>
        <p:sp>
          <p:nvSpPr>
            <p:cNvPr id="6" name="Freeform 6"/>
            <p:cNvSpPr/>
            <p:nvPr/>
          </p:nvSpPr>
          <p:spPr>
            <a:xfrm>
              <a:off x="10160" y="16510"/>
              <a:ext cx="1492963" cy="2324894"/>
            </a:xfrm>
            <a:custGeom>
              <a:avLst/>
              <a:gdLst/>
              <a:ahLst/>
              <a:cxnLst/>
              <a:rect l="l" t="t" r="r" b="b"/>
              <a:pathLst>
                <a:path w="1492963" h="2324894">
                  <a:moveTo>
                    <a:pt x="1492963" y="2324894"/>
                  </a:moveTo>
                  <a:lnTo>
                    <a:pt x="0" y="2317274"/>
                  </a:lnTo>
                  <a:lnTo>
                    <a:pt x="0" y="819561"/>
                  </a:lnTo>
                  <a:lnTo>
                    <a:pt x="17780" y="19050"/>
                  </a:lnTo>
                  <a:lnTo>
                    <a:pt x="742284" y="0"/>
                  </a:lnTo>
                  <a:lnTo>
                    <a:pt x="1473913" y="5080"/>
                  </a:lnTo>
                  <a:close/>
                </a:path>
              </a:pathLst>
            </a:custGeom>
            <a:solidFill>
              <a:srgbClr val="000000">
                <a:alpha val="0"/>
              </a:srgbClr>
            </a:solidFill>
          </p:spPr>
        </p:sp>
        <p:sp>
          <p:nvSpPr>
            <p:cNvPr id="7" name="Freeform 7"/>
            <p:cNvSpPr/>
            <p:nvPr/>
          </p:nvSpPr>
          <p:spPr>
            <a:xfrm>
              <a:off x="-3810" y="0"/>
              <a:ext cx="1522173" cy="2351564"/>
            </a:xfrm>
            <a:custGeom>
              <a:avLst/>
              <a:gdLst/>
              <a:ahLst/>
              <a:cxnLst/>
              <a:rect l="l" t="t" r="r" b="b"/>
              <a:pathLst>
                <a:path w="1522173" h="2351564">
                  <a:moveTo>
                    <a:pt x="1487883" y="21590"/>
                  </a:moveTo>
                  <a:cubicBezTo>
                    <a:pt x="1489153" y="34290"/>
                    <a:pt x="1489153" y="44450"/>
                    <a:pt x="1490423" y="54610"/>
                  </a:cubicBezTo>
                  <a:cubicBezTo>
                    <a:pt x="1492963" y="98777"/>
                    <a:pt x="1494233" y="148642"/>
                    <a:pt x="1496773" y="196727"/>
                  </a:cubicBezTo>
                  <a:cubicBezTo>
                    <a:pt x="1496773" y="266182"/>
                    <a:pt x="1509473" y="1635696"/>
                    <a:pt x="1515823" y="1705152"/>
                  </a:cubicBezTo>
                  <a:cubicBezTo>
                    <a:pt x="1522173" y="1810225"/>
                    <a:pt x="1518363" y="1917079"/>
                    <a:pt x="1518363" y="2022152"/>
                  </a:cubicBezTo>
                  <a:cubicBezTo>
                    <a:pt x="1518363" y="2114759"/>
                    <a:pt x="1519633" y="2200243"/>
                    <a:pt x="1520903" y="2290604"/>
                  </a:cubicBezTo>
                  <a:cubicBezTo>
                    <a:pt x="1520903" y="2312194"/>
                    <a:pt x="1520903" y="2326164"/>
                    <a:pt x="1520903" y="2350294"/>
                  </a:cubicBezTo>
                  <a:cubicBezTo>
                    <a:pt x="1498043" y="2350294"/>
                    <a:pt x="1477723" y="2351564"/>
                    <a:pt x="1458027" y="2350294"/>
                  </a:cubicBezTo>
                  <a:cubicBezTo>
                    <a:pt x="1385391" y="2345214"/>
                    <a:pt x="1311638" y="2351564"/>
                    <a:pt x="1239002" y="2346484"/>
                  </a:cubicBezTo>
                  <a:cubicBezTo>
                    <a:pt x="1195421" y="2342674"/>
                    <a:pt x="1152957" y="2345214"/>
                    <a:pt x="1109375" y="2342674"/>
                  </a:cubicBezTo>
                  <a:cubicBezTo>
                    <a:pt x="1089261" y="2341404"/>
                    <a:pt x="1069146" y="2340134"/>
                    <a:pt x="1049032" y="2338864"/>
                  </a:cubicBezTo>
                  <a:cubicBezTo>
                    <a:pt x="1036739" y="2338864"/>
                    <a:pt x="1025565" y="2340134"/>
                    <a:pt x="1013273" y="2340134"/>
                  </a:cubicBezTo>
                  <a:cubicBezTo>
                    <a:pt x="981983" y="2338864"/>
                    <a:pt x="895938" y="2340134"/>
                    <a:pt x="864649" y="2338864"/>
                  </a:cubicBezTo>
                  <a:cubicBezTo>
                    <a:pt x="842299" y="2337594"/>
                    <a:pt x="395310" y="2346484"/>
                    <a:pt x="372961" y="2345214"/>
                  </a:cubicBezTo>
                  <a:cubicBezTo>
                    <a:pt x="367373" y="2345214"/>
                    <a:pt x="360668" y="2346484"/>
                    <a:pt x="355081" y="2346484"/>
                  </a:cubicBezTo>
                  <a:cubicBezTo>
                    <a:pt x="341671" y="2346484"/>
                    <a:pt x="329379" y="2347754"/>
                    <a:pt x="315969" y="2347754"/>
                  </a:cubicBezTo>
                  <a:cubicBezTo>
                    <a:pt x="282445" y="2347754"/>
                    <a:pt x="250038" y="2346484"/>
                    <a:pt x="216514" y="2345214"/>
                  </a:cubicBezTo>
                  <a:cubicBezTo>
                    <a:pt x="196400" y="2343944"/>
                    <a:pt x="176285" y="2342674"/>
                    <a:pt x="157288" y="2341404"/>
                  </a:cubicBezTo>
                  <a:cubicBezTo>
                    <a:pt x="121529" y="2340134"/>
                    <a:pt x="85770" y="2338864"/>
                    <a:pt x="48260" y="2338864"/>
                  </a:cubicBezTo>
                  <a:cubicBezTo>
                    <a:pt x="38100" y="2338864"/>
                    <a:pt x="29210" y="2338864"/>
                    <a:pt x="19050" y="2337594"/>
                  </a:cubicBezTo>
                  <a:cubicBezTo>
                    <a:pt x="10160" y="2336324"/>
                    <a:pt x="5080" y="2329974"/>
                    <a:pt x="7620" y="2321084"/>
                  </a:cubicBezTo>
                  <a:cubicBezTo>
                    <a:pt x="16510" y="2289288"/>
                    <a:pt x="12700" y="2244765"/>
                    <a:pt x="11430" y="2198462"/>
                  </a:cubicBezTo>
                  <a:cubicBezTo>
                    <a:pt x="10160" y="2104074"/>
                    <a:pt x="6350" y="2011467"/>
                    <a:pt x="7620" y="1917079"/>
                  </a:cubicBezTo>
                  <a:cubicBezTo>
                    <a:pt x="5080" y="1799539"/>
                    <a:pt x="0" y="344541"/>
                    <a:pt x="7620" y="225221"/>
                  </a:cubicBezTo>
                  <a:cubicBezTo>
                    <a:pt x="8890" y="202069"/>
                    <a:pt x="7620" y="177137"/>
                    <a:pt x="8890" y="153985"/>
                  </a:cubicBezTo>
                  <a:cubicBezTo>
                    <a:pt x="10160" y="116586"/>
                    <a:pt x="12700" y="75625"/>
                    <a:pt x="13970" y="44450"/>
                  </a:cubicBezTo>
                  <a:cubicBezTo>
                    <a:pt x="13970" y="41910"/>
                    <a:pt x="15240" y="39370"/>
                    <a:pt x="16510" y="38100"/>
                  </a:cubicBezTo>
                  <a:cubicBezTo>
                    <a:pt x="38100" y="35560"/>
                    <a:pt x="57833" y="30480"/>
                    <a:pt x="75713" y="29210"/>
                  </a:cubicBezTo>
                  <a:cubicBezTo>
                    <a:pt x="105884" y="25400"/>
                    <a:pt x="136056" y="22860"/>
                    <a:pt x="167345" y="20320"/>
                  </a:cubicBezTo>
                  <a:cubicBezTo>
                    <a:pt x="188577" y="17780"/>
                    <a:pt x="209809" y="16510"/>
                    <a:pt x="229924" y="13970"/>
                  </a:cubicBezTo>
                  <a:cubicBezTo>
                    <a:pt x="250038" y="11430"/>
                    <a:pt x="271270" y="8890"/>
                    <a:pt x="291385" y="8890"/>
                  </a:cubicBezTo>
                  <a:cubicBezTo>
                    <a:pt x="313734" y="7620"/>
                    <a:pt x="336084" y="10160"/>
                    <a:pt x="358433" y="8890"/>
                  </a:cubicBezTo>
                  <a:cubicBezTo>
                    <a:pt x="386370" y="8890"/>
                    <a:pt x="892585" y="6350"/>
                    <a:pt x="920522" y="5080"/>
                  </a:cubicBezTo>
                  <a:cubicBezTo>
                    <a:pt x="947342" y="3810"/>
                    <a:pt x="974161" y="2540"/>
                    <a:pt x="1002098" y="2540"/>
                  </a:cubicBezTo>
                  <a:cubicBezTo>
                    <a:pt x="1047914" y="1270"/>
                    <a:pt x="1092613" y="0"/>
                    <a:pt x="1138430" y="0"/>
                  </a:cubicBezTo>
                  <a:cubicBezTo>
                    <a:pt x="1157427" y="0"/>
                    <a:pt x="1177541" y="2540"/>
                    <a:pt x="1196538" y="2540"/>
                  </a:cubicBezTo>
                  <a:cubicBezTo>
                    <a:pt x="1249059" y="3810"/>
                    <a:pt x="1302698" y="5080"/>
                    <a:pt x="1355219" y="7620"/>
                  </a:cubicBezTo>
                  <a:cubicBezTo>
                    <a:pt x="1383156" y="8890"/>
                    <a:pt x="1411093" y="12700"/>
                    <a:pt x="1439030" y="16510"/>
                  </a:cubicBezTo>
                  <a:cubicBezTo>
                    <a:pt x="1445735" y="16510"/>
                    <a:pt x="1452439" y="16510"/>
                    <a:pt x="1458027" y="16510"/>
                  </a:cubicBezTo>
                  <a:cubicBezTo>
                    <a:pt x="1468833" y="17780"/>
                    <a:pt x="1477723" y="20320"/>
                    <a:pt x="1487883" y="21590"/>
                  </a:cubicBezTo>
                  <a:close/>
                  <a:moveTo>
                    <a:pt x="1498043" y="2333784"/>
                  </a:moveTo>
                  <a:cubicBezTo>
                    <a:pt x="1499313" y="2317274"/>
                    <a:pt x="1500583" y="2304574"/>
                    <a:pt x="1500583" y="2291874"/>
                  </a:cubicBezTo>
                  <a:cubicBezTo>
                    <a:pt x="1499313" y="2191338"/>
                    <a:pt x="1498043" y="2096950"/>
                    <a:pt x="1498043" y="1995439"/>
                  </a:cubicBezTo>
                  <a:cubicBezTo>
                    <a:pt x="1498043" y="1949135"/>
                    <a:pt x="1500583" y="1902832"/>
                    <a:pt x="1499313" y="1856528"/>
                  </a:cubicBezTo>
                  <a:cubicBezTo>
                    <a:pt x="1499313" y="1813787"/>
                    <a:pt x="1498043" y="1769264"/>
                    <a:pt x="1496773" y="1726522"/>
                  </a:cubicBezTo>
                  <a:cubicBezTo>
                    <a:pt x="1491693" y="1660629"/>
                    <a:pt x="1480263" y="296457"/>
                    <a:pt x="1480263" y="230564"/>
                  </a:cubicBezTo>
                  <a:cubicBezTo>
                    <a:pt x="1477723" y="175356"/>
                    <a:pt x="1475183" y="118367"/>
                    <a:pt x="1472643" y="63500"/>
                  </a:cubicBezTo>
                  <a:cubicBezTo>
                    <a:pt x="1471373" y="44450"/>
                    <a:pt x="1470103" y="43180"/>
                    <a:pt x="1454674" y="41910"/>
                  </a:cubicBezTo>
                  <a:cubicBezTo>
                    <a:pt x="1451322" y="41910"/>
                    <a:pt x="1449087" y="41910"/>
                    <a:pt x="1445735" y="40640"/>
                  </a:cubicBezTo>
                  <a:cubicBezTo>
                    <a:pt x="1417798" y="36830"/>
                    <a:pt x="1388743" y="31750"/>
                    <a:pt x="1360807" y="30480"/>
                  </a:cubicBezTo>
                  <a:cubicBezTo>
                    <a:pt x="1292641" y="26670"/>
                    <a:pt x="1223357" y="25400"/>
                    <a:pt x="1155192" y="22860"/>
                  </a:cubicBezTo>
                  <a:cubicBezTo>
                    <a:pt x="1145134" y="22860"/>
                    <a:pt x="1133960" y="22860"/>
                    <a:pt x="1123902" y="22860"/>
                  </a:cubicBezTo>
                  <a:cubicBezTo>
                    <a:pt x="1107140" y="22860"/>
                    <a:pt x="1090378" y="22860"/>
                    <a:pt x="1074734" y="22860"/>
                  </a:cubicBezTo>
                  <a:cubicBezTo>
                    <a:pt x="1038974" y="22860"/>
                    <a:pt x="1003215" y="22860"/>
                    <a:pt x="968574" y="24130"/>
                  </a:cubicBezTo>
                  <a:cubicBezTo>
                    <a:pt x="938402" y="25400"/>
                    <a:pt x="429952" y="29210"/>
                    <a:pt x="399780" y="29210"/>
                  </a:cubicBezTo>
                  <a:cubicBezTo>
                    <a:pt x="350611" y="29210"/>
                    <a:pt x="301442" y="26670"/>
                    <a:pt x="252273" y="33020"/>
                  </a:cubicBezTo>
                  <a:cubicBezTo>
                    <a:pt x="226572" y="36830"/>
                    <a:pt x="201987" y="36830"/>
                    <a:pt x="177403" y="38100"/>
                  </a:cubicBezTo>
                  <a:cubicBezTo>
                    <a:pt x="134939" y="41910"/>
                    <a:pt x="92475" y="45720"/>
                    <a:pt x="49530" y="50800"/>
                  </a:cubicBezTo>
                  <a:cubicBezTo>
                    <a:pt x="36830" y="50800"/>
                    <a:pt x="34290" y="53340"/>
                    <a:pt x="33020" y="70282"/>
                  </a:cubicBezTo>
                  <a:cubicBezTo>
                    <a:pt x="31750" y="102339"/>
                    <a:pt x="31750" y="134395"/>
                    <a:pt x="30480" y="166451"/>
                  </a:cubicBezTo>
                  <a:cubicBezTo>
                    <a:pt x="29210" y="219878"/>
                    <a:pt x="26670" y="271524"/>
                    <a:pt x="25400" y="324952"/>
                  </a:cubicBezTo>
                  <a:cubicBezTo>
                    <a:pt x="20320" y="381940"/>
                    <a:pt x="26670" y="1774607"/>
                    <a:pt x="29210" y="1831596"/>
                  </a:cubicBezTo>
                  <a:cubicBezTo>
                    <a:pt x="29210" y="1892146"/>
                    <a:pt x="29210" y="1954478"/>
                    <a:pt x="30480" y="2015029"/>
                  </a:cubicBezTo>
                  <a:cubicBezTo>
                    <a:pt x="30480" y="2059551"/>
                    <a:pt x="33020" y="2104074"/>
                    <a:pt x="33020" y="2148596"/>
                  </a:cubicBezTo>
                  <a:cubicBezTo>
                    <a:pt x="33020" y="2196681"/>
                    <a:pt x="33020" y="2244765"/>
                    <a:pt x="31750" y="2291874"/>
                  </a:cubicBezTo>
                  <a:cubicBezTo>
                    <a:pt x="31750" y="2295684"/>
                    <a:pt x="31750" y="2298224"/>
                    <a:pt x="31750" y="2302034"/>
                  </a:cubicBezTo>
                  <a:cubicBezTo>
                    <a:pt x="31750" y="2312194"/>
                    <a:pt x="35560" y="2316004"/>
                    <a:pt x="44450" y="2316004"/>
                  </a:cubicBezTo>
                  <a:cubicBezTo>
                    <a:pt x="60068" y="2316004"/>
                    <a:pt x="75713" y="2317274"/>
                    <a:pt x="90240" y="2317274"/>
                  </a:cubicBezTo>
                  <a:cubicBezTo>
                    <a:pt x="111472" y="2317274"/>
                    <a:pt x="133821" y="2314734"/>
                    <a:pt x="155053" y="2317274"/>
                  </a:cubicBezTo>
                  <a:cubicBezTo>
                    <a:pt x="189695" y="2321084"/>
                    <a:pt x="224337" y="2323624"/>
                    <a:pt x="258978" y="2322354"/>
                  </a:cubicBezTo>
                  <a:cubicBezTo>
                    <a:pt x="281328" y="2321084"/>
                    <a:pt x="302560" y="2323624"/>
                    <a:pt x="324909" y="2323624"/>
                  </a:cubicBezTo>
                  <a:cubicBezTo>
                    <a:pt x="357316" y="2323624"/>
                    <a:pt x="389723" y="2322354"/>
                    <a:pt x="422129" y="2323624"/>
                  </a:cubicBezTo>
                  <a:cubicBezTo>
                    <a:pt x="470181" y="2324894"/>
                    <a:pt x="997628" y="2314734"/>
                    <a:pt x="1046797" y="2317274"/>
                  </a:cubicBezTo>
                  <a:cubicBezTo>
                    <a:pt x="1068029" y="2318544"/>
                    <a:pt x="1089261" y="2319814"/>
                    <a:pt x="1109375" y="2319814"/>
                  </a:cubicBezTo>
                  <a:cubicBezTo>
                    <a:pt x="1146252" y="2322354"/>
                    <a:pt x="1182011" y="2318544"/>
                    <a:pt x="1218888" y="2322354"/>
                  </a:cubicBezTo>
                  <a:cubicBezTo>
                    <a:pt x="1249059" y="2324894"/>
                    <a:pt x="1279231" y="2324894"/>
                    <a:pt x="1309403" y="2327434"/>
                  </a:cubicBezTo>
                  <a:cubicBezTo>
                    <a:pt x="1354102" y="2331244"/>
                    <a:pt x="1398801" y="2333784"/>
                    <a:pt x="1443500" y="2335054"/>
                  </a:cubicBezTo>
                  <a:cubicBezTo>
                    <a:pt x="1460262" y="2335054"/>
                    <a:pt x="1477723" y="2333784"/>
                    <a:pt x="1498043" y="2333784"/>
                  </a:cubicBezTo>
                  <a:close/>
                </a:path>
              </a:pathLst>
            </a:custGeom>
            <a:solidFill>
              <a:srgbClr val="FCD7D7"/>
            </a:solidFill>
          </p:spPr>
        </p:sp>
      </p:grpSp>
      <p:grpSp>
        <p:nvGrpSpPr>
          <p:cNvPr id="8" name="Group 8"/>
          <p:cNvGrpSpPr/>
          <p:nvPr/>
        </p:nvGrpSpPr>
        <p:grpSpPr>
          <a:xfrm rot="-10800000">
            <a:off x="1248723" y="3707223"/>
            <a:ext cx="3555617" cy="762485"/>
            <a:chOff x="0" y="0"/>
            <a:chExt cx="1486737" cy="318824"/>
          </a:xfrm>
        </p:grpSpPr>
        <p:sp>
          <p:nvSpPr>
            <p:cNvPr id="9" name="Freeform 9"/>
            <p:cNvSpPr/>
            <p:nvPr/>
          </p:nvSpPr>
          <p:spPr>
            <a:xfrm>
              <a:off x="10160" y="16510"/>
              <a:ext cx="1463877" cy="290884"/>
            </a:xfrm>
            <a:custGeom>
              <a:avLst/>
              <a:gdLst/>
              <a:ahLst/>
              <a:cxnLst/>
              <a:rect l="l" t="t" r="r" b="b"/>
              <a:pathLst>
                <a:path w="1463877" h="290884">
                  <a:moveTo>
                    <a:pt x="1463877" y="290884"/>
                  </a:moveTo>
                  <a:lnTo>
                    <a:pt x="0" y="283264"/>
                  </a:lnTo>
                  <a:lnTo>
                    <a:pt x="0" y="114113"/>
                  </a:lnTo>
                  <a:lnTo>
                    <a:pt x="17780" y="19050"/>
                  </a:lnTo>
                  <a:lnTo>
                    <a:pt x="727778" y="0"/>
                  </a:lnTo>
                  <a:lnTo>
                    <a:pt x="1444827" y="5080"/>
                  </a:lnTo>
                  <a:close/>
                </a:path>
              </a:pathLst>
            </a:custGeom>
            <a:solidFill>
              <a:srgbClr val="FCD7D7"/>
            </a:solidFill>
          </p:spPr>
        </p:sp>
        <p:sp>
          <p:nvSpPr>
            <p:cNvPr id="10" name="Freeform 10"/>
            <p:cNvSpPr/>
            <p:nvPr/>
          </p:nvSpPr>
          <p:spPr>
            <a:xfrm>
              <a:off x="-3810" y="0"/>
              <a:ext cx="1493087" cy="317554"/>
            </a:xfrm>
            <a:custGeom>
              <a:avLst/>
              <a:gdLst/>
              <a:ahLst/>
              <a:cxnLst/>
              <a:rect l="l" t="t" r="r" b="b"/>
              <a:pathLst>
                <a:path w="1493087" h="317554">
                  <a:moveTo>
                    <a:pt x="1458797" y="21590"/>
                  </a:moveTo>
                  <a:cubicBezTo>
                    <a:pt x="1460067" y="34290"/>
                    <a:pt x="1460067" y="44450"/>
                    <a:pt x="1461337" y="54610"/>
                  </a:cubicBezTo>
                  <a:cubicBezTo>
                    <a:pt x="1463877" y="67305"/>
                    <a:pt x="1465147" y="71587"/>
                    <a:pt x="1467687" y="75717"/>
                  </a:cubicBezTo>
                  <a:cubicBezTo>
                    <a:pt x="1467687" y="81681"/>
                    <a:pt x="1480387" y="199294"/>
                    <a:pt x="1486737" y="205259"/>
                  </a:cubicBezTo>
                  <a:cubicBezTo>
                    <a:pt x="1493087" y="214283"/>
                    <a:pt x="1489277" y="223459"/>
                    <a:pt x="1489277" y="232483"/>
                  </a:cubicBezTo>
                  <a:cubicBezTo>
                    <a:pt x="1489277" y="240436"/>
                    <a:pt x="1490547" y="247777"/>
                    <a:pt x="1491817" y="256594"/>
                  </a:cubicBezTo>
                  <a:cubicBezTo>
                    <a:pt x="1491817" y="278184"/>
                    <a:pt x="1491817" y="292154"/>
                    <a:pt x="1491817" y="316284"/>
                  </a:cubicBezTo>
                  <a:cubicBezTo>
                    <a:pt x="1468957" y="316284"/>
                    <a:pt x="1448637" y="317554"/>
                    <a:pt x="1429035" y="316284"/>
                  </a:cubicBezTo>
                  <a:cubicBezTo>
                    <a:pt x="1357898" y="311204"/>
                    <a:pt x="1285668" y="317554"/>
                    <a:pt x="1214531" y="312474"/>
                  </a:cubicBezTo>
                  <a:cubicBezTo>
                    <a:pt x="1171849" y="308664"/>
                    <a:pt x="1130262" y="311204"/>
                    <a:pt x="1087580" y="308664"/>
                  </a:cubicBezTo>
                  <a:cubicBezTo>
                    <a:pt x="1067881" y="307394"/>
                    <a:pt x="1048182" y="306124"/>
                    <a:pt x="1028482" y="304854"/>
                  </a:cubicBezTo>
                  <a:cubicBezTo>
                    <a:pt x="1016444" y="304854"/>
                    <a:pt x="1005500" y="306124"/>
                    <a:pt x="993461" y="306124"/>
                  </a:cubicBezTo>
                  <a:cubicBezTo>
                    <a:pt x="962818" y="304854"/>
                    <a:pt x="878549" y="306124"/>
                    <a:pt x="847905" y="304854"/>
                  </a:cubicBezTo>
                  <a:cubicBezTo>
                    <a:pt x="826017" y="303584"/>
                    <a:pt x="388255" y="312474"/>
                    <a:pt x="366367" y="311204"/>
                  </a:cubicBezTo>
                  <a:cubicBezTo>
                    <a:pt x="360895" y="311204"/>
                    <a:pt x="354328" y="312474"/>
                    <a:pt x="348856" y="312474"/>
                  </a:cubicBezTo>
                  <a:cubicBezTo>
                    <a:pt x="335723" y="312474"/>
                    <a:pt x="323685" y="313744"/>
                    <a:pt x="310552" y="313744"/>
                  </a:cubicBezTo>
                  <a:cubicBezTo>
                    <a:pt x="277720" y="313744"/>
                    <a:pt x="245982" y="312474"/>
                    <a:pt x="213150" y="311204"/>
                  </a:cubicBezTo>
                  <a:cubicBezTo>
                    <a:pt x="193451" y="309934"/>
                    <a:pt x="173751" y="308664"/>
                    <a:pt x="155146" y="307394"/>
                  </a:cubicBezTo>
                  <a:cubicBezTo>
                    <a:pt x="120126" y="306124"/>
                    <a:pt x="85105" y="304854"/>
                    <a:pt x="48260" y="304854"/>
                  </a:cubicBezTo>
                  <a:cubicBezTo>
                    <a:pt x="38100" y="304854"/>
                    <a:pt x="29210" y="304854"/>
                    <a:pt x="19050" y="303584"/>
                  </a:cubicBezTo>
                  <a:cubicBezTo>
                    <a:pt x="10160" y="302314"/>
                    <a:pt x="5080" y="295964"/>
                    <a:pt x="7620" y="287074"/>
                  </a:cubicBezTo>
                  <a:cubicBezTo>
                    <a:pt x="16510" y="255424"/>
                    <a:pt x="12700" y="251600"/>
                    <a:pt x="11430" y="247624"/>
                  </a:cubicBezTo>
                  <a:cubicBezTo>
                    <a:pt x="10160" y="239518"/>
                    <a:pt x="6350" y="231565"/>
                    <a:pt x="7620" y="223459"/>
                  </a:cubicBezTo>
                  <a:cubicBezTo>
                    <a:pt x="5080" y="213365"/>
                    <a:pt x="0" y="88411"/>
                    <a:pt x="7620" y="78164"/>
                  </a:cubicBezTo>
                  <a:cubicBezTo>
                    <a:pt x="8890" y="76175"/>
                    <a:pt x="7620" y="74034"/>
                    <a:pt x="8890" y="72046"/>
                  </a:cubicBezTo>
                  <a:cubicBezTo>
                    <a:pt x="10160" y="68834"/>
                    <a:pt x="12700" y="65317"/>
                    <a:pt x="13970" y="44450"/>
                  </a:cubicBezTo>
                  <a:cubicBezTo>
                    <a:pt x="13970" y="41910"/>
                    <a:pt x="15240" y="39370"/>
                    <a:pt x="16510" y="38100"/>
                  </a:cubicBezTo>
                  <a:cubicBezTo>
                    <a:pt x="38100" y="35560"/>
                    <a:pt x="57744" y="30480"/>
                    <a:pt x="75255" y="29210"/>
                  </a:cubicBezTo>
                  <a:cubicBezTo>
                    <a:pt x="104804" y="25400"/>
                    <a:pt x="134353" y="22860"/>
                    <a:pt x="164996" y="20320"/>
                  </a:cubicBezTo>
                  <a:cubicBezTo>
                    <a:pt x="185790" y="17780"/>
                    <a:pt x="206584" y="16510"/>
                    <a:pt x="226283" y="13970"/>
                  </a:cubicBezTo>
                  <a:cubicBezTo>
                    <a:pt x="245982" y="11430"/>
                    <a:pt x="266776" y="8890"/>
                    <a:pt x="286475" y="8890"/>
                  </a:cubicBezTo>
                  <a:cubicBezTo>
                    <a:pt x="308363" y="7620"/>
                    <a:pt x="330251" y="10160"/>
                    <a:pt x="352140" y="8890"/>
                  </a:cubicBezTo>
                  <a:cubicBezTo>
                    <a:pt x="379500" y="8890"/>
                    <a:pt x="875265" y="6350"/>
                    <a:pt x="902626" y="5080"/>
                  </a:cubicBezTo>
                  <a:cubicBezTo>
                    <a:pt x="928891" y="3810"/>
                    <a:pt x="955157" y="2540"/>
                    <a:pt x="982517" y="2540"/>
                  </a:cubicBezTo>
                  <a:cubicBezTo>
                    <a:pt x="1027388" y="1270"/>
                    <a:pt x="1071164" y="0"/>
                    <a:pt x="1116035" y="0"/>
                  </a:cubicBezTo>
                  <a:cubicBezTo>
                    <a:pt x="1134640" y="0"/>
                    <a:pt x="1154339" y="2540"/>
                    <a:pt x="1172944" y="2540"/>
                  </a:cubicBezTo>
                  <a:cubicBezTo>
                    <a:pt x="1224381" y="3810"/>
                    <a:pt x="1276912" y="5080"/>
                    <a:pt x="1328349" y="7620"/>
                  </a:cubicBezTo>
                  <a:cubicBezTo>
                    <a:pt x="1355710" y="8890"/>
                    <a:pt x="1383070" y="12700"/>
                    <a:pt x="1410430" y="16510"/>
                  </a:cubicBezTo>
                  <a:cubicBezTo>
                    <a:pt x="1416996" y="16510"/>
                    <a:pt x="1423563" y="16510"/>
                    <a:pt x="1429035" y="16510"/>
                  </a:cubicBezTo>
                  <a:cubicBezTo>
                    <a:pt x="1439747" y="17780"/>
                    <a:pt x="1448637" y="20320"/>
                    <a:pt x="1458797" y="21590"/>
                  </a:cubicBezTo>
                  <a:close/>
                  <a:moveTo>
                    <a:pt x="1468957" y="299774"/>
                  </a:moveTo>
                  <a:cubicBezTo>
                    <a:pt x="1470227" y="283264"/>
                    <a:pt x="1471497" y="270564"/>
                    <a:pt x="1471497" y="257864"/>
                  </a:cubicBezTo>
                  <a:cubicBezTo>
                    <a:pt x="1470227" y="247012"/>
                    <a:pt x="1468957" y="238906"/>
                    <a:pt x="1468957" y="230189"/>
                  </a:cubicBezTo>
                  <a:cubicBezTo>
                    <a:pt x="1468957" y="226212"/>
                    <a:pt x="1471497" y="222236"/>
                    <a:pt x="1470227" y="218259"/>
                  </a:cubicBezTo>
                  <a:cubicBezTo>
                    <a:pt x="1470227" y="214588"/>
                    <a:pt x="1468957" y="210765"/>
                    <a:pt x="1467687" y="207094"/>
                  </a:cubicBezTo>
                  <a:cubicBezTo>
                    <a:pt x="1462607" y="201435"/>
                    <a:pt x="1451177" y="84281"/>
                    <a:pt x="1451177" y="78623"/>
                  </a:cubicBezTo>
                  <a:cubicBezTo>
                    <a:pt x="1448637" y="73881"/>
                    <a:pt x="1446097" y="68987"/>
                    <a:pt x="1443557" y="63500"/>
                  </a:cubicBezTo>
                  <a:cubicBezTo>
                    <a:pt x="1442287" y="44450"/>
                    <a:pt x="1441017" y="43180"/>
                    <a:pt x="1425752" y="41910"/>
                  </a:cubicBezTo>
                  <a:cubicBezTo>
                    <a:pt x="1422468" y="41910"/>
                    <a:pt x="1420280" y="41910"/>
                    <a:pt x="1416996" y="40640"/>
                  </a:cubicBezTo>
                  <a:cubicBezTo>
                    <a:pt x="1389636" y="36830"/>
                    <a:pt x="1361182" y="31750"/>
                    <a:pt x="1333822" y="30480"/>
                  </a:cubicBezTo>
                  <a:cubicBezTo>
                    <a:pt x="1267063" y="26670"/>
                    <a:pt x="1199210" y="25400"/>
                    <a:pt x="1132451" y="22860"/>
                  </a:cubicBezTo>
                  <a:cubicBezTo>
                    <a:pt x="1122601" y="22860"/>
                    <a:pt x="1111657" y="22860"/>
                    <a:pt x="1101808" y="22860"/>
                  </a:cubicBezTo>
                  <a:cubicBezTo>
                    <a:pt x="1085391" y="22860"/>
                    <a:pt x="1068975" y="22860"/>
                    <a:pt x="1053654" y="22860"/>
                  </a:cubicBezTo>
                  <a:cubicBezTo>
                    <a:pt x="1018633" y="22860"/>
                    <a:pt x="983612" y="22860"/>
                    <a:pt x="949685" y="24130"/>
                  </a:cubicBezTo>
                  <a:cubicBezTo>
                    <a:pt x="920136" y="25400"/>
                    <a:pt x="422181" y="29210"/>
                    <a:pt x="392633" y="29210"/>
                  </a:cubicBezTo>
                  <a:cubicBezTo>
                    <a:pt x="344479" y="29210"/>
                    <a:pt x="296325" y="26670"/>
                    <a:pt x="248171" y="33020"/>
                  </a:cubicBezTo>
                  <a:cubicBezTo>
                    <a:pt x="223000" y="36830"/>
                    <a:pt x="198923" y="36830"/>
                    <a:pt x="174846" y="38100"/>
                  </a:cubicBezTo>
                  <a:cubicBezTo>
                    <a:pt x="133258" y="41910"/>
                    <a:pt x="91671" y="45720"/>
                    <a:pt x="49530" y="50800"/>
                  </a:cubicBezTo>
                  <a:cubicBezTo>
                    <a:pt x="36830" y="50800"/>
                    <a:pt x="34290" y="53340"/>
                    <a:pt x="33020" y="64858"/>
                  </a:cubicBezTo>
                  <a:cubicBezTo>
                    <a:pt x="31750" y="67611"/>
                    <a:pt x="31750" y="70364"/>
                    <a:pt x="30480" y="73117"/>
                  </a:cubicBezTo>
                  <a:cubicBezTo>
                    <a:pt x="29210" y="77705"/>
                    <a:pt x="26670" y="82140"/>
                    <a:pt x="25400" y="86729"/>
                  </a:cubicBezTo>
                  <a:cubicBezTo>
                    <a:pt x="20320" y="91623"/>
                    <a:pt x="26670" y="211224"/>
                    <a:pt x="29210" y="216118"/>
                  </a:cubicBezTo>
                  <a:cubicBezTo>
                    <a:pt x="29210" y="221318"/>
                    <a:pt x="29210" y="226671"/>
                    <a:pt x="30480" y="231871"/>
                  </a:cubicBezTo>
                  <a:cubicBezTo>
                    <a:pt x="30480" y="235694"/>
                    <a:pt x="33020" y="239518"/>
                    <a:pt x="33020" y="243342"/>
                  </a:cubicBezTo>
                  <a:cubicBezTo>
                    <a:pt x="33020" y="247471"/>
                    <a:pt x="33020" y="251600"/>
                    <a:pt x="31750" y="257864"/>
                  </a:cubicBezTo>
                  <a:cubicBezTo>
                    <a:pt x="31750" y="261674"/>
                    <a:pt x="31750" y="264214"/>
                    <a:pt x="31750" y="268024"/>
                  </a:cubicBezTo>
                  <a:cubicBezTo>
                    <a:pt x="31750" y="278184"/>
                    <a:pt x="35560" y="281994"/>
                    <a:pt x="44450" y="281994"/>
                  </a:cubicBezTo>
                  <a:cubicBezTo>
                    <a:pt x="59933" y="281994"/>
                    <a:pt x="75255" y="283264"/>
                    <a:pt x="89482" y="283264"/>
                  </a:cubicBezTo>
                  <a:cubicBezTo>
                    <a:pt x="110276" y="283264"/>
                    <a:pt x="132164" y="280724"/>
                    <a:pt x="152958" y="283264"/>
                  </a:cubicBezTo>
                  <a:cubicBezTo>
                    <a:pt x="186884" y="287074"/>
                    <a:pt x="220811" y="289614"/>
                    <a:pt x="254737" y="288344"/>
                  </a:cubicBezTo>
                  <a:cubicBezTo>
                    <a:pt x="276626" y="287074"/>
                    <a:pt x="297419" y="289614"/>
                    <a:pt x="319307" y="289614"/>
                  </a:cubicBezTo>
                  <a:cubicBezTo>
                    <a:pt x="351045" y="289614"/>
                    <a:pt x="382783" y="288344"/>
                    <a:pt x="414521" y="289614"/>
                  </a:cubicBezTo>
                  <a:cubicBezTo>
                    <a:pt x="461580" y="290884"/>
                    <a:pt x="978140" y="280724"/>
                    <a:pt x="1026294" y="283264"/>
                  </a:cubicBezTo>
                  <a:cubicBezTo>
                    <a:pt x="1047087" y="284534"/>
                    <a:pt x="1067881" y="285804"/>
                    <a:pt x="1087580" y="285804"/>
                  </a:cubicBezTo>
                  <a:cubicBezTo>
                    <a:pt x="1123696" y="288344"/>
                    <a:pt x="1158717" y="284534"/>
                    <a:pt x="1194832" y="288344"/>
                  </a:cubicBezTo>
                  <a:cubicBezTo>
                    <a:pt x="1224381" y="290884"/>
                    <a:pt x="1253930" y="290884"/>
                    <a:pt x="1283479" y="293424"/>
                  </a:cubicBezTo>
                  <a:cubicBezTo>
                    <a:pt x="1327255" y="297234"/>
                    <a:pt x="1371031" y="299774"/>
                    <a:pt x="1414807" y="301044"/>
                  </a:cubicBezTo>
                  <a:cubicBezTo>
                    <a:pt x="1431224" y="301044"/>
                    <a:pt x="1448637" y="299774"/>
                    <a:pt x="1468957" y="299774"/>
                  </a:cubicBezTo>
                  <a:close/>
                </a:path>
              </a:pathLst>
            </a:custGeom>
            <a:solidFill>
              <a:srgbClr val="FCD7D7"/>
            </a:solidFill>
          </p:spPr>
        </p:sp>
      </p:grpSp>
      <p:sp>
        <p:nvSpPr>
          <p:cNvPr id="11" name="TextBox 11"/>
          <p:cNvSpPr txBox="1"/>
          <p:nvPr/>
        </p:nvSpPr>
        <p:spPr>
          <a:xfrm>
            <a:off x="1587691" y="3910665"/>
            <a:ext cx="2877682" cy="386068"/>
          </a:xfrm>
          <a:prstGeom prst="rect">
            <a:avLst/>
          </a:prstGeom>
        </p:spPr>
        <p:txBody>
          <a:bodyPr lIns="0" tIns="0" rIns="0" bIns="0" rtlCol="0" anchor="t">
            <a:spAutoFit/>
          </a:bodyPr>
          <a:lstStyle/>
          <a:p>
            <a:pPr algn="ctr">
              <a:lnSpc>
                <a:spcPts val="2750"/>
              </a:lnSpc>
            </a:pPr>
            <a:r>
              <a:rPr lang="en-US" sz="4000" b="1" dirty="0">
                <a:solidFill>
                  <a:srgbClr val="000000"/>
                </a:solidFill>
                <a:latin typeface="Arial" panose="020B0604020202020204" pitchFamily="34" charset="0"/>
                <a:cs typeface="Arial" panose="020B0604020202020204" pitchFamily="34" charset="0"/>
              </a:rPr>
              <a:t>1</a:t>
            </a:r>
          </a:p>
        </p:txBody>
      </p:sp>
      <p:grpSp>
        <p:nvGrpSpPr>
          <p:cNvPr id="12" name="Group 12"/>
          <p:cNvGrpSpPr/>
          <p:nvPr/>
        </p:nvGrpSpPr>
        <p:grpSpPr>
          <a:xfrm>
            <a:off x="5368852" y="3707223"/>
            <a:ext cx="3471984" cy="5389152"/>
            <a:chOff x="0" y="0"/>
            <a:chExt cx="1515823" cy="2352834"/>
          </a:xfrm>
        </p:grpSpPr>
        <p:sp>
          <p:nvSpPr>
            <p:cNvPr id="13" name="Freeform 13"/>
            <p:cNvSpPr/>
            <p:nvPr/>
          </p:nvSpPr>
          <p:spPr>
            <a:xfrm>
              <a:off x="10160" y="16510"/>
              <a:ext cx="1492963" cy="2324894"/>
            </a:xfrm>
            <a:custGeom>
              <a:avLst/>
              <a:gdLst/>
              <a:ahLst/>
              <a:cxnLst/>
              <a:rect l="l" t="t" r="r" b="b"/>
              <a:pathLst>
                <a:path w="1492963" h="2324894">
                  <a:moveTo>
                    <a:pt x="1492963" y="2324894"/>
                  </a:moveTo>
                  <a:lnTo>
                    <a:pt x="0" y="2317274"/>
                  </a:lnTo>
                  <a:lnTo>
                    <a:pt x="0" y="819561"/>
                  </a:lnTo>
                  <a:lnTo>
                    <a:pt x="17780" y="19050"/>
                  </a:lnTo>
                  <a:lnTo>
                    <a:pt x="742284" y="0"/>
                  </a:lnTo>
                  <a:lnTo>
                    <a:pt x="1473913" y="5080"/>
                  </a:lnTo>
                  <a:close/>
                </a:path>
              </a:pathLst>
            </a:custGeom>
            <a:solidFill>
              <a:srgbClr val="000000">
                <a:alpha val="0"/>
              </a:srgbClr>
            </a:solidFill>
          </p:spPr>
        </p:sp>
        <p:sp>
          <p:nvSpPr>
            <p:cNvPr id="14" name="Freeform 14"/>
            <p:cNvSpPr/>
            <p:nvPr/>
          </p:nvSpPr>
          <p:spPr>
            <a:xfrm>
              <a:off x="-3810" y="0"/>
              <a:ext cx="1522173" cy="2351564"/>
            </a:xfrm>
            <a:custGeom>
              <a:avLst/>
              <a:gdLst/>
              <a:ahLst/>
              <a:cxnLst/>
              <a:rect l="l" t="t" r="r" b="b"/>
              <a:pathLst>
                <a:path w="1522173" h="2351564">
                  <a:moveTo>
                    <a:pt x="1487883" y="21590"/>
                  </a:moveTo>
                  <a:cubicBezTo>
                    <a:pt x="1489153" y="34290"/>
                    <a:pt x="1489153" y="44450"/>
                    <a:pt x="1490423" y="54610"/>
                  </a:cubicBezTo>
                  <a:cubicBezTo>
                    <a:pt x="1492963" y="98777"/>
                    <a:pt x="1494233" y="148642"/>
                    <a:pt x="1496773" y="196727"/>
                  </a:cubicBezTo>
                  <a:cubicBezTo>
                    <a:pt x="1496773" y="266182"/>
                    <a:pt x="1509473" y="1635696"/>
                    <a:pt x="1515823" y="1705152"/>
                  </a:cubicBezTo>
                  <a:cubicBezTo>
                    <a:pt x="1522173" y="1810225"/>
                    <a:pt x="1518363" y="1917079"/>
                    <a:pt x="1518363" y="2022152"/>
                  </a:cubicBezTo>
                  <a:cubicBezTo>
                    <a:pt x="1518363" y="2114759"/>
                    <a:pt x="1519633" y="2200243"/>
                    <a:pt x="1520903" y="2290604"/>
                  </a:cubicBezTo>
                  <a:cubicBezTo>
                    <a:pt x="1520903" y="2312194"/>
                    <a:pt x="1520903" y="2326164"/>
                    <a:pt x="1520903" y="2350294"/>
                  </a:cubicBezTo>
                  <a:cubicBezTo>
                    <a:pt x="1498043" y="2350294"/>
                    <a:pt x="1477723" y="2351564"/>
                    <a:pt x="1458027" y="2350294"/>
                  </a:cubicBezTo>
                  <a:cubicBezTo>
                    <a:pt x="1385391" y="2345214"/>
                    <a:pt x="1311638" y="2351564"/>
                    <a:pt x="1239002" y="2346484"/>
                  </a:cubicBezTo>
                  <a:cubicBezTo>
                    <a:pt x="1195421" y="2342674"/>
                    <a:pt x="1152957" y="2345214"/>
                    <a:pt x="1109375" y="2342674"/>
                  </a:cubicBezTo>
                  <a:cubicBezTo>
                    <a:pt x="1089261" y="2341404"/>
                    <a:pt x="1069146" y="2340134"/>
                    <a:pt x="1049032" y="2338864"/>
                  </a:cubicBezTo>
                  <a:cubicBezTo>
                    <a:pt x="1036739" y="2338864"/>
                    <a:pt x="1025565" y="2340134"/>
                    <a:pt x="1013273" y="2340134"/>
                  </a:cubicBezTo>
                  <a:cubicBezTo>
                    <a:pt x="981983" y="2338864"/>
                    <a:pt x="895938" y="2340134"/>
                    <a:pt x="864649" y="2338864"/>
                  </a:cubicBezTo>
                  <a:cubicBezTo>
                    <a:pt x="842299" y="2337594"/>
                    <a:pt x="395310" y="2346484"/>
                    <a:pt x="372961" y="2345214"/>
                  </a:cubicBezTo>
                  <a:cubicBezTo>
                    <a:pt x="367373" y="2345214"/>
                    <a:pt x="360668" y="2346484"/>
                    <a:pt x="355081" y="2346484"/>
                  </a:cubicBezTo>
                  <a:cubicBezTo>
                    <a:pt x="341671" y="2346484"/>
                    <a:pt x="329379" y="2347754"/>
                    <a:pt x="315969" y="2347754"/>
                  </a:cubicBezTo>
                  <a:cubicBezTo>
                    <a:pt x="282445" y="2347754"/>
                    <a:pt x="250038" y="2346484"/>
                    <a:pt x="216514" y="2345214"/>
                  </a:cubicBezTo>
                  <a:cubicBezTo>
                    <a:pt x="196400" y="2343944"/>
                    <a:pt x="176285" y="2342674"/>
                    <a:pt x="157288" y="2341404"/>
                  </a:cubicBezTo>
                  <a:cubicBezTo>
                    <a:pt x="121529" y="2340134"/>
                    <a:pt x="85770" y="2338864"/>
                    <a:pt x="48260" y="2338864"/>
                  </a:cubicBezTo>
                  <a:cubicBezTo>
                    <a:pt x="38100" y="2338864"/>
                    <a:pt x="29210" y="2338864"/>
                    <a:pt x="19050" y="2337594"/>
                  </a:cubicBezTo>
                  <a:cubicBezTo>
                    <a:pt x="10160" y="2336324"/>
                    <a:pt x="5080" y="2329974"/>
                    <a:pt x="7620" y="2321084"/>
                  </a:cubicBezTo>
                  <a:cubicBezTo>
                    <a:pt x="16510" y="2289288"/>
                    <a:pt x="12700" y="2244765"/>
                    <a:pt x="11430" y="2198462"/>
                  </a:cubicBezTo>
                  <a:cubicBezTo>
                    <a:pt x="10160" y="2104074"/>
                    <a:pt x="6350" y="2011467"/>
                    <a:pt x="7620" y="1917079"/>
                  </a:cubicBezTo>
                  <a:cubicBezTo>
                    <a:pt x="5080" y="1799539"/>
                    <a:pt x="0" y="344541"/>
                    <a:pt x="7620" y="225221"/>
                  </a:cubicBezTo>
                  <a:cubicBezTo>
                    <a:pt x="8890" y="202069"/>
                    <a:pt x="7620" y="177137"/>
                    <a:pt x="8890" y="153985"/>
                  </a:cubicBezTo>
                  <a:cubicBezTo>
                    <a:pt x="10160" y="116586"/>
                    <a:pt x="12700" y="75625"/>
                    <a:pt x="13970" y="44450"/>
                  </a:cubicBezTo>
                  <a:cubicBezTo>
                    <a:pt x="13970" y="41910"/>
                    <a:pt x="15240" y="39370"/>
                    <a:pt x="16510" y="38100"/>
                  </a:cubicBezTo>
                  <a:cubicBezTo>
                    <a:pt x="38100" y="35560"/>
                    <a:pt x="57833" y="30480"/>
                    <a:pt x="75713" y="29210"/>
                  </a:cubicBezTo>
                  <a:cubicBezTo>
                    <a:pt x="105884" y="25400"/>
                    <a:pt x="136056" y="22860"/>
                    <a:pt x="167345" y="20320"/>
                  </a:cubicBezTo>
                  <a:cubicBezTo>
                    <a:pt x="188577" y="17780"/>
                    <a:pt x="209809" y="16510"/>
                    <a:pt x="229924" y="13970"/>
                  </a:cubicBezTo>
                  <a:cubicBezTo>
                    <a:pt x="250038" y="11430"/>
                    <a:pt x="271270" y="8890"/>
                    <a:pt x="291385" y="8890"/>
                  </a:cubicBezTo>
                  <a:cubicBezTo>
                    <a:pt x="313734" y="7620"/>
                    <a:pt x="336084" y="10160"/>
                    <a:pt x="358433" y="8890"/>
                  </a:cubicBezTo>
                  <a:cubicBezTo>
                    <a:pt x="386370" y="8890"/>
                    <a:pt x="892585" y="6350"/>
                    <a:pt x="920522" y="5080"/>
                  </a:cubicBezTo>
                  <a:cubicBezTo>
                    <a:pt x="947342" y="3810"/>
                    <a:pt x="974161" y="2540"/>
                    <a:pt x="1002098" y="2540"/>
                  </a:cubicBezTo>
                  <a:cubicBezTo>
                    <a:pt x="1047914" y="1270"/>
                    <a:pt x="1092613" y="0"/>
                    <a:pt x="1138430" y="0"/>
                  </a:cubicBezTo>
                  <a:cubicBezTo>
                    <a:pt x="1157427" y="0"/>
                    <a:pt x="1177541" y="2540"/>
                    <a:pt x="1196538" y="2540"/>
                  </a:cubicBezTo>
                  <a:cubicBezTo>
                    <a:pt x="1249059" y="3810"/>
                    <a:pt x="1302698" y="5080"/>
                    <a:pt x="1355219" y="7620"/>
                  </a:cubicBezTo>
                  <a:cubicBezTo>
                    <a:pt x="1383156" y="8890"/>
                    <a:pt x="1411093" y="12700"/>
                    <a:pt x="1439030" y="16510"/>
                  </a:cubicBezTo>
                  <a:cubicBezTo>
                    <a:pt x="1445735" y="16510"/>
                    <a:pt x="1452439" y="16510"/>
                    <a:pt x="1458027" y="16510"/>
                  </a:cubicBezTo>
                  <a:cubicBezTo>
                    <a:pt x="1468833" y="17780"/>
                    <a:pt x="1477723" y="20320"/>
                    <a:pt x="1487883" y="21590"/>
                  </a:cubicBezTo>
                  <a:close/>
                  <a:moveTo>
                    <a:pt x="1498043" y="2333784"/>
                  </a:moveTo>
                  <a:cubicBezTo>
                    <a:pt x="1499313" y="2317274"/>
                    <a:pt x="1500583" y="2304574"/>
                    <a:pt x="1500583" y="2291874"/>
                  </a:cubicBezTo>
                  <a:cubicBezTo>
                    <a:pt x="1499313" y="2191338"/>
                    <a:pt x="1498043" y="2096950"/>
                    <a:pt x="1498043" y="1995439"/>
                  </a:cubicBezTo>
                  <a:cubicBezTo>
                    <a:pt x="1498043" y="1949135"/>
                    <a:pt x="1500583" y="1902832"/>
                    <a:pt x="1499313" y="1856528"/>
                  </a:cubicBezTo>
                  <a:cubicBezTo>
                    <a:pt x="1499313" y="1813787"/>
                    <a:pt x="1498043" y="1769264"/>
                    <a:pt x="1496773" y="1726522"/>
                  </a:cubicBezTo>
                  <a:cubicBezTo>
                    <a:pt x="1491693" y="1660629"/>
                    <a:pt x="1480263" y="296457"/>
                    <a:pt x="1480263" y="230564"/>
                  </a:cubicBezTo>
                  <a:cubicBezTo>
                    <a:pt x="1477723" y="175356"/>
                    <a:pt x="1475183" y="118367"/>
                    <a:pt x="1472643" y="63500"/>
                  </a:cubicBezTo>
                  <a:cubicBezTo>
                    <a:pt x="1471373" y="44450"/>
                    <a:pt x="1470103" y="43180"/>
                    <a:pt x="1454674" y="41910"/>
                  </a:cubicBezTo>
                  <a:cubicBezTo>
                    <a:pt x="1451322" y="41910"/>
                    <a:pt x="1449087" y="41910"/>
                    <a:pt x="1445735" y="40640"/>
                  </a:cubicBezTo>
                  <a:cubicBezTo>
                    <a:pt x="1417798" y="36830"/>
                    <a:pt x="1388743" y="31750"/>
                    <a:pt x="1360807" y="30480"/>
                  </a:cubicBezTo>
                  <a:cubicBezTo>
                    <a:pt x="1292641" y="26670"/>
                    <a:pt x="1223357" y="25400"/>
                    <a:pt x="1155192" y="22860"/>
                  </a:cubicBezTo>
                  <a:cubicBezTo>
                    <a:pt x="1145134" y="22860"/>
                    <a:pt x="1133960" y="22860"/>
                    <a:pt x="1123902" y="22860"/>
                  </a:cubicBezTo>
                  <a:cubicBezTo>
                    <a:pt x="1107140" y="22860"/>
                    <a:pt x="1090378" y="22860"/>
                    <a:pt x="1074734" y="22860"/>
                  </a:cubicBezTo>
                  <a:cubicBezTo>
                    <a:pt x="1038974" y="22860"/>
                    <a:pt x="1003215" y="22860"/>
                    <a:pt x="968574" y="24130"/>
                  </a:cubicBezTo>
                  <a:cubicBezTo>
                    <a:pt x="938402" y="25400"/>
                    <a:pt x="429952" y="29210"/>
                    <a:pt x="399780" y="29210"/>
                  </a:cubicBezTo>
                  <a:cubicBezTo>
                    <a:pt x="350611" y="29210"/>
                    <a:pt x="301442" y="26670"/>
                    <a:pt x="252273" y="33020"/>
                  </a:cubicBezTo>
                  <a:cubicBezTo>
                    <a:pt x="226572" y="36830"/>
                    <a:pt x="201987" y="36830"/>
                    <a:pt x="177403" y="38100"/>
                  </a:cubicBezTo>
                  <a:cubicBezTo>
                    <a:pt x="134939" y="41910"/>
                    <a:pt x="92475" y="45720"/>
                    <a:pt x="49530" y="50800"/>
                  </a:cubicBezTo>
                  <a:cubicBezTo>
                    <a:pt x="36830" y="50800"/>
                    <a:pt x="34290" y="53340"/>
                    <a:pt x="33020" y="70282"/>
                  </a:cubicBezTo>
                  <a:cubicBezTo>
                    <a:pt x="31750" y="102339"/>
                    <a:pt x="31750" y="134395"/>
                    <a:pt x="30480" y="166451"/>
                  </a:cubicBezTo>
                  <a:cubicBezTo>
                    <a:pt x="29210" y="219878"/>
                    <a:pt x="26670" y="271524"/>
                    <a:pt x="25400" y="324952"/>
                  </a:cubicBezTo>
                  <a:cubicBezTo>
                    <a:pt x="20320" y="381940"/>
                    <a:pt x="26670" y="1774607"/>
                    <a:pt x="29210" y="1831596"/>
                  </a:cubicBezTo>
                  <a:cubicBezTo>
                    <a:pt x="29210" y="1892146"/>
                    <a:pt x="29210" y="1954478"/>
                    <a:pt x="30480" y="2015029"/>
                  </a:cubicBezTo>
                  <a:cubicBezTo>
                    <a:pt x="30480" y="2059551"/>
                    <a:pt x="33020" y="2104074"/>
                    <a:pt x="33020" y="2148596"/>
                  </a:cubicBezTo>
                  <a:cubicBezTo>
                    <a:pt x="33020" y="2196681"/>
                    <a:pt x="33020" y="2244765"/>
                    <a:pt x="31750" y="2291874"/>
                  </a:cubicBezTo>
                  <a:cubicBezTo>
                    <a:pt x="31750" y="2295684"/>
                    <a:pt x="31750" y="2298224"/>
                    <a:pt x="31750" y="2302034"/>
                  </a:cubicBezTo>
                  <a:cubicBezTo>
                    <a:pt x="31750" y="2312194"/>
                    <a:pt x="35560" y="2316004"/>
                    <a:pt x="44450" y="2316004"/>
                  </a:cubicBezTo>
                  <a:cubicBezTo>
                    <a:pt x="60068" y="2316004"/>
                    <a:pt x="75713" y="2317274"/>
                    <a:pt x="90240" y="2317274"/>
                  </a:cubicBezTo>
                  <a:cubicBezTo>
                    <a:pt x="111472" y="2317274"/>
                    <a:pt x="133821" y="2314734"/>
                    <a:pt x="155053" y="2317274"/>
                  </a:cubicBezTo>
                  <a:cubicBezTo>
                    <a:pt x="189695" y="2321084"/>
                    <a:pt x="224337" y="2323624"/>
                    <a:pt x="258978" y="2322354"/>
                  </a:cubicBezTo>
                  <a:cubicBezTo>
                    <a:pt x="281328" y="2321084"/>
                    <a:pt x="302560" y="2323624"/>
                    <a:pt x="324909" y="2323624"/>
                  </a:cubicBezTo>
                  <a:cubicBezTo>
                    <a:pt x="357316" y="2323624"/>
                    <a:pt x="389723" y="2322354"/>
                    <a:pt x="422129" y="2323624"/>
                  </a:cubicBezTo>
                  <a:cubicBezTo>
                    <a:pt x="470181" y="2324894"/>
                    <a:pt x="997628" y="2314734"/>
                    <a:pt x="1046797" y="2317274"/>
                  </a:cubicBezTo>
                  <a:cubicBezTo>
                    <a:pt x="1068029" y="2318544"/>
                    <a:pt x="1089261" y="2319814"/>
                    <a:pt x="1109375" y="2319814"/>
                  </a:cubicBezTo>
                  <a:cubicBezTo>
                    <a:pt x="1146252" y="2322354"/>
                    <a:pt x="1182011" y="2318544"/>
                    <a:pt x="1218888" y="2322354"/>
                  </a:cubicBezTo>
                  <a:cubicBezTo>
                    <a:pt x="1249059" y="2324894"/>
                    <a:pt x="1279231" y="2324894"/>
                    <a:pt x="1309403" y="2327434"/>
                  </a:cubicBezTo>
                  <a:cubicBezTo>
                    <a:pt x="1354102" y="2331244"/>
                    <a:pt x="1398801" y="2333784"/>
                    <a:pt x="1443500" y="2335054"/>
                  </a:cubicBezTo>
                  <a:cubicBezTo>
                    <a:pt x="1460262" y="2335054"/>
                    <a:pt x="1477723" y="2333784"/>
                    <a:pt x="1498043" y="2333784"/>
                  </a:cubicBezTo>
                  <a:close/>
                </a:path>
              </a:pathLst>
            </a:custGeom>
            <a:solidFill>
              <a:srgbClr val="FCD7D7"/>
            </a:solidFill>
          </p:spPr>
        </p:sp>
      </p:grpSp>
      <p:grpSp>
        <p:nvGrpSpPr>
          <p:cNvPr id="15" name="Group 15"/>
          <p:cNvGrpSpPr/>
          <p:nvPr/>
        </p:nvGrpSpPr>
        <p:grpSpPr>
          <a:xfrm rot="-10800000">
            <a:off x="5405234" y="3707223"/>
            <a:ext cx="3555617" cy="762485"/>
            <a:chOff x="0" y="0"/>
            <a:chExt cx="1486737" cy="318824"/>
          </a:xfrm>
        </p:grpSpPr>
        <p:sp>
          <p:nvSpPr>
            <p:cNvPr id="16" name="Freeform 16"/>
            <p:cNvSpPr/>
            <p:nvPr/>
          </p:nvSpPr>
          <p:spPr>
            <a:xfrm>
              <a:off x="10160" y="16510"/>
              <a:ext cx="1463877" cy="290884"/>
            </a:xfrm>
            <a:custGeom>
              <a:avLst/>
              <a:gdLst/>
              <a:ahLst/>
              <a:cxnLst/>
              <a:rect l="l" t="t" r="r" b="b"/>
              <a:pathLst>
                <a:path w="1463877" h="290884">
                  <a:moveTo>
                    <a:pt x="1463877" y="290884"/>
                  </a:moveTo>
                  <a:lnTo>
                    <a:pt x="0" y="283264"/>
                  </a:lnTo>
                  <a:lnTo>
                    <a:pt x="0" y="114113"/>
                  </a:lnTo>
                  <a:lnTo>
                    <a:pt x="17780" y="19050"/>
                  </a:lnTo>
                  <a:lnTo>
                    <a:pt x="727778" y="0"/>
                  </a:lnTo>
                  <a:lnTo>
                    <a:pt x="1444827" y="5080"/>
                  </a:lnTo>
                  <a:close/>
                </a:path>
              </a:pathLst>
            </a:custGeom>
            <a:solidFill>
              <a:srgbClr val="FCD7D7"/>
            </a:solidFill>
          </p:spPr>
        </p:sp>
        <p:sp>
          <p:nvSpPr>
            <p:cNvPr id="17" name="Freeform 17"/>
            <p:cNvSpPr/>
            <p:nvPr/>
          </p:nvSpPr>
          <p:spPr>
            <a:xfrm>
              <a:off x="-3810" y="0"/>
              <a:ext cx="1493087" cy="317554"/>
            </a:xfrm>
            <a:custGeom>
              <a:avLst/>
              <a:gdLst/>
              <a:ahLst/>
              <a:cxnLst/>
              <a:rect l="l" t="t" r="r" b="b"/>
              <a:pathLst>
                <a:path w="1493087" h="317554">
                  <a:moveTo>
                    <a:pt x="1458797" y="21590"/>
                  </a:moveTo>
                  <a:cubicBezTo>
                    <a:pt x="1460067" y="34290"/>
                    <a:pt x="1460067" y="44450"/>
                    <a:pt x="1461337" y="54610"/>
                  </a:cubicBezTo>
                  <a:cubicBezTo>
                    <a:pt x="1463877" y="67305"/>
                    <a:pt x="1465147" y="71587"/>
                    <a:pt x="1467687" y="75717"/>
                  </a:cubicBezTo>
                  <a:cubicBezTo>
                    <a:pt x="1467687" y="81681"/>
                    <a:pt x="1480387" y="199294"/>
                    <a:pt x="1486737" y="205259"/>
                  </a:cubicBezTo>
                  <a:cubicBezTo>
                    <a:pt x="1493087" y="214283"/>
                    <a:pt x="1489277" y="223459"/>
                    <a:pt x="1489277" y="232483"/>
                  </a:cubicBezTo>
                  <a:cubicBezTo>
                    <a:pt x="1489277" y="240436"/>
                    <a:pt x="1490547" y="247777"/>
                    <a:pt x="1491817" y="256594"/>
                  </a:cubicBezTo>
                  <a:cubicBezTo>
                    <a:pt x="1491817" y="278184"/>
                    <a:pt x="1491817" y="292154"/>
                    <a:pt x="1491817" y="316284"/>
                  </a:cubicBezTo>
                  <a:cubicBezTo>
                    <a:pt x="1468957" y="316284"/>
                    <a:pt x="1448637" y="317554"/>
                    <a:pt x="1429035" y="316284"/>
                  </a:cubicBezTo>
                  <a:cubicBezTo>
                    <a:pt x="1357898" y="311204"/>
                    <a:pt x="1285668" y="317554"/>
                    <a:pt x="1214531" y="312474"/>
                  </a:cubicBezTo>
                  <a:cubicBezTo>
                    <a:pt x="1171849" y="308664"/>
                    <a:pt x="1130262" y="311204"/>
                    <a:pt x="1087580" y="308664"/>
                  </a:cubicBezTo>
                  <a:cubicBezTo>
                    <a:pt x="1067881" y="307394"/>
                    <a:pt x="1048182" y="306124"/>
                    <a:pt x="1028482" y="304854"/>
                  </a:cubicBezTo>
                  <a:cubicBezTo>
                    <a:pt x="1016444" y="304854"/>
                    <a:pt x="1005500" y="306124"/>
                    <a:pt x="993461" y="306124"/>
                  </a:cubicBezTo>
                  <a:cubicBezTo>
                    <a:pt x="962818" y="304854"/>
                    <a:pt x="878549" y="306124"/>
                    <a:pt x="847905" y="304854"/>
                  </a:cubicBezTo>
                  <a:cubicBezTo>
                    <a:pt x="826017" y="303584"/>
                    <a:pt x="388255" y="312474"/>
                    <a:pt x="366367" y="311204"/>
                  </a:cubicBezTo>
                  <a:cubicBezTo>
                    <a:pt x="360895" y="311204"/>
                    <a:pt x="354328" y="312474"/>
                    <a:pt x="348856" y="312474"/>
                  </a:cubicBezTo>
                  <a:cubicBezTo>
                    <a:pt x="335723" y="312474"/>
                    <a:pt x="323685" y="313744"/>
                    <a:pt x="310552" y="313744"/>
                  </a:cubicBezTo>
                  <a:cubicBezTo>
                    <a:pt x="277720" y="313744"/>
                    <a:pt x="245982" y="312474"/>
                    <a:pt x="213150" y="311204"/>
                  </a:cubicBezTo>
                  <a:cubicBezTo>
                    <a:pt x="193451" y="309934"/>
                    <a:pt x="173751" y="308664"/>
                    <a:pt x="155146" y="307394"/>
                  </a:cubicBezTo>
                  <a:cubicBezTo>
                    <a:pt x="120126" y="306124"/>
                    <a:pt x="85105" y="304854"/>
                    <a:pt x="48260" y="304854"/>
                  </a:cubicBezTo>
                  <a:cubicBezTo>
                    <a:pt x="38100" y="304854"/>
                    <a:pt x="29210" y="304854"/>
                    <a:pt x="19050" y="303584"/>
                  </a:cubicBezTo>
                  <a:cubicBezTo>
                    <a:pt x="10160" y="302314"/>
                    <a:pt x="5080" y="295964"/>
                    <a:pt x="7620" y="287074"/>
                  </a:cubicBezTo>
                  <a:cubicBezTo>
                    <a:pt x="16510" y="255424"/>
                    <a:pt x="12700" y="251600"/>
                    <a:pt x="11430" y="247624"/>
                  </a:cubicBezTo>
                  <a:cubicBezTo>
                    <a:pt x="10160" y="239518"/>
                    <a:pt x="6350" y="231565"/>
                    <a:pt x="7620" y="223459"/>
                  </a:cubicBezTo>
                  <a:cubicBezTo>
                    <a:pt x="5080" y="213365"/>
                    <a:pt x="0" y="88411"/>
                    <a:pt x="7620" y="78164"/>
                  </a:cubicBezTo>
                  <a:cubicBezTo>
                    <a:pt x="8890" y="76175"/>
                    <a:pt x="7620" y="74034"/>
                    <a:pt x="8890" y="72046"/>
                  </a:cubicBezTo>
                  <a:cubicBezTo>
                    <a:pt x="10160" y="68834"/>
                    <a:pt x="12700" y="65317"/>
                    <a:pt x="13970" y="44450"/>
                  </a:cubicBezTo>
                  <a:cubicBezTo>
                    <a:pt x="13970" y="41910"/>
                    <a:pt x="15240" y="39370"/>
                    <a:pt x="16510" y="38100"/>
                  </a:cubicBezTo>
                  <a:cubicBezTo>
                    <a:pt x="38100" y="35560"/>
                    <a:pt x="57744" y="30480"/>
                    <a:pt x="75255" y="29210"/>
                  </a:cubicBezTo>
                  <a:cubicBezTo>
                    <a:pt x="104804" y="25400"/>
                    <a:pt x="134353" y="22860"/>
                    <a:pt x="164996" y="20320"/>
                  </a:cubicBezTo>
                  <a:cubicBezTo>
                    <a:pt x="185790" y="17780"/>
                    <a:pt x="206584" y="16510"/>
                    <a:pt x="226283" y="13970"/>
                  </a:cubicBezTo>
                  <a:cubicBezTo>
                    <a:pt x="245982" y="11430"/>
                    <a:pt x="266776" y="8890"/>
                    <a:pt x="286475" y="8890"/>
                  </a:cubicBezTo>
                  <a:cubicBezTo>
                    <a:pt x="308363" y="7620"/>
                    <a:pt x="330251" y="10160"/>
                    <a:pt x="352140" y="8890"/>
                  </a:cubicBezTo>
                  <a:cubicBezTo>
                    <a:pt x="379500" y="8890"/>
                    <a:pt x="875265" y="6350"/>
                    <a:pt x="902626" y="5080"/>
                  </a:cubicBezTo>
                  <a:cubicBezTo>
                    <a:pt x="928891" y="3810"/>
                    <a:pt x="955157" y="2540"/>
                    <a:pt x="982517" y="2540"/>
                  </a:cubicBezTo>
                  <a:cubicBezTo>
                    <a:pt x="1027388" y="1270"/>
                    <a:pt x="1071164" y="0"/>
                    <a:pt x="1116035" y="0"/>
                  </a:cubicBezTo>
                  <a:cubicBezTo>
                    <a:pt x="1134640" y="0"/>
                    <a:pt x="1154339" y="2540"/>
                    <a:pt x="1172944" y="2540"/>
                  </a:cubicBezTo>
                  <a:cubicBezTo>
                    <a:pt x="1224381" y="3810"/>
                    <a:pt x="1276912" y="5080"/>
                    <a:pt x="1328349" y="7620"/>
                  </a:cubicBezTo>
                  <a:cubicBezTo>
                    <a:pt x="1355710" y="8890"/>
                    <a:pt x="1383070" y="12700"/>
                    <a:pt x="1410430" y="16510"/>
                  </a:cubicBezTo>
                  <a:cubicBezTo>
                    <a:pt x="1416996" y="16510"/>
                    <a:pt x="1423563" y="16510"/>
                    <a:pt x="1429035" y="16510"/>
                  </a:cubicBezTo>
                  <a:cubicBezTo>
                    <a:pt x="1439747" y="17780"/>
                    <a:pt x="1448637" y="20320"/>
                    <a:pt x="1458797" y="21590"/>
                  </a:cubicBezTo>
                  <a:close/>
                  <a:moveTo>
                    <a:pt x="1468957" y="299774"/>
                  </a:moveTo>
                  <a:cubicBezTo>
                    <a:pt x="1470227" y="283264"/>
                    <a:pt x="1471497" y="270564"/>
                    <a:pt x="1471497" y="257864"/>
                  </a:cubicBezTo>
                  <a:cubicBezTo>
                    <a:pt x="1470227" y="247012"/>
                    <a:pt x="1468957" y="238906"/>
                    <a:pt x="1468957" y="230189"/>
                  </a:cubicBezTo>
                  <a:cubicBezTo>
                    <a:pt x="1468957" y="226212"/>
                    <a:pt x="1471497" y="222236"/>
                    <a:pt x="1470227" y="218259"/>
                  </a:cubicBezTo>
                  <a:cubicBezTo>
                    <a:pt x="1470227" y="214588"/>
                    <a:pt x="1468957" y="210765"/>
                    <a:pt x="1467687" y="207094"/>
                  </a:cubicBezTo>
                  <a:cubicBezTo>
                    <a:pt x="1462607" y="201435"/>
                    <a:pt x="1451177" y="84281"/>
                    <a:pt x="1451177" y="78623"/>
                  </a:cubicBezTo>
                  <a:cubicBezTo>
                    <a:pt x="1448637" y="73881"/>
                    <a:pt x="1446097" y="68987"/>
                    <a:pt x="1443557" y="63500"/>
                  </a:cubicBezTo>
                  <a:cubicBezTo>
                    <a:pt x="1442287" y="44450"/>
                    <a:pt x="1441017" y="43180"/>
                    <a:pt x="1425752" y="41910"/>
                  </a:cubicBezTo>
                  <a:cubicBezTo>
                    <a:pt x="1422468" y="41910"/>
                    <a:pt x="1420280" y="41910"/>
                    <a:pt x="1416996" y="40640"/>
                  </a:cubicBezTo>
                  <a:cubicBezTo>
                    <a:pt x="1389636" y="36830"/>
                    <a:pt x="1361182" y="31750"/>
                    <a:pt x="1333822" y="30480"/>
                  </a:cubicBezTo>
                  <a:cubicBezTo>
                    <a:pt x="1267063" y="26670"/>
                    <a:pt x="1199210" y="25400"/>
                    <a:pt x="1132451" y="22860"/>
                  </a:cubicBezTo>
                  <a:cubicBezTo>
                    <a:pt x="1122601" y="22860"/>
                    <a:pt x="1111657" y="22860"/>
                    <a:pt x="1101808" y="22860"/>
                  </a:cubicBezTo>
                  <a:cubicBezTo>
                    <a:pt x="1085391" y="22860"/>
                    <a:pt x="1068975" y="22860"/>
                    <a:pt x="1053654" y="22860"/>
                  </a:cubicBezTo>
                  <a:cubicBezTo>
                    <a:pt x="1018633" y="22860"/>
                    <a:pt x="983612" y="22860"/>
                    <a:pt x="949685" y="24130"/>
                  </a:cubicBezTo>
                  <a:cubicBezTo>
                    <a:pt x="920136" y="25400"/>
                    <a:pt x="422181" y="29210"/>
                    <a:pt x="392633" y="29210"/>
                  </a:cubicBezTo>
                  <a:cubicBezTo>
                    <a:pt x="344479" y="29210"/>
                    <a:pt x="296325" y="26670"/>
                    <a:pt x="248171" y="33020"/>
                  </a:cubicBezTo>
                  <a:cubicBezTo>
                    <a:pt x="223000" y="36830"/>
                    <a:pt x="198923" y="36830"/>
                    <a:pt x="174846" y="38100"/>
                  </a:cubicBezTo>
                  <a:cubicBezTo>
                    <a:pt x="133258" y="41910"/>
                    <a:pt x="91671" y="45720"/>
                    <a:pt x="49530" y="50800"/>
                  </a:cubicBezTo>
                  <a:cubicBezTo>
                    <a:pt x="36830" y="50800"/>
                    <a:pt x="34290" y="53340"/>
                    <a:pt x="33020" y="64858"/>
                  </a:cubicBezTo>
                  <a:cubicBezTo>
                    <a:pt x="31750" y="67611"/>
                    <a:pt x="31750" y="70364"/>
                    <a:pt x="30480" y="73117"/>
                  </a:cubicBezTo>
                  <a:cubicBezTo>
                    <a:pt x="29210" y="77705"/>
                    <a:pt x="26670" y="82140"/>
                    <a:pt x="25400" y="86729"/>
                  </a:cubicBezTo>
                  <a:cubicBezTo>
                    <a:pt x="20320" y="91623"/>
                    <a:pt x="26670" y="211224"/>
                    <a:pt x="29210" y="216118"/>
                  </a:cubicBezTo>
                  <a:cubicBezTo>
                    <a:pt x="29210" y="221318"/>
                    <a:pt x="29210" y="226671"/>
                    <a:pt x="30480" y="231871"/>
                  </a:cubicBezTo>
                  <a:cubicBezTo>
                    <a:pt x="30480" y="235694"/>
                    <a:pt x="33020" y="239518"/>
                    <a:pt x="33020" y="243342"/>
                  </a:cubicBezTo>
                  <a:cubicBezTo>
                    <a:pt x="33020" y="247471"/>
                    <a:pt x="33020" y="251600"/>
                    <a:pt x="31750" y="257864"/>
                  </a:cubicBezTo>
                  <a:cubicBezTo>
                    <a:pt x="31750" y="261674"/>
                    <a:pt x="31750" y="264214"/>
                    <a:pt x="31750" y="268024"/>
                  </a:cubicBezTo>
                  <a:cubicBezTo>
                    <a:pt x="31750" y="278184"/>
                    <a:pt x="35560" y="281994"/>
                    <a:pt x="44450" y="281994"/>
                  </a:cubicBezTo>
                  <a:cubicBezTo>
                    <a:pt x="59933" y="281994"/>
                    <a:pt x="75255" y="283264"/>
                    <a:pt x="89482" y="283264"/>
                  </a:cubicBezTo>
                  <a:cubicBezTo>
                    <a:pt x="110276" y="283264"/>
                    <a:pt x="132164" y="280724"/>
                    <a:pt x="152958" y="283264"/>
                  </a:cubicBezTo>
                  <a:cubicBezTo>
                    <a:pt x="186884" y="287074"/>
                    <a:pt x="220811" y="289614"/>
                    <a:pt x="254737" y="288344"/>
                  </a:cubicBezTo>
                  <a:cubicBezTo>
                    <a:pt x="276626" y="287074"/>
                    <a:pt x="297419" y="289614"/>
                    <a:pt x="319307" y="289614"/>
                  </a:cubicBezTo>
                  <a:cubicBezTo>
                    <a:pt x="351045" y="289614"/>
                    <a:pt x="382783" y="288344"/>
                    <a:pt x="414521" y="289614"/>
                  </a:cubicBezTo>
                  <a:cubicBezTo>
                    <a:pt x="461580" y="290884"/>
                    <a:pt x="978140" y="280724"/>
                    <a:pt x="1026294" y="283264"/>
                  </a:cubicBezTo>
                  <a:cubicBezTo>
                    <a:pt x="1047087" y="284534"/>
                    <a:pt x="1067881" y="285804"/>
                    <a:pt x="1087580" y="285804"/>
                  </a:cubicBezTo>
                  <a:cubicBezTo>
                    <a:pt x="1123696" y="288344"/>
                    <a:pt x="1158717" y="284534"/>
                    <a:pt x="1194832" y="288344"/>
                  </a:cubicBezTo>
                  <a:cubicBezTo>
                    <a:pt x="1224381" y="290884"/>
                    <a:pt x="1253930" y="290884"/>
                    <a:pt x="1283479" y="293424"/>
                  </a:cubicBezTo>
                  <a:cubicBezTo>
                    <a:pt x="1327255" y="297234"/>
                    <a:pt x="1371031" y="299774"/>
                    <a:pt x="1414807" y="301044"/>
                  </a:cubicBezTo>
                  <a:cubicBezTo>
                    <a:pt x="1431224" y="301044"/>
                    <a:pt x="1448637" y="299774"/>
                    <a:pt x="1468957" y="299774"/>
                  </a:cubicBezTo>
                  <a:close/>
                </a:path>
              </a:pathLst>
            </a:custGeom>
            <a:solidFill>
              <a:srgbClr val="FCD7D7"/>
            </a:solidFill>
          </p:spPr>
        </p:sp>
      </p:grpSp>
      <p:sp>
        <p:nvSpPr>
          <p:cNvPr id="18" name="TextBox 18"/>
          <p:cNvSpPr txBox="1"/>
          <p:nvPr/>
        </p:nvSpPr>
        <p:spPr>
          <a:xfrm>
            <a:off x="5666003" y="3910665"/>
            <a:ext cx="2877682" cy="397738"/>
          </a:xfrm>
          <a:prstGeom prst="rect">
            <a:avLst/>
          </a:prstGeom>
        </p:spPr>
        <p:txBody>
          <a:bodyPr lIns="0" tIns="0" rIns="0" bIns="0" rtlCol="0" anchor="t">
            <a:spAutoFit/>
          </a:bodyPr>
          <a:lstStyle/>
          <a:p>
            <a:pPr algn="ctr">
              <a:lnSpc>
                <a:spcPts val="2750"/>
              </a:lnSpc>
            </a:pPr>
            <a:r>
              <a:rPr lang="en-US" sz="4000" dirty="0">
                <a:solidFill>
                  <a:srgbClr val="000000"/>
                </a:solidFill>
                <a:latin typeface="Arial" panose="020B0604020202020204" pitchFamily="34" charset="0"/>
                <a:cs typeface="Arial" panose="020B0604020202020204" pitchFamily="34" charset="0"/>
              </a:rPr>
              <a:t>2</a:t>
            </a:r>
          </a:p>
        </p:txBody>
      </p:sp>
      <p:grpSp>
        <p:nvGrpSpPr>
          <p:cNvPr id="19" name="Group 19"/>
          <p:cNvGrpSpPr/>
          <p:nvPr/>
        </p:nvGrpSpPr>
        <p:grpSpPr>
          <a:xfrm>
            <a:off x="9447164" y="3707223"/>
            <a:ext cx="3471984" cy="5389152"/>
            <a:chOff x="0" y="0"/>
            <a:chExt cx="1515823" cy="2352834"/>
          </a:xfrm>
        </p:grpSpPr>
        <p:sp>
          <p:nvSpPr>
            <p:cNvPr id="20" name="Freeform 20"/>
            <p:cNvSpPr/>
            <p:nvPr/>
          </p:nvSpPr>
          <p:spPr>
            <a:xfrm>
              <a:off x="10160" y="16510"/>
              <a:ext cx="1492963" cy="2324894"/>
            </a:xfrm>
            <a:custGeom>
              <a:avLst/>
              <a:gdLst/>
              <a:ahLst/>
              <a:cxnLst/>
              <a:rect l="l" t="t" r="r" b="b"/>
              <a:pathLst>
                <a:path w="1492963" h="2324894">
                  <a:moveTo>
                    <a:pt x="1492963" y="2324894"/>
                  </a:moveTo>
                  <a:lnTo>
                    <a:pt x="0" y="2317274"/>
                  </a:lnTo>
                  <a:lnTo>
                    <a:pt x="0" y="819561"/>
                  </a:lnTo>
                  <a:lnTo>
                    <a:pt x="17780" y="19050"/>
                  </a:lnTo>
                  <a:lnTo>
                    <a:pt x="742284" y="0"/>
                  </a:lnTo>
                  <a:lnTo>
                    <a:pt x="1473913" y="5080"/>
                  </a:lnTo>
                  <a:close/>
                </a:path>
              </a:pathLst>
            </a:custGeom>
            <a:solidFill>
              <a:srgbClr val="000000">
                <a:alpha val="0"/>
              </a:srgbClr>
            </a:solidFill>
          </p:spPr>
        </p:sp>
        <p:sp>
          <p:nvSpPr>
            <p:cNvPr id="21" name="Freeform 21"/>
            <p:cNvSpPr/>
            <p:nvPr/>
          </p:nvSpPr>
          <p:spPr>
            <a:xfrm>
              <a:off x="-3810" y="0"/>
              <a:ext cx="1522173" cy="2351564"/>
            </a:xfrm>
            <a:custGeom>
              <a:avLst/>
              <a:gdLst/>
              <a:ahLst/>
              <a:cxnLst/>
              <a:rect l="l" t="t" r="r" b="b"/>
              <a:pathLst>
                <a:path w="1522173" h="2351564">
                  <a:moveTo>
                    <a:pt x="1487883" y="21590"/>
                  </a:moveTo>
                  <a:cubicBezTo>
                    <a:pt x="1489153" y="34290"/>
                    <a:pt x="1489153" y="44450"/>
                    <a:pt x="1490423" y="54610"/>
                  </a:cubicBezTo>
                  <a:cubicBezTo>
                    <a:pt x="1492963" y="98777"/>
                    <a:pt x="1494233" y="148642"/>
                    <a:pt x="1496773" y="196727"/>
                  </a:cubicBezTo>
                  <a:cubicBezTo>
                    <a:pt x="1496773" y="266182"/>
                    <a:pt x="1509473" y="1635696"/>
                    <a:pt x="1515823" y="1705152"/>
                  </a:cubicBezTo>
                  <a:cubicBezTo>
                    <a:pt x="1522173" y="1810225"/>
                    <a:pt x="1518363" y="1917079"/>
                    <a:pt x="1518363" y="2022152"/>
                  </a:cubicBezTo>
                  <a:cubicBezTo>
                    <a:pt x="1518363" y="2114759"/>
                    <a:pt x="1519633" y="2200243"/>
                    <a:pt x="1520903" y="2290604"/>
                  </a:cubicBezTo>
                  <a:cubicBezTo>
                    <a:pt x="1520903" y="2312194"/>
                    <a:pt x="1520903" y="2326164"/>
                    <a:pt x="1520903" y="2350294"/>
                  </a:cubicBezTo>
                  <a:cubicBezTo>
                    <a:pt x="1498043" y="2350294"/>
                    <a:pt x="1477723" y="2351564"/>
                    <a:pt x="1458027" y="2350294"/>
                  </a:cubicBezTo>
                  <a:cubicBezTo>
                    <a:pt x="1385391" y="2345214"/>
                    <a:pt x="1311638" y="2351564"/>
                    <a:pt x="1239002" y="2346484"/>
                  </a:cubicBezTo>
                  <a:cubicBezTo>
                    <a:pt x="1195421" y="2342674"/>
                    <a:pt x="1152957" y="2345214"/>
                    <a:pt x="1109375" y="2342674"/>
                  </a:cubicBezTo>
                  <a:cubicBezTo>
                    <a:pt x="1089261" y="2341404"/>
                    <a:pt x="1069146" y="2340134"/>
                    <a:pt x="1049032" y="2338864"/>
                  </a:cubicBezTo>
                  <a:cubicBezTo>
                    <a:pt x="1036739" y="2338864"/>
                    <a:pt x="1025565" y="2340134"/>
                    <a:pt x="1013273" y="2340134"/>
                  </a:cubicBezTo>
                  <a:cubicBezTo>
                    <a:pt x="981983" y="2338864"/>
                    <a:pt x="895938" y="2340134"/>
                    <a:pt x="864649" y="2338864"/>
                  </a:cubicBezTo>
                  <a:cubicBezTo>
                    <a:pt x="842299" y="2337594"/>
                    <a:pt x="395310" y="2346484"/>
                    <a:pt x="372961" y="2345214"/>
                  </a:cubicBezTo>
                  <a:cubicBezTo>
                    <a:pt x="367373" y="2345214"/>
                    <a:pt x="360668" y="2346484"/>
                    <a:pt x="355081" y="2346484"/>
                  </a:cubicBezTo>
                  <a:cubicBezTo>
                    <a:pt x="341671" y="2346484"/>
                    <a:pt x="329379" y="2347754"/>
                    <a:pt x="315969" y="2347754"/>
                  </a:cubicBezTo>
                  <a:cubicBezTo>
                    <a:pt x="282445" y="2347754"/>
                    <a:pt x="250038" y="2346484"/>
                    <a:pt x="216514" y="2345214"/>
                  </a:cubicBezTo>
                  <a:cubicBezTo>
                    <a:pt x="196400" y="2343944"/>
                    <a:pt x="176285" y="2342674"/>
                    <a:pt x="157288" y="2341404"/>
                  </a:cubicBezTo>
                  <a:cubicBezTo>
                    <a:pt x="121529" y="2340134"/>
                    <a:pt x="85770" y="2338864"/>
                    <a:pt x="48260" y="2338864"/>
                  </a:cubicBezTo>
                  <a:cubicBezTo>
                    <a:pt x="38100" y="2338864"/>
                    <a:pt x="29210" y="2338864"/>
                    <a:pt x="19050" y="2337594"/>
                  </a:cubicBezTo>
                  <a:cubicBezTo>
                    <a:pt x="10160" y="2336324"/>
                    <a:pt x="5080" y="2329974"/>
                    <a:pt x="7620" y="2321084"/>
                  </a:cubicBezTo>
                  <a:cubicBezTo>
                    <a:pt x="16510" y="2289288"/>
                    <a:pt x="12700" y="2244765"/>
                    <a:pt x="11430" y="2198462"/>
                  </a:cubicBezTo>
                  <a:cubicBezTo>
                    <a:pt x="10160" y="2104074"/>
                    <a:pt x="6350" y="2011467"/>
                    <a:pt x="7620" y="1917079"/>
                  </a:cubicBezTo>
                  <a:cubicBezTo>
                    <a:pt x="5080" y="1799539"/>
                    <a:pt x="0" y="344541"/>
                    <a:pt x="7620" y="225221"/>
                  </a:cubicBezTo>
                  <a:cubicBezTo>
                    <a:pt x="8890" y="202069"/>
                    <a:pt x="7620" y="177137"/>
                    <a:pt x="8890" y="153985"/>
                  </a:cubicBezTo>
                  <a:cubicBezTo>
                    <a:pt x="10160" y="116586"/>
                    <a:pt x="12700" y="75625"/>
                    <a:pt x="13970" y="44450"/>
                  </a:cubicBezTo>
                  <a:cubicBezTo>
                    <a:pt x="13970" y="41910"/>
                    <a:pt x="15240" y="39370"/>
                    <a:pt x="16510" y="38100"/>
                  </a:cubicBezTo>
                  <a:cubicBezTo>
                    <a:pt x="38100" y="35560"/>
                    <a:pt x="57833" y="30480"/>
                    <a:pt x="75713" y="29210"/>
                  </a:cubicBezTo>
                  <a:cubicBezTo>
                    <a:pt x="105884" y="25400"/>
                    <a:pt x="136056" y="22860"/>
                    <a:pt x="167345" y="20320"/>
                  </a:cubicBezTo>
                  <a:cubicBezTo>
                    <a:pt x="188577" y="17780"/>
                    <a:pt x="209809" y="16510"/>
                    <a:pt x="229924" y="13970"/>
                  </a:cubicBezTo>
                  <a:cubicBezTo>
                    <a:pt x="250038" y="11430"/>
                    <a:pt x="271270" y="8890"/>
                    <a:pt x="291385" y="8890"/>
                  </a:cubicBezTo>
                  <a:cubicBezTo>
                    <a:pt x="313734" y="7620"/>
                    <a:pt x="336084" y="10160"/>
                    <a:pt x="358433" y="8890"/>
                  </a:cubicBezTo>
                  <a:cubicBezTo>
                    <a:pt x="386370" y="8890"/>
                    <a:pt x="892585" y="6350"/>
                    <a:pt x="920522" y="5080"/>
                  </a:cubicBezTo>
                  <a:cubicBezTo>
                    <a:pt x="947342" y="3810"/>
                    <a:pt x="974161" y="2540"/>
                    <a:pt x="1002098" y="2540"/>
                  </a:cubicBezTo>
                  <a:cubicBezTo>
                    <a:pt x="1047914" y="1270"/>
                    <a:pt x="1092613" y="0"/>
                    <a:pt x="1138430" y="0"/>
                  </a:cubicBezTo>
                  <a:cubicBezTo>
                    <a:pt x="1157427" y="0"/>
                    <a:pt x="1177541" y="2540"/>
                    <a:pt x="1196538" y="2540"/>
                  </a:cubicBezTo>
                  <a:cubicBezTo>
                    <a:pt x="1249059" y="3810"/>
                    <a:pt x="1302698" y="5080"/>
                    <a:pt x="1355219" y="7620"/>
                  </a:cubicBezTo>
                  <a:cubicBezTo>
                    <a:pt x="1383156" y="8890"/>
                    <a:pt x="1411093" y="12700"/>
                    <a:pt x="1439030" y="16510"/>
                  </a:cubicBezTo>
                  <a:cubicBezTo>
                    <a:pt x="1445735" y="16510"/>
                    <a:pt x="1452439" y="16510"/>
                    <a:pt x="1458027" y="16510"/>
                  </a:cubicBezTo>
                  <a:cubicBezTo>
                    <a:pt x="1468833" y="17780"/>
                    <a:pt x="1477723" y="20320"/>
                    <a:pt x="1487883" y="21590"/>
                  </a:cubicBezTo>
                  <a:close/>
                  <a:moveTo>
                    <a:pt x="1498043" y="2333784"/>
                  </a:moveTo>
                  <a:cubicBezTo>
                    <a:pt x="1499313" y="2317274"/>
                    <a:pt x="1500583" y="2304574"/>
                    <a:pt x="1500583" y="2291874"/>
                  </a:cubicBezTo>
                  <a:cubicBezTo>
                    <a:pt x="1499313" y="2191338"/>
                    <a:pt x="1498043" y="2096950"/>
                    <a:pt x="1498043" y="1995439"/>
                  </a:cubicBezTo>
                  <a:cubicBezTo>
                    <a:pt x="1498043" y="1949135"/>
                    <a:pt x="1500583" y="1902832"/>
                    <a:pt x="1499313" y="1856528"/>
                  </a:cubicBezTo>
                  <a:cubicBezTo>
                    <a:pt x="1499313" y="1813787"/>
                    <a:pt x="1498043" y="1769264"/>
                    <a:pt x="1496773" y="1726522"/>
                  </a:cubicBezTo>
                  <a:cubicBezTo>
                    <a:pt x="1491693" y="1660629"/>
                    <a:pt x="1480263" y="296457"/>
                    <a:pt x="1480263" y="230564"/>
                  </a:cubicBezTo>
                  <a:cubicBezTo>
                    <a:pt x="1477723" y="175356"/>
                    <a:pt x="1475183" y="118367"/>
                    <a:pt x="1472643" y="63500"/>
                  </a:cubicBezTo>
                  <a:cubicBezTo>
                    <a:pt x="1471373" y="44450"/>
                    <a:pt x="1470103" y="43180"/>
                    <a:pt x="1454674" y="41910"/>
                  </a:cubicBezTo>
                  <a:cubicBezTo>
                    <a:pt x="1451322" y="41910"/>
                    <a:pt x="1449087" y="41910"/>
                    <a:pt x="1445735" y="40640"/>
                  </a:cubicBezTo>
                  <a:cubicBezTo>
                    <a:pt x="1417798" y="36830"/>
                    <a:pt x="1388743" y="31750"/>
                    <a:pt x="1360807" y="30480"/>
                  </a:cubicBezTo>
                  <a:cubicBezTo>
                    <a:pt x="1292641" y="26670"/>
                    <a:pt x="1223357" y="25400"/>
                    <a:pt x="1155192" y="22860"/>
                  </a:cubicBezTo>
                  <a:cubicBezTo>
                    <a:pt x="1145134" y="22860"/>
                    <a:pt x="1133960" y="22860"/>
                    <a:pt x="1123902" y="22860"/>
                  </a:cubicBezTo>
                  <a:cubicBezTo>
                    <a:pt x="1107140" y="22860"/>
                    <a:pt x="1090378" y="22860"/>
                    <a:pt x="1074734" y="22860"/>
                  </a:cubicBezTo>
                  <a:cubicBezTo>
                    <a:pt x="1038974" y="22860"/>
                    <a:pt x="1003215" y="22860"/>
                    <a:pt x="968574" y="24130"/>
                  </a:cubicBezTo>
                  <a:cubicBezTo>
                    <a:pt x="938402" y="25400"/>
                    <a:pt x="429952" y="29210"/>
                    <a:pt x="399780" y="29210"/>
                  </a:cubicBezTo>
                  <a:cubicBezTo>
                    <a:pt x="350611" y="29210"/>
                    <a:pt x="301442" y="26670"/>
                    <a:pt x="252273" y="33020"/>
                  </a:cubicBezTo>
                  <a:cubicBezTo>
                    <a:pt x="226572" y="36830"/>
                    <a:pt x="201987" y="36830"/>
                    <a:pt x="177403" y="38100"/>
                  </a:cubicBezTo>
                  <a:cubicBezTo>
                    <a:pt x="134939" y="41910"/>
                    <a:pt x="92475" y="45720"/>
                    <a:pt x="49530" y="50800"/>
                  </a:cubicBezTo>
                  <a:cubicBezTo>
                    <a:pt x="36830" y="50800"/>
                    <a:pt x="34290" y="53340"/>
                    <a:pt x="33020" y="70282"/>
                  </a:cubicBezTo>
                  <a:cubicBezTo>
                    <a:pt x="31750" y="102339"/>
                    <a:pt x="31750" y="134395"/>
                    <a:pt x="30480" y="166451"/>
                  </a:cubicBezTo>
                  <a:cubicBezTo>
                    <a:pt x="29210" y="219878"/>
                    <a:pt x="26670" y="271524"/>
                    <a:pt x="25400" y="324952"/>
                  </a:cubicBezTo>
                  <a:cubicBezTo>
                    <a:pt x="20320" y="381940"/>
                    <a:pt x="26670" y="1774607"/>
                    <a:pt x="29210" y="1831596"/>
                  </a:cubicBezTo>
                  <a:cubicBezTo>
                    <a:pt x="29210" y="1892146"/>
                    <a:pt x="29210" y="1954478"/>
                    <a:pt x="30480" y="2015029"/>
                  </a:cubicBezTo>
                  <a:cubicBezTo>
                    <a:pt x="30480" y="2059551"/>
                    <a:pt x="33020" y="2104074"/>
                    <a:pt x="33020" y="2148596"/>
                  </a:cubicBezTo>
                  <a:cubicBezTo>
                    <a:pt x="33020" y="2196681"/>
                    <a:pt x="33020" y="2244765"/>
                    <a:pt x="31750" y="2291874"/>
                  </a:cubicBezTo>
                  <a:cubicBezTo>
                    <a:pt x="31750" y="2295684"/>
                    <a:pt x="31750" y="2298224"/>
                    <a:pt x="31750" y="2302034"/>
                  </a:cubicBezTo>
                  <a:cubicBezTo>
                    <a:pt x="31750" y="2312194"/>
                    <a:pt x="35560" y="2316004"/>
                    <a:pt x="44450" y="2316004"/>
                  </a:cubicBezTo>
                  <a:cubicBezTo>
                    <a:pt x="60068" y="2316004"/>
                    <a:pt x="75713" y="2317274"/>
                    <a:pt x="90240" y="2317274"/>
                  </a:cubicBezTo>
                  <a:cubicBezTo>
                    <a:pt x="111472" y="2317274"/>
                    <a:pt x="133821" y="2314734"/>
                    <a:pt x="155053" y="2317274"/>
                  </a:cubicBezTo>
                  <a:cubicBezTo>
                    <a:pt x="189695" y="2321084"/>
                    <a:pt x="224337" y="2323624"/>
                    <a:pt x="258978" y="2322354"/>
                  </a:cubicBezTo>
                  <a:cubicBezTo>
                    <a:pt x="281328" y="2321084"/>
                    <a:pt x="302560" y="2323624"/>
                    <a:pt x="324909" y="2323624"/>
                  </a:cubicBezTo>
                  <a:cubicBezTo>
                    <a:pt x="357316" y="2323624"/>
                    <a:pt x="389723" y="2322354"/>
                    <a:pt x="422129" y="2323624"/>
                  </a:cubicBezTo>
                  <a:cubicBezTo>
                    <a:pt x="470181" y="2324894"/>
                    <a:pt x="997628" y="2314734"/>
                    <a:pt x="1046797" y="2317274"/>
                  </a:cubicBezTo>
                  <a:cubicBezTo>
                    <a:pt x="1068029" y="2318544"/>
                    <a:pt x="1089261" y="2319814"/>
                    <a:pt x="1109375" y="2319814"/>
                  </a:cubicBezTo>
                  <a:cubicBezTo>
                    <a:pt x="1146252" y="2322354"/>
                    <a:pt x="1182011" y="2318544"/>
                    <a:pt x="1218888" y="2322354"/>
                  </a:cubicBezTo>
                  <a:cubicBezTo>
                    <a:pt x="1249059" y="2324894"/>
                    <a:pt x="1279231" y="2324894"/>
                    <a:pt x="1309403" y="2327434"/>
                  </a:cubicBezTo>
                  <a:cubicBezTo>
                    <a:pt x="1354102" y="2331244"/>
                    <a:pt x="1398801" y="2333784"/>
                    <a:pt x="1443500" y="2335054"/>
                  </a:cubicBezTo>
                  <a:cubicBezTo>
                    <a:pt x="1460262" y="2335054"/>
                    <a:pt x="1477723" y="2333784"/>
                    <a:pt x="1498043" y="2333784"/>
                  </a:cubicBezTo>
                  <a:close/>
                </a:path>
              </a:pathLst>
            </a:custGeom>
            <a:solidFill>
              <a:srgbClr val="FCD7D7"/>
            </a:solidFill>
          </p:spPr>
        </p:sp>
      </p:grpSp>
      <p:grpSp>
        <p:nvGrpSpPr>
          <p:cNvPr id="22" name="Group 22"/>
          <p:cNvGrpSpPr/>
          <p:nvPr/>
        </p:nvGrpSpPr>
        <p:grpSpPr>
          <a:xfrm rot="-10800000">
            <a:off x="9405347" y="3707223"/>
            <a:ext cx="3555617" cy="762485"/>
            <a:chOff x="0" y="0"/>
            <a:chExt cx="1486737" cy="318824"/>
          </a:xfrm>
        </p:grpSpPr>
        <p:sp>
          <p:nvSpPr>
            <p:cNvPr id="23" name="Freeform 23"/>
            <p:cNvSpPr/>
            <p:nvPr/>
          </p:nvSpPr>
          <p:spPr>
            <a:xfrm>
              <a:off x="10160" y="16510"/>
              <a:ext cx="1463877" cy="290884"/>
            </a:xfrm>
            <a:custGeom>
              <a:avLst/>
              <a:gdLst/>
              <a:ahLst/>
              <a:cxnLst/>
              <a:rect l="l" t="t" r="r" b="b"/>
              <a:pathLst>
                <a:path w="1463877" h="290884">
                  <a:moveTo>
                    <a:pt x="1463877" y="290884"/>
                  </a:moveTo>
                  <a:lnTo>
                    <a:pt x="0" y="283264"/>
                  </a:lnTo>
                  <a:lnTo>
                    <a:pt x="0" y="114113"/>
                  </a:lnTo>
                  <a:lnTo>
                    <a:pt x="17780" y="19050"/>
                  </a:lnTo>
                  <a:lnTo>
                    <a:pt x="727778" y="0"/>
                  </a:lnTo>
                  <a:lnTo>
                    <a:pt x="1444827" y="5080"/>
                  </a:lnTo>
                  <a:close/>
                </a:path>
              </a:pathLst>
            </a:custGeom>
            <a:solidFill>
              <a:srgbClr val="FCD7D7"/>
            </a:solidFill>
          </p:spPr>
        </p:sp>
        <p:sp>
          <p:nvSpPr>
            <p:cNvPr id="24" name="Freeform 24"/>
            <p:cNvSpPr/>
            <p:nvPr/>
          </p:nvSpPr>
          <p:spPr>
            <a:xfrm>
              <a:off x="-3810" y="0"/>
              <a:ext cx="1493087" cy="317554"/>
            </a:xfrm>
            <a:custGeom>
              <a:avLst/>
              <a:gdLst/>
              <a:ahLst/>
              <a:cxnLst/>
              <a:rect l="l" t="t" r="r" b="b"/>
              <a:pathLst>
                <a:path w="1493087" h="317554">
                  <a:moveTo>
                    <a:pt x="1458797" y="21590"/>
                  </a:moveTo>
                  <a:cubicBezTo>
                    <a:pt x="1460067" y="34290"/>
                    <a:pt x="1460067" y="44450"/>
                    <a:pt x="1461337" y="54610"/>
                  </a:cubicBezTo>
                  <a:cubicBezTo>
                    <a:pt x="1463877" y="67305"/>
                    <a:pt x="1465147" y="71587"/>
                    <a:pt x="1467687" y="75717"/>
                  </a:cubicBezTo>
                  <a:cubicBezTo>
                    <a:pt x="1467687" y="81681"/>
                    <a:pt x="1480387" y="199294"/>
                    <a:pt x="1486737" y="205259"/>
                  </a:cubicBezTo>
                  <a:cubicBezTo>
                    <a:pt x="1493087" y="214283"/>
                    <a:pt x="1489277" y="223459"/>
                    <a:pt x="1489277" y="232483"/>
                  </a:cubicBezTo>
                  <a:cubicBezTo>
                    <a:pt x="1489277" y="240436"/>
                    <a:pt x="1490547" y="247777"/>
                    <a:pt x="1491817" y="256594"/>
                  </a:cubicBezTo>
                  <a:cubicBezTo>
                    <a:pt x="1491817" y="278184"/>
                    <a:pt x="1491817" y="292154"/>
                    <a:pt x="1491817" y="316284"/>
                  </a:cubicBezTo>
                  <a:cubicBezTo>
                    <a:pt x="1468957" y="316284"/>
                    <a:pt x="1448637" y="317554"/>
                    <a:pt x="1429035" y="316284"/>
                  </a:cubicBezTo>
                  <a:cubicBezTo>
                    <a:pt x="1357898" y="311204"/>
                    <a:pt x="1285668" y="317554"/>
                    <a:pt x="1214531" y="312474"/>
                  </a:cubicBezTo>
                  <a:cubicBezTo>
                    <a:pt x="1171849" y="308664"/>
                    <a:pt x="1130262" y="311204"/>
                    <a:pt x="1087580" y="308664"/>
                  </a:cubicBezTo>
                  <a:cubicBezTo>
                    <a:pt x="1067881" y="307394"/>
                    <a:pt x="1048182" y="306124"/>
                    <a:pt x="1028482" y="304854"/>
                  </a:cubicBezTo>
                  <a:cubicBezTo>
                    <a:pt x="1016444" y="304854"/>
                    <a:pt x="1005500" y="306124"/>
                    <a:pt x="993461" y="306124"/>
                  </a:cubicBezTo>
                  <a:cubicBezTo>
                    <a:pt x="962818" y="304854"/>
                    <a:pt x="878549" y="306124"/>
                    <a:pt x="847905" y="304854"/>
                  </a:cubicBezTo>
                  <a:cubicBezTo>
                    <a:pt x="826017" y="303584"/>
                    <a:pt x="388255" y="312474"/>
                    <a:pt x="366367" y="311204"/>
                  </a:cubicBezTo>
                  <a:cubicBezTo>
                    <a:pt x="360895" y="311204"/>
                    <a:pt x="354328" y="312474"/>
                    <a:pt x="348856" y="312474"/>
                  </a:cubicBezTo>
                  <a:cubicBezTo>
                    <a:pt x="335723" y="312474"/>
                    <a:pt x="323685" y="313744"/>
                    <a:pt x="310552" y="313744"/>
                  </a:cubicBezTo>
                  <a:cubicBezTo>
                    <a:pt x="277720" y="313744"/>
                    <a:pt x="245982" y="312474"/>
                    <a:pt x="213150" y="311204"/>
                  </a:cubicBezTo>
                  <a:cubicBezTo>
                    <a:pt x="193451" y="309934"/>
                    <a:pt x="173751" y="308664"/>
                    <a:pt x="155146" y="307394"/>
                  </a:cubicBezTo>
                  <a:cubicBezTo>
                    <a:pt x="120126" y="306124"/>
                    <a:pt x="85105" y="304854"/>
                    <a:pt x="48260" y="304854"/>
                  </a:cubicBezTo>
                  <a:cubicBezTo>
                    <a:pt x="38100" y="304854"/>
                    <a:pt x="29210" y="304854"/>
                    <a:pt x="19050" y="303584"/>
                  </a:cubicBezTo>
                  <a:cubicBezTo>
                    <a:pt x="10160" y="302314"/>
                    <a:pt x="5080" y="295964"/>
                    <a:pt x="7620" y="287074"/>
                  </a:cubicBezTo>
                  <a:cubicBezTo>
                    <a:pt x="16510" y="255424"/>
                    <a:pt x="12700" y="251600"/>
                    <a:pt x="11430" y="247624"/>
                  </a:cubicBezTo>
                  <a:cubicBezTo>
                    <a:pt x="10160" y="239518"/>
                    <a:pt x="6350" y="231565"/>
                    <a:pt x="7620" y="223459"/>
                  </a:cubicBezTo>
                  <a:cubicBezTo>
                    <a:pt x="5080" y="213365"/>
                    <a:pt x="0" y="88411"/>
                    <a:pt x="7620" y="78164"/>
                  </a:cubicBezTo>
                  <a:cubicBezTo>
                    <a:pt x="8890" y="76175"/>
                    <a:pt x="7620" y="74034"/>
                    <a:pt x="8890" y="72046"/>
                  </a:cubicBezTo>
                  <a:cubicBezTo>
                    <a:pt x="10160" y="68834"/>
                    <a:pt x="12700" y="65317"/>
                    <a:pt x="13970" y="44450"/>
                  </a:cubicBezTo>
                  <a:cubicBezTo>
                    <a:pt x="13970" y="41910"/>
                    <a:pt x="15240" y="39370"/>
                    <a:pt x="16510" y="38100"/>
                  </a:cubicBezTo>
                  <a:cubicBezTo>
                    <a:pt x="38100" y="35560"/>
                    <a:pt x="57744" y="30480"/>
                    <a:pt x="75255" y="29210"/>
                  </a:cubicBezTo>
                  <a:cubicBezTo>
                    <a:pt x="104804" y="25400"/>
                    <a:pt x="134353" y="22860"/>
                    <a:pt x="164996" y="20320"/>
                  </a:cubicBezTo>
                  <a:cubicBezTo>
                    <a:pt x="185790" y="17780"/>
                    <a:pt x="206584" y="16510"/>
                    <a:pt x="226283" y="13970"/>
                  </a:cubicBezTo>
                  <a:cubicBezTo>
                    <a:pt x="245982" y="11430"/>
                    <a:pt x="266776" y="8890"/>
                    <a:pt x="286475" y="8890"/>
                  </a:cubicBezTo>
                  <a:cubicBezTo>
                    <a:pt x="308363" y="7620"/>
                    <a:pt x="330251" y="10160"/>
                    <a:pt x="352140" y="8890"/>
                  </a:cubicBezTo>
                  <a:cubicBezTo>
                    <a:pt x="379500" y="8890"/>
                    <a:pt x="875265" y="6350"/>
                    <a:pt x="902626" y="5080"/>
                  </a:cubicBezTo>
                  <a:cubicBezTo>
                    <a:pt x="928891" y="3810"/>
                    <a:pt x="955157" y="2540"/>
                    <a:pt x="982517" y="2540"/>
                  </a:cubicBezTo>
                  <a:cubicBezTo>
                    <a:pt x="1027388" y="1270"/>
                    <a:pt x="1071164" y="0"/>
                    <a:pt x="1116035" y="0"/>
                  </a:cubicBezTo>
                  <a:cubicBezTo>
                    <a:pt x="1134640" y="0"/>
                    <a:pt x="1154339" y="2540"/>
                    <a:pt x="1172944" y="2540"/>
                  </a:cubicBezTo>
                  <a:cubicBezTo>
                    <a:pt x="1224381" y="3810"/>
                    <a:pt x="1276912" y="5080"/>
                    <a:pt x="1328349" y="7620"/>
                  </a:cubicBezTo>
                  <a:cubicBezTo>
                    <a:pt x="1355710" y="8890"/>
                    <a:pt x="1383070" y="12700"/>
                    <a:pt x="1410430" y="16510"/>
                  </a:cubicBezTo>
                  <a:cubicBezTo>
                    <a:pt x="1416996" y="16510"/>
                    <a:pt x="1423563" y="16510"/>
                    <a:pt x="1429035" y="16510"/>
                  </a:cubicBezTo>
                  <a:cubicBezTo>
                    <a:pt x="1439747" y="17780"/>
                    <a:pt x="1448637" y="20320"/>
                    <a:pt x="1458797" y="21590"/>
                  </a:cubicBezTo>
                  <a:close/>
                  <a:moveTo>
                    <a:pt x="1468957" y="299774"/>
                  </a:moveTo>
                  <a:cubicBezTo>
                    <a:pt x="1470227" y="283264"/>
                    <a:pt x="1471497" y="270564"/>
                    <a:pt x="1471497" y="257864"/>
                  </a:cubicBezTo>
                  <a:cubicBezTo>
                    <a:pt x="1470227" y="247012"/>
                    <a:pt x="1468957" y="238906"/>
                    <a:pt x="1468957" y="230189"/>
                  </a:cubicBezTo>
                  <a:cubicBezTo>
                    <a:pt x="1468957" y="226212"/>
                    <a:pt x="1471497" y="222236"/>
                    <a:pt x="1470227" y="218259"/>
                  </a:cubicBezTo>
                  <a:cubicBezTo>
                    <a:pt x="1470227" y="214588"/>
                    <a:pt x="1468957" y="210765"/>
                    <a:pt x="1467687" y="207094"/>
                  </a:cubicBezTo>
                  <a:cubicBezTo>
                    <a:pt x="1462607" y="201435"/>
                    <a:pt x="1451177" y="84281"/>
                    <a:pt x="1451177" y="78623"/>
                  </a:cubicBezTo>
                  <a:cubicBezTo>
                    <a:pt x="1448637" y="73881"/>
                    <a:pt x="1446097" y="68987"/>
                    <a:pt x="1443557" y="63500"/>
                  </a:cubicBezTo>
                  <a:cubicBezTo>
                    <a:pt x="1442287" y="44450"/>
                    <a:pt x="1441017" y="43180"/>
                    <a:pt x="1425752" y="41910"/>
                  </a:cubicBezTo>
                  <a:cubicBezTo>
                    <a:pt x="1422468" y="41910"/>
                    <a:pt x="1420280" y="41910"/>
                    <a:pt x="1416996" y="40640"/>
                  </a:cubicBezTo>
                  <a:cubicBezTo>
                    <a:pt x="1389636" y="36830"/>
                    <a:pt x="1361182" y="31750"/>
                    <a:pt x="1333822" y="30480"/>
                  </a:cubicBezTo>
                  <a:cubicBezTo>
                    <a:pt x="1267063" y="26670"/>
                    <a:pt x="1199210" y="25400"/>
                    <a:pt x="1132451" y="22860"/>
                  </a:cubicBezTo>
                  <a:cubicBezTo>
                    <a:pt x="1122601" y="22860"/>
                    <a:pt x="1111657" y="22860"/>
                    <a:pt x="1101808" y="22860"/>
                  </a:cubicBezTo>
                  <a:cubicBezTo>
                    <a:pt x="1085391" y="22860"/>
                    <a:pt x="1068975" y="22860"/>
                    <a:pt x="1053654" y="22860"/>
                  </a:cubicBezTo>
                  <a:cubicBezTo>
                    <a:pt x="1018633" y="22860"/>
                    <a:pt x="983612" y="22860"/>
                    <a:pt x="949685" y="24130"/>
                  </a:cubicBezTo>
                  <a:cubicBezTo>
                    <a:pt x="920136" y="25400"/>
                    <a:pt x="422181" y="29210"/>
                    <a:pt x="392633" y="29210"/>
                  </a:cubicBezTo>
                  <a:cubicBezTo>
                    <a:pt x="344479" y="29210"/>
                    <a:pt x="296325" y="26670"/>
                    <a:pt x="248171" y="33020"/>
                  </a:cubicBezTo>
                  <a:cubicBezTo>
                    <a:pt x="223000" y="36830"/>
                    <a:pt x="198923" y="36830"/>
                    <a:pt x="174846" y="38100"/>
                  </a:cubicBezTo>
                  <a:cubicBezTo>
                    <a:pt x="133258" y="41910"/>
                    <a:pt x="91671" y="45720"/>
                    <a:pt x="49530" y="50800"/>
                  </a:cubicBezTo>
                  <a:cubicBezTo>
                    <a:pt x="36830" y="50800"/>
                    <a:pt x="34290" y="53340"/>
                    <a:pt x="33020" y="64858"/>
                  </a:cubicBezTo>
                  <a:cubicBezTo>
                    <a:pt x="31750" y="67611"/>
                    <a:pt x="31750" y="70364"/>
                    <a:pt x="30480" y="73117"/>
                  </a:cubicBezTo>
                  <a:cubicBezTo>
                    <a:pt x="29210" y="77705"/>
                    <a:pt x="26670" y="82140"/>
                    <a:pt x="25400" y="86729"/>
                  </a:cubicBezTo>
                  <a:cubicBezTo>
                    <a:pt x="20320" y="91623"/>
                    <a:pt x="26670" y="211224"/>
                    <a:pt x="29210" y="216118"/>
                  </a:cubicBezTo>
                  <a:cubicBezTo>
                    <a:pt x="29210" y="221318"/>
                    <a:pt x="29210" y="226671"/>
                    <a:pt x="30480" y="231871"/>
                  </a:cubicBezTo>
                  <a:cubicBezTo>
                    <a:pt x="30480" y="235694"/>
                    <a:pt x="33020" y="239518"/>
                    <a:pt x="33020" y="243342"/>
                  </a:cubicBezTo>
                  <a:cubicBezTo>
                    <a:pt x="33020" y="247471"/>
                    <a:pt x="33020" y="251600"/>
                    <a:pt x="31750" y="257864"/>
                  </a:cubicBezTo>
                  <a:cubicBezTo>
                    <a:pt x="31750" y="261674"/>
                    <a:pt x="31750" y="264214"/>
                    <a:pt x="31750" y="268024"/>
                  </a:cubicBezTo>
                  <a:cubicBezTo>
                    <a:pt x="31750" y="278184"/>
                    <a:pt x="35560" y="281994"/>
                    <a:pt x="44450" y="281994"/>
                  </a:cubicBezTo>
                  <a:cubicBezTo>
                    <a:pt x="59933" y="281994"/>
                    <a:pt x="75255" y="283264"/>
                    <a:pt x="89482" y="283264"/>
                  </a:cubicBezTo>
                  <a:cubicBezTo>
                    <a:pt x="110276" y="283264"/>
                    <a:pt x="132164" y="280724"/>
                    <a:pt x="152958" y="283264"/>
                  </a:cubicBezTo>
                  <a:cubicBezTo>
                    <a:pt x="186884" y="287074"/>
                    <a:pt x="220811" y="289614"/>
                    <a:pt x="254737" y="288344"/>
                  </a:cubicBezTo>
                  <a:cubicBezTo>
                    <a:pt x="276626" y="287074"/>
                    <a:pt x="297419" y="289614"/>
                    <a:pt x="319307" y="289614"/>
                  </a:cubicBezTo>
                  <a:cubicBezTo>
                    <a:pt x="351045" y="289614"/>
                    <a:pt x="382783" y="288344"/>
                    <a:pt x="414521" y="289614"/>
                  </a:cubicBezTo>
                  <a:cubicBezTo>
                    <a:pt x="461580" y="290884"/>
                    <a:pt x="978140" y="280724"/>
                    <a:pt x="1026294" y="283264"/>
                  </a:cubicBezTo>
                  <a:cubicBezTo>
                    <a:pt x="1047087" y="284534"/>
                    <a:pt x="1067881" y="285804"/>
                    <a:pt x="1087580" y="285804"/>
                  </a:cubicBezTo>
                  <a:cubicBezTo>
                    <a:pt x="1123696" y="288344"/>
                    <a:pt x="1158717" y="284534"/>
                    <a:pt x="1194832" y="288344"/>
                  </a:cubicBezTo>
                  <a:cubicBezTo>
                    <a:pt x="1224381" y="290884"/>
                    <a:pt x="1253930" y="290884"/>
                    <a:pt x="1283479" y="293424"/>
                  </a:cubicBezTo>
                  <a:cubicBezTo>
                    <a:pt x="1327255" y="297234"/>
                    <a:pt x="1371031" y="299774"/>
                    <a:pt x="1414807" y="301044"/>
                  </a:cubicBezTo>
                  <a:cubicBezTo>
                    <a:pt x="1431224" y="301044"/>
                    <a:pt x="1448637" y="299774"/>
                    <a:pt x="1468957" y="299774"/>
                  </a:cubicBezTo>
                  <a:close/>
                </a:path>
              </a:pathLst>
            </a:custGeom>
            <a:solidFill>
              <a:srgbClr val="FCD7D7"/>
            </a:solidFill>
          </p:spPr>
        </p:sp>
      </p:grpSp>
      <p:sp>
        <p:nvSpPr>
          <p:cNvPr id="25" name="TextBox 25"/>
          <p:cNvSpPr txBox="1"/>
          <p:nvPr/>
        </p:nvSpPr>
        <p:spPr>
          <a:xfrm>
            <a:off x="9744315" y="3910665"/>
            <a:ext cx="2877682" cy="386068"/>
          </a:xfrm>
          <a:prstGeom prst="rect">
            <a:avLst/>
          </a:prstGeom>
        </p:spPr>
        <p:txBody>
          <a:bodyPr lIns="0" tIns="0" rIns="0" bIns="0" rtlCol="0" anchor="t">
            <a:spAutoFit/>
          </a:bodyPr>
          <a:lstStyle/>
          <a:p>
            <a:pPr algn="ctr">
              <a:lnSpc>
                <a:spcPts val="2750"/>
              </a:lnSpc>
            </a:pPr>
            <a:r>
              <a:rPr lang="en-US" sz="4000" dirty="0">
                <a:solidFill>
                  <a:srgbClr val="000000"/>
                </a:solidFill>
                <a:latin typeface="Arial" panose="020B0604020202020204" pitchFamily="34" charset="0"/>
                <a:cs typeface="Arial" panose="020B0604020202020204" pitchFamily="34" charset="0"/>
              </a:rPr>
              <a:t>3</a:t>
            </a:r>
          </a:p>
        </p:txBody>
      </p:sp>
      <p:pic>
        <p:nvPicPr>
          <p:cNvPr id="26" name="Picture 2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94513">
            <a:off x="16818967" y="2627817"/>
            <a:ext cx="3420125" cy="2400306"/>
          </a:xfrm>
          <a:prstGeom prst="rect">
            <a:avLst/>
          </a:prstGeom>
        </p:spPr>
      </p:pic>
      <p:grpSp>
        <p:nvGrpSpPr>
          <p:cNvPr id="27" name="Group 27"/>
          <p:cNvGrpSpPr/>
          <p:nvPr/>
        </p:nvGrpSpPr>
        <p:grpSpPr>
          <a:xfrm>
            <a:off x="13525476" y="3707223"/>
            <a:ext cx="3471984" cy="5389152"/>
            <a:chOff x="0" y="0"/>
            <a:chExt cx="1515823" cy="2352834"/>
          </a:xfrm>
        </p:grpSpPr>
        <p:sp>
          <p:nvSpPr>
            <p:cNvPr id="28" name="Freeform 28"/>
            <p:cNvSpPr/>
            <p:nvPr/>
          </p:nvSpPr>
          <p:spPr>
            <a:xfrm>
              <a:off x="10160" y="16510"/>
              <a:ext cx="1492963" cy="2324894"/>
            </a:xfrm>
            <a:custGeom>
              <a:avLst/>
              <a:gdLst/>
              <a:ahLst/>
              <a:cxnLst/>
              <a:rect l="l" t="t" r="r" b="b"/>
              <a:pathLst>
                <a:path w="1492963" h="2324894">
                  <a:moveTo>
                    <a:pt x="1492963" y="2324894"/>
                  </a:moveTo>
                  <a:lnTo>
                    <a:pt x="0" y="2317274"/>
                  </a:lnTo>
                  <a:lnTo>
                    <a:pt x="0" y="819561"/>
                  </a:lnTo>
                  <a:lnTo>
                    <a:pt x="17780" y="19050"/>
                  </a:lnTo>
                  <a:lnTo>
                    <a:pt x="742284" y="0"/>
                  </a:lnTo>
                  <a:lnTo>
                    <a:pt x="1473913" y="5080"/>
                  </a:lnTo>
                  <a:close/>
                </a:path>
              </a:pathLst>
            </a:custGeom>
            <a:solidFill>
              <a:srgbClr val="000000">
                <a:alpha val="0"/>
              </a:srgbClr>
            </a:solidFill>
          </p:spPr>
        </p:sp>
        <p:sp>
          <p:nvSpPr>
            <p:cNvPr id="29" name="Freeform 29"/>
            <p:cNvSpPr/>
            <p:nvPr/>
          </p:nvSpPr>
          <p:spPr>
            <a:xfrm>
              <a:off x="-3810" y="0"/>
              <a:ext cx="1522173" cy="2351564"/>
            </a:xfrm>
            <a:custGeom>
              <a:avLst/>
              <a:gdLst/>
              <a:ahLst/>
              <a:cxnLst/>
              <a:rect l="l" t="t" r="r" b="b"/>
              <a:pathLst>
                <a:path w="1522173" h="2351564">
                  <a:moveTo>
                    <a:pt x="1487883" y="21590"/>
                  </a:moveTo>
                  <a:cubicBezTo>
                    <a:pt x="1489153" y="34290"/>
                    <a:pt x="1489153" y="44450"/>
                    <a:pt x="1490423" y="54610"/>
                  </a:cubicBezTo>
                  <a:cubicBezTo>
                    <a:pt x="1492963" y="98777"/>
                    <a:pt x="1494233" y="148642"/>
                    <a:pt x="1496773" y="196727"/>
                  </a:cubicBezTo>
                  <a:cubicBezTo>
                    <a:pt x="1496773" y="266182"/>
                    <a:pt x="1509473" y="1635696"/>
                    <a:pt x="1515823" y="1705152"/>
                  </a:cubicBezTo>
                  <a:cubicBezTo>
                    <a:pt x="1522173" y="1810225"/>
                    <a:pt x="1518363" y="1917079"/>
                    <a:pt x="1518363" y="2022152"/>
                  </a:cubicBezTo>
                  <a:cubicBezTo>
                    <a:pt x="1518363" y="2114759"/>
                    <a:pt x="1519633" y="2200243"/>
                    <a:pt x="1520903" y="2290604"/>
                  </a:cubicBezTo>
                  <a:cubicBezTo>
                    <a:pt x="1520903" y="2312194"/>
                    <a:pt x="1520903" y="2326164"/>
                    <a:pt x="1520903" y="2350294"/>
                  </a:cubicBezTo>
                  <a:cubicBezTo>
                    <a:pt x="1498043" y="2350294"/>
                    <a:pt x="1477723" y="2351564"/>
                    <a:pt x="1458027" y="2350294"/>
                  </a:cubicBezTo>
                  <a:cubicBezTo>
                    <a:pt x="1385391" y="2345214"/>
                    <a:pt x="1311638" y="2351564"/>
                    <a:pt x="1239002" y="2346484"/>
                  </a:cubicBezTo>
                  <a:cubicBezTo>
                    <a:pt x="1195421" y="2342674"/>
                    <a:pt x="1152957" y="2345214"/>
                    <a:pt x="1109375" y="2342674"/>
                  </a:cubicBezTo>
                  <a:cubicBezTo>
                    <a:pt x="1089261" y="2341404"/>
                    <a:pt x="1069146" y="2340134"/>
                    <a:pt x="1049032" y="2338864"/>
                  </a:cubicBezTo>
                  <a:cubicBezTo>
                    <a:pt x="1036739" y="2338864"/>
                    <a:pt x="1025565" y="2340134"/>
                    <a:pt x="1013273" y="2340134"/>
                  </a:cubicBezTo>
                  <a:cubicBezTo>
                    <a:pt x="981983" y="2338864"/>
                    <a:pt x="895938" y="2340134"/>
                    <a:pt x="864649" y="2338864"/>
                  </a:cubicBezTo>
                  <a:cubicBezTo>
                    <a:pt x="842299" y="2337594"/>
                    <a:pt x="395310" y="2346484"/>
                    <a:pt x="372961" y="2345214"/>
                  </a:cubicBezTo>
                  <a:cubicBezTo>
                    <a:pt x="367373" y="2345214"/>
                    <a:pt x="360668" y="2346484"/>
                    <a:pt x="355081" y="2346484"/>
                  </a:cubicBezTo>
                  <a:cubicBezTo>
                    <a:pt x="341671" y="2346484"/>
                    <a:pt x="329379" y="2347754"/>
                    <a:pt x="315969" y="2347754"/>
                  </a:cubicBezTo>
                  <a:cubicBezTo>
                    <a:pt x="282445" y="2347754"/>
                    <a:pt x="250038" y="2346484"/>
                    <a:pt x="216514" y="2345214"/>
                  </a:cubicBezTo>
                  <a:cubicBezTo>
                    <a:pt x="196400" y="2343944"/>
                    <a:pt x="176285" y="2342674"/>
                    <a:pt x="157288" y="2341404"/>
                  </a:cubicBezTo>
                  <a:cubicBezTo>
                    <a:pt x="121529" y="2340134"/>
                    <a:pt x="85770" y="2338864"/>
                    <a:pt x="48260" y="2338864"/>
                  </a:cubicBezTo>
                  <a:cubicBezTo>
                    <a:pt x="38100" y="2338864"/>
                    <a:pt x="29210" y="2338864"/>
                    <a:pt x="19050" y="2337594"/>
                  </a:cubicBezTo>
                  <a:cubicBezTo>
                    <a:pt x="10160" y="2336324"/>
                    <a:pt x="5080" y="2329974"/>
                    <a:pt x="7620" y="2321084"/>
                  </a:cubicBezTo>
                  <a:cubicBezTo>
                    <a:pt x="16510" y="2289288"/>
                    <a:pt x="12700" y="2244765"/>
                    <a:pt x="11430" y="2198462"/>
                  </a:cubicBezTo>
                  <a:cubicBezTo>
                    <a:pt x="10160" y="2104074"/>
                    <a:pt x="6350" y="2011467"/>
                    <a:pt x="7620" y="1917079"/>
                  </a:cubicBezTo>
                  <a:cubicBezTo>
                    <a:pt x="5080" y="1799539"/>
                    <a:pt x="0" y="344541"/>
                    <a:pt x="7620" y="225221"/>
                  </a:cubicBezTo>
                  <a:cubicBezTo>
                    <a:pt x="8890" y="202069"/>
                    <a:pt x="7620" y="177137"/>
                    <a:pt x="8890" y="153985"/>
                  </a:cubicBezTo>
                  <a:cubicBezTo>
                    <a:pt x="10160" y="116586"/>
                    <a:pt x="12700" y="75625"/>
                    <a:pt x="13970" y="44450"/>
                  </a:cubicBezTo>
                  <a:cubicBezTo>
                    <a:pt x="13970" y="41910"/>
                    <a:pt x="15240" y="39370"/>
                    <a:pt x="16510" y="38100"/>
                  </a:cubicBezTo>
                  <a:cubicBezTo>
                    <a:pt x="38100" y="35560"/>
                    <a:pt x="57833" y="30480"/>
                    <a:pt x="75713" y="29210"/>
                  </a:cubicBezTo>
                  <a:cubicBezTo>
                    <a:pt x="105884" y="25400"/>
                    <a:pt x="136056" y="22860"/>
                    <a:pt x="167345" y="20320"/>
                  </a:cubicBezTo>
                  <a:cubicBezTo>
                    <a:pt x="188577" y="17780"/>
                    <a:pt x="209809" y="16510"/>
                    <a:pt x="229924" y="13970"/>
                  </a:cubicBezTo>
                  <a:cubicBezTo>
                    <a:pt x="250038" y="11430"/>
                    <a:pt x="271270" y="8890"/>
                    <a:pt x="291385" y="8890"/>
                  </a:cubicBezTo>
                  <a:cubicBezTo>
                    <a:pt x="313734" y="7620"/>
                    <a:pt x="336084" y="10160"/>
                    <a:pt x="358433" y="8890"/>
                  </a:cubicBezTo>
                  <a:cubicBezTo>
                    <a:pt x="386370" y="8890"/>
                    <a:pt x="892585" y="6350"/>
                    <a:pt x="920522" y="5080"/>
                  </a:cubicBezTo>
                  <a:cubicBezTo>
                    <a:pt x="947342" y="3810"/>
                    <a:pt x="974161" y="2540"/>
                    <a:pt x="1002098" y="2540"/>
                  </a:cubicBezTo>
                  <a:cubicBezTo>
                    <a:pt x="1047914" y="1270"/>
                    <a:pt x="1092613" y="0"/>
                    <a:pt x="1138430" y="0"/>
                  </a:cubicBezTo>
                  <a:cubicBezTo>
                    <a:pt x="1157427" y="0"/>
                    <a:pt x="1177541" y="2540"/>
                    <a:pt x="1196538" y="2540"/>
                  </a:cubicBezTo>
                  <a:cubicBezTo>
                    <a:pt x="1249059" y="3810"/>
                    <a:pt x="1302698" y="5080"/>
                    <a:pt x="1355219" y="7620"/>
                  </a:cubicBezTo>
                  <a:cubicBezTo>
                    <a:pt x="1383156" y="8890"/>
                    <a:pt x="1411093" y="12700"/>
                    <a:pt x="1439030" y="16510"/>
                  </a:cubicBezTo>
                  <a:cubicBezTo>
                    <a:pt x="1445735" y="16510"/>
                    <a:pt x="1452439" y="16510"/>
                    <a:pt x="1458027" y="16510"/>
                  </a:cubicBezTo>
                  <a:cubicBezTo>
                    <a:pt x="1468833" y="17780"/>
                    <a:pt x="1477723" y="20320"/>
                    <a:pt x="1487883" y="21590"/>
                  </a:cubicBezTo>
                  <a:close/>
                  <a:moveTo>
                    <a:pt x="1498043" y="2333784"/>
                  </a:moveTo>
                  <a:cubicBezTo>
                    <a:pt x="1499313" y="2317274"/>
                    <a:pt x="1500583" y="2304574"/>
                    <a:pt x="1500583" y="2291874"/>
                  </a:cubicBezTo>
                  <a:cubicBezTo>
                    <a:pt x="1499313" y="2191338"/>
                    <a:pt x="1498043" y="2096950"/>
                    <a:pt x="1498043" y="1995439"/>
                  </a:cubicBezTo>
                  <a:cubicBezTo>
                    <a:pt x="1498043" y="1949135"/>
                    <a:pt x="1500583" y="1902832"/>
                    <a:pt x="1499313" y="1856528"/>
                  </a:cubicBezTo>
                  <a:cubicBezTo>
                    <a:pt x="1499313" y="1813787"/>
                    <a:pt x="1498043" y="1769264"/>
                    <a:pt x="1496773" y="1726522"/>
                  </a:cubicBezTo>
                  <a:cubicBezTo>
                    <a:pt x="1491693" y="1660629"/>
                    <a:pt x="1480263" y="296457"/>
                    <a:pt x="1480263" y="230564"/>
                  </a:cubicBezTo>
                  <a:cubicBezTo>
                    <a:pt x="1477723" y="175356"/>
                    <a:pt x="1475183" y="118367"/>
                    <a:pt x="1472643" y="63500"/>
                  </a:cubicBezTo>
                  <a:cubicBezTo>
                    <a:pt x="1471373" y="44450"/>
                    <a:pt x="1470103" y="43180"/>
                    <a:pt x="1454674" y="41910"/>
                  </a:cubicBezTo>
                  <a:cubicBezTo>
                    <a:pt x="1451322" y="41910"/>
                    <a:pt x="1449087" y="41910"/>
                    <a:pt x="1445735" y="40640"/>
                  </a:cubicBezTo>
                  <a:cubicBezTo>
                    <a:pt x="1417798" y="36830"/>
                    <a:pt x="1388743" y="31750"/>
                    <a:pt x="1360807" y="30480"/>
                  </a:cubicBezTo>
                  <a:cubicBezTo>
                    <a:pt x="1292641" y="26670"/>
                    <a:pt x="1223357" y="25400"/>
                    <a:pt x="1155192" y="22860"/>
                  </a:cubicBezTo>
                  <a:cubicBezTo>
                    <a:pt x="1145134" y="22860"/>
                    <a:pt x="1133960" y="22860"/>
                    <a:pt x="1123902" y="22860"/>
                  </a:cubicBezTo>
                  <a:cubicBezTo>
                    <a:pt x="1107140" y="22860"/>
                    <a:pt x="1090378" y="22860"/>
                    <a:pt x="1074734" y="22860"/>
                  </a:cubicBezTo>
                  <a:cubicBezTo>
                    <a:pt x="1038974" y="22860"/>
                    <a:pt x="1003215" y="22860"/>
                    <a:pt x="968574" y="24130"/>
                  </a:cubicBezTo>
                  <a:cubicBezTo>
                    <a:pt x="938402" y="25400"/>
                    <a:pt x="429952" y="29210"/>
                    <a:pt x="399780" y="29210"/>
                  </a:cubicBezTo>
                  <a:cubicBezTo>
                    <a:pt x="350611" y="29210"/>
                    <a:pt x="301442" y="26670"/>
                    <a:pt x="252273" y="33020"/>
                  </a:cubicBezTo>
                  <a:cubicBezTo>
                    <a:pt x="226572" y="36830"/>
                    <a:pt x="201987" y="36830"/>
                    <a:pt x="177403" y="38100"/>
                  </a:cubicBezTo>
                  <a:cubicBezTo>
                    <a:pt x="134939" y="41910"/>
                    <a:pt x="92475" y="45720"/>
                    <a:pt x="49530" y="50800"/>
                  </a:cubicBezTo>
                  <a:cubicBezTo>
                    <a:pt x="36830" y="50800"/>
                    <a:pt x="34290" y="53340"/>
                    <a:pt x="33020" y="70282"/>
                  </a:cubicBezTo>
                  <a:cubicBezTo>
                    <a:pt x="31750" y="102339"/>
                    <a:pt x="31750" y="134395"/>
                    <a:pt x="30480" y="166451"/>
                  </a:cubicBezTo>
                  <a:cubicBezTo>
                    <a:pt x="29210" y="219878"/>
                    <a:pt x="26670" y="271524"/>
                    <a:pt x="25400" y="324952"/>
                  </a:cubicBezTo>
                  <a:cubicBezTo>
                    <a:pt x="20320" y="381940"/>
                    <a:pt x="26670" y="1774607"/>
                    <a:pt x="29210" y="1831596"/>
                  </a:cubicBezTo>
                  <a:cubicBezTo>
                    <a:pt x="29210" y="1892146"/>
                    <a:pt x="29210" y="1954478"/>
                    <a:pt x="30480" y="2015029"/>
                  </a:cubicBezTo>
                  <a:cubicBezTo>
                    <a:pt x="30480" y="2059551"/>
                    <a:pt x="33020" y="2104074"/>
                    <a:pt x="33020" y="2148596"/>
                  </a:cubicBezTo>
                  <a:cubicBezTo>
                    <a:pt x="33020" y="2196681"/>
                    <a:pt x="33020" y="2244765"/>
                    <a:pt x="31750" y="2291874"/>
                  </a:cubicBezTo>
                  <a:cubicBezTo>
                    <a:pt x="31750" y="2295684"/>
                    <a:pt x="31750" y="2298224"/>
                    <a:pt x="31750" y="2302034"/>
                  </a:cubicBezTo>
                  <a:cubicBezTo>
                    <a:pt x="31750" y="2312194"/>
                    <a:pt x="35560" y="2316004"/>
                    <a:pt x="44450" y="2316004"/>
                  </a:cubicBezTo>
                  <a:cubicBezTo>
                    <a:pt x="60068" y="2316004"/>
                    <a:pt x="75713" y="2317274"/>
                    <a:pt x="90240" y="2317274"/>
                  </a:cubicBezTo>
                  <a:cubicBezTo>
                    <a:pt x="111472" y="2317274"/>
                    <a:pt x="133821" y="2314734"/>
                    <a:pt x="155053" y="2317274"/>
                  </a:cubicBezTo>
                  <a:cubicBezTo>
                    <a:pt x="189695" y="2321084"/>
                    <a:pt x="224337" y="2323624"/>
                    <a:pt x="258978" y="2322354"/>
                  </a:cubicBezTo>
                  <a:cubicBezTo>
                    <a:pt x="281328" y="2321084"/>
                    <a:pt x="302560" y="2323624"/>
                    <a:pt x="324909" y="2323624"/>
                  </a:cubicBezTo>
                  <a:cubicBezTo>
                    <a:pt x="357316" y="2323624"/>
                    <a:pt x="389723" y="2322354"/>
                    <a:pt x="422129" y="2323624"/>
                  </a:cubicBezTo>
                  <a:cubicBezTo>
                    <a:pt x="470181" y="2324894"/>
                    <a:pt x="997628" y="2314734"/>
                    <a:pt x="1046797" y="2317274"/>
                  </a:cubicBezTo>
                  <a:cubicBezTo>
                    <a:pt x="1068029" y="2318544"/>
                    <a:pt x="1089261" y="2319814"/>
                    <a:pt x="1109375" y="2319814"/>
                  </a:cubicBezTo>
                  <a:cubicBezTo>
                    <a:pt x="1146252" y="2322354"/>
                    <a:pt x="1182011" y="2318544"/>
                    <a:pt x="1218888" y="2322354"/>
                  </a:cubicBezTo>
                  <a:cubicBezTo>
                    <a:pt x="1249059" y="2324894"/>
                    <a:pt x="1279231" y="2324894"/>
                    <a:pt x="1309403" y="2327434"/>
                  </a:cubicBezTo>
                  <a:cubicBezTo>
                    <a:pt x="1354102" y="2331244"/>
                    <a:pt x="1398801" y="2333784"/>
                    <a:pt x="1443500" y="2335054"/>
                  </a:cubicBezTo>
                  <a:cubicBezTo>
                    <a:pt x="1460262" y="2335054"/>
                    <a:pt x="1477723" y="2333784"/>
                    <a:pt x="1498043" y="2333784"/>
                  </a:cubicBezTo>
                  <a:close/>
                </a:path>
              </a:pathLst>
            </a:custGeom>
            <a:solidFill>
              <a:srgbClr val="FCD7D7"/>
            </a:solidFill>
          </p:spPr>
        </p:sp>
      </p:grpSp>
      <p:grpSp>
        <p:nvGrpSpPr>
          <p:cNvPr id="30" name="Group 30"/>
          <p:cNvGrpSpPr/>
          <p:nvPr/>
        </p:nvGrpSpPr>
        <p:grpSpPr>
          <a:xfrm rot="-10800000">
            <a:off x="13483660" y="3707223"/>
            <a:ext cx="3555617" cy="762485"/>
            <a:chOff x="0" y="0"/>
            <a:chExt cx="1486737" cy="318824"/>
          </a:xfrm>
        </p:grpSpPr>
        <p:sp>
          <p:nvSpPr>
            <p:cNvPr id="31" name="Freeform 31"/>
            <p:cNvSpPr/>
            <p:nvPr/>
          </p:nvSpPr>
          <p:spPr>
            <a:xfrm>
              <a:off x="10160" y="16510"/>
              <a:ext cx="1463877" cy="290884"/>
            </a:xfrm>
            <a:custGeom>
              <a:avLst/>
              <a:gdLst/>
              <a:ahLst/>
              <a:cxnLst/>
              <a:rect l="l" t="t" r="r" b="b"/>
              <a:pathLst>
                <a:path w="1463877" h="290884">
                  <a:moveTo>
                    <a:pt x="1463877" y="290884"/>
                  </a:moveTo>
                  <a:lnTo>
                    <a:pt x="0" y="283264"/>
                  </a:lnTo>
                  <a:lnTo>
                    <a:pt x="0" y="114113"/>
                  </a:lnTo>
                  <a:lnTo>
                    <a:pt x="17780" y="19050"/>
                  </a:lnTo>
                  <a:lnTo>
                    <a:pt x="727778" y="0"/>
                  </a:lnTo>
                  <a:lnTo>
                    <a:pt x="1444827" y="5080"/>
                  </a:lnTo>
                  <a:close/>
                </a:path>
              </a:pathLst>
            </a:custGeom>
            <a:solidFill>
              <a:srgbClr val="FCD7D7"/>
            </a:solidFill>
          </p:spPr>
        </p:sp>
        <p:sp>
          <p:nvSpPr>
            <p:cNvPr id="32" name="Freeform 32"/>
            <p:cNvSpPr/>
            <p:nvPr/>
          </p:nvSpPr>
          <p:spPr>
            <a:xfrm>
              <a:off x="-3810" y="0"/>
              <a:ext cx="1493087" cy="317554"/>
            </a:xfrm>
            <a:custGeom>
              <a:avLst/>
              <a:gdLst/>
              <a:ahLst/>
              <a:cxnLst/>
              <a:rect l="l" t="t" r="r" b="b"/>
              <a:pathLst>
                <a:path w="1493087" h="317554">
                  <a:moveTo>
                    <a:pt x="1458797" y="21590"/>
                  </a:moveTo>
                  <a:cubicBezTo>
                    <a:pt x="1460067" y="34290"/>
                    <a:pt x="1460067" y="44450"/>
                    <a:pt x="1461337" y="54610"/>
                  </a:cubicBezTo>
                  <a:cubicBezTo>
                    <a:pt x="1463877" y="67305"/>
                    <a:pt x="1465147" y="71587"/>
                    <a:pt x="1467687" y="75717"/>
                  </a:cubicBezTo>
                  <a:cubicBezTo>
                    <a:pt x="1467687" y="81681"/>
                    <a:pt x="1480387" y="199294"/>
                    <a:pt x="1486737" y="205259"/>
                  </a:cubicBezTo>
                  <a:cubicBezTo>
                    <a:pt x="1493087" y="214283"/>
                    <a:pt x="1489277" y="223459"/>
                    <a:pt x="1489277" y="232483"/>
                  </a:cubicBezTo>
                  <a:cubicBezTo>
                    <a:pt x="1489277" y="240436"/>
                    <a:pt x="1490547" y="247777"/>
                    <a:pt x="1491817" y="256594"/>
                  </a:cubicBezTo>
                  <a:cubicBezTo>
                    <a:pt x="1491817" y="278184"/>
                    <a:pt x="1491817" y="292154"/>
                    <a:pt x="1491817" y="316284"/>
                  </a:cubicBezTo>
                  <a:cubicBezTo>
                    <a:pt x="1468957" y="316284"/>
                    <a:pt x="1448637" y="317554"/>
                    <a:pt x="1429035" y="316284"/>
                  </a:cubicBezTo>
                  <a:cubicBezTo>
                    <a:pt x="1357898" y="311204"/>
                    <a:pt x="1285668" y="317554"/>
                    <a:pt x="1214531" y="312474"/>
                  </a:cubicBezTo>
                  <a:cubicBezTo>
                    <a:pt x="1171849" y="308664"/>
                    <a:pt x="1130262" y="311204"/>
                    <a:pt x="1087580" y="308664"/>
                  </a:cubicBezTo>
                  <a:cubicBezTo>
                    <a:pt x="1067881" y="307394"/>
                    <a:pt x="1048182" y="306124"/>
                    <a:pt x="1028482" y="304854"/>
                  </a:cubicBezTo>
                  <a:cubicBezTo>
                    <a:pt x="1016444" y="304854"/>
                    <a:pt x="1005500" y="306124"/>
                    <a:pt x="993461" y="306124"/>
                  </a:cubicBezTo>
                  <a:cubicBezTo>
                    <a:pt x="962818" y="304854"/>
                    <a:pt x="878549" y="306124"/>
                    <a:pt x="847905" y="304854"/>
                  </a:cubicBezTo>
                  <a:cubicBezTo>
                    <a:pt x="826017" y="303584"/>
                    <a:pt x="388255" y="312474"/>
                    <a:pt x="366367" y="311204"/>
                  </a:cubicBezTo>
                  <a:cubicBezTo>
                    <a:pt x="360895" y="311204"/>
                    <a:pt x="354328" y="312474"/>
                    <a:pt x="348856" y="312474"/>
                  </a:cubicBezTo>
                  <a:cubicBezTo>
                    <a:pt x="335723" y="312474"/>
                    <a:pt x="323685" y="313744"/>
                    <a:pt x="310552" y="313744"/>
                  </a:cubicBezTo>
                  <a:cubicBezTo>
                    <a:pt x="277720" y="313744"/>
                    <a:pt x="245982" y="312474"/>
                    <a:pt x="213150" y="311204"/>
                  </a:cubicBezTo>
                  <a:cubicBezTo>
                    <a:pt x="193451" y="309934"/>
                    <a:pt x="173751" y="308664"/>
                    <a:pt x="155146" y="307394"/>
                  </a:cubicBezTo>
                  <a:cubicBezTo>
                    <a:pt x="120126" y="306124"/>
                    <a:pt x="85105" y="304854"/>
                    <a:pt x="48260" y="304854"/>
                  </a:cubicBezTo>
                  <a:cubicBezTo>
                    <a:pt x="38100" y="304854"/>
                    <a:pt x="29210" y="304854"/>
                    <a:pt x="19050" y="303584"/>
                  </a:cubicBezTo>
                  <a:cubicBezTo>
                    <a:pt x="10160" y="302314"/>
                    <a:pt x="5080" y="295964"/>
                    <a:pt x="7620" y="287074"/>
                  </a:cubicBezTo>
                  <a:cubicBezTo>
                    <a:pt x="16510" y="255424"/>
                    <a:pt x="12700" y="251600"/>
                    <a:pt x="11430" y="247624"/>
                  </a:cubicBezTo>
                  <a:cubicBezTo>
                    <a:pt x="10160" y="239518"/>
                    <a:pt x="6350" y="231565"/>
                    <a:pt x="7620" y="223459"/>
                  </a:cubicBezTo>
                  <a:cubicBezTo>
                    <a:pt x="5080" y="213365"/>
                    <a:pt x="0" y="88411"/>
                    <a:pt x="7620" y="78164"/>
                  </a:cubicBezTo>
                  <a:cubicBezTo>
                    <a:pt x="8890" y="76175"/>
                    <a:pt x="7620" y="74034"/>
                    <a:pt x="8890" y="72046"/>
                  </a:cubicBezTo>
                  <a:cubicBezTo>
                    <a:pt x="10160" y="68834"/>
                    <a:pt x="12700" y="65317"/>
                    <a:pt x="13970" y="44450"/>
                  </a:cubicBezTo>
                  <a:cubicBezTo>
                    <a:pt x="13970" y="41910"/>
                    <a:pt x="15240" y="39370"/>
                    <a:pt x="16510" y="38100"/>
                  </a:cubicBezTo>
                  <a:cubicBezTo>
                    <a:pt x="38100" y="35560"/>
                    <a:pt x="57744" y="30480"/>
                    <a:pt x="75255" y="29210"/>
                  </a:cubicBezTo>
                  <a:cubicBezTo>
                    <a:pt x="104804" y="25400"/>
                    <a:pt x="134353" y="22860"/>
                    <a:pt x="164996" y="20320"/>
                  </a:cubicBezTo>
                  <a:cubicBezTo>
                    <a:pt x="185790" y="17780"/>
                    <a:pt x="206584" y="16510"/>
                    <a:pt x="226283" y="13970"/>
                  </a:cubicBezTo>
                  <a:cubicBezTo>
                    <a:pt x="245982" y="11430"/>
                    <a:pt x="266776" y="8890"/>
                    <a:pt x="286475" y="8890"/>
                  </a:cubicBezTo>
                  <a:cubicBezTo>
                    <a:pt x="308363" y="7620"/>
                    <a:pt x="330251" y="10160"/>
                    <a:pt x="352140" y="8890"/>
                  </a:cubicBezTo>
                  <a:cubicBezTo>
                    <a:pt x="379500" y="8890"/>
                    <a:pt x="875265" y="6350"/>
                    <a:pt x="902626" y="5080"/>
                  </a:cubicBezTo>
                  <a:cubicBezTo>
                    <a:pt x="928891" y="3810"/>
                    <a:pt x="955157" y="2540"/>
                    <a:pt x="982517" y="2540"/>
                  </a:cubicBezTo>
                  <a:cubicBezTo>
                    <a:pt x="1027388" y="1270"/>
                    <a:pt x="1071164" y="0"/>
                    <a:pt x="1116035" y="0"/>
                  </a:cubicBezTo>
                  <a:cubicBezTo>
                    <a:pt x="1134640" y="0"/>
                    <a:pt x="1154339" y="2540"/>
                    <a:pt x="1172944" y="2540"/>
                  </a:cubicBezTo>
                  <a:cubicBezTo>
                    <a:pt x="1224381" y="3810"/>
                    <a:pt x="1276912" y="5080"/>
                    <a:pt x="1328349" y="7620"/>
                  </a:cubicBezTo>
                  <a:cubicBezTo>
                    <a:pt x="1355710" y="8890"/>
                    <a:pt x="1383070" y="12700"/>
                    <a:pt x="1410430" y="16510"/>
                  </a:cubicBezTo>
                  <a:cubicBezTo>
                    <a:pt x="1416996" y="16510"/>
                    <a:pt x="1423563" y="16510"/>
                    <a:pt x="1429035" y="16510"/>
                  </a:cubicBezTo>
                  <a:cubicBezTo>
                    <a:pt x="1439747" y="17780"/>
                    <a:pt x="1448637" y="20320"/>
                    <a:pt x="1458797" y="21590"/>
                  </a:cubicBezTo>
                  <a:close/>
                  <a:moveTo>
                    <a:pt x="1468957" y="299774"/>
                  </a:moveTo>
                  <a:cubicBezTo>
                    <a:pt x="1470227" y="283264"/>
                    <a:pt x="1471497" y="270564"/>
                    <a:pt x="1471497" y="257864"/>
                  </a:cubicBezTo>
                  <a:cubicBezTo>
                    <a:pt x="1470227" y="247012"/>
                    <a:pt x="1468957" y="238906"/>
                    <a:pt x="1468957" y="230189"/>
                  </a:cubicBezTo>
                  <a:cubicBezTo>
                    <a:pt x="1468957" y="226212"/>
                    <a:pt x="1471497" y="222236"/>
                    <a:pt x="1470227" y="218259"/>
                  </a:cubicBezTo>
                  <a:cubicBezTo>
                    <a:pt x="1470227" y="214588"/>
                    <a:pt x="1468957" y="210765"/>
                    <a:pt x="1467687" y="207094"/>
                  </a:cubicBezTo>
                  <a:cubicBezTo>
                    <a:pt x="1462607" y="201435"/>
                    <a:pt x="1451177" y="84281"/>
                    <a:pt x="1451177" y="78623"/>
                  </a:cubicBezTo>
                  <a:cubicBezTo>
                    <a:pt x="1448637" y="73881"/>
                    <a:pt x="1446097" y="68987"/>
                    <a:pt x="1443557" y="63500"/>
                  </a:cubicBezTo>
                  <a:cubicBezTo>
                    <a:pt x="1442287" y="44450"/>
                    <a:pt x="1441017" y="43180"/>
                    <a:pt x="1425752" y="41910"/>
                  </a:cubicBezTo>
                  <a:cubicBezTo>
                    <a:pt x="1422468" y="41910"/>
                    <a:pt x="1420280" y="41910"/>
                    <a:pt x="1416996" y="40640"/>
                  </a:cubicBezTo>
                  <a:cubicBezTo>
                    <a:pt x="1389636" y="36830"/>
                    <a:pt x="1361182" y="31750"/>
                    <a:pt x="1333822" y="30480"/>
                  </a:cubicBezTo>
                  <a:cubicBezTo>
                    <a:pt x="1267063" y="26670"/>
                    <a:pt x="1199210" y="25400"/>
                    <a:pt x="1132451" y="22860"/>
                  </a:cubicBezTo>
                  <a:cubicBezTo>
                    <a:pt x="1122601" y="22860"/>
                    <a:pt x="1111657" y="22860"/>
                    <a:pt x="1101808" y="22860"/>
                  </a:cubicBezTo>
                  <a:cubicBezTo>
                    <a:pt x="1085391" y="22860"/>
                    <a:pt x="1068975" y="22860"/>
                    <a:pt x="1053654" y="22860"/>
                  </a:cubicBezTo>
                  <a:cubicBezTo>
                    <a:pt x="1018633" y="22860"/>
                    <a:pt x="983612" y="22860"/>
                    <a:pt x="949685" y="24130"/>
                  </a:cubicBezTo>
                  <a:cubicBezTo>
                    <a:pt x="920136" y="25400"/>
                    <a:pt x="422181" y="29210"/>
                    <a:pt x="392633" y="29210"/>
                  </a:cubicBezTo>
                  <a:cubicBezTo>
                    <a:pt x="344479" y="29210"/>
                    <a:pt x="296325" y="26670"/>
                    <a:pt x="248171" y="33020"/>
                  </a:cubicBezTo>
                  <a:cubicBezTo>
                    <a:pt x="223000" y="36830"/>
                    <a:pt x="198923" y="36830"/>
                    <a:pt x="174846" y="38100"/>
                  </a:cubicBezTo>
                  <a:cubicBezTo>
                    <a:pt x="133258" y="41910"/>
                    <a:pt x="91671" y="45720"/>
                    <a:pt x="49530" y="50800"/>
                  </a:cubicBezTo>
                  <a:cubicBezTo>
                    <a:pt x="36830" y="50800"/>
                    <a:pt x="34290" y="53340"/>
                    <a:pt x="33020" y="64858"/>
                  </a:cubicBezTo>
                  <a:cubicBezTo>
                    <a:pt x="31750" y="67611"/>
                    <a:pt x="31750" y="70364"/>
                    <a:pt x="30480" y="73117"/>
                  </a:cubicBezTo>
                  <a:cubicBezTo>
                    <a:pt x="29210" y="77705"/>
                    <a:pt x="26670" y="82140"/>
                    <a:pt x="25400" y="86729"/>
                  </a:cubicBezTo>
                  <a:cubicBezTo>
                    <a:pt x="20320" y="91623"/>
                    <a:pt x="26670" y="211224"/>
                    <a:pt x="29210" y="216118"/>
                  </a:cubicBezTo>
                  <a:cubicBezTo>
                    <a:pt x="29210" y="221318"/>
                    <a:pt x="29210" y="226671"/>
                    <a:pt x="30480" y="231871"/>
                  </a:cubicBezTo>
                  <a:cubicBezTo>
                    <a:pt x="30480" y="235694"/>
                    <a:pt x="33020" y="239518"/>
                    <a:pt x="33020" y="243342"/>
                  </a:cubicBezTo>
                  <a:cubicBezTo>
                    <a:pt x="33020" y="247471"/>
                    <a:pt x="33020" y="251600"/>
                    <a:pt x="31750" y="257864"/>
                  </a:cubicBezTo>
                  <a:cubicBezTo>
                    <a:pt x="31750" y="261674"/>
                    <a:pt x="31750" y="264214"/>
                    <a:pt x="31750" y="268024"/>
                  </a:cubicBezTo>
                  <a:cubicBezTo>
                    <a:pt x="31750" y="278184"/>
                    <a:pt x="35560" y="281994"/>
                    <a:pt x="44450" y="281994"/>
                  </a:cubicBezTo>
                  <a:cubicBezTo>
                    <a:pt x="59933" y="281994"/>
                    <a:pt x="75255" y="283264"/>
                    <a:pt x="89482" y="283264"/>
                  </a:cubicBezTo>
                  <a:cubicBezTo>
                    <a:pt x="110276" y="283264"/>
                    <a:pt x="132164" y="280724"/>
                    <a:pt x="152958" y="283264"/>
                  </a:cubicBezTo>
                  <a:cubicBezTo>
                    <a:pt x="186884" y="287074"/>
                    <a:pt x="220811" y="289614"/>
                    <a:pt x="254737" y="288344"/>
                  </a:cubicBezTo>
                  <a:cubicBezTo>
                    <a:pt x="276626" y="287074"/>
                    <a:pt x="297419" y="289614"/>
                    <a:pt x="319307" y="289614"/>
                  </a:cubicBezTo>
                  <a:cubicBezTo>
                    <a:pt x="351045" y="289614"/>
                    <a:pt x="382783" y="288344"/>
                    <a:pt x="414521" y="289614"/>
                  </a:cubicBezTo>
                  <a:cubicBezTo>
                    <a:pt x="461580" y="290884"/>
                    <a:pt x="978140" y="280724"/>
                    <a:pt x="1026294" y="283264"/>
                  </a:cubicBezTo>
                  <a:cubicBezTo>
                    <a:pt x="1047087" y="284534"/>
                    <a:pt x="1067881" y="285804"/>
                    <a:pt x="1087580" y="285804"/>
                  </a:cubicBezTo>
                  <a:cubicBezTo>
                    <a:pt x="1123696" y="288344"/>
                    <a:pt x="1158717" y="284534"/>
                    <a:pt x="1194832" y="288344"/>
                  </a:cubicBezTo>
                  <a:cubicBezTo>
                    <a:pt x="1224381" y="290884"/>
                    <a:pt x="1253930" y="290884"/>
                    <a:pt x="1283479" y="293424"/>
                  </a:cubicBezTo>
                  <a:cubicBezTo>
                    <a:pt x="1327255" y="297234"/>
                    <a:pt x="1371031" y="299774"/>
                    <a:pt x="1414807" y="301044"/>
                  </a:cubicBezTo>
                  <a:cubicBezTo>
                    <a:pt x="1431224" y="301044"/>
                    <a:pt x="1448637" y="299774"/>
                    <a:pt x="1468957" y="299774"/>
                  </a:cubicBezTo>
                  <a:close/>
                </a:path>
              </a:pathLst>
            </a:custGeom>
            <a:solidFill>
              <a:srgbClr val="FCD7D7"/>
            </a:solidFill>
          </p:spPr>
        </p:sp>
      </p:grpSp>
      <p:sp>
        <p:nvSpPr>
          <p:cNvPr id="33" name="TextBox 33"/>
          <p:cNvSpPr txBox="1"/>
          <p:nvPr/>
        </p:nvSpPr>
        <p:spPr>
          <a:xfrm>
            <a:off x="13822627" y="3910665"/>
            <a:ext cx="2877682" cy="386068"/>
          </a:xfrm>
          <a:prstGeom prst="rect">
            <a:avLst/>
          </a:prstGeom>
        </p:spPr>
        <p:txBody>
          <a:bodyPr lIns="0" tIns="0" rIns="0" bIns="0" rtlCol="0" anchor="t">
            <a:spAutoFit/>
          </a:bodyPr>
          <a:lstStyle/>
          <a:p>
            <a:pPr algn="ctr">
              <a:lnSpc>
                <a:spcPts val="2750"/>
              </a:lnSpc>
            </a:pPr>
            <a:r>
              <a:rPr lang="en-US" sz="4000" dirty="0">
                <a:solidFill>
                  <a:srgbClr val="000000"/>
                </a:solidFill>
                <a:latin typeface="Arial" panose="020B0604020202020204" pitchFamily="34" charset="0"/>
                <a:cs typeface="Arial" panose="020B0604020202020204" pitchFamily="34" charset="0"/>
              </a:rPr>
              <a:t>4</a:t>
            </a:r>
          </a:p>
        </p:txBody>
      </p:sp>
      <p:pic>
        <p:nvPicPr>
          <p:cNvPr id="34" name="Picture 3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823767">
            <a:off x="8558269" y="5854407"/>
            <a:ext cx="1171461" cy="1094784"/>
          </a:xfrm>
          <a:prstGeom prst="rect">
            <a:avLst/>
          </a:prstGeom>
        </p:spPr>
      </p:pic>
      <p:pic>
        <p:nvPicPr>
          <p:cNvPr id="35" name="Picture 3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12971" y="8933587"/>
            <a:ext cx="1387338" cy="295125"/>
          </a:xfrm>
          <a:prstGeom prst="rect">
            <a:avLst/>
          </a:prstGeom>
        </p:spPr>
      </p:pic>
      <p:sp>
        <p:nvSpPr>
          <p:cNvPr id="36" name="TextBox 35">
            <a:extLst>
              <a:ext uri="{FF2B5EF4-FFF2-40B4-BE49-F238E27FC236}">
                <a16:creationId xmlns:a16="http://schemas.microsoft.com/office/drawing/2014/main" id="{B4D46AD2-2E51-484B-B02B-E18F519A8F58}"/>
              </a:ext>
            </a:extLst>
          </p:cNvPr>
          <p:cNvSpPr txBox="1"/>
          <p:nvPr/>
        </p:nvSpPr>
        <p:spPr>
          <a:xfrm>
            <a:off x="1318887" y="5321903"/>
            <a:ext cx="3513137" cy="2171428"/>
          </a:xfrm>
          <a:prstGeom prst="rect">
            <a:avLst/>
          </a:prstGeom>
          <a:noFill/>
        </p:spPr>
        <p:txBody>
          <a:bodyPr wrap="square" rtlCol="0">
            <a:spAutoFit/>
          </a:bodyPr>
          <a:lstStyle/>
          <a:p>
            <a:pPr algn="ctr">
              <a:lnSpc>
                <a:spcPct val="150000"/>
              </a:lnSpc>
            </a:pPr>
            <a:r>
              <a:rPr lang="en-US" sz="4800" dirty="0">
                <a:latin typeface="Arial" panose="020B0604020202020204" pitchFamily="34" charset="0"/>
                <a:cs typeface="Arial" panose="020B0604020202020204" pitchFamily="34" charset="0"/>
              </a:rPr>
              <a:t>Quan </a:t>
            </a:r>
            <a:r>
              <a:rPr lang="en-US" sz="4800" dirty="0" err="1">
                <a:latin typeface="Arial" panose="020B0604020202020204" pitchFamily="34" charset="0"/>
                <a:cs typeface="Arial" panose="020B0604020202020204" pitchFamily="34" charset="0"/>
              </a:rPr>
              <a:t>sát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và</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nhận</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thức</a:t>
            </a:r>
            <a:endParaRPr lang="en-US" sz="48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CDB43708-3DEB-4550-BC00-EE7E61F72AC1}"/>
              </a:ext>
            </a:extLst>
          </p:cNvPr>
          <p:cNvSpPr txBox="1"/>
          <p:nvPr/>
        </p:nvSpPr>
        <p:spPr>
          <a:xfrm>
            <a:off x="5390724" y="5364800"/>
            <a:ext cx="3419623" cy="2171428"/>
          </a:xfrm>
          <a:prstGeom prst="rect">
            <a:avLst/>
          </a:prstGeom>
          <a:noFill/>
        </p:spPr>
        <p:txBody>
          <a:bodyPr wrap="square" rtlCol="0">
            <a:spAutoFit/>
          </a:bodyPr>
          <a:lstStyle/>
          <a:p>
            <a:pPr algn="ctr">
              <a:lnSpc>
                <a:spcPct val="150000"/>
              </a:lnSpc>
            </a:pPr>
            <a:r>
              <a:rPr lang="en-US" sz="4800">
                <a:latin typeface="Arial" panose="020B0604020202020204" pitchFamily="34" charset="0"/>
                <a:cs typeface="Arial" panose="020B0604020202020204" pitchFamily="34" charset="0"/>
              </a:rPr>
              <a:t>Luyện tập và sáng tạo</a:t>
            </a:r>
            <a:endParaRPr lang="en-US" sz="48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82071A92-DA3F-4639-A82D-D6FB94BCE5AC}"/>
              </a:ext>
            </a:extLst>
          </p:cNvPr>
          <p:cNvSpPr txBox="1"/>
          <p:nvPr/>
        </p:nvSpPr>
        <p:spPr>
          <a:xfrm>
            <a:off x="9465006" y="5364800"/>
            <a:ext cx="3459960" cy="2171428"/>
          </a:xfrm>
          <a:prstGeom prst="rect">
            <a:avLst/>
          </a:prstGeom>
          <a:noFill/>
        </p:spPr>
        <p:txBody>
          <a:bodyPr wrap="square" rtlCol="0">
            <a:spAutoFit/>
          </a:bodyPr>
          <a:lstStyle/>
          <a:p>
            <a:pPr algn="ctr">
              <a:lnSpc>
                <a:spcPct val="150000"/>
              </a:lnSpc>
            </a:pPr>
            <a:r>
              <a:rPr lang="en-US" sz="4800">
                <a:latin typeface="Arial" panose="020B0604020202020204" pitchFamily="34" charset="0"/>
                <a:cs typeface="Arial" panose="020B0604020202020204" pitchFamily="34" charset="0"/>
              </a:rPr>
              <a:t>Phân tích và đánh giá</a:t>
            </a:r>
            <a:endParaRPr lang="en-US" sz="48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52455D49-4CE8-4135-92E2-9493B2CCF516}"/>
              </a:ext>
            </a:extLst>
          </p:cNvPr>
          <p:cNvSpPr txBox="1"/>
          <p:nvPr/>
        </p:nvSpPr>
        <p:spPr>
          <a:xfrm>
            <a:off x="13730974" y="5875900"/>
            <a:ext cx="3055168" cy="1063433"/>
          </a:xfrm>
          <a:prstGeom prst="rect">
            <a:avLst/>
          </a:prstGeom>
          <a:noFill/>
        </p:spPr>
        <p:txBody>
          <a:bodyPr wrap="square" rtlCol="0">
            <a:spAutoFit/>
          </a:bodyPr>
          <a:lstStyle/>
          <a:p>
            <a:pPr algn="ctr">
              <a:lnSpc>
                <a:spcPct val="150000"/>
              </a:lnSpc>
            </a:pPr>
            <a:r>
              <a:rPr lang="en-US" sz="4800">
                <a:latin typeface="Arial" panose="020B0604020202020204" pitchFamily="34" charset="0"/>
                <a:cs typeface="Arial" panose="020B0604020202020204" pitchFamily="34" charset="0"/>
              </a:rPr>
              <a:t>Vận dụng</a:t>
            </a:r>
            <a:endParaRPr lang="en-US" sz="4800" dirty="0">
              <a:latin typeface="Arial" panose="020B0604020202020204" pitchFamily="34" charset="0"/>
              <a:cs typeface="Arial" panose="020B0604020202020204"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down)">
                                      <p:cBhvr>
                                        <p:cTn id="29" dur="500"/>
                                        <p:tgtEl>
                                          <p:spTgt spid="41"/>
                                        </p:tgtEl>
                                      </p:cBhvr>
                                    </p:animEffect>
                                  </p:childTnLst>
                                </p:cTn>
                              </p:par>
                              <p:par>
                                <p:cTn id="30" presetID="22" presetClass="entr" presetSubtype="4"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par>
                                <p:cTn id="44" presetID="22" presetClass="entr" presetSubtype="4"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down)">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down)">
                                      <p:cBhvr>
                                        <p:cTn id="54" dur="500"/>
                                        <p:tgtEl>
                                          <p:spTgt spid="3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00"/>
                                        <p:tgtEl>
                                          <p:spTgt spid="33"/>
                                        </p:tgtEl>
                                      </p:cBhvr>
                                    </p:animEffect>
                                  </p:childTnLst>
                                </p:cTn>
                              </p:par>
                              <p:par>
                                <p:cTn id="58" presetID="22" presetClass="entr" presetSubtype="4"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down)">
                                      <p:cBhvr>
                                        <p:cTn id="60" dur="500"/>
                                        <p:tgtEl>
                                          <p:spTgt spid="2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down)">
                                      <p:cBhvr>
                                        <p:cTn id="6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8" grpId="0"/>
      <p:bldP spid="25" grpId="0"/>
      <p:bldP spid="33" grpId="0"/>
      <p:bldP spid="36"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8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1854" r="30887" b="55189"/>
          <a:stretch>
            <a:fillRect/>
          </a:stretch>
        </p:blipFill>
        <p:spPr>
          <a:xfrm>
            <a:off x="14715954" y="6110370"/>
            <a:ext cx="3520760" cy="4176630"/>
          </a:xfrm>
          <a:prstGeom prst="rect">
            <a:avLst/>
          </a:prstGeom>
        </p:spPr>
      </p:pic>
      <p:sp>
        <p:nvSpPr>
          <p:cNvPr id="7" name="TextBox 7"/>
          <p:cNvSpPr txBox="1"/>
          <p:nvPr/>
        </p:nvSpPr>
        <p:spPr>
          <a:xfrm>
            <a:off x="3523467" y="514202"/>
            <a:ext cx="11233125" cy="1213922"/>
          </a:xfrm>
          <a:prstGeom prst="rect">
            <a:avLst/>
          </a:prstGeom>
        </p:spPr>
        <p:txBody>
          <a:bodyPr lIns="0" tIns="0" rIns="0" bIns="0" rtlCol="0" anchor="t">
            <a:spAutoFit/>
          </a:bodyPr>
          <a:lstStyle/>
          <a:p>
            <a:pPr algn="ctr">
              <a:lnSpc>
                <a:spcPct val="150000"/>
              </a:lnSpc>
            </a:pPr>
            <a:r>
              <a:rPr lang="en-US" sz="6000" b="1" dirty="0">
                <a:solidFill>
                  <a:srgbClr val="000000"/>
                </a:solidFill>
                <a:latin typeface="Arial" panose="020B0604020202020204" pitchFamily="34" charset="0"/>
                <a:cs typeface="Arial" panose="020B0604020202020204" pitchFamily="34" charset="0"/>
              </a:rPr>
              <a:t>1. QUAN SÁT VÀ NHẬN THỨC</a:t>
            </a:r>
          </a:p>
        </p:txBody>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51477" r="43344"/>
          <a:stretch>
            <a:fillRect/>
          </a:stretch>
        </p:blipFill>
        <p:spPr>
          <a:xfrm rot="-73710">
            <a:off x="-2687131" y="-1258388"/>
            <a:ext cx="7401471" cy="4574175"/>
          </a:xfrm>
          <a:prstGeom prst="rect">
            <a:avLst/>
          </a:prstGeom>
        </p:spPr>
      </p:pic>
      <p:grpSp>
        <p:nvGrpSpPr>
          <p:cNvPr id="6" name="Group 5">
            <a:extLst>
              <a:ext uri="{FF2B5EF4-FFF2-40B4-BE49-F238E27FC236}">
                <a16:creationId xmlns:a16="http://schemas.microsoft.com/office/drawing/2014/main" id="{EBCBE75A-25CD-7EC8-0977-02F0EA9B0F86}"/>
              </a:ext>
            </a:extLst>
          </p:cNvPr>
          <p:cNvGrpSpPr/>
          <p:nvPr/>
        </p:nvGrpSpPr>
        <p:grpSpPr>
          <a:xfrm>
            <a:off x="304801" y="2515391"/>
            <a:ext cx="9144000" cy="5752309"/>
            <a:chOff x="1075276" y="2355626"/>
            <a:chExt cx="15551717" cy="6140674"/>
          </a:xfrm>
        </p:grpSpPr>
        <p:grpSp>
          <p:nvGrpSpPr>
            <p:cNvPr id="3" name="Group 3"/>
            <p:cNvGrpSpPr/>
            <p:nvPr/>
          </p:nvGrpSpPr>
          <p:grpSpPr>
            <a:xfrm>
              <a:off x="1661006" y="2355626"/>
              <a:ext cx="14965987" cy="6140674"/>
              <a:chOff x="0" y="0"/>
              <a:chExt cx="4788109" cy="1586914"/>
            </a:xfrm>
          </p:grpSpPr>
          <p:sp>
            <p:nvSpPr>
              <p:cNvPr id="4" name="Freeform 4"/>
              <p:cNvSpPr/>
              <p:nvPr/>
            </p:nvSpPr>
            <p:spPr>
              <a:xfrm>
                <a:off x="10160" y="16510"/>
                <a:ext cx="4765249" cy="1558974"/>
              </a:xfrm>
              <a:custGeom>
                <a:avLst/>
                <a:gdLst/>
                <a:ahLst/>
                <a:cxnLst/>
                <a:rect l="l" t="t" r="r" b="b"/>
                <a:pathLst>
                  <a:path w="4765249" h="1558974">
                    <a:moveTo>
                      <a:pt x="4765249" y="1558974"/>
                    </a:moveTo>
                    <a:lnTo>
                      <a:pt x="0" y="1551354"/>
                    </a:lnTo>
                    <a:lnTo>
                      <a:pt x="0" y="553920"/>
                    </a:lnTo>
                    <a:lnTo>
                      <a:pt x="17780" y="19050"/>
                    </a:lnTo>
                    <a:lnTo>
                      <a:pt x="2374220" y="0"/>
                    </a:lnTo>
                    <a:lnTo>
                      <a:pt x="4746199" y="5080"/>
                    </a:lnTo>
                    <a:close/>
                  </a:path>
                </a:pathLst>
              </a:custGeom>
              <a:solidFill>
                <a:srgbClr val="FEF8F8"/>
              </a:solidFill>
            </p:spPr>
          </p:sp>
          <p:sp>
            <p:nvSpPr>
              <p:cNvPr id="5" name="Freeform 5"/>
              <p:cNvSpPr/>
              <p:nvPr/>
            </p:nvSpPr>
            <p:spPr>
              <a:xfrm>
                <a:off x="-3810" y="0"/>
                <a:ext cx="4794459" cy="1585644"/>
              </a:xfrm>
              <a:custGeom>
                <a:avLst/>
                <a:gdLst/>
                <a:ahLst/>
                <a:cxnLst/>
                <a:rect l="l" t="t" r="r" b="b"/>
                <a:pathLst>
                  <a:path w="4794459" h="1585644">
                    <a:moveTo>
                      <a:pt x="4760169" y="21590"/>
                    </a:moveTo>
                    <a:cubicBezTo>
                      <a:pt x="4761439" y="34290"/>
                      <a:pt x="4761439" y="44450"/>
                      <a:pt x="4762709" y="54610"/>
                    </a:cubicBezTo>
                    <a:cubicBezTo>
                      <a:pt x="4765248" y="86926"/>
                      <a:pt x="4766519" y="119627"/>
                      <a:pt x="4769059" y="151159"/>
                    </a:cubicBezTo>
                    <a:cubicBezTo>
                      <a:pt x="4769059" y="196707"/>
                      <a:pt x="4781759" y="1094810"/>
                      <a:pt x="4788109" y="1140357"/>
                    </a:cubicBezTo>
                    <a:cubicBezTo>
                      <a:pt x="4794459" y="1209262"/>
                      <a:pt x="4790648" y="1279335"/>
                      <a:pt x="4790648" y="1348240"/>
                    </a:cubicBezTo>
                    <a:cubicBezTo>
                      <a:pt x="4790648" y="1408970"/>
                      <a:pt x="4791919" y="1465029"/>
                      <a:pt x="4793189" y="1524684"/>
                    </a:cubicBezTo>
                    <a:cubicBezTo>
                      <a:pt x="4793189" y="1546274"/>
                      <a:pt x="4793189" y="1560244"/>
                      <a:pt x="4793189" y="1584374"/>
                    </a:cubicBezTo>
                    <a:cubicBezTo>
                      <a:pt x="4770328" y="1584374"/>
                      <a:pt x="4750009" y="1585644"/>
                      <a:pt x="4719699" y="1584374"/>
                    </a:cubicBezTo>
                    <a:cubicBezTo>
                      <a:pt x="4478380" y="1579294"/>
                      <a:pt x="4233349" y="1585644"/>
                      <a:pt x="3992030" y="1580564"/>
                    </a:cubicBezTo>
                    <a:cubicBezTo>
                      <a:pt x="3847239" y="1576754"/>
                      <a:pt x="3706160" y="1579294"/>
                      <a:pt x="3561369" y="1576754"/>
                    </a:cubicBezTo>
                    <a:cubicBezTo>
                      <a:pt x="3494543" y="1575484"/>
                      <a:pt x="3427716" y="1574214"/>
                      <a:pt x="3360889" y="1572944"/>
                    </a:cubicBezTo>
                    <a:cubicBezTo>
                      <a:pt x="3320051" y="1572944"/>
                      <a:pt x="3282925" y="1574214"/>
                      <a:pt x="3242086" y="1574214"/>
                    </a:cubicBezTo>
                    <a:cubicBezTo>
                      <a:pt x="3138133" y="1572944"/>
                      <a:pt x="2852264" y="1574214"/>
                      <a:pt x="2748311" y="1572944"/>
                    </a:cubicBezTo>
                    <a:cubicBezTo>
                      <a:pt x="2674059" y="1571674"/>
                      <a:pt x="1189021" y="1580564"/>
                      <a:pt x="1114770" y="1579294"/>
                    </a:cubicBezTo>
                    <a:cubicBezTo>
                      <a:pt x="1096207" y="1579294"/>
                      <a:pt x="1073931" y="1580564"/>
                      <a:pt x="1055368" y="1580564"/>
                    </a:cubicBezTo>
                    <a:cubicBezTo>
                      <a:pt x="1010817" y="1580564"/>
                      <a:pt x="969978" y="1581834"/>
                      <a:pt x="925427" y="1581834"/>
                    </a:cubicBezTo>
                    <a:cubicBezTo>
                      <a:pt x="814049" y="1581834"/>
                      <a:pt x="706384" y="1580564"/>
                      <a:pt x="595006" y="1579294"/>
                    </a:cubicBezTo>
                    <a:cubicBezTo>
                      <a:pt x="528180" y="1578024"/>
                      <a:pt x="461353" y="1576754"/>
                      <a:pt x="398239" y="1575484"/>
                    </a:cubicBezTo>
                    <a:cubicBezTo>
                      <a:pt x="279436" y="1574214"/>
                      <a:pt x="160633" y="1572944"/>
                      <a:pt x="48260" y="1572944"/>
                    </a:cubicBezTo>
                    <a:cubicBezTo>
                      <a:pt x="38100" y="1572944"/>
                      <a:pt x="29210" y="1572944"/>
                      <a:pt x="19050" y="1571674"/>
                    </a:cubicBezTo>
                    <a:cubicBezTo>
                      <a:pt x="10160" y="1570404"/>
                      <a:pt x="5080" y="1564054"/>
                      <a:pt x="7620" y="1555164"/>
                    </a:cubicBezTo>
                    <a:cubicBezTo>
                      <a:pt x="16510" y="1523423"/>
                      <a:pt x="12700" y="1494226"/>
                      <a:pt x="11430" y="1463861"/>
                    </a:cubicBezTo>
                    <a:cubicBezTo>
                      <a:pt x="10160" y="1401963"/>
                      <a:pt x="6350" y="1341233"/>
                      <a:pt x="7620" y="1279335"/>
                    </a:cubicBezTo>
                    <a:cubicBezTo>
                      <a:pt x="5080" y="1202255"/>
                      <a:pt x="0" y="248094"/>
                      <a:pt x="7620" y="169846"/>
                    </a:cubicBezTo>
                    <a:cubicBezTo>
                      <a:pt x="8890" y="154663"/>
                      <a:pt x="7620" y="138313"/>
                      <a:pt x="8890" y="123130"/>
                    </a:cubicBezTo>
                    <a:cubicBezTo>
                      <a:pt x="10160" y="98605"/>
                      <a:pt x="12700" y="71743"/>
                      <a:pt x="13970" y="44450"/>
                    </a:cubicBezTo>
                    <a:cubicBezTo>
                      <a:pt x="13970" y="41910"/>
                      <a:pt x="15240" y="39370"/>
                      <a:pt x="16510" y="38100"/>
                    </a:cubicBezTo>
                    <a:cubicBezTo>
                      <a:pt x="38100" y="35560"/>
                      <a:pt x="67818" y="30480"/>
                      <a:pt x="127220" y="29210"/>
                    </a:cubicBezTo>
                    <a:cubicBezTo>
                      <a:pt x="227460" y="25400"/>
                      <a:pt x="327700" y="22860"/>
                      <a:pt x="431652" y="20320"/>
                    </a:cubicBezTo>
                    <a:cubicBezTo>
                      <a:pt x="502192" y="17780"/>
                      <a:pt x="572731" y="16510"/>
                      <a:pt x="639558" y="13970"/>
                    </a:cubicBezTo>
                    <a:cubicBezTo>
                      <a:pt x="706384" y="11430"/>
                      <a:pt x="776924" y="8890"/>
                      <a:pt x="843750" y="8890"/>
                    </a:cubicBezTo>
                    <a:cubicBezTo>
                      <a:pt x="918002" y="7620"/>
                      <a:pt x="992254" y="10160"/>
                      <a:pt x="1066506" y="8890"/>
                    </a:cubicBezTo>
                    <a:cubicBezTo>
                      <a:pt x="1159321" y="8890"/>
                      <a:pt x="2841126" y="6350"/>
                      <a:pt x="2933941" y="5080"/>
                    </a:cubicBezTo>
                    <a:cubicBezTo>
                      <a:pt x="3023043" y="3810"/>
                      <a:pt x="3112145" y="2540"/>
                      <a:pt x="3204960" y="2540"/>
                    </a:cubicBezTo>
                    <a:cubicBezTo>
                      <a:pt x="3357177" y="1270"/>
                      <a:pt x="3505680" y="0"/>
                      <a:pt x="3657897" y="0"/>
                    </a:cubicBezTo>
                    <a:cubicBezTo>
                      <a:pt x="3721011" y="0"/>
                      <a:pt x="3787838" y="2540"/>
                      <a:pt x="3850952" y="2540"/>
                    </a:cubicBezTo>
                    <a:cubicBezTo>
                      <a:pt x="4025444" y="3810"/>
                      <a:pt x="4203648" y="5080"/>
                      <a:pt x="4378140" y="7620"/>
                    </a:cubicBezTo>
                    <a:cubicBezTo>
                      <a:pt x="4470955" y="8890"/>
                      <a:pt x="4563770" y="12700"/>
                      <a:pt x="4656585" y="16510"/>
                    </a:cubicBezTo>
                    <a:cubicBezTo>
                      <a:pt x="4678860" y="16510"/>
                      <a:pt x="4701136" y="16510"/>
                      <a:pt x="4719699" y="16510"/>
                    </a:cubicBezTo>
                    <a:cubicBezTo>
                      <a:pt x="4741119" y="17780"/>
                      <a:pt x="4750009" y="20320"/>
                      <a:pt x="4760169" y="21590"/>
                    </a:cubicBezTo>
                    <a:close/>
                    <a:moveTo>
                      <a:pt x="4770329" y="1567864"/>
                    </a:moveTo>
                    <a:cubicBezTo>
                      <a:pt x="4771598" y="1551354"/>
                      <a:pt x="4772869" y="1538654"/>
                      <a:pt x="4772869" y="1525954"/>
                    </a:cubicBezTo>
                    <a:cubicBezTo>
                      <a:pt x="4771598" y="1459189"/>
                      <a:pt x="4770329" y="1397291"/>
                      <a:pt x="4770329" y="1330722"/>
                    </a:cubicBezTo>
                    <a:cubicBezTo>
                      <a:pt x="4770329" y="1300357"/>
                      <a:pt x="4772869" y="1269992"/>
                      <a:pt x="4771598" y="1239627"/>
                    </a:cubicBezTo>
                    <a:cubicBezTo>
                      <a:pt x="4771598" y="1211598"/>
                      <a:pt x="4770329" y="1182401"/>
                      <a:pt x="4769059" y="1154372"/>
                    </a:cubicBezTo>
                    <a:cubicBezTo>
                      <a:pt x="4763979" y="1111160"/>
                      <a:pt x="4752548" y="216561"/>
                      <a:pt x="4752548" y="173349"/>
                    </a:cubicBezTo>
                    <a:cubicBezTo>
                      <a:pt x="4750009" y="137145"/>
                      <a:pt x="4747469" y="99773"/>
                      <a:pt x="4744929" y="63500"/>
                    </a:cubicBezTo>
                    <a:cubicBezTo>
                      <a:pt x="4743659" y="44450"/>
                      <a:pt x="4742389" y="43180"/>
                      <a:pt x="4708561" y="41910"/>
                    </a:cubicBezTo>
                    <a:cubicBezTo>
                      <a:pt x="4697423" y="41910"/>
                      <a:pt x="4689998" y="41910"/>
                      <a:pt x="4678860" y="40640"/>
                    </a:cubicBezTo>
                    <a:cubicBezTo>
                      <a:pt x="4586045" y="36830"/>
                      <a:pt x="4489518" y="31750"/>
                      <a:pt x="4396703" y="30480"/>
                    </a:cubicBezTo>
                    <a:cubicBezTo>
                      <a:pt x="4170235" y="26670"/>
                      <a:pt x="3940054" y="25400"/>
                      <a:pt x="3713585" y="22860"/>
                    </a:cubicBezTo>
                    <a:cubicBezTo>
                      <a:pt x="3680172" y="22860"/>
                      <a:pt x="3643046" y="22860"/>
                      <a:pt x="3609633" y="22860"/>
                    </a:cubicBezTo>
                    <a:cubicBezTo>
                      <a:pt x="3553944" y="22860"/>
                      <a:pt x="3498255" y="22860"/>
                      <a:pt x="3446279" y="22860"/>
                    </a:cubicBezTo>
                    <a:cubicBezTo>
                      <a:pt x="3327476" y="22860"/>
                      <a:pt x="3208673" y="22860"/>
                      <a:pt x="3093582" y="24130"/>
                    </a:cubicBezTo>
                    <a:cubicBezTo>
                      <a:pt x="2993342" y="25400"/>
                      <a:pt x="1304112" y="29210"/>
                      <a:pt x="1203872" y="29210"/>
                    </a:cubicBezTo>
                    <a:cubicBezTo>
                      <a:pt x="1040518" y="29210"/>
                      <a:pt x="877164" y="26670"/>
                      <a:pt x="713810" y="33020"/>
                    </a:cubicBezTo>
                    <a:cubicBezTo>
                      <a:pt x="628420" y="36830"/>
                      <a:pt x="546743" y="36830"/>
                      <a:pt x="465066" y="38100"/>
                    </a:cubicBezTo>
                    <a:cubicBezTo>
                      <a:pt x="323987" y="41910"/>
                      <a:pt x="182909" y="45720"/>
                      <a:pt x="49530" y="50800"/>
                    </a:cubicBezTo>
                    <a:cubicBezTo>
                      <a:pt x="36830" y="50800"/>
                      <a:pt x="34290" y="53340"/>
                      <a:pt x="33020" y="68240"/>
                    </a:cubicBezTo>
                    <a:cubicBezTo>
                      <a:pt x="31750" y="89262"/>
                      <a:pt x="31750" y="110284"/>
                      <a:pt x="30480" y="131305"/>
                    </a:cubicBezTo>
                    <a:cubicBezTo>
                      <a:pt x="29210" y="166342"/>
                      <a:pt x="26670" y="200211"/>
                      <a:pt x="25400" y="235247"/>
                    </a:cubicBezTo>
                    <a:cubicBezTo>
                      <a:pt x="20320" y="272619"/>
                      <a:pt x="26670" y="1185904"/>
                      <a:pt x="29210" y="1223277"/>
                    </a:cubicBezTo>
                    <a:cubicBezTo>
                      <a:pt x="29210" y="1262985"/>
                      <a:pt x="29210" y="1303861"/>
                      <a:pt x="30480" y="1343569"/>
                    </a:cubicBezTo>
                    <a:cubicBezTo>
                      <a:pt x="30480" y="1372766"/>
                      <a:pt x="33020" y="1401963"/>
                      <a:pt x="33020" y="1431160"/>
                    </a:cubicBezTo>
                    <a:cubicBezTo>
                      <a:pt x="33020" y="1462693"/>
                      <a:pt x="33020" y="1494226"/>
                      <a:pt x="31750" y="1525954"/>
                    </a:cubicBezTo>
                    <a:cubicBezTo>
                      <a:pt x="31750" y="1529764"/>
                      <a:pt x="31750" y="1532304"/>
                      <a:pt x="31750" y="1536114"/>
                    </a:cubicBezTo>
                    <a:cubicBezTo>
                      <a:pt x="31750" y="1546274"/>
                      <a:pt x="35560" y="1550084"/>
                      <a:pt x="44450" y="1550084"/>
                    </a:cubicBezTo>
                    <a:cubicBezTo>
                      <a:pt x="75243" y="1550084"/>
                      <a:pt x="127220" y="1551354"/>
                      <a:pt x="175483" y="1551354"/>
                    </a:cubicBezTo>
                    <a:cubicBezTo>
                      <a:pt x="246023" y="1551354"/>
                      <a:pt x="320275" y="1548814"/>
                      <a:pt x="390814" y="1551354"/>
                    </a:cubicBezTo>
                    <a:cubicBezTo>
                      <a:pt x="505904" y="1555164"/>
                      <a:pt x="620995" y="1557704"/>
                      <a:pt x="736085" y="1556434"/>
                    </a:cubicBezTo>
                    <a:cubicBezTo>
                      <a:pt x="810337" y="1555164"/>
                      <a:pt x="880876" y="1557704"/>
                      <a:pt x="955128" y="1557704"/>
                    </a:cubicBezTo>
                    <a:cubicBezTo>
                      <a:pt x="1062793" y="1557704"/>
                      <a:pt x="1170459" y="1556434"/>
                      <a:pt x="1278124" y="1557704"/>
                    </a:cubicBezTo>
                    <a:cubicBezTo>
                      <a:pt x="1437765" y="1558974"/>
                      <a:pt x="3190110" y="1548814"/>
                      <a:pt x="3353464" y="1551354"/>
                    </a:cubicBezTo>
                    <a:cubicBezTo>
                      <a:pt x="3424003" y="1552624"/>
                      <a:pt x="3494543" y="1553894"/>
                      <a:pt x="3561369" y="1553894"/>
                    </a:cubicBezTo>
                    <a:cubicBezTo>
                      <a:pt x="3683885" y="1556434"/>
                      <a:pt x="3802688" y="1552624"/>
                      <a:pt x="3925204" y="1556434"/>
                    </a:cubicBezTo>
                    <a:cubicBezTo>
                      <a:pt x="4025444" y="1558974"/>
                      <a:pt x="4125684" y="1558974"/>
                      <a:pt x="4225924" y="1561514"/>
                    </a:cubicBezTo>
                    <a:cubicBezTo>
                      <a:pt x="4374427" y="1565324"/>
                      <a:pt x="4522931" y="1567864"/>
                      <a:pt x="4671435" y="1569134"/>
                    </a:cubicBezTo>
                    <a:cubicBezTo>
                      <a:pt x="4727124" y="1569134"/>
                      <a:pt x="4750009" y="1567864"/>
                      <a:pt x="4770329" y="1567864"/>
                    </a:cubicBezTo>
                    <a:close/>
                  </a:path>
                </a:pathLst>
              </a:custGeom>
              <a:solidFill>
                <a:srgbClr val="FCD7D7"/>
              </a:solidFill>
            </p:spPr>
          </p:sp>
        </p:grpSp>
        <p:sp>
          <p:nvSpPr>
            <p:cNvPr id="9" name="TextBox 9"/>
            <p:cNvSpPr txBox="1"/>
            <p:nvPr/>
          </p:nvSpPr>
          <p:spPr>
            <a:xfrm>
              <a:off x="2089934" y="3586002"/>
              <a:ext cx="14100191" cy="3820902"/>
            </a:xfrm>
            <a:prstGeom prst="rect">
              <a:avLst/>
            </a:prstGeom>
          </p:spPr>
          <p:txBody>
            <a:bodyPr wrap="square" lIns="0" tIns="0" rIns="0" bIns="0" rtlCol="0" anchor="t">
              <a:spAutoFit/>
            </a:bodyPr>
            <a:lstStyle/>
            <a:p>
              <a:pPr algn="just">
                <a:lnSpc>
                  <a:spcPct val="150000"/>
                </a:lnSpc>
              </a:pPr>
              <a:r>
                <a:rPr lang="en-US" sz="4000" dirty="0">
                  <a:solidFill>
                    <a:srgbClr val="000000"/>
                  </a:solidFill>
                  <a:latin typeface="Arial" panose="020B0604020202020204" pitchFamily="34" charset="0"/>
                  <a:cs typeface="Arial" panose="020B0604020202020204" pitchFamily="34" charset="0"/>
                </a:rPr>
                <a:t>Quan </a:t>
              </a:r>
              <a:r>
                <a:rPr lang="en-US" sz="4000" dirty="0" err="1">
                  <a:solidFill>
                    <a:srgbClr val="000000"/>
                  </a:solidFill>
                  <a:latin typeface="Arial" panose="020B0604020202020204" pitchFamily="34" charset="0"/>
                  <a:cs typeface="Arial" panose="020B0604020202020204" pitchFamily="34" charset="0"/>
                </a:rPr>
                <a:t>sát</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và</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mô</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tả</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vẻ</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đẹp</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của</a:t>
              </a:r>
              <a:r>
                <a:rPr lang="en-US" sz="4000" dirty="0">
                  <a:solidFill>
                    <a:srgbClr val="000000"/>
                  </a:solidFill>
                  <a:latin typeface="Arial" panose="020B0604020202020204" pitchFamily="34" charset="0"/>
                  <a:cs typeface="Arial" panose="020B0604020202020204" pitchFamily="34" charset="0"/>
                </a:rPr>
                <a:t> di </a:t>
              </a:r>
              <a:r>
                <a:rPr lang="en-US" sz="4000" dirty="0" err="1">
                  <a:solidFill>
                    <a:srgbClr val="000000"/>
                  </a:solidFill>
                  <a:latin typeface="Arial" panose="020B0604020202020204" pitchFamily="34" charset="0"/>
                  <a:cs typeface="Arial" panose="020B0604020202020204" pitchFamily="34" charset="0"/>
                </a:rPr>
                <a:t>tích</a:t>
              </a:r>
              <a:r>
                <a:rPr lang="en-US" sz="4000" dirty="0">
                  <a:solidFill>
                    <a:srgbClr val="000000"/>
                  </a:solidFill>
                  <a:latin typeface="Arial" panose="020B0604020202020204" pitchFamily="34" charset="0"/>
                  <a:cs typeface="Arial" panose="020B0604020202020204" pitchFamily="34" charset="0"/>
                </a:rPr>
                <a:t> qua </a:t>
              </a:r>
              <a:r>
                <a:rPr lang="en-US" sz="4000" dirty="0" err="1">
                  <a:solidFill>
                    <a:srgbClr val="000000"/>
                  </a:solidFill>
                  <a:latin typeface="Arial" panose="020B0604020202020204" pitchFamily="34" charset="0"/>
                  <a:cs typeface="Arial" panose="020B0604020202020204" pitchFamily="34" charset="0"/>
                </a:rPr>
                <a:t>một</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số</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hình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ảnh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sau</a:t>
              </a:r>
              <a:r>
                <a:rPr lang="en-US" sz="4000" dirty="0">
                  <a:solidFill>
                    <a:srgbClr val="000000"/>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a:solidFill>
                    <a:srgbClr val="000000"/>
                  </a:solidFill>
                  <a:latin typeface="Arial" panose="020B0604020202020204" pitchFamily="34" charset="0"/>
                  <a:cs typeface="Arial" panose="020B0604020202020204" pitchFamily="34" charset="0"/>
                </a:rPr>
                <a:t>Hình</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dáng</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đặc</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điểm</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kiến</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trúc</a:t>
              </a:r>
              <a:endParaRPr lang="en-US" sz="4000" dirty="0">
                <a:solidFill>
                  <a:srgbClr val="000000"/>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dirty="0" err="1">
                  <a:solidFill>
                    <a:srgbClr val="000000"/>
                  </a:solidFill>
                  <a:latin typeface="Arial" panose="020B0604020202020204" pitchFamily="34" charset="0"/>
                  <a:cs typeface="Arial" panose="020B0604020202020204" pitchFamily="34" charset="0"/>
                </a:rPr>
                <a:t>Chất</a:t>
              </a:r>
              <a:r>
                <a:rPr lang="en-US" sz="4000" dirty="0">
                  <a:solidFill>
                    <a:srgbClr val="000000"/>
                  </a:solidFill>
                  <a:latin typeface="Arial" panose="020B0604020202020204" pitchFamily="34" charset="0"/>
                  <a:cs typeface="Arial" panose="020B0604020202020204" pitchFamily="34" charset="0"/>
                </a:rPr>
                <a:t> </a:t>
              </a:r>
              <a:r>
                <a:rPr lang="en-US" sz="4000" err="1">
                  <a:solidFill>
                    <a:srgbClr val="000000"/>
                  </a:solidFill>
                  <a:latin typeface="Arial" panose="020B0604020202020204" pitchFamily="34" charset="0"/>
                  <a:cs typeface="Arial" panose="020B0604020202020204" pitchFamily="34" charset="0"/>
                </a:rPr>
                <a:t>liệu</a:t>
              </a:r>
              <a:r>
                <a:rPr lang="en-US" sz="400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màu</a:t>
              </a:r>
              <a:r>
                <a:rPr lang="en-US" sz="4000" dirty="0">
                  <a:solidFill>
                    <a:srgbClr val="000000"/>
                  </a:solidFill>
                  <a:latin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cs typeface="Arial" panose="020B0604020202020204" pitchFamily="34" charset="0"/>
                </a:rPr>
                <a:t>sắc</a:t>
              </a:r>
              <a:r>
                <a:rPr lang="en-US" sz="4000" dirty="0">
                  <a:solidFill>
                    <a:srgbClr val="000000"/>
                  </a:solidFill>
                  <a:latin typeface="Arial" panose="020B0604020202020204" pitchFamily="34" charset="0"/>
                  <a:cs typeface="Arial" panose="020B0604020202020204" pitchFamily="34" charset="0"/>
                </a:rPr>
                <a:t>, </a:t>
              </a:r>
              <a:r>
                <a:rPr lang="en-US" sz="4000" err="1">
                  <a:solidFill>
                    <a:srgbClr val="000000"/>
                  </a:solidFill>
                  <a:latin typeface="Arial" panose="020B0604020202020204" pitchFamily="34" charset="0"/>
                  <a:cs typeface="Arial" panose="020B0604020202020204" pitchFamily="34" charset="0"/>
                </a:rPr>
                <a:t>không</a:t>
              </a:r>
              <a:r>
                <a:rPr lang="en-US" sz="4000">
                  <a:solidFill>
                    <a:srgbClr val="000000"/>
                  </a:solidFill>
                  <a:latin typeface="Arial" panose="020B0604020202020204" pitchFamily="34" charset="0"/>
                  <a:cs typeface="Arial" panose="020B0604020202020204" pitchFamily="34" charset="0"/>
                </a:rPr>
                <a:t> gian</a:t>
              </a:r>
              <a:r>
                <a:rPr lang="en-US" sz="4000" dirty="0">
                  <a:solidFill>
                    <a:srgbClr val="000000"/>
                  </a:solidFill>
                  <a:latin typeface="Arial" panose="020B0604020202020204" pitchFamily="34" charset="0"/>
                  <a:cs typeface="Arial" panose="020B0604020202020204" pitchFamily="34" charset="0"/>
                </a:rPr>
                <a:t>,…</a:t>
              </a:r>
            </a:p>
          </p:txBody>
        </p:sp>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23767">
              <a:off x="1075276" y="5559750"/>
              <a:ext cx="1171461" cy="10947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554919" y="8076320"/>
              <a:ext cx="2100059" cy="354181"/>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715954" y="2492001"/>
              <a:ext cx="1526079" cy="363953"/>
            </a:xfrm>
            <a:prstGeom prst="rect">
              <a:avLst/>
            </a:prstGeom>
          </p:spPr>
        </p:pic>
      </p:grpSp>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102818" y="826466"/>
            <a:ext cx="3324329" cy="644089"/>
          </a:xfrm>
          <a:prstGeom prst="rect">
            <a:avLst/>
          </a:prstGeom>
        </p:spPr>
      </p:pic>
      <p:pic>
        <p:nvPicPr>
          <p:cNvPr id="18" name="Picture 17">
            <a:extLst>
              <a:ext uri="{FF2B5EF4-FFF2-40B4-BE49-F238E27FC236}">
                <a16:creationId xmlns:a16="http://schemas.microsoft.com/office/drawing/2014/main" id="{C44E38C3-E84E-1775-DE28-50E0BE64F7E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52340" y="2412000"/>
            <a:ext cx="4191425" cy="2964903"/>
          </a:xfrm>
          <a:prstGeom prst="rect">
            <a:avLst/>
          </a:prstGeom>
        </p:spPr>
      </p:pic>
      <p:pic>
        <p:nvPicPr>
          <p:cNvPr id="19" name="Picture 18">
            <a:extLst>
              <a:ext uri="{FF2B5EF4-FFF2-40B4-BE49-F238E27FC236}">
                <a16:creationId xmlns:a16="http://schemas.microsoft.com/office/drawing/2014/main" id="{CD4FCC2B-9F4D-358D-C927-96DB6F80291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842637" y="2447723"/>
            <a:ext cx="4191425" cy="2929180"/>
          </a:xfrm>
          <a:prstGeom prst="rect">
            <a:avLst/>
          </a:prstGeom>
        </p:spPr>
      </p:pic>
      <p:pic>
        <p:nvPicPr>
          <p:cNvPr id="20" name="Picture 19">
            <a:extLst>
              <a:ext uri="{FF2B5EF4-FFF2-40B4-BE49-F238E27FC236}">
                <a16:creationId xmlns:a16="http://schemas.microsoft.com/office/drawing/2014/main" id="{AEFC776C-CC4B-4EE6-056E-606428E419B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552340" y="5386465"/>
            <a:ext cx="4230937" cy="3109836"/>
          </a:xfrm>
          <a:prstGeom prst="rect">
            <a:avLst/>
          </a:prstGeom>
        </p:spPr>
      </p:pic>
      <p:pic>
        <p:nvPicPr>
          <p:cNvPr id="21" name="Picture 20">
            <a:extLst>
              <a:ext uri="{FF2B5EF4-FFF2-40B4-BE49-F238E27FC236}">
                <a16:creationId xmlns:a16="http://schemas.microsoft.com/office/drawing/2014/main" id="{7D8AC175-21FE-BC56-BE04-F59C8286C86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842637" y="5459310"/>
            <a:ext cx="4239808" cy="31098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out)">
                                      <p:cBhvr>
                                        <p:cTn id="17" dur="500"/>
                                        <p:tgtEl>
                                          <p:spTgt spid="18"/>
                                        </p:tgtEl>
                                      </p:cBhvr>
                                    </p:animEffect>
                                  </p:childTnLst>
                                </p:cTn>
                              </p:par>
                              <p:par>
                                <p:cTn id="18" presetID="6" presetClass="entr" presetSubtype="32"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circle(out)">
                                      <p:cBhvr>
                                        <p:cTn id="20" dur="500"/>
                                        <p:tgtEl>
                                          <p:spTgt spid="19"/>
                                        </p:tgtEl>
                                      </p:cBhvr>
                                    </p:animEffect>
                                  </p:childTnLst>
                                </p:cTn>
                              </p:par>
                              <p:par>
                                <p:cTn id="21" presetID="6" presetClass="entr" presetSubtype="32"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ircle(out)">
                                      <p:cBhvr>
                                        <p:cTn id="23" dur="500"/>
                                        <p:tgtEl>
                                          <p:spTgt spid="20"/>
                                        </p:tgtEl>
                                      </p:cBhvr>
                                    </p:animEffect>
                                  </p:childTnLst>
                                </p:cTn>
                              </p:par>
                              <p:par>
                                <p:cTn id="24" presetID="6" presetClass="entr" presetSubtype="32"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ircle(ou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4513">
            <a:off x="15206853" y="-1298268"/>
            <a:ext cx="3762719" cy="264074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352423" y="6839005"/>
            <a:ext cx="4243455" cy="4496377"/>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25334"/>
          <a:stretch>
            <a:fillRect/>
          </a:stretch>
        </p:blipFill>
        <p:spPr>
          <a:xfrm rot="1152987">
            <a:off x="-1282892" y="-2978154"/>
            <a:ext cx="6163097" cy="5956307"/>
          </a:xfrm>
          <a:prstGeom prst="rect">
            <a:avLst/>
          </a:prstGeom>
        </p:spPr>
      </p:pic>
      <p:pic>
        <p:nvPicPr>
          <p:cNvPr id="12" name="Picture 11">
            <a:extLst>
              <a:ext uri="{FF2B5EF4-FFF2-40B4-BE49-F238E27FC236}">
                <a16:creationId xmlns:a16="http://schemas.microsoft.com/office/drawing/2014/main" id="{CB738DB5-D9E1-446B-8403-59258631C0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5260" y="2184072"/>
            <a:ext cx="8367368" cy="5918853"/>
          </a:xfrm>
          <a:prstGeom prst="rect">
            <a:avLst/>
          </a:prstGeom>
        </p:spPr>
      </p:pic>
      <p:sp>
        <p:nvSpPr>
          <p:cNvPr id="5" name="Rectangle 4">
            <a:extLst>
              <a:ext uri="{FF2B5EF4-FFF2-40B4-BE49-F238E27FC236}">
                <a16:creationId xmlns:a16="http://schemas.microsoft.com/office/drawing/2014/main" id="{E858FE5B-910F-449C-9FCC-D2B8395CAE35}"/>
              </a:ext>
            </a:extLst>
          </p:cNvPr>
          <p:cNvSpPr/>
          <p:nvPr/>
        </p:nvSpPr>
        <p:spPr>
          <a:xfrm>
            <a:off x="9144000" y="1435401"/>
            <a:ext cx="8253071" cy="7416197"/>
          </a:xfrm>
          <a:prstGeom prst="rect">
            <a:avLst/>
          </a:prstGeom>
        </p:spPr>
        <p:txBody>
          <a:bodyPr wrap="square">
            <a:spAutoFit/>
          </a:bodyPr>
          <a:lstStyle/>
          <a:p>
            <a:pPr algn="just">
              <a:lnSpc>
                <a:spcPct val="150000"/>
              </a:lnSpc>
              <a:spcBef>
                <a:spcPts val="100"/>
              </a:spcBef>
              <a:spcAft>
                <a:spcPts val="100"/>
              </a:spcAft>
            </a:pPr>
            <a:r>
              <a:rPr lang="vi-VN" sz="4000" b="1" dirty="0">
                <a:solidFill>
                  <a:srgbClr val="000000"/>
                </a:solidFill>
                <a:latin typeface="Arial" panose="020B0604020202020204" pitchFamily="34" charset="0"/>
                <a:ea typeface="Arial" panose="020B0604020202020204" pitchFamily="34" charset="0"/>
                <a:cs typeface="Arial" panose="020B0604020202020204" pitchFamily="34" charset="0"/>
              </a:rPr>
              <a:t>Thành nhà Hồ, Thanh Hóa</a:t>
            </a:r>
            <a:endParaRPr lang="en-US" sz="4000" b="1"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100"/>
              </a:spcBef>
              <a:spcAft>
                <a:spcPts val="100"/>
              </a:spcAft>
              <a:buFont typeface="Arial" panose="020B0604020202020204" pitchFamily="34" charset="0"/>
              <a:buChar char="•"/>
            </a:pP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đột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khởi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về</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kỹ</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thuật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chế</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tác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xây</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dựng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trình</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nguyên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liệu</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bản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tảng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đá</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lớn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marL="457200" indent="-457200" algn="just">
              <a:lnSpc>
                <a:spcPct val="150000"/>
              </a:lnSpc>
              <a:spcBef>
                <a:spcPts val="100"/>
              </a:spcBef>
              <a:spcAft>
                <a:spcPts val="100"/>
              </a:spcAft>
              <a:buFont typeface="Arial" panose="020B0604020202020204" pitchFamily="34" charset="0"/>
              <a:buChar char="•"/>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Minh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chứng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vô</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tiền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khoáng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hậu</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về</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kỹ</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thuật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xây</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dựng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khác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biệt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độc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đáo</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026353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ou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ou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ircle(out)">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1204</Words>
  <Application>Microsoft Office PowerPoint</Application>
  <PresentationFormat>Custom</PresentationFormat>
  <Paragraphs>105</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154</cp:revision>
  <dcterms:created xsi:type="dcterms:W3CDTF">2006-08-16T00:00:00Z</dcterms:created>
  <dcterms:modified xsi:type="dcterms:W3CDTF">2022-11-24T09:15:19Z</dcterms:modified>
  <dc:identifier>DAFR_k16V94</dc:identifier>
</cp:coreProperties>
</file>