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6" r:id="rId4"/>
    <p:sldId id="261" r:id="rId5"/>
    <p:sldId id="262" r:id="rId6"/>
    <p:sldId id="257" r:id="rId7"/>
    <p:sldId id="259" r:id="rId8"/>
    <p:sldId id="263" r:id="rId9"/>
    <p:sldId id="264" r:id="rId10"/>
    <p:sldId id="265" r:id="rId11"/>
    <p:sldId id="266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67" autoAdjust="0"/>
    <p:restoredTop sz="94660"/>
  </p:normalViewPr>
  <p:slideViewPr>
    <p:cSldViewPr snapToGrid="0">
      <p:cViewPr varScale="1">
        <p:scale>
          <a:sx n="82" d="100"/>
          <a:sy n="82" d="100"/>
        </p:scale>
        <p:origin x="40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1718D-A93E-6624-97E9-FBCF258F6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3C331-AE72-73F2-DBAC-55B399821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754A4-5C2E-A66C-7BE4-733A01E13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7C0D-2766-4EAD-BFE9-FDA161355230}" type="datetimeFigureOut">
              <a:rPr lang="en-US" smtClean="0"/>
              <a:t>24/02/2024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13B04-B84F-D956-E097-CA5713B57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3A1D7-7D80-06C9-B0EB-EBC04B2E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F589-F6F8-495A-A7A2-6200D3E7C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62791-E905-8F2B-AA56-0D8C73743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0B068C-FD70-D588-7DA5-7958D4B0C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05D01-C792-A90E-72D1-DB7BFABA6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7C0D-2766-4EAD-BFE9-FDA161355230}" type="datetimeFigureOut">
              <a:rPr lang="en-US" smtClean="0"/>
              <a:t>24/02/2024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A97B7-E008-DC0C-F371-7D16AB19F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EFE3C-5D3F-3E66-6EEE-F4D3DBE66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F589-F6F8-495A-A7A2-6200D3E7C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70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D964EB-4A29-9B3F-7E36-7B426BDF6F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F09C6B-7445-73FF-50F3-51F404AB3B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C7953-E72B-BE5D-1910-20C813019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7C0D-2766-4EAD-BFE9-FDA161355230}" type="datetimeFigureOut">
              <a:rPr lang="en-US" smtClean="0"/>
              <a:t>24/02/2024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C2962-C04A-7BF5-B76A-0116E2854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5FC4A-442F-03C9-B117-7D51570E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F589-F6F8-495A-A7A2-6200D3E7C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6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3EDF8-99F6-8B0B-2F1D-696608939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8AE18-8097-9CE2-6537-49CD19F62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84629-4439-6DF9-3FD9-F659F3A92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7C0D-2766-4EAD-BFE9-FDA161355230}" type="datetimeFigureOut">
              <a:rPr lang="en-US" smtClean="0"/>
              <a:t>24/02/2024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3F48D-4E73-F2B1-049F-DA3E53F68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A69DC-3797-7952-5FA7-ED59C690C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F589-F6F8-495A-A7A2-6200D3E7C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9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EF266-CE1A-29DB-7344-8A9A34122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D1E9F-7A80-4189-8CDF-4AD176997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1E648-8C14-9D7D-3CA5-C71848DB2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7C0D-2766-4EAD-BFE9-FDA161355230}" type="datetimeFigureOut">
              <a:rPr lang="en-US" smtClean="0"/>
              <a:t>24/02/2024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CBD8F-4EE0-D8DC-532A-227B67A9D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ADC97-5FF2-B04D-CF5A-7197F335E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F589-F6F8-495A-A7A2-6200D3E7C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1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9B3ED-76BC-A08A-D344-C5EAE6BB7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75929-7F61-E83F-DBB8-925334EAE5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E2A9EB-0AD0-B056-042B-0C3A7440A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4FE036-6CB1-9CA7-F38F-AEA3D68A1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7C0D-2766-4EAD-BFE9-FDA161355230}" type="datetimeFigureOut">
              <a:rPr lang="en-US" smtClean="0"/>
              <a:t>24/02/2024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7E8E5-B07A-982D-37B8-6C197EC8A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EBCF6-10C4-9067-E2C5-D032C44E1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F589-F6F8-495A-A7A2-6200D3E7C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27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CB64E-EBEE-7F57-352B-3789C8E28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5623C-0EBB-8340-DD26-C51CB4F9F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5428B7-7CEB-1600-E3B4-DB6349163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1C0D9B-40E2-EDDA-A755-7721D30C3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E11F37-261E-DCBA-3D1B-59EDBA1693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6636CD-C15A-55F3-6E75-21894217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7C0D-2766-4EAD-BFE9-FDA161355230}" type="datetimeFigureOut">
              <a:rPr lang="en-US" smtClean="0"/>
              <a:t>24/02/2024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656BCD-915F-9263-0809-3BB85967E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C0C01-7AC5-D164-A111-1B84D261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F589-F6F8-495A-A7A2-6200D3E7C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7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3AA91-B00B-9AAE-E6AD-360689842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B394AA-60BD-E6FC-B6A6-9D206F7A4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7C0D-2766-4EAD-BFE9-FDA161355230}" type="datetimeFigureOut">
              <a:rPr lang="en-US" smtClean="0"/>
              <a:t>24/02/2024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70C1D-33C8-6E75-3108-078B30DD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31FBD4-873A-8DC5-5EF8-CFC2650B6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F589-F6F8-495A-A7A2-6200D3E7C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6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79E0CE-A5E7-1036-8C5F-1EDDCED4F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7C0D-2766-4EAD-BFE9-FDA161355230}" type="datetimeFigureOut">
              <a:rPr lang="en-US" smtClean="0"/>
              <a:t>24/02/2024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93186A-D675-4651-D643-A15FDB8AA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7C6FC-EA9F-08F0-3E09-FBB83A809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F589-F6F8-495A-A7A2-6200D3E7C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8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17A4-5C41-F64F-91FF-DD32DB06E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CEAA3-D5D4-158A-68DA-A64EC6D36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F563DE-FDE4-C8E1-ADEA-5F3DE5586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9DC7C3-78AF-EEC7-533B-B5CFF4FB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7C0D-2766-4EAD-BFE9-FDA161355230}" type="datetimeFigureOut">
              <a:rPr lang="en-US" smtClean="0"/>
              <a:t>24/02/2024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88E2BB-9374-766E-D902-B23AE5FEA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2D2E3-075A-2C58-28B7-97D0E45B4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F589-F6F8-495A-A7A2-6200D3E7C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63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E3565-765A-4C27-CED8-C66AC5C76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2ED27F-6946-EEA9-2FE4-AE18BDE3BC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4D23B5-0A99-0176-51C2-92DBCF3FA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B60A3-0155-D651-2526-9E454708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7C0D-2766-4EAD-BFE9-FDA161355230}" type="datetimeFigureOut">
              <a:rPr lang="en-US" smtClean="0"/>
              <a:t>24/02/2024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0A8DB-1E5A-188D-55C2-1C40AA327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3508F-6E73-0F2B-76C8-6C855FC7C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F589-F6F8-495A-A7A2-6200D3E7C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8B96DE-AE3F-D5E5-CD32-5E7D8A578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E8A0D-6F00-8975-20CA-7B17145F0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6CE1C-3785-6A7E-A4CF-E3A92FC78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77C0D-2766-4EAD-BFE9-FDA161355230}" type="datetimeFigureOut">
              <a:rPr lang="en-US" smtClean="0"/>
              <a:t>24/02/2024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DBD91-F377-3CE7-9559-C3642975D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2ED94-7A3A-365E-657B-277CE8016F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4F589-F6F8-495A-A7A2-6200D3E7C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0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BECC8-15A9-9482-2B69-3488CBC29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7431" y="1338935"/>
            <a:ext cx="9144000" cy="1030532"/>
          </a:xfrm>
        </p:spPr>
        <p:txBody>
          <a:bodyPr/>
          <a:lstStyle/>
          <a:p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BÀI 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B935E3-75DB-DA6A-0595-D3D416F8C8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3277" y="2601119"/>
            <a:ext cx="9144000" cy="1655762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chemeClr val="accent2">
                    <a:lumMod val="75000"/>
                  </a:schemeClr>
                </a:solidFill>
              </a:rPr>
              <a:t>THIẾT KẾ TỜ GẤP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814081-5BFC-2481-58ED-7EBB1569BD29}"/>
              </a:ext>
            </a:extLst>
          </p:cNvPr>
          <p:cNvSpPr txBox="1"/>
          <p:nvPr/>
        </p:nvSpPr>
        <p:spPr>
          <a:xfrm>
            <a:off x="4048648" y="3940585"/>
            <a:ext cx="48332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      ( 2 TIẾT )</a:t>
            </a:r>
          </a:p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TIẾT 1: HĐ 1-2-3</a:t>
            </a:r>
          </a:p>
        </p:txBody>
      </p:sp>
    </p:spTree>
    <p:extLst>
      <p:ext uri="{BB962C8B-B14F-4D97-AF65-F5344CB8AC3E}">
        <p14:creationId xmlns:p14="http://schemas.microsoft.com/office/powerpoint/2010/main" val="252858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B127011-8210-EB6B-C76A-651B33147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1649506"/>
            <a:ext cx="10721788" cy="360829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*HS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HS.</a:t>
            </a:r>
          </a:p>
          <a:p>
            <a:pPr algn="just"/>
            <a:r>
              <a:rPr lang="en-CA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vi-VN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1935D9-DBC2-C7DC-2A62-870D79365EE4}"/>
              </a:ext>
            </a:extLst>
          </p:cNvPr>
          <p:cNvSpPr txBox="1"/>
          <p:nvPr/>
        </p:nvSpPr>
        <p:spPr>
          <a:xfrm>
            <a:off x="2814917" y="241612"/>
            <a:ext cx="71717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HOẠT ĐỘNG 3 (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</a:rPr>
              <a:t>Tiếp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</a:rPr>
              <a:t>theo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 )</a:t>
            </a:r>
            <a:b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2E761-E5D9-15DE-7D48-E1F89BDBE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7" y="987300"/>
            <a:ext cx="9789459" cy="1655762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HOẠT ĐỘNG 4</a:t>
            </a:r>
            <a:b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9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Trưng</a:t>
            </a:r>
            <a:r>
              <a:rPr lang="en-US" sz="49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9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49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9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49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9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49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9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9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49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sẻ</a:t>
            </a:r>
            <a:r>
              <a:rPr lang="en-US" sz="49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br>
              <a:rPr lang="en-US" sz="49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49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49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1B1761-1CE2-3B4D-A8C9-212D5414D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541" y="1591713"/>
            <a:ext cx="10434918" cy="1482723"/>
          </a:xfrm>
        </p:spPr>
        <p:txBody>
          <a:bodyPr>
            <a:normAutofit/>
          </a:bodyPr>
          <a:lstStyle/>
          <a:p>
            <a:pPr algn="just"/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trưng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)</a:t>
            </a:r>
            <a:endParaRPr lang="en-US" sz="30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3C558F-D028-DCD3-B913-B9DA3A091597}"/>
              </a:ext>
            </a:extLst>
          </p:cNvPr>
          <p:cNvSpPr txBox="1"/>
          <p:nvPr/>
        </p:nvSpPr>
        <p:spPr>
          <a:xfrm>
            <a:off x="1004047" y="3074436"/>
            <a:ext cx="1044095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Em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Cách sắp xếp, tỉ lệ hình và chữ trên tờ gấp đó như thế nào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ĩ thuật thể hiện tờ gấp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Em có ý tưởng điều chỉnh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 tờ gấp hoàn thiện hơn? 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02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CB4567-1762-9CF2-4F48-C37E802AD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931" y="2244130"/>
            <a:ext cx="4010055" cy="28223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780560-9E15-5970-D567-E5CF8BB65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701" y="2244130"/>
            <a:ext cx="3864429" cy="28412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4B96C4-E144-F518-2855-FAA24DBF1525}"/>
              </a:ext>
            </a:extLst>
          </p:cNvPr>
          <p:cNvSpPr txBox="1"/>
          <p:nvPr/>
        </p:nvSpPr>
        <p:spPr>
          <a:xfrm>
            <a:off x="4096139" y="223935"/>
            <a:ext cx="3592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HOẠT ĐỘNG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5CCF41-D097-63CE-9DDA-E9A56E4281EF}"/>
              </a:ext>
            </a:extLst>
          </p:cNvPr>
          <p:cNvSpPr txBox="1"/>
          <p:nvPr/>
        </p:nvSpPr>
        <p:spPr>
          <a:xfrm>
            <a:off x="599322" y="807571"/>
            <a:ext cx="109933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endParaRPr lang="en-US" sz="28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 n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hận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logo,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F93949-0CAE-8571-C900-E90D54414D25}"/>
              </a:ext>
            </a:extLst>
          </p:cNvPr>
          <p:cNvSpPr txBox="1"/>
          <p:nvPr/>
        </p:nvSpPr>
        <p:spPr>
          <a:xfrm>
            <a:off x="524678" y="5066522"/>
            <a:ext cx="100018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trưng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3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0D869-1551-7076-7D8A-D9E0F604B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82202"/>
          </a:xfrm>
        </p:spPr>
        <p:txBody>
          <a:bodyPr>
            <a:normAutofit/>
          </a:bodyPr>
          <a:lstStyle/>
          <a:p>
            <a:r>
              <a:rPr lang="en-US" sz="6000" b="1" u="sng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6000" b="1" u="sng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GHI NHỚ ( T 37/SGK ) </a:t>
            </a:r>
            <a:br>
              <a:rPr lang="en-US" sz="4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A06039-CCDD-EF9D-F336-1345E27BB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306" y="2384612"/>
            <a:ext cx="10972800" cy="2873188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màu sắc, logo, slogan, kiểu chữ được hiển thị trên sản phẩm, bao bì, tờ gấp của một công ty, tổ chức ngoài chức năng giới thiệu – quảng cáo còn là những yếu tố để nhận diện thương hiệu.</a:t>
            </a:r>
            <a:endParaRPr lang="en-US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5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A293F-0989-6C4D-A697-D9E6E84CF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1436" y="548622"/>
            <a:ext cx="5504329" cy="1655762"/>
          </a:xfrm>
        </p:spPr>
        <p:txBody>
          <a:bodyPr>
            <a:normAutofit fontScale="90000"/>
          </a:bodyPr>
          <a:lstStyle/>
          <a:p>
            <a:r>
              <a:rPr lang="en-US" sz="6000" b="1" u="sng" dirty="0" err="1">
                <a:solidFill>
                  <a:schemeClr val="accent2">
                    <a:lumMod val="75000"/>
                  </a:schemeClr>
                </a:solidFill>
              </a:rPr>
              <a:t>Củng</a:t>
            </a:r>
            <a:r>
              <a:rPr lang="en-US" sz="6000" b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6000" b="1" u="sng" dirty="0" err="1">
                <a:solidFill>
                  <a:schemeClr val="accent2">
                    <a:lumMod val="75000"/>
                  </a:schemeClr>
                </a:solidFill>
              </a:rPr>
              <a:t>cố</a:t>
            </a:r>
            <a:r>
              <a:rPr lang="en-US" sz="6000" b="1" u="sng" dirty="0">
                <a:solidFill>
                  <a:schemeClr val="accent2">
                    <a:lumMod val="75000"/>
                  </a:schemeClr>
                </a:solidFill>
              </a:rPr>
              <a:t> - </a:t>
            </a:r>
            <a:r>
              <a:rPr lang="en-US" sz="6000" b="1" u="sng" dirty="0" err="1">
                <a:solidFill>
                  <a:schemeClr val="accent2">
                    <a:lumMod val="75000"/>
                  </a:schemeClr>
                </a:solidFill>
              </a:rPr>
              <a:t>dặn</a:t>
            </a:r>
            <a:r>
              <a:rPr lang="en-US" sz="6000" b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6000" b="1" u="sng" dirty="0" err="1">
                <a:solidFill>
                  <a:schemeClr val="accent2">
                    <a:lumMod val="75000"/>
                  </a:schemeClr>
                </a:solidFill>
              </a:rPr>
              <a:t>dò</a:t>
            </a:r>
            <a:br>
              <a:rPr lang="en-US" sz="6000" b="1" u="sng" dirty="0">
                <a:solidFill>
                  <a:srgbClr val="00B050"/>
                </a:solidFill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86638-B729-2FF0-03A4-C9F1E685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1846729"/>
            <a:ext cx="10381129" cy="3411071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dọn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l"/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*Hoàn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8</a:t>
            </a:r>
          </a:p>
          <a:p>
            <a:pPr algn="l"/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l"/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 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Tổng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kết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kì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I</a:t>
            </a:r>
          </a:p>
          <a:p>
            <a:pPr algn="l"/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 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Trưng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bày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sản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phẩm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mĩ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thuật</a:t>
            </a:r>
            <a:endParaRPr lang="en-US" sz="73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l"/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  (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Vật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liệu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để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tạo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trưng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bày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sản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phẩm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mĩ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thuật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0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1B7115-B43D-B3C3-D32B-DDAA7A6809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" t="34322" r="1834" b="33333"/>
          <a:stretch/>
        </p:blipFill>
        <p:spPr>
          <a:xfrm>
            <a:off x="6617001" y="1469326"/>
            <a:ext cx="4001754" cy="2864644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5AC235-434C-FC63-7B29-AF0A85AC04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4" t="33827" b="33827"/>
          <a:stretch/>
        </p:blipFill>
        <p:spPr>
          <a:xfrm>
            <a:off x="1363576" y="1407770"/>
            <a:ext cx="4114259" cy="2945180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322F07-F6DD-7B73-6D7A-507C3F538EE0}"/>
              </a:ext>
            </a:extLst>
          </p:cNvPr>
          <p:cNvSpPr txBox="1"/>
          <p:nvPr/>
        </p:nvSpPr>
        <p:spPr>
          <a:xfrm>
            <a:off x="4764874" y="280337"/>
            <a:ext cx="2959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HOẠT ĐỘNG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430A3D-F33C-6674-102B-299EA5DDF292}"/>
              </a:ext>
            </a:extLst>
          </p:cNvPr>
          <p:cNvSpPr txBox="1"/>
          <p:nvPr/>
        </p:nvSpPr>
        <p:spPr>
          <a:xfrm>
            <a:off x="2501123" y="785035"/>
            <a:ext cx="8518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sát - nhận thức về đặc điểm của tờ gấp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D10C81-65AA-AF96-D623-7714330C1716}"/>
              </a:ext>
            </a:extLst>
          </p:cNvPr>
          <p:cNvSpPr txBox="1"/>
          <p:nvPr/>
        </p:nvSpPr>
        <p:spPr>
          <a:xfrm>
            <a:off x="320350" y="4433486"/>
            <a:ext cx="1155129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 sắp xếp hình </a:t>
            </a:r>
            <a:r>
              <a:rPr lang="en-GB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GB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GB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GB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 </a:t>
            </a:r>
            <a:r>
              <a:rPr lang="en-GB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GB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 trên tờ gấp như thế nào?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trưng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Tờ gấp có vai trò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trong cuộc sống?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70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71963F-4B24-9C83-5220-E398C6E48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149" y="1815322"/>
            <a:ext cx="3041208" cy="2131203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F0604B-E97E-2BC9-FF97-8024C7AC8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643" y="1829661"/>
            <a:ext cx="2972164" cy="2131203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FAEF46-C11E-3821-8230-510AB0BFA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351" y="1815322"/>
            <a:ext cx="3047951" cy="2131203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7F2E17-BA2F-B708-EB42-F74CFA5F15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1351" y="4277742"/>
            <a:ext cx="3047951" cy="2271115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8EBD84-56BD-237D-23F1-1D5C5E1CDAA4}"/>
              </a:ext>
            </a:extLst>
          </p:cNvPr>
          <p:cNvSpPr txBox="1"/>
          <p:nvPr/>
        </p:nvSpPr>
        <p:spPr>
          <a:xfrm>
            <a:off x="2748835" y="165510"/>
            <a:ext cx="5162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             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HOẠT ĐỘNG 2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1C2F96-0BB1-E0DB-9C1C-415357B618E0}"/>
              </a:ext>
            </a:extLst>
          </p:cNvPr>
          <p:cNvSpPr txBox="1"/>
          <p:nvPr/>
        </p:nvSpPr>
        <p:spPr>
          <a:xfrm>
            <a:off x="485192" y="4119124"/>
            <a:ext cx="72729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+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+ Trang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+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Khâu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ráp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en-US" sz="28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73E9E9-827F-4208-5C65-93910472A6E2}"/>
              </a:ext>
            </a:extLst>
          </p:cNvPr>
          <p:cNvSpPr txBox="1"/>
          <p:nvPr/>
        </p:nvSpPr>
        <p:spPr>
          <a:xfrm>
            <a:off x="1236142" y="717116"/>
            <a:ext cx="971316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endParaRPr lang="en-US" sz="28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5DF10F-1806-989E-2CE9-57D3F1DF9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44991"/>
          </a:xfrm>
        </p:spPr>
        <p:txBody>
          <a:bodyPr>
            <a:normAutofit fontScale="90000"/>
          </a:bodyPr>
          <a:lstStyle/>
          <a:p>
            <a:r>
              <a:rPr lang="en-US" sz="6000" b="1" u="sng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6000" b="1" u="sng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GHI NHỚ ( T 35/SGK ) </a:t>
            </a:r>
            <a:br>
              <a:rPr lang="en-US" sz="4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F5A9A05-DAA0-C609-A2F7-EEC39D66A0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952" y="2150707"/>
            <a:ext cx="10151705" cy="3167384"/>
          </a:xfrm>
        </p:spPr>
        <p:txBody>
          <a:bodyPr>
            <a:normAutofit fontScale="62500" lnSpcReduction="20000"/>
          </a:bodyPr>
          <a:lstStyle/>
          <a:p>
            <a:r>
              <a:rPr lang="vi-VN" sz="86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 xếp hình ảnh, chữ, logo với màu sắc hài hoà trên các mặt giấy khác nhau có thể tạo được tờ gấp giới thiệu – quảng cáo thương hiệu cho một địa danh hay đơn vị.</a:t>
            </a:r>
            <a:endParaRPr lang="en-US" sz="86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69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80F01-3330-1A91-2F0F-83DBFC51A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7046" y="0"/>
            <a:ext cx="6977623" cy="72097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HOẠT ĐỘNG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169336-C0CB-DA7B-4CB4-0461CA2D6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151" y="3507796"/>
            <a:ext cx="10672147" cy="1655762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Em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quảng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12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12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Em sẽ thiết kế tờ gấp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vi-VN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12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vi-VN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12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Em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 hiện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 dung chữ trên tờ gấp như thế nào?</a:t>
            </a:r>
            <a:endParaRPr lang="en-US" sz="112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331B9A-3ED5-C911-DEA6-6FFE8EC471A2}"/>
              </a:ext>
            </a:extLst>
          </p:cNvPr>
          <p:cNvSpPr txBox="1"/>
          <p:nvPr/>
        </p:nvSpPr>
        <p:spPr>
          <a:xfrm>
            <a:off x="503853" y="589124"/>
            <a:ext cx="1067214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tờ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gấp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quảng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cáo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 định nội dung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hình thức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Thực hành t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ạo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hiết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tờ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gấp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quảng cáo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 ý tưởng và vật liệu sẵn có.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423D4C-2684-B907-0C8A-AB193906AB8F}"/>
              </a:ext>
            </a:extLst>
          </p:cNvPr>
          <p:cNvSpPr txBox="1"/>
          <p:nvPr/>
        </p:nvSpPr>
        <p:spPr>
          <a:xfrm>
            <a:off x="2214466" y="2757598"/>
            <a:ext cx="8453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9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DC27C58-B56B-4B68-CA1E-418F518838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8362" y="754496"/>
            <a:ext cx="3288268" cy="1835312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EF8BEC-11B4-F6BE-343C-1935CD0AB6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4" t="37257" r="2370" b="37036"/>
          <a:stretch/>
        </p:blipFill>
        <p:spPr>
          <a:xfrm>
            <a:off x="6600305" y="3468445"/>
            <a:ext cx="4005381" cy="2522765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5289B2-4E9A-69FB-3E14-3FE983FF7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088" y="754496"/>
            <a:ext cx="3302025" cy="1835312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5CCBA2-74F6-AC0F-5044-9BE94E1769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4645" y="754496"/>
            <a:ext cx="3274624" cy="1835312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CE748B-FF00-09F1-B527-0C5CAE2731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6314" y="3472912"/>
            <a:ext cx="4289492" cy="2522765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E6DBB9-0143-19BB-1B77-8362F73F2794}"/>
              </a:ext>
            </a:extLst>
          </p:cNvPr>
          <p:cNvSpPr txBox="1"/>
          <p:nvPr/>
        </p:nvSpPr>
        <p:spPr>
          <a:xfrm>
            <a:off x="1368373" y="152528"/>
            <a:ext cx="957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Cách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thiết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kế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tờ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gấp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bằng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phần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mềm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Microsoft PowerPoint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9B50A6-DEAA-0702-63D1-4C4013E990E1}"/>
              </a:ext>
            </a:extLst>
          </p:cNvPr>
          <p:cNvSpPr txBox="1"/>
          <p:nvPr/>
        </p:nvSpPr>
        <p:spPr>
          <a:xfrm>
            <a:off x="223934" y="2673288"/>
            <a:ext cx="444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1.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Xác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định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kích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thước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và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số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mặt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của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tờ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gấp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64F971-7908-418C-562D-F64B17A8AF01}"/>
              </a:ext>
            </a:extLst>
          </p:cNvPr>
          <p:cNvSpPr txBox="1"/>
          <p:nvPr/>
        </p:nvSpPr>
        <p:spPr>
          <a:xfrm>
            <a:off x="5354951" y="3020100"/>
            <a:ext cx="6142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2.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Xác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định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vị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trí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tỉ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lệ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mảng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chữ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mảng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hình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phù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hợp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BCF21F-ABD1-E0D8-5AE1-1D55F6DF856B}"/>
              </a:ext>
            </a:extLst>
          </p:cNvPr>
          <p:cNvSpPr txBox="1"/>
          <p:nvPr/>
        </p:nvSpPr>
        <p:spPr>
          <a:xfrm>
            <a:off x="1240971" y="6425969"/>
            <a:ext cx="9069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   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3.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Thêm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hình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ảnh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và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nội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dung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chữ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vào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tờ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gấp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hoàn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thiện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sản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phẩm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5B4A99-B4F0-8C35-F358-4B06CD0E41CB}"/>
              </a:ext>
            </a:extLst>
          </p:cNvPr>
          <p:cNvSpPr txBox="1"/>
          <p:nvPr/>
        </p:nvSpPr>
        <p:spPr>
          <a:xfrm>
            <a:off x="2654841" y="6069393"/>
            <a:ext cx="2724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Mặt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trước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tờ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gấp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DE54D4-CD08-529E-A7B2-1E617E932286}"/>
              </a:ext>
            </a:extLst>
          </p:cNvPr>
          <p:cNvSpPr txBox="1"/>
          <p:nvPr/>
        </p:nvSpPr>
        <p:spPr>
          <a:xfrm>
            <a:off x="8258866" y="6056637"/>
            <a:ext cx="3097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Mặt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sau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tờ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gấp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0EADFE-4875-4112-F363-D5234B445BAD}"/>
              </a:ext>
            </a:extLst>
          </p:cNvPr>
          <p:cNvSpPr txBox="1"/>
          <p:nvPr/>
        </p:nvSpPr>
        <p:spPr>
          <a:xfrm>
            <a:off x="5379380" y="2655195"/>
            <a:ext cx="222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Mặt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trước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tờ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gấp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769A9C-5236-BEC4-90E0-57098D8CCE16}"/>
              </a:ext>
            </a:extLst>
          </p:cNvPr>
          <p:cNvSpPr txBox="1"/>
          <p:nvPr/>
        </p:nvSpPr>
        <p:spPr>
          <a:xfrm>
            <a:off x="8832112" y="2637315"/>
            <a:ext cx="1707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Mặt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sau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tờ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gấp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95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75EE3-F505-8744-3226-7B87809EB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652" y="365417"/>
            <a:ext cx="3536302" cy="5492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BÀI THAM KHẢO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735D9D-DED7-6859-4332-9C468775E146}"/>
              </a:ext>
            </a:extLst>
          </p:cNvPr>
          <p:cNvSpPr txBox="1"/>
          <p:nvPr/>
        </p:nvSpPr>
        <p:spPr>
          <a:xfrm>
            <a:off x="2893589" y="4923163"/>
            <a:ext cx="2976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3ADCB0-1DD2-2210-6514-2295EF0C1ACA}"/>
              </a:ext>
            </a:extLst>
          </p:cNvPr>
          <p:cNvSpPr txBox="1"/>
          <p:nvPr/>
        </p:nvSpPr>
        <p:spPr>
          <a:xfrm>
            <a:off x="335902" y="5514237"/>
            <a:ext cx="11681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Hà Linh ( Thanh 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Hóa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)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Tờ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gấp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giới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thiệu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Sầm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Sơn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giấy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cắt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dán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Bảo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Ngọc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( Thanh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Hóa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),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Tờ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gấp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giới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thiệu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mĩ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phẩm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thiên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nhiên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màu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gouache.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EC8C09-F7EB-1E6A-2E92-40C2F00F74B7}"/>
              </a:ext>
            </a:extLst>
          </p:cNvPr>
          <p:cNvSpPr txBox="1"/>
          <p:nvPr/>
        </p:nvSpPr>
        <p:spPr>
          <a:xfrm>
            <a:off x="8453990" y="4956501"/>
            <a:ext cx="1688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7254AE-51A1-B0C2-0E10-5A77CF9EC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414" y="1136434"/>
            <a:ext cx="3978664" cy="3770426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32C817-384F-3BB5-646B-6D62BE774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830" y="1103096"/>
            <a:ext cx="3842320" cy="3740154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904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3DDCD-D52F-592D-A368-9B5E042BD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8114" y="903094"/>
            <a:ext cx="4811486" cy="697106"/>
          </a:xfrm>
        </p:spPr>
        <p:txBody>
          <a:bodyPr>
            <a:normAutofit fontScale="90000"/>
          </a:bodyPr>
          <a:lstStyle/>
          <a:p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Củng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cố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dặn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dò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944175-6754-CBF2-52E9-BDBEA28911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023" y="1846728"/>
            <a:ext cx="10919011" cy="3964741"/>
          </a:xfrm>
        </p:spPr>
        <p:txBody>
          <a:bodyPr>
            <a:normAutofit fontScale="85000" lnSpcReduction="10000"/>
          </a:bodyPr>
          <a:lstStyle/>
          <a:p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họn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7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 bài, nhận xét ưu điểm, hạn chế để HS có thêm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7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ý tưởng tiếp tục hoàn thiện bài tập trong tiết sa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dọn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 HĐ 3-4-5 –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2. </a:t>
            </a:r>
            <a:endParaRPr lang="en-US" sz="47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51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87DD0-4D6E-0A63-B103-928B3D64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6447" y="1431646"/>
            <a:ext cx="1882588" cy="796084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BÀI 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26BF2-584D-CE73-4E41-94001BA9C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51779"/>
            <a:ext cx="9144000" cy="1005821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chemeClr val="accent2">
                    <a:lumMod val="75000"/>
                  </a:schemeClr>
                </a:solidFill>
              </a:rPr>
              <a:t>THIẾT KẾ TỜ GẤP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438CB7-1A7C-A582-C094-C77F9D46A70A}"/>
              </a:ext>
            </a:extLst>
          </p:cNvPr>
          <p:cNvSpPr txBox="1"/>
          <p:nvPr/>
        </p:nvSpPr>
        <p:spPr>
          <a:xfrm>
            <a:off x="3721816" y="4081649"/>
            <a:ext cx="5171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                       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 ( 2 TIẾT )</a:t>
            </a:r>
          </a:p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    TIẾT 2: HĐ 3-4-5</a:t>
            </a:r>
          </a:p>
        </p:txBody>
      </p:sp>
    </p:spTree>
    <p:extLst>
      <p:ext uri="{BB962C8B-B14F-4D97-AF65-F5344CB8AC3E}">
        <p14:creationId xmlns:p14="http://schemas.microsoft.com/office/powerpoint/2010/main" val="81358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991</Words>
  <Application>Microsoft Office PowerPoint</Application>
  <PresentationFormat>Widescreen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BÀI 8</vt:lpstr>
      <vt:lpstr>PowerPoint Presentation</vt:lpstr>
      <vt:lpstr>PowerPoint Presentation</vt:lpstr>
      <vt:lpstr> GHI NHỚ ( T 35/SGK )  </vt:lpstr>
      <vt:lpstr>HOẠT ĐỘNG 3</vt:lpstr>
      <vt:lpstr>PowerPoint Presentation</vt:lpstr>
      <vt:lpstr>BÀI THAM KHẢO</vt:lpstr>
      <vt:lpstr>Củng cố dặn dò</vt:lpstr>
      <vt:lpstr>BÀI 8</vt:lpstr>
      <vt:lpstr>PowerPoint Presentation</vt:lpstr>
      <vt:lpstr>HOẠT ĐỘNG 4 Trưng bày sản phẩm và chia sẻ.  </vt:lpstr>
      <vt:lpstr>PowerPoint Presentation</vt:lpstr>
      <vt:lpstr> GHI NHỚ ( T 37/SGK )  </vt:lpstr>
      <vt:lpstr>Củng cố - dặn dò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 Thi Kieu Hanh</dc:creator>
  <cp:lastModifiedBy>Do Thi Kieu Hanh</cp:lastModifiedBy>
  <cp:revision>15</cp:revision>
  <dcterms:created xsi:type="dcterms:W3CDTF">2023-12-26T06:30:09Z</dcterms:created>
  <dcterms:modified xsi:type="dcterms:W3CDTF">2024-02-24T07:33:48Z</dcterms:modified>
</cp:coreProperties>
</file>