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66" r:id="rId2"/>
    <p:sldId id="268" r:id="rId3"/>
    <p:sldId id="269" r:id="rId4"/>
    <p:sldId id="270" r:id="rId5"/>
    <p:sldId id="271" r:id="rId6"/>
    <p:sldId id="272" r:id="rId7"/>
    <p:sldId id="273" r:id="rId8"/>
    <p:sldId id="275" r:id="rId9"/>
    <p:sldId id="278" r:id="rId10"/>
    <p:sldId id="276" r:id="rId11"/>
    <p:sldId id="258" r:id="rId12"/>
    <p:sldId id="308" r:id="rId13"/>
    <p:sldId id="280" r:id="rId14"/>
    <p:sldId id="281" r:id="rId15"/>
    <p:sldId id="282" r:id="rId16"/>
    <p:sldId id="309" r:id="rId17"/>
    <p:sldId id="284" r:id="rId18"/>
    <p:sldId id="285" r:id="rId19"/>
    <p:sldId id="287" r:id="rId20"/>
    <p:sldId id="288" r:id="rId21"/>
    <p:sldId id="286" r:id="rId22"/>
    <p:sldId id="260" r:id="rId23"/>
    <p:sldId id="257" r:id="rId24"/>
    <p:sldId id="289" r:id="rId25"/>
    <p:sldId id="291" r:id="rId26"/>
    <p:sldId id="297" r:id="rId27"/>
    <p:sldId id="298" r:id="rId28"/>
    <p:sldId id="299" r:id="rId29"/>
    <p:sldId id="300" r:id="rId30"/>
    <p:sldId id="301" r:id="rId31"/>
    <p:sldId id="302" r:id="rId32"/>
    <p:sldId id="303" r:id="rId33"/>
    <p:sldId id="304" r:id="rId34"/>
    <p:sldId id="306" r:id="rId35"/>
    <p:sldId id="305" r:id="rId36"/>
    <p:sldId id="307" r:id="rId37"/>
    <p:sldId id="259" r:id="rId38"/>
    <p:sldId id="265" r:id="rId39"/>
  </p:sldIdLst>
  <p:sldSz cx="18288000" cy="10287000"/>
  <p:notesSz cx="6858000" cy="9144000"/>
  <p:embeddedFontLst>
    <p:embeddedFont>
      <p:font typeface="Cambria Math" panose="0204050305040603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8</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37</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5"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6.svg"/><Relationship Id="rId14" Type="http://schemas.openxmlformats.org/officeDocument/2006/relationships/image" Target="../media/image400.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5.png"/><Relationship Id="rId7" Type="http://schemas.openxmlformats.org/officeDocument/2006/relationships/image" Target="../media/image47.sv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7.svg"/><Relationship Id="rId12"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520.png"/><Relationship Id="rId1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0.png"/><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image" Target="../media/image30.sv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1.png"/><Relationship Id="rId3" Type="http://schemas.openxmlformats.org/officeDocument/2006/relationships/image" Target="../media/image35.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4.png"/><Relationship Id="rId5" Type="http://schemas.openxmlformats.org/officeDocument/2006/relationships/image" Target="../media/image6.png"/><Relationship Id="rId10" Type="http://schemas.openxmlformats.org/officeDocument/2006/relationships/image" Target="../media/image63.png"/><Relationship Id="rId4" Type="http://schemas.openxmlformats.org/officeDocument/2006/relationships/image" Target="../media/image36.sv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4.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29.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2.png"/><Relationship Id="rId5" Type="http://schemas.openxmlformats.org/officeDocument/2006/relationships/image" Target="../media/image6.png"/><Relationship Id="rId1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30.svg"/><Relationship Id="rId9" Type="http://schemas.openxmlformats.org/officeDocument/2006/relationships/image" Target="../media/image70.png"/><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svg"/><Relationship Id="rId63" Type="http://schemas.openxmlformats.org/officeDocument/2006/relationships/image" Target="../media/image68.png"/><Relationship Id="rId7" Type="http://schemas.microsoft.com/office/2007/relationships/hdphoto" Target="../media/hdphoto4.wdp"/><Relationship Id="rId2" Type="http://schemas.openxmlformats.org/officeDocument/2006/relationships/image" Target="../media/image6.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47.svg"/><Relationship Id="rId4" Type="http://schemas.openxmlformats.org/officeDocument/2006/relationships/image" Target="../media/image46.png"/><Relationship Id="rId64"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29.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1.png"/><Relationship Id="rId5" Type="http://schemas.openxmlformats.org/officeDocument/2006/relationships/image" Target="../media/image6.png"/><Relationship Id="rId10" Type="http://schemas.openxmlformats.org/officeDocument/2006/relationships/image" Target="../media/image80.png"/><Relationship Id="rId4" Type="http://schemas.openxmlformats.org/officeDocument/2006/relationships/image" Target="../media/image30.sv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5.png"/><Relationship Id="rId21" Type="http://schemas.openxmlformats.org/officeDocument/2006/relationships/image" Target="../media/image8.png"/><Relationship Id="rId7" Type="http://schemas.openxmlformats.org/officeDocument/2006/relationships/image" Target="../media/image38.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11.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5" Type="http://schemas.openxmlformats.org/officeDocument/2006/relationships/image" Target="../media/image10.png"/><Relationship Id="rId19" Type="http://schemas.openxmlformats.org/officeDocument/2006/relationships/image" Target="../media/image87.png"/><Relationship Id="rId4" Type="http://schemas.openxmlformats.org/officeDocument/2006/relationships/image" Target="../media/image36.svg"/><Relationship Id="rId14" Type="http://schemas.openxmlformats.org/officeDocument/2006/relationships/image" Target="../media/image84.png"/><Relationship Id="rId22"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47.svg"/><Relationship Id="rId2"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1.svg"/><Relationship Id="rId15" Type="http://schemas.openxmlformats.org/officeDocument/2006/relationships/image" Target="../media/image94.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9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0.svg"/><Relationship Id="rId7" Type="http://schemas.openxmlformats.org/officeDocument/2006/relationships/image" Target="../media/image10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6.svg"/><Relationship Id="rId7"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7.svg"/><Relationship Id="rId4" Type="http://schemas.openxmlformats.org/officeDocument/2006/relationships/image" Target="../media/image89.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6.png"/><Relationship Id="rId12" Type="http://schemas.openxmlformats.org/officeDocument/2006/relationships/image" Target="../media/image113.png"/><Relationship Id="rId17" Type="http://schemas.openxmlformats.org/officeDocument/2006/relationships/image" Target="../media/image36.svg"/><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90.png"/><Relationship Id="rId10" Type="http://schemas.openxmlformats.org/officeDocument/2006/relationships/image" Target="../media/image111.png"/><Relationship Id="rId4" Type="http://schemas.openxmlformats.org/officeDocument/2006/relationships/image" Target="../media/image7.svg"/><Relationship Id="rId9" Type="http://schemas.openxmlformats.org/officeDocument/2006/relationships/image" Target="../media/image1100.png"/><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47.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94.svg"/><Relationship Id="rId2" Type="http://schemas.openxmlformats.org/officeDocument/2006/relationships/image" Target="../media/image46.png"/><Relationship Id="rId16" Type="http://schemas.openxmlformats.org/officeDocument/2006/relationships/image" Target="../media/image93.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36.svg"/><Relationship Id="rId15" Type="http://schemas.openxmlformats.org/officeDocument/2006/relationships/image" Target="../media/image92.svg"/><Relationship Id="rId44" Type="http://schemas.openxmlformats.org/officeDocument/2006/relationships/image" Target="../media/image95.png"/><Relationship Id="rId4" Type="http://schemas.openxmlformats.org/officeDocument/2006/relationships/image" Target="../media/image35.png"/><Relationship Id="rId14" Type="http://schemas.openxmlformats.org/officeDocument/2006/relationships/image" Target="../media/image91.png"/><Relationship Id="rId43"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75.png"/><Relationship Id="rId3" Type="http://schemas.openxmlformats.org/officeDocument/2006/relationships/image" Target="../media/image6.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5.png"/><Relationship Id="rId10" Type="http://schemas.openxmlformats.org/officeDocument/2006/relationships/image" Target="../media/image90.png"/><Relationship Id="rId4" Type="http://schemas.openxmlformats.org/officeDocument/2006/relationships/image" Target="../media/image7.svg"/><Relationship Id="rId9" Type="http://schemas.openxmlformats.org/officeDocument/2006/relationships/image" Target="../media/image126.png"/><Relationship Id="rId14" Type="http://schemas.openxmlformats.org/officeDocument/2006/relationships/image" Target="../media/image127.png"/></Relationships>
</file>

<file path=ppt/slides/_rels/slide3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36.svg"/><Relationship Id="rId7" Type="http://schemas.openxmlformats.org/officeDocument/2006/relationships/image" Target="../media/image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5.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30.png"/><Relationship Id="rId5" Type="http://schemas.openxmlformats.org/officeDocument/2006/relationships/image" Target="../media/image14.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89.png"/><Relationship Id="rId9" Type="http://schemas.openxmlformats.org/officeDocument/2006/relationships/image" Target="../media/image1280.png"/><Relationship Id="rId1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36.sv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7.svg"/><Relationship Id="rId4" Type="http://schemas.openxmlformats.org/officeDocument/2006/relationships/image" Target="../media/image15.svg"/><Relationship Id="rId9"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8.svg"/><Relationship Id="rId7" Type="http://schemas.openxmlformats.org/officeDocument/2006/relationships/image" Target="../media/image7.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7.svg"/><Relationship Id="rId5" Type="http://schemas.openxmlformats.org/officeDocument/2006/relationships/image" Target="../media/image17.sv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7.svg"/><Relationship Id="rId12" Type="http://schemas.openxmlformats.org/officeDocument/2006/relationships/image" Target="../media/image220.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4.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7.sv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svg"/><Relationship Id="rId15" Type="http://schemas.openxmlformats.org/officeDocument/2006/relationships/image" Target="../media/image27.png"/><Relationship Id="rId4" Type="http://schemas.openxmlformats.org/officeDocument/2006/relationships/image" Target="../media/image10.png"/><Relationship Id="rId14" Type="http://schemas.openxmlformats.org/officeDocument/2006/relationships/image" Target="../media/image260.pn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9.png"/><Relationship Id="rId21" Type="http://schemas.openxmlformats.org/officeDocument/2006/relationships/image" Target="../media/image320.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svg"/><Relationship Id="rId24" Type="http://schemas.openxmlformats.org/officeDocument/2006/relationships/image" Target="../media/image34.svg"/><Relationship Id="rId5" Type="http://schemas.openxmlformats.org/officeDocument/2006/relationships/image" Target="../media/image31.png"/><Relationship Id="rId23" Type="http://schemas.openxmlformats.org/officeDocument/2006/relationships/image" Target="../media/image33.png"/><Relationship Id="rId4" Type="http://schemas.openxmlformats.org/officeDocument/2006/relationships/image" Target="../media/image30.svg"/><Relationship Id="rId22" Type="http://schemas.openxmlformats.org/officeDocument/2006/relationships/image" Target="../media/image330.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9.png"/><Relationship Id="rId21" Type="http://schemas.openxmlformats.org/officeDocument/2006/relationships/image" Target="../media/image320.png"/><Relationship Id="rId7" Type="http://schemas.openxmlformats.org/officeDocument/2006/relationships/image" Target="../media/image6.png"/><Relationship Id="rId25"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24" Type="http://schemas.openxmlformats.org/officeDocument/2006/relationships/image" Target="../media/image36.png"/><Relationship Id="rId5" Type="http://schemas.openxmlformats.org/officeDocument/2006/relationships/image" Target="../media/image31.png"/><Relationship Id="rId23" Type="http://schemas.openxmlformats.org/officeDocument/2006/relationships/image" Target="../media/image34.svg"/><Relationship Id="rId4" Type="http://schemas.openxmlformats.org/officeDocument/2006/relationships/image" Target="../media/image30.svg"/><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1.(1−</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(1−</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+ 1) = 1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xmlns:a14="http://schemas.microsoft.com/office/drawing/2010/main">
          <mc:Choice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2;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1.</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xmlns="">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xmlns:a14="http://schemas.microsoft.com/office/drawing/2010/main">
            <mc:Choice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txBody>
            <a:bodyPr/>
            <a:lstStyle/>
            <a:p>
              <a:endParaRPr lang="en-US"/>
            </a:p>
          </p:txBody>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0000"/>
                </a:solidFill>
                <a:ea typeface="Calibri" panose="020F0502020204030204" pitchFamily="34" charset="0"/>
                <a:cs typeface="Arial" panose="020B0604020202020204" pitchFamily="34" charset="0"/>
              </a:rPr>
              <a:t>BÀI 2</a:t>
            </a:r>
            <a:r>
              <a:rPr lang="en-US" sz="7600" b="1" kern="0" dirty="0">
                <a:solidFill>
                  <a:srgbClr val="FF00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00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txBody>
          <a:bodyPr/>
          <a:lstStyle/>
          <a:p>
            <a:endParaRPr lang="en-US"/>
          </a:p>
        </p:txBody>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xmlns:a14="http://schemas.microsoft.com/office/drawing/2010/main">
        <mc:Choice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xmlns="">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SGK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US"/>
              </a:p>
            </p:txBody>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8"/>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5"/>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txBody>
              <a:bodyPr/>
              <a:lstStyle/>
              <a:p>
                <a:endParaRPr lang="en-US"/>
              </a:p>
            </p:txBody>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txBody>
              <a:bodyPr/>
              <a:lstStyle/>
              <a:p>
                <a:endParaRPr lang="en-US"/>
              </a:p>
            </p:txBody>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1914</Words>
  <Application>Microsoft Office PowerPoint</Application>
  <PresentationFormat>Custom</PresentationFormat>
  <Paragraphs>254</Paragraphs>
  <Slides>38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Cambria Math</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Illustrative City Quiz Game Presentation</dc:title>
  <dc:creator>Hà Ngân</dc:creator>
  <cp:lastModifiedBy>Hùng Cường Mai</cp:lastModifiedBy>
  <cp:revision>59</cp:revision>
  <dcterms:created xsi:type="dcterms:W3CDTF">2006-08-16T00:00:00Z</dcterms:created>
  <dcterms:modified xsi:type="dcterms:W3CDTF">2025-01-19T15:45:50Z</dcterms:modified>
  <dc:identifier>DAFaDmV4ks8</dc:identifier>
</cp:coreProperties>
</file>