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258" r:id="rId3"/>
    <p:sldId id="259" r:id="rId4"/>
    <p:sldId id="260" r:id="rId5"/>
    <p:sldId id="261" r:id="rId6"/>
    <p:sldId id="256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215B5-3705-4A09-91AF-CBCFA94FBF39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B5C6EC-09CA-4572-B538-75F9C63E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970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91c7d10726_8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91c7d10726_8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39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108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230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002625" y="1567964"/>
            <a:ext cx="2369644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" name="Google Shape;10;p2"/>
          <p:cNvSpPr/>
          <p:nvPr/>
        </p:nvSpPr>
        <p:spPr>
          <a:xfrm>
            <a:off x="506350" y="1133195"/>
            <a:ext cx="2369644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1" name="Google Shape;11;p2"/>
          <p:cNvSpPr/>
          <p:nvPr/>
        </p:nvSpPr>
        <p:spPr>
          <a:xfrm flipH="1">
            <a:off x="4419304" y="13791"/>
            <a:ext cx="4725535" cy="3924249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" name="Google Shape;12;p2"/>
          <p:cNvSpPr/>
          <p:nvPr/>
        </p:nvSpPr>
        <p:spPr>
          <a:xfrm flipH="1">
            <a:off x="4547056" y="-40433"/>
            <a:ext cx="4624894" cy="3838112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3" name="Google Shape;13;p2"/>
          <p:cNvGrpSpPr/>
          <p:nvPr/>
        </p:nvGrpSpPr>
        <p:grpSpPr>
          <a:xfrm rot="10800000" flipH="1">
            <a:off x="11" y="2222625"/>
            <a:ext cx="10175022" cy="4640683"/>
            <a:chOff x="1367050" y="3059225"/>
            <a:chExt cx="1407100" cy="848450"/>
          </a:xfrm>
        </p:grpSpPr>
        <p:sp>
          <p:nvSpPr>
            <p:cNvPr id="14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3454100"/>
            <a:ext cx="3657600" cy="1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5185900"/>
            <a:ext cx="3657600" cy="7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35060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 rot="10800000">
            <a:off x="7543794" y="5847797"/>
            <a:ext cx="1600206" cy="1035603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" name="Google Shape;27;p4"/>
          <p:cNvSpPr/>
          <p:nvPr/>
        </p:nvSpPr>
        <p:spPr>
          <a:xfrm rot="10800000">
            <a:off x="7" y="150"/>
            <a:ext cx="2478918" cy="1066793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8" name="Google Shape;28;p4"/>
          <p:cNvSpPr/>
          <p:nvPr/>
        </p:nvSpPr>
        <p:spPr>
          <a:xfrm rot="10800000">
            <a:off x="-19040" y="-50782"/>
            <a:ext cx="2421765" cy="982084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713100" y="1536633"/>
            <a:ext cx="7717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13984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oogle Shape;32;p5"/>
          <p:cNvGrpSpPr/>
          <p:nvPr/>
        </p:nvGrpSpPr>
        <p:grpSpPr>
          <a:xfrm>
            <a:off x="-25" y="1854200"/>
            <a:ext cx="9144000" cy="5003600"/>
            <a:chOff x="-25" y="1390650"/>
            <a:chExt cx="9144000" cy="3752700"/>
          </a:xfrm>
        </p:grpSpPr>
        <p:sp>
          <p:nvSpPr>
            <p:cNvPr id="33" name="Google Shape;33;p5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" name="Google Shape;34;p5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5" name="Google Shape;35;p5"/>
          <p:cNvSpPr/>
          <p:nvPr/>
        </p:nvSpPr>
        <p:spPr>
          <a:xfrm rot="-688733">
            <a:off x="5453380" y="6092761"/>
            <a:ext cx="3692609" cy="468523"/>
          </a:xfrm>
          <a:custGeom>
            <a:avLst/>
            <a:gdLst/>
            <a:ahLst/>
            <a:cxnLst/>
            <a:rect l="l" t="t" r="r" b="b"/>
            <a:pathLst>
              <a:path w="17896" h="1703" fill="none" extrusionOk="0">
                <a:moveTo>
                  <a:pt x="17896" y="1465"/>
                </a:moveTo>
                <a:cubicBezTo>
                  <a:pt x="17622" y="762"/>
                  <a:pt x="17229" y="36"/>
                  <a:pt x="16776" y="24"/>
                </a:cubicBezTo>
                <a:cubicBezTo>
                  <a:pt x="16205" y="0"/>
                  <a:pt x="16074" y="1084"/>
                  <a:pt x="15360" y="1274"/>
                </a:cubicBezTo>
                <a:cubicBezTo>
                  <a:pt x="14550" y="1489"/>
                  <a:pt x="14240" y="274"/>
                  <a:pt x="13359" y="453"/>
                </a:cubicBezTo>
                <a:cubicBezTo>
                  <a:pt x="12621" y="596"/>
                  <a:pt x="12574" y="1524"/>
                  <a:pt x="11907" y="1572"/>
                </a:cubicBezTo>
                <a:cubicBezTo>
                  <a:pt x="11145" y="1632"/>
                  <a:pt x="10966" y="465"/>
                  <a:pt x="10157" y="393"/>
                </a:cubicBezTo>
                <a:cubicBezTo>
                  <a:pt x="9323" y="322"/>
                  <a:pt x="9192" y="1465"/>
                  <a:pt x="8275" y="1572"/>
                </a:cubicBezTo>
                <a:cubicBezTo>
                  <a:pt x="7240" y="1703"/>
                  <a:pt x="6978" y="274"/>
                  <a:pt x="5870" y="322"/>
                </a:cubicBezTo>
                <a:cubicBezTo>
                  <a:pt x="4882" y="358"/>
                  <a:pt x="4751" y="1489"/>
                  <a:pt x="3822" y="1429"/>
                </a:cubicBezTo>
                <a:cubicBezTo>
                  <a:pt x="2918" y="1382"/>
                  <a:pt x="2679" y="227"/>
                  <a:pt x="1739" y="131"/>
                </a:cubicBezTo>
                <a:cubicBezTo>
                  <a:pt x="1060" y="48"/>
                  <a:pt x="393" y="691"/>
                  <a:pt x="1" y="1131"/>
                </a:cubicBezTo>
              </a:path>
            </a:pathLst>
          </a:custGeom>
          <a:noFill/>
          <a:ln w="38100" cap="flat" cmpd="sng">
            <a:solidFill>
              <a:schemeClr val="lt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1"/>
          </p:nvPr>
        </p:nvSpPr>
        <p:spPr>
          <a:xfrm>
            <a:off x="1049732" y="2445015"/>
            <a:ext cx="28080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2"/>
          </p:nvPr>
        </p:nvSpPr>
        <p:spPr>
          <a:xfrm>
            <a:off x="1050613" y="2912289"/>
            <a:ext cx="2807100" cy="1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ubTitle" idx="3"/>
          </p:nvPr>
        </p:nvSpPr>
        <p:spPr>
          <a:xfrm>
            <a:off x="5286225" y="2445015"/>
            <a:ext cx="28080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ubTitle" idx="4"/>
          </p:nvPr>
        </p:nvSpPr>
        <p:spPr>
          <a:xfrm>
            <a:off x="5287125" y="2912289"/>
            <a:ext cx="2807100" cy="1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6678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/>
          <p:nvPr/>
        </p:nvSpPr>
        <p:spPr>
          <a:xfrm flipH="1">
            <a:off x="-41" y="5686770"/>
            <a:ext cx="1668641" cy="117136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3" name="Google Shape;43;p6"/>
          <p:cNvSpPr/>
          <p:nvPr/>
        </p:nvSpPr>
        <p:spPr>
          <a:xfrm flipH="1">
            <a:off x="7226302" y="7"/>
            <a:ext cx="1917691" cy="15925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2281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/>
          <p:nvPr/>
        </p:nvSpPr>
        <p:spPr>
          <a:xfrm>
            <a:off x="6981825" y="4594210"/>
            <a:ext cx="2162216" cy="2263969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" name="Google Shape;47;p7"/>
          <p:cNvSpPr/>
          <p:nvPr/>
        </p:nvSpPr>
        <p:spPr>
          <a:xfrm flipH="1">
            <a:off x="-44" y="0"/>
            <a:ext cx="1762171" cy="6858040"/>
          </a:xfrm>
          <a:custGeom>
            <a:avLst/>
            <a:gdLst/>
            <a:ahLst/>
            <a:cxnLst/>
            <a:rect l="l" t="t" r="r" b="b"/>
            <a:pathLst>
              <a:path w="17396" h="39911" extrusionOk="0">
                <a:moveTo>
                  <a:pt x="13740" y="1"/>
                </a:moveTo>
                <a:cubicBezTo>
                  <a:pt x="13740" y="1"/>
                  <a:pt x="16574" y="9085"/>
                  <a:pt x="15716" y="13157"/>
                </a:cubicBezTo>
                <a:cubicBezTo>
                  <a:pt x="14835" y="17241"/>
                  <a:pt x="11299" y="15098"/>
                  <a:pt x="8596" y="19039"/>
                </a:cubicBezTo>
                <a:cubicBezTo>
                  <a:pt x="5906" y="22992"/>
                  <a:pt x="10490" y="29874"/>
                  <a:pt x="8596" y="31207"/>
                </a:cubicBezTo>
                <a:cubicBezTo>
                  <a:pt x="8288" y="31428"/>
                  <a:pt x="7901" y="31510"/>
                  <a:pt x="7464" y="31510"/>
                </a:cubicBezTo>
                <a:cubicBezTo>
                  <a:pt x="6179" y="31510"/>
                  <a:pt x="4469" y="30797"/>
                  <a:pt x="3100" y="30797"/>
                </a:cubicBezTo>
                <a:cubicBezTo>
                  <a:pt x="2097" y="30797"/>
                  <a:pt x="1277" y="31179"/>
                  <a:pt x="941" y="32505"/>
                </a:cubicBezTo>
                <a:cubicBezTo>
                  <a:pt x="0" y="36243"/>
                  <a:pt x="2369" y="39911"/>
                  <a:pt x="2369" y="39911"/>
                </a:cubicBezTo>
                <a:lnTo>
                  <a:pt x="17395" y="39911"/>
                </a:lnTo>
                <a:lnTo>
                  <a:pt x="17395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8" name="Google Shape;48;p7"/>
          <p:cNvSpPr txBox="1">
            <a:spLocks noGrp="1"/>
          </p:cNvSpPr>
          <p:nvPr>
            <p:ph type="title"/>
          </p:nvPr>
        </p:nvSpPr>
        <p:spPr>
          <a:xfrm>
            <a:off x="4952288" y="1896633"/>
            <a:ext cx="3026700" cy="74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ubTitle" idx="1"/>
          </p:nvPr>
        </p:nvSpPr>
        <p:spPr>
          <a:xfrm>
            <a:off x="4952288" y="2640167"/>
            <a:ext cx="3026700" cy="23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0570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/>
          <p:nvPr/>
        </p:nvSpPr>
        <p:spPr>
          <a:xfrm rot="10800000">
            <a:off x="4212134" y="2762064"/>
            <a:ext cx="4931512" cy="4095293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2" name="Google Shape;52;p8"/>
          <p:cNvSpPr/>
          <p:nvPr/>
        </p:nvSpPr>
        <p:spPr>
          <a:xfrm>
            <a:off x="11" y="-9400"/>
            <a:ext cx="4768588" cy="3142055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3" name="Google Shape;53;p8"/>
          <p:cNvSpPr/>
          <p:nvPr/>
        </p:nvSpPr>
        <p:spPr>
          <a:xfrm rot="10800000">
            <a:off x="4345570" y="2908513"/>
            <a:ext cx="4826380" cy="400538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2125950" y="1488367"/>
            <a:ext cx="4892100" cy="33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5361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9"/>
          <p:cNvGrpSpPr/>
          <p:nvPr/>
        </p:nvGrpSpPr>
        <p:grpSpPr>
          <a:xfrm rot="10800000">
            <a:off x="-4" y="-8667"/>
            <a:ext cx="4915193" cy="6875200"/>
            <a:chOff x="4003316" y="-6500"/>
            <a:chExt cx="4826387" cy="5156400"/>
          </a:xfrm>
        </p:grpSpPr>
        <p:sp>
          <p:nvSpPr>
            <p:cNvPr id="57" name="Google Shape;57;p9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8" name="Google Shape;58;p9"/>
            <p:cNvSpPr/>
            <p:nvPr/>
          </p:nvSpPr>
          <p:spPr>
            <a:xfrm rot="-5400000">
              <a:off x="4662404" y="982600"/>
              <a:ext cx="5156400" cy="317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713100" y="1644233"/>
            <a:ext cx="31500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ubTitle" idx="1"/>
          </p:nvPr>
        </p:nvSpPr>
        <p:spPr>
          <a:xfrm>
            <a:off x="713100" y="3737433"/>
            <a:ext cx="31500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4914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/>
          <p:nvPr/>
        </p:nvSpPr>
        <p:spPr>
          <a:xfrm rot="10800000" flipH="1">
            <a:off x="7836790" y="-8"/>
            <a:ext cx="1307397" cy="91780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0105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/>
          <p:nvPr/>
        </p:nvSpPr>
        <p:spPr>
          <a:xfrm rot="5400000">
            <a:off x="2529168" y="-2302166"/>
            <a:ext cx="4088549" cy="9225819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1" name="Google Shape;71;p11"/>
          <p:cNvSpPr/>
          <p:nvPr/>
        </p:nvSpPr>
        <p:spPr>
          <a:xfrm rot="5400000">
            <a:off x="2529168" y="-2529152"/>
            <a:ext cx="4088549" cy="9146855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2" name="Google Shape;72;p11"/>
          <p:cNvSpPr txBox="1">
            <a:spLocks noGrp="1"/>
          </p:cNvSpPr>
          <p:nvPr>
            <p:ph type="title" hasCustomPrompt="1"/>
          </p:nvPr>
        </p:nvSpPr>
        <p:spPr>
          <a:xfrm>
            <a:off x="713100" y="1417451"/>
            <a:ext cx="7717500" cy="16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3" name="Google Shape;73;p11"/>
          <p:cNvSpPr txBox="1">
            <a:spLocks noGrp="1"/>
          </p:cNvSpPr>
          <p:nvPr>
            <p:ph type="subTitle" idx="1"/>
          </p:nvPr>
        </p:nvSpPr>
        <p:spPr>
          <a:xfrm>
            <a:off x="1608925" y="4590400"/>
            <a:ext cx="5925300" cy="15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557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8225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953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/>
          <p:nvPr/>
        </p:nvSpPr>
        <p:spPr>
          <a:xfrm>
            <a:off x="-83050" y="1638233"/>
            <a:ext cx="9309944" cy="4279952"/>
          </a:xfrm>
          <a:custGeom>
            <a:avLst/>
            <a:gdLst/>
            <a:ahLst/>
            <a:cxnLst/>
            <a:rect l="l" t="t" r="r" b="b"/>
            <a:pathLst>
              <a:path w="48078" h="17253" extrusionOk="0">
                <a:moveTo>
                  <a:pt x="24551" y="0"/>
                </a:moveTo>
                <a:cubicBezTo>
                  <a:pt x="19562" y="0"/>
                  <a:pt x="12918" y="5739"/>
                  <a:pt x="7775" y="5942"/>
                </a:cubicBezTo>
                <a:cubicBezTo>
                  <a:pt x="7443" y="5956"/>
                  <a:pt x="7121" y="5962"/>
                  <a:pt x="6809" y="5962"/>
                </a:cubicBezTo>
                <a:cubicBezTo>
                  <a:pt x="2312" y="5962"/>
                  <a:pt x="0" y="4608"/>
                  <a:pt x="0" y="4608"/>
                </a:cubicBezTo>
                <a:lnTo>
                  <a:pt x="0" y="17253"/>
                </a:lnTo>
                <a:lnTo>
                  <a:pt x="48077" y="17253"/>
                </a:lnTo>
                <a:lnTo>
                  <a:pt x="48077" y="3727"/>
                </a:lnTo>
                <a:cubicBezTo>
                  <a:pt x="48077" y="3727"/>
                  <a:pt x="46378" y="2205"/>
                  <a:pt x="44452" y="2205"/>
                </a:cubicBezTo>
                <a:cubicBezTo>
                  <a:pt x="44320" y="2205"/>
                  <a:pt x="44187" y="2212"/>
                  <a:pt x="44053" y="2227"/>
                </a:cubicBezTo>
                <a:cubicBezTo>
                  <a:pt x="41970" y="2465"/>
                  <a:pt x="40076" y="4275"/>
                  <a:pt x="36278" y="4870"/>
                </a:cubicBezTo>
                <a:cubicBezTo>
                  <a:pt x="36082" y="4901"/>
                  <a:pt x="35888" y="4915"/>
                  <a:pt x="35696" y="4915"/>
                </a:cubicBezTo>
                <a:cubicBezTo>
                  <a:pt x="32171" y="4915"/>
                  <a:pt x="29282" y="0"/>
                  <a:pt x="2455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77" name="Google Shape;77;p13"/>
          <p:cNvGrpSpPr/>
          <p:nvPr/>
        </p:nvGrpSpPr>
        <p:grpSpPr>
          <a:xfrm>
            <a:off x="-25" y="1854200"/>
            <a:ext cx="9144000" cy="5003600"/>
            <a:chOff x="-25" y="1390650"/>
            <a:chExt cx="9144000" cy="3752700"/>
          </a:xfrm>
        </p:grpSpPr>
        <p:sp>
          <p:nvSpPr>
            <p:cNvPr id="78" name="Google Shape;78;p13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title" idx="2" hasCustomPrompt="1"/>
          </p:nvPr>
        </p:nvSpPr>
        <p:spPr>
          <a:xfrm>
            <a:off x="1220324" y="2453984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2" name="Google Shape;82;p13"/>
          <p:cNvSpPr txBox="1">
            <a:spLocks noGrp="1"/>
          </p:cNvSpPr>
          <p:nvPr>
            <p:ph type="subTitle" idx="1"/>
          </p:nvPr>
        </p:nvSpPr>
        <p:spPr>
          <a:xfrm>
            <a:off x="713100" y="4057600"/>
            <a:ext cx="1819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ubTitle" idx="3"/>
          </p:nvPr>
        </p:nvSpPr>
        <p:spPr>
          <a:xfrm>
            <a:off x="713100" y="4521256"/>
            <a:ext cx="18198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title" idx="4" hasCustomPrompt="1"/>
          </p:nvPr>
        </p:nvSpPr>
        <p:spPr>
          <a:xfrm>
            <a:off x="3185736" y="2453984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5"/>
          </p:nvPr>
        </p:nvSpPr>
        <p:spPr>
          <a:xfrm>
            <a:off x="2678513" y="4057600"/>
            <a:ext cx="1819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6"/>
          </p:nvPr>
        </p:nvSpPr>
        <p:spPr>
          <a:xfrm>
            <a:off x="2678513" y="4521256"/>
            <a:ext cx="18198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title" idx="7" hasCustomPrompt="1"/>
          </p:nvPr>
        </p:nvSpPr>
        <p:spPr>
          <a:xfrm>
            <a:off x="5151149" y="2453984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8" name="Google Shape;88;p13"/>
          <p:cNvSpPr txBox="1">
            <a:spLocks noGrp="1"/>
          </p:cNvSpPr>
          <p:nvPr>
            <p:ph type="subTitle" idx="8"/>
          </p:nvPr>
        </p:nvSpPr>
        <p:spPr>
          <a:xfrm>
            <a:off x="4643925" y="4057600"/>
            <a:ext cx="1819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9"/>
          </p:nvPr>
        </p:nvSpPr>
        <p:spPr>
          <a:xfrm>
            <a:off x="4643925" y="4521256"/>
            <a:ext cx="18198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title" idx="13" hasCustomPrompt="1"/>
          </p:nvPr>
        </p:nvSpPr>
        <p:spPr>
          <a:xfrm>
            <a:off x="7116549" y="2453984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14"/>
          </p:nvPr>
        </p:nvSpPr>
        <p:spPr>
          <a:xfrm>
            <a:off x="6609325" y="4057600"/>
            <a:ext cx="1819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subTitle" idx="15"/>
          </p:nvPr>
        </p:nvSpPr>
        <p:spPr>
          <a:xfrm>
            <a:off x="6609325" y="4521256"/>
            <a:ext cx="18198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24849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/>
          <p:nvPr/>
        </p:nvSpPr>
        <p:spPr>
          <a:xfrm rot="10800000">
            <a:off x="5576635" y="3904277"/>
            <a:ext cx="3574798" cy="296863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5" name="Google Shape;95;p14"/>
          <p:cNvSpPr/>
          <p:nvPr/>
        </p:nvSpPr>
        <p:spPr>
          <a:xfrm rot="10800000">
            <a:off x="5673298" y="4010565"/>
            <a:ext cx="3498653" cy="2903479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314840" y="269451"/>
            <a:ext cx="2726143" cy="3634857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3428550" y="5080467"/>
            <a:ext cx="2286000" cy="59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98" name="Google Shape;98;p14"/>
          <p:cNvSpPr txBox="1">
            <a:spLocks noGrp="1"/>
          </p:cNvSpPr>
          <p:nvPr>
            <p:ph type="subTitle" idx="1"/>
          </p:nvPr>
        </p:nvSpPr>
        <p:spPr>
          <a:xfrm>
            <a:off x="2124450" y="1968233"/>
            <a:ext cx="4892100" cy="264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84252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/>
          <p:nvPr/>
        </p:nvSpPr>
        <p:spPr>
          <a:xfrm rot="-5400000">
            <a:off x="865886" y="2820079"/>
            <a:ext cx="6985733" cy="1217889"/>
          </a:xfrm>
          <a:custGeom>
            <a:avLst/>
            <a:gdLst/>
            <a:ahLst/>
            <a:cxnLst/>
            <a:rect l="l" t="t" r="r" b="b"/>
            <a:pathLst>
              <a:path w="48078" h="17253" extrusionOk="0">
                <a:moveTo>
                  <a:pt x="24551" y="0"/>
                </a:moveTo>
                <a:cubicBezTo>
                  <a:pt x="19562" y="0"/>
                  <a:pt x="12918" y="5739"/>
                  <a:pt x="7775" y="5942"/>
                </a:cubicBezTo>
                <a:cubicBezTo>
                  <a:pt x="7443" y="5956"/>
                  <a:pt x="7121" y="5962"/>
                  <a:pt x="6809" y="5962"/>
                </a:cubicBezTo>
                <a:cubicBezTo>
                  <a:pt x="2312" y="5962"/>
                  <a:pt x="0" y="4608"/>
                  <a:pt x="0" y="4608"/>
                </a:cubicBezTo>
                <a:lnTo>
                  <a:pt x="0" y="17253"/>
                </a:lnTo>
                <a:lnTo>
                  <a:pt x="48077" y="17253"/>
                </a:lnTo>
                <a:lnTo>
                  <a:pt x="48077" y="3727"/>
                </a:lnTo>
                <a:cubicBezTo>
                  <a:pt x="48077" y="3727"/>
                  <a:pt x="46378" y="2205"/>
                  <a:pt x="44452" y="2205"/>
                </a:cubicBezTo>
                <a:cubicBezTo>
                  <a:pt x="44320" y="2205"/>
                  <a:pt x="44187" y="2212"/>
                  <a:pt x="44053" y="2227"/>
                </a:cubicBezTo>
                <a:cubicBezTo>
                  <a:pt x="41970" y="2465"/>
                  <a:pt x="40076" y="4275"/>
                  <a:pt x="36278" y="4870"/>
                </a:cubicBezTo>
                <a:cubicBezTo>
                  <a:pt x="36082" y="4901"/>
                  <a:pt x="35888" y="4915"/>
                  <a:pt x="35696" y="4915"/>
                </a:cubicBezTo>
                <a:cubicBezTo>
                  <a:pt x="32171" y="4915"/>
                  <a:pt x="29282" y="0"/>
                  <a:pt x="2455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01" name="Google Shape;101;p15"/>
          <p:cNvGrpSpPr/>
          <p:nvPr/>
        </p:nvGrpSpPr>
        <p:grpSpPr>
          <a:xfrm rot="-5400000">
            <a:off x="3101536" y="821238"/>
            <a:ext cx="6875069" cy="5215522"/>
            <a:chOff x="-25" y="1390650"/>
            <a:chExt cx="9144000" cy="13501222"/>
          </a:xfrm>
        </p:grpSpPr>
        <p:sp>
          <p:nvSpPr>
            <p:cNvPr id="102" name="Google Shape;102;p15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3" name="Google Shape;103;p15"/>
            <p:cNvSpPr/>
            <p:nvPr/>
          </p:nvSpPr>
          <p:spPr>
            <a:xfrm>
              <a:off x="-25" y="4209772"/>
              <a:ext cx="9144000" cy="10682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04" name="Google Shape;104;p15"/>
          <p:cNvSpPr/>
          <p:nvPr/>
        </p:nvSpPr>
        <p:spPr>
          <a:xfrm rot="10800000" flipH="1">
            <a:off x="-5682" y="3904277"/>
            <a:ext cx="3574798" cy="296863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5" name="Google Shape;105;p15"/>
          <p:cNvSpPr/>
          <p:nvPr/>
        </p:nvSpPr>
        <p:spPr>
          <a:xfrm rot="10800000" flipH="1">
            <a:off x="-65525" y="4208813"/>
            <a:ext cx="3394032" cy="273669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6" name="Google Shape;106;p15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2907900" cy="13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5"/>
          <p:cNvSpPr txBox="1">
            <a:spLocks noGrp="1"/>
          </p:cNvSpPr>
          <p:nvPr>
            <p:ph type="title" idx="2" hasCustomPrompt="1"/>
          </p:nvPr>
        </p:nvSpPr>
        <p:spPr>
          <a:xfrm>
            <a:off x="4804686" y="1049751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08" name="Google Shape;108;p15"/>
          <p:cNvSpPr txBox="1">
            <a:spLocks noGrp="1"/>
          </p:cNvSpPr>
          <p:nvPr>
            <p:ph type="subTitle" idx="1"/>
          </p:nvPr>
        </p:nvSpPr>
        <p:spPr>
          <a:xfrm>
            <a:off x="6007925" y="719167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09" name="Google Shape;109;p15"/>
          <p:cNvSpPr txBox="1">
            <a:spLocks noGrp="1"/>
          </p:cNvSpPr>
          <p:nvPr>
            <p:ph type="subTitle" idx="3"/>
          </p:nvPr>
        </p:nvSpPr>
        <p:spPr>
          <a:xfrm>
            <a:off x="6007925" y="1191599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10" name="Google Shape;110;p15"/>
          <p:cNvSpPr txBox="1">
            <a:spLocks noGrp="1"/>
          </p:cNvSpPr>
          <p:nvPr>
            <p:ph type="title" idx="4" hasCustomPrompt="1"/>
          </p:nvPr>
        </p:nvSpPr>
        <p:spPr>
          <a:xfrm>
            <a:off x="4804686" y="3047967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11" name="Google Shape;111;p15"/>
          <p:cNvSpPr txBox="1">
            <a:spLocks noGrp="1"/>
          </p:cNvSpPr>
          <p:nvPr>
            <p:ph type="subTitle" idx="5"/>
          </p:nvPr>
        </p:nvSpPr>
        <p:spPr>
          <a:xfrm>
            <a:off x="6007925" y="2717384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12" name="Google Shape;112;p15"/>
          <p:cNvSpPr txBox="1">
            <a:spLocks noGrp="1"/>
          </p:cNvSpPr>
          <p:nvPr>
            <p:ph type="subTitle" idx="6"/>
          </p:nvPr>
        </p:nvSpPr>
        <p:spPr>
          <a:xfrm>
            <a:off x="6007925" y="3189815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13" name="Google Shape;113;p15"/>
          <p:cNvSpPr txBox="1">
            <a:spLocks noGrp="1"/>
          </p:cNvSpPr>
          <p:nvPr>
            <p:ph type="title" idx="7" hasCustomPrompt="1"/>
          </p:nvPr>
        </p:nvSpPr>
        <p:spPr>
          <a:xfrm>
            <a:off x="4804686" y="5043133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14" name="Google Shape;114;p15"/>
          <p:cNvSpPr txBox="1">
            <a:spLocks noGrp="1"/>
          </p:cNvSpPr>
          <p:nvPr>
            <p:ph type="subTitle" idx="8"/>
          </p:nvPr>
        </p:nvSpPr>
        <p:spPr>
          <a:xfrm>
            <a:off x="6007925" y="4712551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15" name="Google Shape;115;p15"/>
          <p:cNvSpPr txBox="1">
            <a:spLocks noGrp="1"/>
          </p:cNvSpPr>
          <p:nvPr>
            <p:ph type="subTitle" idx="9"/>
          </p:nvPr>
        </p:nvSpPr>
        <p:spPr>
          <a:xfrm>
            <a:off x="6007925" y="5184981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009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2">
  <p:cSld name="One column text 2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oogle Shape;117;p16"/>
          <p:cNvGrpSpPr/>
          <p:nvPr/>
        </p:nvGrpSpPr>
        <p:grpSpPr>
          <a:xfrm>
            <a:off x="3908852" y="-8667"/>
            <a:ext cx="5238124" cy="6875200"/>
            <a:chOff x="4003316" y="-6500"/>
            <a:chExt cx="5143484" cy="5156400"/>
          </a:xfrm>
        </p:grpSpPr>
        <p:sp>
          <p:nvSpPr>
            <p:cNvPr id="118" name="Google Shape;118;p16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9" name="Google Shape;119;p16"/>
            <p:cNvSpPr/>
            <p:nvPr/>
          </p:nvSpPr>
          <p:spPr>
            <a:xfrm rot="-5400000">
              <a:off x="4820950" y="824050"/>
              <a:ext cx="5156400" cy="3495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20" name="Google Shape;120;p16"/>
          <p:cNvSpPr/>
          <p:nvPr/>
        </p:nvSpPr>
        <p:spPr>
          <a:xfrm rot="10800000">
            <a:off x="-28247" y="-51920"/>
            <a:ext cx="2734828" cy="194282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1" name="Google Shape;121;p16"/>
          <p:cNvSpPr txBox="1">
            <a:spLocks noGrp="1"/>
          </p:cNvSpPr>
          <p:nvPr>
            <p:ph type="title"/>
          </p:nvPr>
        </p:nvSpPr>
        <p:spPr>
          <a:xfrm>
            <a:off x="713100" y="1730972"/>
            <a:ext cx="2807100" cy="256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6"/>
          <p:cNvSpPr txBox="1">
            <a:spLocks noGrp="1"/>
          </p:cNvSpPr>
          <p:nvPr>
            <p:ph type="subTitle" idx="1"/>
          </p:nvPr>
        </p:nvSpPr>
        <p:spPr>
          <a:xfrm>
            <a:off x="713100" y="4291429"/>
            <a:ext cx="2807100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1171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/>
          <p:nvPr/>
        </p:nvSpPr>
        <p:spPr>
          <a:xfrm flipH="1">
            <a:off x="-32" y="3"/>
            <a:ext cx="930058" cy="6857972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5" name="Google Shape;125;p17"/>
          <p:cNvSpPr/>
          <p:nvPr/>
        </p:nvSpPr>
        <p:spPr>
          <a:xfrm rot="10800000" flipH="1">
            <a:off x="8216068" y="3"/>
            <a:ext cx="930058" cy="6857972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7"/>
          <p:cNvSpPr txBox="1">
            <a:spLocks noGrp="1"/>
          </p:cNvSpPr>
          <p:nvPr>
            <p:ph type="subTitle" idx="1"/>
          </p:nvPr>
        </p:nvSpPr>
        <p:spPr>
          <a:xfrm>
            <a:off x="1722975" y="1707700"/>
            <a:ext cx="2286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28" name="Google Shape;128;p17"/>
          <p:cNvSpPr txBox="1">
            <a:spLocks noGrp="1"/>
          </p:cNvSpPr>
          <p:nvPr>
            <p:ph type="subTitle" idx="2"/>
          </p:nvPr>
        </p:nvSpPr>
        <p:spPr>
          <a:xfrm>
            <a:off x="1722975" y="2185539"/>
            <a:ext cx="2286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9" name="Google Shape;129;p17"/>
          <p:cNvSpPr txBox="1">
            <a:spLocks noGrp="1"/>
          </p:cNvSpPr>
          <p:nvPr>
            <p:ph type="subTitle" idx="3"/>
          </p:nvPr>
        </p:nvSpPr>
        <p:spPr>
          <a:xfrm>
            <a:off x="5135025" y="1707700"/>
            <a:ext cx="2286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30" name="Google Shape;130;p17"/>
          <p:cNvSpPr txBox="1">
            <a:spLocks noGrp="1"/>
          </p:cNvSpPr>
          <p:nvPr>
            <p:ph type="subTitle" idx="4"/>
          </p:nvPr>
        </p:nvSpPr>
        <p:spPr>
          <a:xfrm>
            <a:off x="5135025" y="2185539"/>
            <a:ext cx="2286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1" name="Google Shape;131;p17"/>
          <p:cNvSpPr txBox="1">
            <a:spLocks noGrp="1"/>
          </p:cNvSpPr>
          <p:nvPr>
            <p:ph type="subTitle" idx="5"/>
          </p:nvPr>
        </p:nvSpPr>
        <p:spPr>
          <a:xfrm>
            <a:off x="1722975" y="4211700"/>
            <a:ext cx="2286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32" name="Google Shape;132;p17"/>
          <p:cNvSpPr txBox="1">
            <a:spLocks noGrp="1"/>
          </p:cNvSpPr>
          <p:nvPr>
            <p:ph type="subTitle" idx="6"/>
          </p:nvPr>
        </p:nvSpPr>
        <p:spPr>
          <a:xfrm>
            <a:off x="1722975" y="4689539"/>
            <a:ext cx="2286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3" name="Google Shape;133;p17"/>
          <p:cNvSpPr txBox="1">
            <a:spLocks noGrp="1"/>
          </p:cNvSpPr>
          <p:nvPr>
            <p:ph type="subTitle" idx="7"/>
          </p:nvPr>
        </p:nvSpPr>
        <p:spPr>
          <a:xfrm>
            <a:off x="5135025" y="4211700"/>
            <a:ext cx="2286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34" name="Google Shape;134;p17"/>
          <p:cNvSpPr txBox="1">
            <a:spLocks noGrp="1"/>
          </p:cNvSpPr>
          <p:nvPr>
            <p:ph type="subTitle" idx="8"/>
          </p:nvPr>
        </p:nvSpPr>
        <p:spPr>
          <a:xfrm>
            <a:off x="5135025" y="4689539"/>
            <a:ext cx="2286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76931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8"/>
          <p:cNvSpPr/>
          <p:nvPr/>
        </p:nvSpPr>
        <p:spPr>
          <a:xfrm rot="-5400000">
            <a:off x="2974663" y="509163"/>
            <a:ext cx="3197493" cy="9251780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7" name="Google Shape;137;p18"/>
          <p:cNvSpPr/>
          <p:nvPr/>
        </p:nvSpPr>
        <p:spPr>
          <a:xfrm rot="-5400000">
            <a:off x="2974696" y="685969"/>
            <a:ext cx="3197493" cy="9146855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8" name="Google Shape;138;p18"/>
          <p:cNvSpPr/>
          <p:nvPr/>
        </p:nvSpPr>
        <p:spPr>
          <a:xfrm rot="-5400000">
            <a:off x="3998261" y="-3997939"/>
            <a:ext cx="1144425" cy="9140317"/>
          </a:xfrm>
          <a:custGeom>
            <a:avLst/>
            <a:gdLst/>
            <a:ahLst/>
            <a:cxnLst/>
            <a:rect l="l" t="t" r="r" b="b"/>
            <a:pathLst>
              <a:path w="17396" h="39911" extrusionOk="0">
                <a:moveTo>
                  <a:pt x="13740" y="1"/>
                </a:moveTo>
                <a:cubicBezTo>
                  <a:pt x="13740" y="1"/>
                  <a:pt x="16574" y="9085"/>
                  <a:pt x="15716" y="13157"/>
                </a:cubicBezTo>
                <a:cubicBezTo>
                  <a:pt x="14835" y="17241"/>
                  <a:pt x="11299" y="15098"/>
                  <a:pt x="8596" y="19039"/>
                </a:cubicBezTo>
                <a:cubicBezTo>
                  <a:pt x="5906" y="22992"/>
                  <a:pt x="10490" y="29874"/>
                  <a:pt x="8596" y="31207"/>
                </a:cubicBezTo>
                <a:cubicBezTo>
                  <a:pt x="8288" y="31428"/>
                  <a:pt x="7901" y="31510"/>
                  <a:pt x="7464" y="31510"/>
                </a:cubicBezTo>
                <a:cubicBezTo>
                  <a:pt x="6179" y="31510"/>
                  <a:pt x="4469" y="30797"/>
                  <a:pt x="3100" y="30797"/>
                </a:cubicBezTo>
                <a:cubicBezTo>
                  <a:pt x="2097" y="30797"/>
                  <a:pt x="1277" y="31179"/>
                  <a:pt x="941" y="32505"/>
                </a:cubicBezTo>
                <a:cubicBezTo>
                  <a:pt x="0" y="36243"/>
                  <a:pt x="2369" y="39911"/>
                  <a:pt x="2369" y="39911"/>
                </a:cubicBezTo>
                <a:lnTo>
                  <a:pt x="17395" y="39911"/>
                </a:lnTo>
                <a:lnTo>
                  <a:pt x="17395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9" name="Google Shape;139;p18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18"/>
          <p:cNvSpPr txBox="1">
            <a:spLocks noGrp="1"/>
          </p:cNvSpPr>
          <p:nvPr>
            <p:ph type="subTitle" idx="1"/>
          </p:nvPr>
        </p:nvSpPr>
        <p:spPr>
          <a:xfrm>
            <a:off x="713100" y="25065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41" name="Google Shape;141;p18"/>
          <p:cNvSpPr txBox="1">
            <a:spLocks noGrp="1"/>
          </p:cNvSpPr>
          <p:nvPr>
            <p:ph type="subTitle" idx="2"/>
          </p:nvPr>
        </p:nvSpPr>
        <p:spPr>
          <a:xfrm>
            <a:off x="713100" y="28468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2" name="Google Shape;142;p18"/>
          <p:cNvSpPr txBox="1">
            <a:spLocks noGrp="1"/>
          </p:cNvSpPr>
          <p:nvPr>
            <p:ph type="subTitle" idx="3"/>
          </p:nvPr>
        </p:nvSpPr>
        <p:spPr>
          <a:xfrm>
            <a:off x="3355800" y="25065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43" name="Google Shape;143;p18"/>
          <p:cNvSpPr txBox="1">
            <a:spLocks noGrp="1"/>
          </p:cNvSpPr>
          <p:nvPr>
            <p:ph type="subTitle" idx="4"/>
          </p:nvPr>
        </p:nvSpPr>
        <p:spPr>
          <a:xfrm>
            <a:off x="3355800" y="28468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4" name="Google Shape;144;p18"/>
          <p:cNvSpPr txBox="1">
            <a:spLocks noGrp="1"/>
          </p:cNvSpPr>
          <p:nvPr>
            <p:ph type="subTitle" idx="5"/>
          </p:nvPr>
        </p:nvSpPr>
        <p:spPr>
          <a:xfrm>
            <a:off x="5998500" y="25065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45" name="Google Shape;145;p18"/>
          <p:cNvSpPr txBox="1">
            <a:spLocks noGrp="1"/>
          </p:cNvSpPr>
          <p:nvPr>
            <p:ph type="subTitle" idx="6"/>
          </p:nvPr>
        </p:nvSpPr>
        <p:spPr>
          <a:xfrm>
            <a:off x="5998500" y="28468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6" name="Google Shape;146;p18"/>
          <p:cNvSpPr txBox="1">
            <a:spLocks noGrp="1"/>
          </p:cNvSpPr>
          <p:nvPr>
            <p:ph type="subTitle" idx="7"/>
          </p:nvPr>
        </p:nvSpPr>
        <p:spPr>
          <a:xfrm>
            <a:off x="713100" y="49717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subTitle" idx="8"/>
          </p:nvPr>
        </p:nvSpPr>
        <p:spPr>
          <a:xfrm>
            <a:off x="713100" y="53120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8" name="Google Shape;148;p18"/>
          <p:cNvSpPr txBox="1">
            <a:spLocks noGrp="1"/>
          </p:cNvSpPr>
          <p:nvPr>
            <p:ph type="subTitle" idx="9"/>
          </p:nvPr>
        </p:nvSpPr>
        <p:spPr>
          <a:xfrm>
            <a:off x="3355800" y="49717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49" name="Google Shape;149;p18"/>
          <p:cNvSpPr txBox="1">
            <a:spLocks noGrp="1"/>
          </p:cNvSpPr>
          <p:nvPr>
            <p:ph type="subTitle" idx="13"/>
          </p:nvPr>
        </p:nvSpPr>
        <p:spPr>
          <a:xfrm>
            <a:off x="3355800" y="53120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0" name="Google Shape;150;p18"/>
          <p:cNvSpPr txBox="1">
            <a:spLocks noGrp="1"/>
          </p:cNvSpPr>
          <p:nvPr>
            <p:ph type="subTitle" idx="14"/>
          </p:nvPr>
        </p:nvSpPr>
        <p:spPr>
          <a:xfrm>
            <a:off x="5998500" y="49717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51" name="Google Shape;151;p18"/>
          <p:cNvSpPr txBox="1">
            <a:spLocks noGrp="1"/>
          </p:cNvSpPr>
          <p:nvPr>
            <p:ph type="subTitle" idx="15"/>
          </p:nvPr>
        </p:nvSpPr>
        <p:spPr>
          <a:xfrm>
            <a:off x="5998500" y="53120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155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2">
  <p:cSld name="Title and four columns 2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9"/>
          <p:cNvSpPr/>
          <p:nvPr/>
        </p:nvSpPr>
        <p:spPr>
          <a:xfrm flipH="1">
            <a:off x="6295639" y="1"/>
            <a:ext cx="2848365" cy="312779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4" name="Google Shape;154;p19"/>
          <p:cNvSpPr txBox="1">
            <a:spLocks noGrp="1"/>
          </p:cNvSpPr>
          <p:nvPr>
            <p:ph type="title"/>
          </p:nvPr>
        </p:nvSpPr>
        <p:spPr>
          <a:xfrm>
            <a:off x="3840625" y="593367"/>
            <a:ext cx="45903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9"/>
          <p:cNvSpPr txBox="1">
            <a:spLocks noGrp="1"/>
          </p:cNvSpPr>
          <p:nvPr>
            <p:ph type="subTitle" idx="1"/>
          </p:nvPr>
        </p:nvSpPr>
        <p:spPr>
          <a:xfrm>
            <a:off x="3266013" y="1871957"/>
            <a:ext cx="18561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56" name="Google Shape;156;p19"/>
          <p:cNvSpPr txBox="1">
            <a:spLocks noGrp="1"/>
          </p:cNvSpPr>
          <p:nvPr>
            <p:ph type="subTitle" idx="2"/>
          </p:nvPr>
        </p:nvSpPr>
        <p:spPr>
          <a:xfrm>
            <a:off x="3266013" y="2355456"/>
            <a:ext cx="18561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7" name="Google Shape;157;p19"/>
          <p:cNvSpPr txBox="1">
            <a:spLocks noGrp="1"/>
          </p:cNvSpPr>
          <p:nvPr>
            <p:ph type="subTitle" idx="3"/>
          </p:nvPr>
        </p:nvSpPr>
        <p:spPr>
          <a:xfrm>
            <a:off x="5720888" y="1871957"/>
            <a:ext cx="18561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58" name="Google Shape;158;p19"/>
          <p:cNvSpPr txBox="1">
            <a:spLocks noGrp="1"/>
          </p:cNvSpPr>
          <p:nvPr>
            <p:ph type="subTitle" idx="4"/>
          </p:nvPr>
        </p:nvSpPr>
        <p:spPr>
          <a:xfrm>
            <a:off x="5720888" y="2355456"/>
            <a:ext cx="18561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9" name="Google Shape;159;p19"/>
          <p:cNvSpPr txBox="1">
            <a:spLocks noGrp="1"/>
          </p:cNvSpPr>
          <p:nvPr>
            <p:ph type="subTitle" idx="5"/>
          </p:nvPr>
        </p:nvSpPr>
        <p:spPr>
          <a:xfrm>
            <a:off x="3980275" y="4294991"/>
            <a:ext cx="18561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60" name="Google Shape;160;p19"/>
          <p:cNvSpPr txBox="1">
            <a:spLocks noGrp="1"/>
          </p:cNvSpPr>
          <p:nvPr>
            <p:ph type="subTitle" idx="6"/>
          </p:nvPr>
        </p:nvSpPr>
        <p:spPr>
          <a:xfrm>
            <a:off x="3980275" y="4772889"/>
            <a:ext cx="18561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1" name="Google Shape;161;p19"/>
          <p:cNvSpPr txBox="1">
            <a:spLocks noGrp="1"/>
          </p:cNvSpPr>
          <p:nvPr>
            <p:ph type="subTitle" idx="7"/>
          </p:nvPr>
        </p:nvSpPr>
        <p:spPr>
          <a:xfrm>
            <a:off x="6435150" y="4294991"/>
            <a:ext cx="18561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62" name="Google Shape;162;p19"/>
          <p:cNvSpPr txBox="1">
            <a:spLocks noGrp="1"/>
          </p:cNvSpPr>
          <p:nvPr>
            <p:ph type="subTitle" idx="8"/>
          </p:nvPr>
        </p:nvSpPr>
        <p:spPr>
          <a:xfrm>
            <a:off x="6435150" y="4772889"/>
            <a:ext cx="18561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996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Title and three columns 2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Google Shape;164;p20"/>
          <p:cNvGrpSpPr/>
          <p:nvPr/>
        </p:nvGrpSpPr>
        <p:grpSpPr>
          <a:xfrm>
            <a:off x="-197" y="-8667"/>
            <a:ext cx="5192916" cy="6875200"/>
            <a:chOff x="-202" y="-6500"/>
            <a:chExt cx="5558677" cy="5156400"/>
          </a:xfrm>
        </p:grpSpPr>
        <p:sp>
          <p:nvSpPr>
            <p:cNvPr id="165" name="Google Shape;165;p20"/>
            <p:cNvSpPr/>
            <p:nvPr/>
          </p:nvSpPr>
          <p:spPr>
            <a:xfrm rot="5400000" flipH="1">
              <a:off x="-235852" y="229150"/>
              <a:ext cx="5156400" cy="46851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6" name="Google Shape;166;p20"/>
            <p:cNvSpPr/>
            <p:nvPr/>
          </p:nvSpPr>
          <p:spPr>
            <a:xfrm flipH="1">
              <a:off x="4628418" y="0"/>
              <a:ext cx="930058" cy="5143479"/>
            </a:xfrm>
            <a:custGeom>
              <a:avLst/>
              <a:gdLst/>
              <a:ahLst/>
              <a:cxnLst/>
              <a:rect l="l" t="t" r="r" b="b"/>
              <a:pathLst>
                <a:path w="34291" h="34874" extrusionOk="0">
                  <a:moveTo>
                    <a:pt x="24658" y="1"/>
                  </a:moveTo>
                  <a:cubicBezTo>
                    <a:pt x="24658" y="1"/>
                    <a:pt x="17669" y="715"/>
                    <a:pt x="15824" y="4715"/>
                  </a:cubicBezTo>
                  <a:cubicBezTo>
                    <a:pt x="13823" y="9073"/>
                    <a:pt x="16824" y="14550"/>
                    <a:pt x="16240" y="19110"/>
                  </a:cubicBezTo>
                  <a:cubicBezTo>
                    <a:pt x="15609" y="23944"/>
                    <a:pt x="4239" y="29957"/>
                    <a:pt x="2262" y="31754"/>
                  </a:cubicBezTo>
                  <a:cubicBezTo>
                    <a:pt x="286" y="33564"/>
                    <a:pt x="0" y="34874"/>
                    <a:pt x="0" y="34874"/>
                  </a:cubicBezTo>
                  <a:lnTo>
                    <a:pt x="34290" y="34874"/>
                  </a:lnTo>
                  <a:lnTo>
                    <a:pt x="34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67" name="Google Shape;167;p20"/>
          <p:cNvSpPr txBox="1">
            <a:spLocks noGrp="1"/>
          </p:cNvSpPr>
          <p:nvPr>
            <p:ph type="title" hasCustomPrompt="1"/>
          </p:nvPr>
        </p:nvSpPr>
        <p:spPr>
          <a:xfrm>
            <a:off x="812436" y="1943451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68" name="Google Shape;168;p20"/>
          <p:cNvSpPr txBox="1">
            <a:spLocks noGrp="1"/>
          </p:cNvSpPr>
          <p:nvPr>
            <p:ph type="subTitle" idx="1"/>
          </p:nvPr>
        </p:nvSpPr>
        <p:spPr>
          <a:xfrm>
            <a:off x="2015675" y="1632688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69" name="Google Shape;169;p20"/>
          <p:cNvSpPr txBox="1">
            <a:spLocks noGrp="1"/>
          </p:cNvSpPr>
          <p:nvPr>
            <p:ph type="subTitle" idx="2"/>
          </p:nvPr>
        </p:nvSpPr>
        <p:spPr>
          <a:xfrm>
            <a:off x="2015675" y="2105120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0" name="Google Shape;170;p20"/>
          <p:cNvSpPr txBox="1">
            <a:spLocks noGrp="1"/>
          </p:cNvSpPr>
          <p:nvPr>
            <p:ph type="title" idx="3" hasCustomPrompt="1"/>
          </p:nvPr>
        </p:nvSpPr>
        <p:spPr>
          <a:xfrm>
            <a:off x="812436" y="3495684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71" name="Google Shape;171;p20"/>
          <p:cNvSpPr txBox="1">
            <a:spLocks noGrp="1"/>
          </p:cNvSpPr>
          <p:nvPr>
            <p:ph type="subTitle" idx="4"/>
          </p:nvPr>
        </p:nvSpPr>
        <p:spPr>
          <a:xfrm>
            <a:off x="2015675" y="3187904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72" name="Google Shape;172;p20"/>
          <p:cNvSpPr txBox="1">
            <a:spLocks noGrp="1"/>
          </p:cNvSpPr>
          <p:nvPr>
            <p:ph type="subTitle" idx="5"/>
          </p:nvPr>
        </p:nvSpPr>
        <p:spPr>
          <a:xfrm>
            <a:off x="2015675" y="3660336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3" name="Google Shape;173;p20"/>
          <p:cNvSpPr txBox="1">
            <a:spLocks noGrp="1"/>
          </p:cNvSpPr>
          <p:nvPr>
            <p:ph type="title" idx="6" hasCustomPrompt="1"/>
          </p:nvPr>
        </p:nvSpPr>
        <p:spPr>
          <a:xfrm>
            <a:off x="812436" y="5047917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74" name="Google Shape;174;p20"/>
          <p:cNvSpPr txBox="1">
            <a:spLocks noGrp="1"/>
          </p:cNvSpPr>
          <p:nvPr>
            <p:ph type="subTitle" idx="7"/>
          </p:nvPr>
        </p:nvSpPr>
        <p:spPr>
          <a:xfrm>
            <a:off x="2015675" y="4740137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75" name="Google Shape;175;p20"/>
          <p:cNvSpPr txBox="1">
            <a:spLocks noGrp="1"/>
          </p:cNvSpPr>
          <p:nvPr>
            <p:ph type="subTitle" idx="8"/>
          </p:nvPr>
        </p:nvSpPr>
        <p:spPr>
          <a:xfrm>
            <a:off x="2015675" y="5212569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6" name="Google Shape;176;p20"/>
          <p:cNvSpPr txBox="1">
            <a:spLocks noGrp="1"/>
          </p:cNvSpPr>
          <p:nvPr>
            <p:ph type="title" idx="9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8018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vice mockup">
  <p:cSld name="Device mockup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1"/>
          <p:cNvSpPr/>
          <p:nvPr/>
        </p:nvSpPr>
        <p:spPr>
          <a:xfrm rot="10800000">
            <a:off x="15" y="-29"/>
            <a:ext cx="5896493" cy="4139313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9" name="Google Shape;179;p21"/>
          <p:cNvSpPr txBox="1">
            <a:spLocks noGrp="1"/>
          </p:cNvSpPr>
          <p:nvPr>
            <p:ph type="title"/>
          </p:nvPr>
        </p:nvSpPr>
        <p:spPr>
          <a:xfrm>
            <a:off x="5623700" y="1782967"/>
            <a:ext cx="2807100" cy="13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21"/>
          <p:cNvSpPr txBox="1">
            <a:spLocks noGrp="1"/>
          </p:cNvSpPr>
          <p:nvPr>
            <p:ph type="subTitle" idx="1"/>
          </p:nvPr>
        </p:nvSpPr>
        <p:spPr>
          <a:xfrm>
            <a:off x="5623700" y="3172993"/>
            <a:ext cx="2807100" cy="16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1" name="Google Shape;181;p21"/>
          <p:cNvSpPr/>
          <p:nvPr/>
        </p:nvSpPr>
        <p:spPr>
          <a:xfrm rot="10800000">
            <a:off x="6576606" y="4741534"/>
            <a:ext cx="2580534" cy="2142921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82" name="Google Shape;182;p21"/>
          <p:cNvSpPr/>
          <p:nvPr/>
        </p:nvSpPr>
        <p:spPr>
          <a:xfrm rot="10800000">
            <a:off x="6646432" y="4818024"/>
            <a:ext cx="2525518" cy="209587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7715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13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656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45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808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943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66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16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9BB49-28CF-4848-94DC-E1BDC709FBE9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461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536633"/>
            <a:ext cx="7717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7240969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42.wmf"/><Relationship Id="rId18" Type="http://schemas.openxmlformats.org/officeDocument/2006/relationships/oleObject" Target="../embeddings/oleObject31.bin"/><Relationship Id="rId3" Type="http://schemas.openxmlformats.org/officeDocument/2006/relationships/image" Target="../media/image37.wmf"/><Relationship Id="rId21" Type="http://schemas.openxmlformats.org/officeDocument/2006/relationships/image" Target="../media/image46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44.wmf"/><Relationship Id="rId2" Type="http://schemas.openxmlformats.org/officeDocument/2006/relationships/oleObject" Target="../embeddings/oleObject23.bin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45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47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49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4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52.wmf"/><Relationship Id="rId10" Type="http://schemas.openxmlformats.org/officeDocument/2006/relationships/image" Target="../media/image55.png"/><Relationship Id="rId4" Type="http://schemas.openxmlformats.org/officeDocument/2006/relationships/oleObject" Target="../embeddings/oleObject39.bin"/><Relationship Id="rId9" Type="http://schemas.openxmlformats.org/officeDocument/2006/relationships/image" Target="../media/image5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7" Type="http://schemas.openxmlformats.org/officeDocument/2006/relationships/image" Target="../media/image58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4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4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10" Type="http://schemas.openxmlformats.org/officeDocument/2006/relationships/image" Target="../media/image19.wmf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12" Type="http://schemas.openxmlformats.org/officeDocument/2006/relationships/image" Target="../media/image26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25.emf"/><Relationship Id="rId5" Type="http://schemas.openxmlformats.org/officeDocument/2006/relationships/image" Target="../media/image21.wmf"/><Relationship Id="rId10" Type="http://schemas.openxmlformats.org/officeDocument/2006/relationships/image" Target="../media/image24.e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3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573213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8" y="5943600"/>
            <a:ext cx="865187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88818" y="2286000"/>
            <a:ext cx="8001000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000" b="1" dirty="0">
                <a:effectLst/>
                <a:latin typeface="Times New Roman"/>
                <a:ea typeface="Arial"/>
              </a:rPr>
              <a:t>BÀI 3: </a:t>
            </a:r>
            <a:r>
              <a:rPr lang="en-US" sz="3200" b="1" dirty="0">
                <a:effectLst/>
                <a:latin typeface="Times New Roman"/>
                <a:ea typeface="Arial"/>
              </a:rPr>
              <a:t>PHÉP CỘNG VÀ PHÉP TRỪ 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200" b="1" dirty="0">
                <a:effectLst/>
                <a:latin typeface="Times New Roman"/>
                <a:ea typeface="Arial"/>
              </a:rPr>
              <a:t>ĐA THỨC</a:t>
            </a:r>
            <a:endParaRPr lang="en-US" sz="32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982"/>
            <a:ext cx="633413" cy="13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593" y="5419726"/>
            <a:ext cx="1165225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838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2168" y="457200"/>
            <a:ext cx="15408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nl-NL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Bài 1.16:</a:t>
            </a:r>
            <a:endParaRPr lang="en-US" sz="2800" b="1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816062"/>
              </p:ext>
            </p:extLst>
          </p:nvPr>
        </p:nvGraphicFramePr>
        <p:xfrm>
          <a:off x="4387857" y="609836"/>
          <a:ext cx="1274014" cy="497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024" imgH="164957" progId="Equation.DSMT4">
                  <p:embed/>
                </p:oleObj>
              </mc:Choice>
              <mc:Fallback>
                <p:oleObj name="Equation" r:id="rId2" imgW="203024" imgH="164957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7" y="609836"/>
                        <a:ext cx="1274014" cy="4973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035991"/>
              </p:ext>
            </p:extLst>
          </p:nvPr>
        </p:nvGraphicFramePr>
        <p:xfrm>
          <a:off x="2225670" y="1110902"/>
          <a:ext cx="5740407" cy="609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59000" imgH="228600" progId="Equation.DSMT4">
                  <p:embed/>
                </p:oleObj>
              </mc:Choice>
              <mc:Fallback>
                <p:oleObj name="Equation" r:id="rId4" imgW="21590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5670" y="1110902"/>
                        <a:ext cx="5740407" cy="6096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0" y="570860"/>
            <a:ext cx="21018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Tìm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95874" y="578776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9348258"/>
              </p:ext>
            </p:extLst>
          </p:nvPr>
        </p:nvGraphicFramePr>
        <p:xfrm>
          <a:off x="864968" y="2752725"/>
          <a:ext cx="35337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11300" imgH="228600" progId="Equation.DSMT4">
                  <p:embed/>
                </p:oleObj>
              </mc:Choice>
              <mc:Fallback>
                <p:oleObj name="Equation" r:id="rId6" imgW="151130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4968" y="2752725"/>
                        <a:ext cx="3533775" cy="53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8514795"/>
              </p:ext>
            </p:extLst>
          </p:nvPr>
        </p:nvGraphicFramePr>
        <p:xfrm>
          <a:off x="5397355" y="2682220"/>
          <a:ext cx="349580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35100" imgH="228600" progId="Equation.DSMT4">
                  <p:embed/>
                </p:oleObj>
              </mc:Choice>
              <mc:Fallback>
                <p:oleObj name="Equation" r:id="rId8" imgW="143510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355" y="2682220"/>
                        <a:ext cx="3495807" cy="555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6583010"/>
              </p:ext>
            </p:extLst>
          </p:nvPr>
        </p:nvGraphicFramePr>
        <p:xfrm>
          <a:off x="3490686" y="3412691"/>
          <a:ext cx="918943" cy="40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93359" imgH="164957" progId="Equation.DSMT4">
                  <p:embed/>
                </p:oleObj>
              </mc:Choice>
              <mc:Fallback>
                <p:oleObj name="Equation" r:id="rId10" imgW="393359" imgH="164957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0686" y="3412691"/>
                        <a:ext cx="918943" cy="403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00492"/>
              </p:ext>
            </p:extLst>
          </p:nvPr>
        </p:nvGraphicFramePr>
        <p:xfrm>
          <a:off x="5095874" y="3399434"/>
          <a:ext cx="955449" cy="429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0835" imgH="165028" progId="Equation.DSMT4">
                  <p:embed/>
                </p:oleObj>
              </mc:Choice>
              <mc:Fallback>
                <p:oleObj name="Equation" r:id="rId12" imgW="380835" imgH="165028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5874" y="3399434"/>
                        <a:ext cx="955449" cy="4299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663536"/>
              </p:ext>
            </p:extLst>
          </p:nvPr>
        </p:nvGraphicFramePr>
        <p:xfrm>
          <a:off x="5168065" y="3948591"/>
          <a:ext cx="931562" cy="461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268" imgH="164957" progId="Equation.DSMT4">
                  <p:embed/>
                </p:oleObj>
              </mc:Choice>
              <mc:Fallback>
                <p:oleObj name="Equation" r:id="rId14" imgW="152268" imgH="164957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065" y="3948591"/>
                        <a:ext cx="931562" cy="4619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690117"/>
              </p:ext>
            </p:extLst>
          </p:nvPr>
        </p:nvGraphicFramePr>
        <p:xfrm>
          <a:off x="6507205" y="4025344"/>
          <a:ext cx="791152" cy="347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93480" imgH="164880" progId="Equation.DSMT4">
                  <p:embed/>
                </p:oleObj>
              </mc:Choice>
              <mc:Fallback>
                <p:oleObj name="Equation" r:id="rId16" imgW="393480" imgH="164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7205" y="4025344"/>
                        <a:ext cx="791152" cy="3473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7566775"/>
              </p:ext>
            </p:extLst>
          </p:nvPr>
        </p:nvGraphicFramePr>
        <p:xfrm>
          <a:off x="2066735" y="4572000"/>
          <a:ext cx="246379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26698" imgH="203112" progId="Equation.DSMT4">
                  <p:embed/>
                </p:oleObj>
              </mc:Choice>
              <mc:Fallback>
                <p:oleObj name="Equation" r:id="rId18" imgW="926698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735" y="4572000"/>
                        <a:ext cx="2463798" cy="53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3693610"/>
              </p:ext>
            </p:extLst>
          </p:nvPr>
        </p:nvGraphicFramePr>
        <p:xfrm>
          <a:off x="5169833" y="4520381"/>
          <a:ext cx="1562168" cy="5152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17087" imgH="164885" progId="Equation.DSMT4">
                  <p:embed/>
                </p:oleObj>
              </mc:Choice>
              <mc:Fallback>
                <p:oleObj name="Equation" r:id="rId20" imgW="317087" imgH="16488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9833" y="4520381"/>
                        <a:ext cx="1562168" cy="5152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559461" y="2138690"/>
            <a:ext cx="39950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1.17: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4704815" y="2682220"/>
            <a:ext cx="7024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691157" y="3352800"/>
            <a:ext cx="286001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a) </a:t>
            </a:r>
            <a:r>
              <a:rPr kumimoji="0" 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Tìm các đa thức</a:t>
            </a:r>
            <a:endParaRPr kumimoji="0" lang="vi-V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4533626" y="3407228"/>
            <a:ext cx="6126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và </a:t>
            </a:r>
            <a:endParaRPr kumimoji="0" lang="vi-V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17"/>
          <p:cNvSpPr>
            <a:spLocks noChangeArrowheads="1"/>
          </p:cNvSpPr>
          <p:nvPr/>
        </p:nvSpPr>
        <p:spPr bwMode="auto">
          <a:xfrm>
            <a:off x="743255" y="3942039"/>
            <a:ext cx="45736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b)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Tính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giá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trị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5715000" y="3942039"/>
            <a:ext cx="7922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19"/>
          <p:cNvSpPr>
            <a:spLocks noChangeArrowheads="1"/>
          </p:cNvSpPr>
          <p:nvPr/>
        </p:nvSpPr>
        <p:spPr bwMode="auto">
          <a:xfrm>
            <a:off x="7391400" y="3966330"/>
            <a:ext cx="7216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tại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0"/>
          <p:cNvSpPr>
            <a:spLocks noChangeArrowheads="1"/>
          </p:cNvSpPr>
          <p:nvPr/>
        </p:nvSpPr>
        <p:spPr bwMode="auto">
          <a:xfrm>
            <a:off x="4533979" y="4512430"/>
            <a:ext cx="71205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409575" y="2924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.  </a:t>
            </a:r>
            <a:r>
              <a:rPr kumimoji="0" lang="vi-VN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161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990600"/>
            <a:ext cx="15408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nl-NL" sz="2800" b="1" dirty="0">
                <a:latin typeface="Times New Roman"/>
                <a:ea typeface="Times New Roman"/>
              </a:rPr>
              <a:t>Bài 1.16:</a:t>
            </a:r>
            <a:endParaRPr lang="en-US" sz="28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2800" y="2286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818823"/>
              </p:ext>
            </p:extLst>
          </p:nvPr>
        </p:nvGraphicFramePr>
        <p:xfrm>
          <a:off x="2590800" y="997527"/>
          <a:ext cx="6019800" cy="2123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2200" imgH="914400" progId="Equation.DSMT4">
                  <p:embed/>
                </p:oleObj>
              </mc:Choice>
              <mc:Fallback>
                <p:oleObj name="Equation" r:id="rId2" imgW="2362200" imgH="914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997527"/>
                        <a:ext cx="6019800" cy="21237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33400" y="2875002"/>
            <a:ext cx="16305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Times New Roman"/>
                <a:ea typeface="Times New Roman"/>
              </a:rPr>
              <a:t>Bài</a:t>
            </a:r>
            <a:r>
              <a:rPr lang="en-US" sz="2800" b="1" dirty="0">
                <a:latin typeface="Times New Roman"/>
                <a:ea typeface="Times New Roman"/>
              </a:rPr>
              <a:t> 1.17: </a:t>
            </a:r>
            <a:endParaRPr lang="en-US" sz="2800" b="1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6212918"/>
              </p:ext>
            </p:extLst>
          </p:nvPr>
        </p:nvGraphicFramePr>
        <p:xfrm>
          <a:off x="2987368" y="2896757"/>
          <a:ext cx="2374472" cy="5140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6698" imgH="203112" progId="Equation.DSMT4">
                  <p:embed/>
                </p:oleObj>
              </mc:Choice>
              <mc:Fallback>
                <p:oleObj name="Equation" r:id="rId4" imgW="926698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368" y="2896757"/>
                        <a:ext cx="2374472" cy="5140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75367"/>
              </p:ext>
            </p:extLst>
          </p:nvPr>
        </p:nvGraphicFramePr>
        <p:xfrm>
          <a:off x="6240109" y="2873664"/>
          <a:ext cx="818005" cy="4330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087" imgH="164885" progId="Equation.DSMT4">
                  <p:embed/>
                </p:oleObj>
              </mc:Choice>
              <mc:Fallback>
                <p:oleObj name="Equation" r:id="rId6" imgW="317087" imgH="16488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109" y="2873664"/>
                        <a:ext cx="818005" cy="4330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2235239" y="2875002"/>
            <a:ext cx="7521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5482255" y="2875002"/>
            <a:ext cx="7024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7107382" y="2875002"/>
            <a:ext cx="1149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0335360"/>
              </p:ext>
            </p:extLst>
          </p:nvPr>
        </p:nvGraphicFramePr>
        <p:xfrm>
          <a:off x="1348687" y="3581400"/>
          <a:ext cx="7338113" cy="1284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48000" imgH="533400" progId="Equation.DSMT4">
                  <p:embed/>
                </p:oleObj>
              </mc:Choice>
              <mc:Fallback>
                <p:oleObj name="Equation" r:id="rId8" imgW="3048000" imgH="533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8687" y="3581400"/>
                        <a:ext cx="7338113" cy="12841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82486"/>
              </p:ext>
            </p:extLst>
          </p:nvPr>
        </p:nvGraphicFramePr>
        <p:xfrm>
          <a:off x="1348687" y="4876800"/>
          <a:ext cx="7154704" cy="1404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66900" imgH="457200" progId="Equation.DSMT4">
                  <p:embed/>
                </p:oleObj>
              </mc:Choice>
              <mc:Fallback>
                <p:oleObj name="Equation" r:id="rId10" imgW="1866900" imgH="457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8687" y="4876800"/>
                        <a:ext cx="7154704" cy="14040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728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1235" y="298847"/>
            <a:ext cx="80010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	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buổi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sinh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hoạt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lạc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bộ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Toán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lớp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trị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đa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3849"/>
              </a:solidFill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85" y="1271586"/>
            <a:ext cx="2752725" cy="621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255633"/>
            <a:ext cx="2971800" cy="54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723501" y="1369873"/>
            <a:ext cx="57259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1400" dirty="0">
                <a:solidFill>
                  <a:srgbClr val="003849"/>
                </a:solidFill>
                <a:ea typeface="Times New Roman" pitchFamily="18" charset="0"/>
                <a:cs typeface="Arial" pitchFamily="34" charset="0"/>
              </a:rPr>
              <a:t> </a:t>
            </a:r>
            <a:endParaRPr lang="en-US" dirty="0">
              <a:solidFill>
                <a:srgbClr val="003849"/>
              </a:solidFill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1218" y="1895694"/>
            <a:ext cx="794558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y.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438400"/>
            <a:ext cx="5764808" cy="2263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609600" y="4676241"/>
            <a:ext cx="792263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Ban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giám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khảo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cột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Theo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chóng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cột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ấy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A775FE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3994" y="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HD: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22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600" y="3048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HD: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828020"/>
            <a:ext cx="6324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800" dirty="0" err="1">
                <a:latin typeface="Times New Roman"/>
                <a:ea typeface="Arial"/>
              </a:rPr>
              <a:t>Bài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toán</a:t>
            </a:r>
            <a:r>
              <a:rPr lang="en-US" sz="2800" dirty="0">
                <a:latin typeface="Times New Roman"/>
                <a:ea typeface="Arial"/>
              </a:rPr>
              <a:t> 2: </a:t>
            </a:r>
            <a:r>
              <a:rPr lang="en-US" sz="2800" dirty="0" err="1">
                <a:latin typeface="Times New Roman"/>
                <a:ea typeface="Arial"/>
              </a:rPr>
              <a:t>Một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bức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tường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hình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thang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có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cửa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sổ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hình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tròn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với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các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kích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thước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như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Hình</a:t>
            </a:r>
            <a:r>
              <a:rPr lang="en-US" sz="2800" dirty="0">
                <a:latin typeface="Times New Roman"/>
                <a:ea typeface="Arial"/>
              </a:rPr>
              <a:t> (</a:t>
            </a:r>
            <a:r>
              <a:rPr lang="en-US" sz="2800" dirty="0" err="1">
                <a:latin typeface="Times New Roman"/>
                <a:ea typeface="Arial"/>
              </a:rPr>
              <a:t>tính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bằng</a:t>
            </a:r>
            <a:r>
              <a:rPr lang="en-US" sz="2800" dirty="0">
                <a:latin typeface="Times New Roman"/>
                <a:ea typeface="Arial"/>
              </a:rPr>
              <a:t> m).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Arial"/>
              </a:rPr>
              <a:t>a/ </a:t>
            </a:r>
            <a:r>
              <a:rPr lang="en-US" sz="2800" dirty="0" err="1">
                <a:latin typeface="Times New Roman"/>
                <a:ea typeface="Arial"/>
              </a:rPr>
              <a:t>Viết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biểu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thức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biểu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thị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diện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tích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bức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tường</a:t>
            </a:r>
            <a:r>
              <a:rPr lang="en-US" sz="2800" dirty="0">
                <a:latin typeface="Times New Roman"/>
                <a:ea typeface="Arial"/>
              </a:rPr>
              <a:t> (</a:t>
            </a:r>
            <a:r>
              <a:rPr lang="en-US" sz="2800" dirty="0" err="1">
                <a:latin typeface="Times New Roman"/>
                <a:ea typeface="Arial"/>
              </a:rPr>
              <a:t>không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tính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phần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cửa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sổ</a:t>
            </a:r>
            <a:r>
              <a:rPr lang="en-US" sz="2800" dirty="0">
                <a:latin typeface="Times New Roman"/>
                <a:ea typeface="Arial"/>
              </a:rPr>
              <a:t>).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Arial"/>
              </a:rPr>
              <a:t>b/ </a:t>
            </a:r>
            <a:r>
              <a:rPr lang="en-US" sz="2800" dirty="0" err="1">
                <a:latin typeface="Times New Roman"/>
                <a:ea typeface="Arial"/>
              </a:rPr>
              <a:t>Tính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giá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trị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diện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tích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trên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khi</a:t>
            </a:r>
            <a:r>
              <a:rPr lang="en-US" sz="2800" dirty="0">
                <a:latin typeface="Times New Roman"/>
                <a:ea typeface="Arial"/>
              </a:rPr>
              <a:t> a = 2 m; h = 3 m; r = 0,5 m (</a:t>
            </a:r>
            <a:r>
              <a:rPr lang="en-US" sz="2800" dirty="0" err="1">
                <a:latin typeface="Times New Roman"/>
                <a:ea typeface="Arial"/>
              </a:rPr>
              <a:t>lấy</a:t>
            </a:r>
            <a:r>
              <a:rPr lang="en-US" sz="2800" dirty="0">
                <a:latin typeface="Times New Roman"/>
                <a:ea typeface="Arial"/>
              </a:rPr>
              <a:t> π = 3,14; </a:t>
            </a:r>
            <a:r>
              <a:rPr lang="en-US" sz="2800" dirty="0" err="1">
                <a:latin typeface="Times New Roman"/>
                <a:ea typeface="Arial"/>
              </a:rPr>
              <a:t>làm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tròn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kết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quả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đến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hàng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phần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trăm</a:t>
            </a:r>
            <a:r>
              <a:rPr lang="en-US" sz="2800" dirty="0">
                <a:latin typeface="Times New Roman"/>
                <a:ea typeface="Arial"/>
              </a:rPr>
              <a:t>).</a:t>
            </a:r>
            <a:endParaRPr lang="en-US" sz="28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533525"/>
            <a:ext cx="2536825" cy="1510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78042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0" y="457200"/>
          <a:ext cx="1143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02" imgH="177492" progId="Equation.DSMT4">
                  <p:embed/>
                </p:oleObj>
              </mc:Choice>
              <mc:Fallback>
                <p:oleObj name="Equation" r:id="rId2" imgW="114102" imgH="17749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14300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94861"/>
              </p:ext>
            </p:extLst>
          </p:nvPr>
        </p:nvGraphicFramePr>
        <p:xfrm>
          <a:off x="591622" y="2156645"/>
          <a:ext cx="457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5028" imgH="228501" progId="Equation.DSMT4">
                  <p:embed/>
                </p:oleObj>
              </mc:Choice>
              <mc:Fallback>
                <p:oleObj name="Equation" r:id="rId4" imgW="165028" imgH="228501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622" y="2156645"/>
                        <a:ext cx="457200" cy="609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74626" y="1533892"/>
            <a:ext cx="710483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a)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Gọi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S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diện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tích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tường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chứa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cửa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sổ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,</a:t>
            </a:r>
            <a:r>
              <a:rPr kumimoji="0" 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vi-V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219200" y="2175379"/>
            <a:ext cx="6983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diện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tích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tường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không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chứa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cửa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sổ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ta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: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13320" y="2286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425082"/>
              </p:ext>
            </p:extLst>
          </p:nvPr>
        </p:nvGraphicFramePr>
        <p:xfrm>
          <a:off x="1295400" y="2667000"/>
          <a:ext cx="45720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100" imgH="393700" progId="Equation.DSMT4">
                  <p:embed/>
                </p:oleObj>
              </mc:Choice>
              <mc:Fallback>
                <p:oleObj name="Equation" r:id="rId6" imgW="1562100" imgH="393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667000"/>
                        <a:ext cx="4572000" cy="1143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45004" y="3431262"/>
            <a:ext cx="5741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b) </a:t>
            </a:r>
            <a:endParaRPr lang="en-US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173695"/>
              </p:ext>
            </p:extLst>
          </p:nvPr>
        </p:nvGraphicFramePr>
        <p:xfrm>
          <a:off x="1143000" y="3951513"/>
          <a:ext cx="4724400" cy="1834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560" imgH="660240" progId="Equation.DSMT4">
                  <p:embed/>
                </p:oleObj>
              </mc:Choice>
              <mc:Fallback>
                <p:oleObj name="Equation" r:id="rId8" imgW="144756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43000" y="3951513"/>
                        <a:ext cx="4724400" cy="18347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2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5594"/>
            <a:ext cx="2536825" cy="150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0427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762000"/>
            <a:ext cx="8077200" cy="34394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800" b="1" dirty="0" err="1">
                <a:latin typeface="Times New Roman"/>
                <a:ea typeface="Times New Roman"/>
              </a:rPr>
              <a:t>Củng</a:t>
            </a:r>
            <a:r>
              <a:rPr lang="en-US" sz="2800" b="1" dirty="0"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latin typeface="Times New Roman"/>
                <a:ea typeface="Times New Roman"/>
              </a:rPr>
              <a:t>cố</a:t>
            </a:r>
            <a:r>
              <a:rPr lang="en-US" sz="2800" b="1" dirty="0">
                <a:latin typeface="Times New Roman"/>
                <a:ea typeface="Times New Roman"/>
              </a:rPr>
              <a:t>: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    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bước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cộng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trừ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:</a:t>
            </a:r>
          </a:p>
          <a:p>
            <a:pPr marL="457200" algn="just">
              <a:lnSpc>
                <a:spcPct val="150000"/>
              </a:lnSpc>
            </a:pP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Bước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1: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Bỏ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dấu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ngoặc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quy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tắc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dấu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ngoặc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algn="just">
              <a:lnSpc>
                <a:spcPct val="150000"/>
              </a:lnSpc>
            </a:pP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Bước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2: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Nhóm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dạng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giao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hoán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Bước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3: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Cộng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trừ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dạng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959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30046" y="16258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685800"/>
            <a:ext cx="8077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  <a:buClr>
                <a:srgbClr val="0000FF"/>
              </a:buClr>
              <a:buSzPts val="1250"/>
              <a:tabLst>
                <a:tab pos="575945" algn="l"/>
              </a:tabLst>
            </a:pPr>
            <a:r>
              <a:rPr lang="fr-FR" sz="2800" b="1" dirty="0" err="1">
                <a:latin typeface="Times New Roman"/>
                <a:ea typeface="Times New Roman"/>
              </a:rPr>
              <a:t>Bài</a:t>
            </a:r>
            <a:r>
              <a:rPr lang="fr-FR" sz="2800" b="1" dirty="0">
                <a:latin typeface="Times New Roman"/>
                <a:ea typeface="Times New Roman"/>
              </a:rPr>
              <a:t> 1:  </a:t>
            </a:r>
            <a:r>
              <a:rPr lang="fr-FR" sz="2800" dirty="0">
                <a:latin typeface="Times New Roman"/>
                <a:ea typeface="Times New Roman"/>
              </a:rPr>
              <a:t>Cho </a:t>
            </a:r>
            <a:r>
              <a:rPr lang="fr-FR" sz="2800" dirty="0" err="1">
                <a:latin typeface="Times New Roman"/>
                <a:ea typeface="Times New Roman"/>
              </a:rPr>
              <a:t>đa</a:t>
            </a:r>
            <a:r>
              <a:rPr lang="fr-FR" sz="2800" dirty="0">
                <a:latin typeface="Times New Roman"/>
                <a:ea typeface="Times New Roman"/>
              </a:rPr>
              <a:t> </a:t>
            </a:r>
            <a:r>
              <a:rPr lang="fr-FR" sz="2800" dirty="0" err="1">
                <a:latin typeface="Times New Roman"/>
                <a:ea typeface="Times New Roman"/>
              </a:rPr>
              <a:t>thức</a:t>
            </a:r>
            <a:r>
              <a:rPr lang="fr-FR" sz="2800" dirty="0">
                <a:latin typeface="Times New Roman"/>
                <a:ea typeface="Times New Roman"/>
              </a:rPr>
              <a:t>: A = 4x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r>
              <a:rPr lang="fr-FR" sz="2800" dirty="0">
                <a:latin typeface="Times New Roman"/>
                <a:ea typeface="Times New Roman"/>
              </a:rPr>
              <a:t> – 5xy + 3y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r>
              <a:rPr lang="fr-FR" sz="2800" dirty="0">
                <a:latin typeface="Times New Roman"/>
                <a:ea typeface="Times New Roman"/>
              </a:rPr>
              <a:t>; </a:t>
            </a:r>
          </a:p>
          <a:p>
            <a:pPr lvl="0">
              <a:lnSpc>
                <a:spcPct val="150000"/>
              </a:lnSpc>
              <a:spcAft>
                <a:spcPts val="0"/>
              </a:spcAft>
              <a:buClr>
                <a:srgbClr val="0000FF"/>
              </a:buClr>
              <a:buSzPts val="1250"/>
              <a:tabLst>
                <a:tab pos="575945" algn="l"/>
              </a:tabLst>
            </a:pPr>
            <a:r>
              <a:rPr lang="fr-FR" sz="2800" dirty="0">
                <a:latin typeface="Times New Roman"/>
                <a:ea typeface="Times New Roman"/>
              </a:rPr>
              <a:t>                                 B = 3x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r>
              <a:rPr lang="fr-FR" sz="2800" dirty="0">
                <a:latin typeface="Times New Roman"/>
                <a:ea typeface="Times New Roman"/>
              </a:rPr>
              <a:t> + 2xy - y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endParaRPr lang="en-US" sz="2800" dirty="0">
              <a:latin typeface="Times New Roman"/>
              <a:ea typeface="Times New Roman"/>
            </a:endParaRPr>
          </a:p>
          <a:p>
            <a:pPr marL="608330">
              <a:lnSpc>
                <a:spcPct val="150000"/>
              </a:lnSpc>
              <a:spcAft>
                <a:spcPts val="0"/>
              </a:spcAft>
              <a:tabLst>
                <a:tab pos="5029200" algn="l"/>
              </a:tabLst>
            </a:pPr>
            <a:r>
              <a:rPr lang="pt-BR" sz="2800" dirty="0">
                <a:latin typeface="Times New Roman"/>
                <a:ea typeface="Times New Roman"/>
              </a:rPr>
              <a:t>a/ Tính A + B     b/ Tính A – B	      c/ Tính B – A </a:t>
            </a:r>
            <a:endParaRPr lang="en-US" sz="2800" dirty="0"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888280"/>
              </p:ext>
            </p:extLst>
          </p:nvPr>
        </p:nvGraphicFramePr>
        <p:xfrm>
          <a:off x="4331405" y="3003419"/>
          <a:ext cx="390026" cy="942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400" imgH="457200" progId="Equation.DSMT4">
                  <p:embed/>
                </p:oleObj>
              </mc:Choice>
              <mc:Fallback>
                <p:oleObj name="Equation" r:id="rId2" imgW="152400" imgH="457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1405" y="3003419"/>
                        <a:ext cx="390026" cy="9420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4721431" y="3212842"/>
            <a:ext cx="383630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fr-FR" sz="28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 + 2xy + x</a:t>
            </a:r>
            <a:r>
              <a:rPr kumimoji="0" lang="fr-FR" sz="28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 +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xy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+ 6.</a:t>
            </a: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9600" y="2796516"/>
            <a:ext cx="36391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err="1">
                <a:latin typeface="Times New Roman"/>
                <a:ea typeface="Times New Roman"/>
              </a:rPr>
              <a:t>Bài</a:t>
            </a:r>
            <a:r>
              <a:rPr lang="fr-FR" sz="2800" b="1" dirty="0">
                <a:latin typeface="Times New Roman"/>
                <a:ea typeface="Times New Roman"/>
              </a:rPr>
              <a:t> 2: </a:t>
            </a:r>
            <a:r>
              <a:rPr lang="fr-FR" sz="2800" dirty="0">
                <a:latin typeface="Times New Roman"/>
                <a:ea typeface="Times New Roman"/>
              </a:rPr>
              <a:t>Cho </a:t>
            </a:r>
            <a:r>
              <a:rPr lang="fr-FR" sz="2800" dirty="0" err="1">
                <a:latin typeface="Times New Roman"/>
                <a:ea typeface="Times New Roman"/>
              </a:rPr>
              <a:t>đa</a:t>
            </a:r>
            <a:r>
              <a:rPr lang="fr-FR" sz="2800" dirty="0">
                <a:latin typeface="Times New Roman"/>
                <a:ea typeface="Times New Roman"/>
              </a:rPr>
              <a:t> </a:t>
            </a:r>
            <a:r>
              <a:rPr lang="fr-FR" sz="2800" dirty="0" err="1">
                <a:latin typeface="Times New Roman"/>
                <a:ea typeface="Times New Roman"/>
              </a:rPr>
              <a:t>thức</a:t>
            </a:r>
            <a:r>
              <a:rPr lang="fr-FR" sz="2800" dirty="0">
                <a:latin typeface="Times New Roman"/>
                <a:ea typeface="Times New Roman"/>
              </a:rPr>
              <a:t> </a:t>
            </a:r>
          </a:p>
          <a:p>
            <a:r>
              <a:rPr lang="fr-FR" sz="2800" dirty="0">
                <a:latin typeface="Times New Roman"/>
                <a:ea typeface="Times New Roman"/>
              </a:rPr>
              <a:t>     A = 5xy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r>
              <a:rPr lang="fr-FR" sz="2800" dirty="0">
                <a:latin typeface="Times New Roman"/>
                <a:ea typeface="Times New Roman"/>
              </a:rPr>
              <a:t> + </a:t>
            </a:r>
            <a:r>
              <a:rPr lang="fr-FR" sz="2800" dirty="0" err="1">
                <a:latin typeface="Times New Roman"/>
                <a:ea typeface="Times New Roman"/>
              </a:rPr>
              <a:t>xy</a:t>
            </a:r>
            <a:r>
              <a:rPr lang="fr-FR" sz="2800" dirty="0">
                <a:latin typeface="Times New Roman"/>
                <a:ea typeface="Times New Roman"/>
              </a:rPr>
              <a:t> - xy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r>
              <a:rPr lang="fr-FR" sz="2800" dirty="0">
                <a:latin typeface="Times New Roman"/>
                <a:ea typeface="Times New Roman"/>
              </a:rPr>
              <a:t> - </a:t>
            </a:r>
            <a:endParaRPr lang="en-US" sz="2800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0973910"/>
              </p:ext>
            </p:extLst>
          </p:nvPr>
        </p:nvGraphicFramePr>
        <p:xfrm>
          <a:off x="4724400" y="4540243"/>
          <a:ext cx="1219200" cy="344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280" imgH="177723" progId="Equation.DSMT4">
                  <p:embed/>
                </p:oleObj>
              </mc:Choice>
              <mc:Fallback>
                <p:oleObj name="Equation" r:id="rId4" imgW="736280" imgH="177723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540243"/>
                        <a:ext cx="1219200" cy="3444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706798" y="3930610"/>
            <a:ext cx="708392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0100" algn="l"/>
                <a:tab pos="3511550" algn="l"/>
                <a:tab pos="4951413" algn="l"/>
              </a:tabLs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a/ Thu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gọn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rồi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xác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định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bậc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0100" algn="l"/>
                <a:tab pos="3511550" algn="l"/>
                <a:tab pos="4951413" algn="l"/>
              </a:tabLs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b/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Tìm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sao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635330" y="4884717"/>
            <a:ext cx="40820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0100" algn="l"/>
                <a:tab pos="3511550" algn="l"/>
                <a:tab pos="4951413" algn="l"/>
              </a:tabLst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c/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Tìm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sao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21091"/>
              </p:ext>
            </p:extLst>
          </p:nvPr>
        </p:nvGraphicFramePr>
        <p:xfrm>
          <a:off x="4572000" y="4965515"/>
          <a:ext cx="2341939" cy="361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95400" imgH="203200" progId="Equation.DSMT4">
                  <p:embed/>
                </p:oleObj>
              </mc:Choice>
              <mc:Fallback>
                <p:oleObj name="Equation" r:id="rId6" imgW="1295400" imgH="2032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965515"/>
                        <a:ext cx="2341939" cy="3616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1610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1235" y="298847"/>
            <a:ext cx="80010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	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Trong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buổi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sinh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hoạt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câu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lạc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bộ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Toán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học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lớp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tính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giá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trị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85" y="1271586"/>
            <a:ext cx="2752725" cy="621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255633"/>
            <a:ext cx="2971800" cy="54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723501" y="1369873"/>
            <a:ext cx="57259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1218" y="1895694"/>
            <a:ext cx="794558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y.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438400"/>
            <a:ext cx="5764808" cy="2263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609600" y="4676241"/>
            <a:ext cx="792263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Ban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giám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khảo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cột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Theo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chóng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cột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ấy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08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5"/>
          <p:cNvSpPr/>
          <p:nvPr/>
        </p:nvSpPr>
        <p:spPr>
          <a:xfrm>
            <a:off x="2219255" y="5521445"/>
            <a:ext cx="1551855" cy="156897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 dirty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201" name="Google Shape;201;p25"/>
          <p:cNvGrpSpPr/>
          <p:nvPr/>
        </p:nvGrpSpPr>
        <p:grpSpPr>
          <a:xfrm rot="870046">
            <a:off x="259684" y="76968"/>
            <a:ext cx="501149" cy="1350400"/>
            <a:chOff x="656025" y="2751350"/>
            <a:chExt cx="311375" cy="629275"/>
          </a:xfrm>
        </p:grpSpPr>
        <p:sp>
          <p:nvSpPr>
            <p:cNvPr id="202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3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4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5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6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7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8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9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0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1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12" name="Google Shape;212;p25"/>
          <p:cNvGrpSpPr/>
          <p:nvPr/>
        </p:nvGrpSpPr>
        <p:grpSpPr>
          <a:xfrm rot="-668250">
            <a:off x="29597" y="6015409"/>
            <a:ext cx="849903" cy="762104"/>
            <a:chOff x="6429375" y="2405775"/>
            <a:chExt cx="528050" cy="355125"/>
          </a:xfrm>
        </p:grpSpPr>
        <p:sp>
          <p:nvSpPr>
            <p:cNvPr id="213" name="Google Shape;213;p25"/>
            <p:cNvSpPr/>
            <p:nvPr/>
          </p:nvSpPr>
          <p:spPr>
            <a:xfrm>
              <a:off x="6499025" y="2449250"/>
              <a:ext cx="219100" cy="294700"/>
            </a:xfrm>
            <a:custGeom>
              <a:avLst/>
              <a:gdLst/>
              <a:ahLst/>
              <a:cxnLst/>
              <a:rect l="l" t="t" r="r" b="b"/>
              <a:pathLst>
                <a:path w="8764" h="11788" extrusionOk="0">
                  <a:moveTo>
                    <a:pt x="8680" y="0"/>
                  </a:moveTo>
                  <a:cubicBezTo>
                    <a:pt x="8680" y="357"/>
                    <a:pt x="8692" y="619"/>
                    <a:pt x="8680" y="893"/>
                  </a:cubicBezTo>
                  <a:cubicBezTo>
                    <a:pt x="8382" y="4489"/>
                    <a:pt x="8763" y="8108"/>
                    <a:pt x="8596" y="11787"/>
                  </a:cubicBezTo>
                  <a:cubicBezTo>
                    <a:pt x="8358" y="11692"/>
                    <a:pt x="8203" y="11632"/>
                    <a:pt x="8049" y="11573"/>
                  </a:cubicBezTo>
                  <a:cubicBezTo>
                    <a:pt x="7108" y="11144"/>
                    <a:pt x="6179" y="10716"/>
                    <a:pt x="5227" y="10299"/>
                  </a:cubicBezTo>
                  <a:cubicBezTo>
                    <a:pt x="4048" y="9775"/>
                    <a:pt x="2858" y="9287"/>
                    <a:pt x="1667" y="8775"/>
                  </a:cubicBezTo>
                  <a:cubicBezTo>
                    <a:pt x="1215" y="8585"/>
                    <a:pt x="786" y="8346"/>
                    <a:pt x="333" y="8156"/>
                  </a:cubicBezTo>
                  <a:cubicBezTo>
                    <a:pt x="83" y="8049"/>
                    <a:pt x="0" y="7870"/>
                    <a:pt x="0" y="7608"/>
                  </a:cubicBezTo>
                  <a:cubicBezTo>
                    <a:pt x="12" y="6775"/>
                    <a:pt x="24" y="5918"/>
                    <a:pt x="24" y="5072"/>
                  </a:cubicBezTo>
                  <a:cubicBezTo>
                    <a:pt x="24" y="4763"/>
                    <a:pt x="143" y="4572"/>
                    <a:pt x="405" y="4405"/>
                  </a:cubicBezTo>
                  <a:cubicBezTo>
                    <a:pt x="1060" y="4001"/>
                    <a:pt x="1691" y="3596"/>
                    <a:pt x="2334" y="3179"/>
                  </a:cubicBezTo>
                  <a:cubicBezTo>
                    <a:pt x="4179" y="1988"/>
                    <a:pt x="6144" y="1036"/>
                    <a:pt x="8156" y="143"/>
                  </a:cubicBezTo>
                  <a:cubicBezTo>
                    <a:pt x="8275" y="107"/>
                    <a:pt x="8406" y="72"/>
                    <a:pt x="8680" y="0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4" name="Google Shape;214;p25"/>
            <p:cNvSpPr/>
            <p:nvPr/>
          </p:nvSpPr>
          <p:spPr>
            <a:xfrm>
              <a:off x="6440675" y="2537350"/>
              <a:ext cx="48550" cy="146175"/>
            </a:xfrm>
            <a:custGeom>
              <a:avLst/>
              <a:gdLst/>
              <a:ahLst/>
              <a:cxnLst/>
              <a:rect l="l" t="t" r="r" b="b"/>
              <a:pathLst>
                <a:path w="1942" h="5847" extrusionOk="0">
                  <a:moveTo>
                    <a:pt x="1917" y="3334"/>
                  </a:moveTo>
                  <a:lnTo>
                    <a:pt x="1917" y="5215"/>
                  </a:lnTo>
                  <a:cubicBezTo>
                    <a:pt x="1917" y="5715"/>
                    <a:pt x="1846" y="5811"/>
                    <a:pt x="1346" y="5823"/>
                  </a:cubicBezTo>
                  <a:cubicBezTo>
                    <a:pt x="36" y="5846"/>
                    <a:pt x="191" y="5751"/>
                    <a:pt x="131" y="4739"/>
                  </a:cubicBezTo>
                  <a:cubicBezTo>
                    <a:pt x="72" y="3787"/>
                    <a:pt x="24" y="2834"/>
                    <a:pt x="12" y="1858"/>
                  </a:cubicBezTo>
                  <a:cubicBezTo>
                    <a:pt x="0" y="1477"/>
                    <a:pt x="72" y="1084"/>
                    <a:pt x="120" y="703"/>
                  </a:cubicBezTo>
                  <a:cubicBezTo>
                    <a:pt x="120" y="655"/>
                    <a:pt x="131" y="631"/>
                    <a:pt x="131" y="584"/>
                  </a:cubicBezTo>
                  <a:cubicBezTo>
                    <a:pt x="191" y="310"/>
                    <a:pt x="381" y="274"/>
                    <a:pt x="608" y="238"/>
                  </a:cubicBezTo>
                  <a:cubicBezTo>
                    <a:pt x="977" y="191"/>
                    <a:pt x="1370" y="0"/>
                    <a:pt x="1739" y="250"/>
                  </a:cubicBezTo>
                  <a:cubicBezTo>
                    <a:pt x="1810" y="298"/>
                    <a:pt x="1810" y="465"/>
                    <a:pt x="1822" y="584"/>
                  </a:cubicBezTo>
                  <a:cubicBezTo>
                    <a:pt x="1870" y="1501"/>
                    <a:pt x="1917" y="2417"/>
                    <a:pt x="1941" y="3334"/>
                  </a:cubicBezTo>
                  <a:cubicBezTo>
                    <a:pt x="1929" y="3322"/>
                    <a:pt x="1929" y="3334"/>
                    <a:pt x="1917" y="333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5" name="Google Shape;215;p25"/>
            <p:cNvSpPr/>
            <p:nvPr/>
          </p:nvSpPr>
          <p:spPr>
            <a:xfrm>
              <a:off x="6837450" y="2423950"/>
              <a:ext cx="104800" cy="314350"/>
            </a:xfrm>
            <a:custGeom>
              <a:avLst/>
              <a:gdLst/>
              <a:ahLst/>
              <a:cxnLst/>
              <a:rect l="l" t="t" r="r" b="b"/>
              <a:pathLst>
                <a:path w="4192" h="12574" extrusionOk="0">
                  <a:moveTo>
                    <a:pt x="358" y="11680"/>
                  </a:moveTo>
                  <a:cubicBezTo>
                    <a:pt x="453" y="11513"/>
                    <a:pt x="560" y="11359"/>
                    <a:pt x="643" y="11192"/>
                  </a:cubicBezTo>
                  <a:cubicBezTo>
                    <a:pt x="1013" y="10573"/>
                    <a:pt x="1239" y="9906"/>
                    <a:pt x="1286" y="9192"/>
                  </a:cubicBezTo>
                  <a:cubicBezTo>
                    <a:pt x="1370" y="7632"/>
                    <a:pt x="1453" y="6060"/>
                    <a:pt x="1048" y="4524"/>
                  </a:cubicBezTo>
                  <a:cubicBezTo>
                    <a:pt x="834" y="3739"/>
                    <a:pt x="512" y="2977"/>
                    <a:pt x="179" y="2215"/>
                  </a:cubicBezTo>
                  <a:cubicBezTo>
                    <a:pt x="0" y="1810"/>
                    <a:pt x="36" y="1512"/>
                    <a:pt x="346" y="1215"/>
                  </a:cubicBezTo>
                  <a:cubicBezTo>
                    <a:pt x="691" y="893"/>
                    <a:pt x="1013" y="560"/>
                    <a:pt x="1346" y="226"/>
                  </a:cubicBezTo>
                  <a:cubicBezTo>
                    <a:pt x="1572" y="0"/>
                    <a:pt x="1775" y="48"/>
                    <a:pt x="2013" y="202"/>
                  </a:cubicBezTo>
                  <a:cubicBezTo>
                    <a:pt x="2715" y="714"/>
                    <a:pt x="3072" y="1453"/>
                    <a:pt x="3334" y="2227"/>
                  </a:cubicBezTo>
                  <a:cubicBezTo>
                    <a:pt x="3989" y="4120"/>
                    <a:pt x="4191" y="6072"/>
                    <a:pt x="3977" y="8061"/>
                  </a:cubicBezTo>
                  <a:cubicBezTo>
                    <a:pt x="3846" y="9251"/>
                    <a:pt x="3513" y="10359"/>
                    <a:pt x="2941" y="11394"/>
                  </a:cubicBezTo>
                  <a:cubicBezTo>
                    <a:pt x="2727" y="11775"/>
                    <a:pt x="2429" y="12097"/>
                    <a:pt x="2167" y="12430"/>
                  </a:cubicBezTo>
                  <a:cubicBezTo>
                    <a:pt x="2084" y="12514"/>
                    <a:pt x="1905" y="12573"/>
                    <a:pt x="1810" y="12549"/>
                  </a:cubicBezTo>
                  <a:cubicBezTo>
                    <a:pt x="1298" y="12383"/>
                    <a:pt x="751" y="12204"/>
                    <a:pt x="358" y="116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6" name="Google Shape;216;p25"/>
            <p:cNvSpPr/>
            <p:nvPr/>
          </p:nvSpPr>
          <p:spPr>
            <a:xfrm>
              <a:off x="6760950" y="2507875"/>
              <a:ext cx="71750" cy="185775"/>
            </a:xfrm>
            <a:custGeom>
              <a:avLst/>
              <a:gdLst/>
              <a:ahLst/>
              <a:cxnLst/>
              <a:rect l="l" t="t" r="r" b="b"/>
              <a:pathLst>
                <a:path w="2870" h="7431" extrusionOk="0">
                  <a:moveTo>
                    <a:pt x="1203" y="1"/>
                  </a:moveTo>
                  <a:cubicBezTo>
                    <a:pt x="2525" y="1191"/>
                    <a:pt x="2870" y="5918"/>
                    <a:pt x="1775" y="7430"/>
                  </a:cubicBezTo>
                  <a:cubicBezTo>
                    <a:pt x="1239" y="7371"/>
                    <a:pt x="822" y="7037"/>
                    <a:pt x="417" y="6704"/>
                  </a:cubicBezTo>
                  <a:cubicBezTo>
                    <a:pt x="132" y="6454"/>
                    <a:pt x="251" y="6120"/>
                    <a:pt x="298" y="5811"/>
                  </a:cubicBezTo>
                  <a:cubicBezTo>
                    <a:pt x="429" y="4882"/>
                    <a:pt x="441" y="3977"/>
                    <a:pt x="298" y="3061"/>
                  </a:cubicBezTo>
                  <a:cubicBezTo>
                    <a:pt x="227" y="2596"/>
                    <a:pt x="191" y="2120"/>
                    <a:pt x="84" y="1656"/>
                  </a:cubicBezTo>
                  <a:cubicBezTo>
                    <a:pt x="1" y="1275"/>
                    <a:pt x="120" y="953"/>
                    <a:pt x="382" y="703"/>
                  </a:cubicBezTo>
                  <a:cubicBezTo>
                    <a:pt x="644" y="477"/>
                    <a:pt x="905" y="263"/>
                    <a:pt x="12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7" name="Google Shape;217;p25"/>
            <p:cNvSpPr/>
            <p:nvPr/>
          </p:nvSpPr>
          <p:spPr>
            <a:xfrm>
              <a:off x="6429375" y="2433475"/>
              <a:ext cx="300950" cy="327425"/>
            </a:xfrm>
            <a:custGeom>
              <a:avLst/>
              <a:gdLst/>
              <a:ahLst/>
              <a:cxnLst/>
              <a:rect l="l" t="t" r="r" b="b"/>
              <a:pathLst>
                <a:path w="12038" h="13097" extrusionOk="0">
                  <a:moveTo>
                    <a:pt x="12013" y="679"/>
                  </a:moveTo>
                  <a:cubicBezTo>
                    <a:pt x="12013" y="405"/>
                    <a:pt x="12002" y="214"/>
                    <a:pt x="11882" y="95"/>
                  </a:cubicBezTo>
                  <a:cubicBezTo>
                    <a:pt x="11823" y="36"/>
                    <a:pt x="11728" y="0"/>
                    <a:pt x="11644" y="0"/>
                  </a:cubicBezTo>
                  <a:cubicBezTo>
                    <a:pt x="11525" y="0"/>
                    <a:pt x="11382" y="48"/>
                    <a:pt x="11180" y="143"/>
                  </a:cubicBezTo>
                  <a:cubicBezTo>
                    <a:pt x="10870" y="286"/>
                    <a:pt x="10549" y="417"/>
                    <a:pt x="10239" y="572"/>
                  </a:cubicBezTo>
                  <a:cubicBezTo>
                    <a:pt x="9882" y="738"/>
                    <a:pt x="9513" y="917"/>
                    <a:pt x="9156" y="1072"/>
                  </a:cubicBezTo>
                  <a:cubicBezTo>
                    <a:pt x="7596" y="1774"/>
                    <a:pt x="6060" y="2619"/>
                    <a:pt x="4465" y="3679"/>
                  </a:cubicBezTo>
                  <a:cubicBezTo>
                    <a:pt x="3989" y="3989"/>
                    <a:pt x="3500" y="4322"/>
                    <a:pt x="2917" y="4513"/>
                  </a:cubicBezTo>
                  <a:cubicBezTo>
                    <a:pt x="2917" y="4501"/>
                    <a:pt x="2917" y="4501"/>
                    <a:pt x="2905" y="4489"/>
                  </a:cubicBezTo>
                  <a:cubicBezTo>
                    <a:pt x="2869" y="4382"/>
                    <a:pt x="2846" y="4286"/>
                    <a:pt x="2846" y="4203"/>
                  </a:cubicBezTo>
                  <a:cubicBezTo>
                    <a:pt x="2834" y="3834"/>
                    <a:pt x="2631" y="3631"/>
                    <a:pt x="2298" y="3631"/>
                  </a:cubicBezTo>
                  <a:lnTo>
                    <a:pt x="2191" y="3631"/>
                  </a:lnTo>
                  <a:lnTo>
                    <a:pt x="1976" y="3667"/>
                  </a:lnTo>
                  <a:cubicBezTo>
                    <a:pt x="1655" y="3691"/>
                    <a:pt x="1298" y="3739"/>
                    <a:pt x="964" y="3786"/>
                  </a:cubicBezTo>
                  <a:cubicBezTo>
                    <a:pt x="250" y="3893"/>
                    <a:pt x="191" y="3965"/>
                    <a:pt x="119" y="4679"/>
                  </a:cubicBezTo>
                  <a:cubicBezTo>
                    <a:pt x="60" y="5239"/>
                    <a:pt x="0" y="5989"/>
                    <a:pt x="12" y="6739"/>
                  </a:cubicBezTo>
                  <a:cubicBezTo>
                    <a:pt x="24" y="7441"/>
                    <a:pt x="60" y="8156"/>
                    <a:pt x="107" y="8846"/>
                  </a:cubicBezTo>
                  <a:cubicBezTo>
                    <a:pt x="119" y="9192"/>
                    <a:pt x="131" y="9513"/>
                    <a:pt x="143" y="9858"/>
                  </a:cubicBezTo>
                  <a:cubicBezTo>
                    <a:pt x="167" y="10323"/>
                    <a:pt x="476" y="10442"/>
                    <a:pt x="714" y="10454"/>
                  </a:cubicBezTo>
                  <a:cubicBezTo>
                    <a:pt x="905" y="10466"/>
                    <a:pt x="1095" y="10478"/>
                    <a:pt x="1298" y="10478"/>
                  </a:cubicBezTo>
                  <a:cubicBezTo>
                    <a:pt x="1560" y="10501"/>
                    <a:pt x="1845" y="10513"/>
                    <a:pt x="2107" y="10525"/>
                  </a:cubicBezTo>
                  <a:lnTo>
                    <a:pt x="2203" y="10525"/>
                  </a:lnTo>
                  <a:cubicBezTo>
                    <a:pt x="2619" y="10525"/>
                    <a:pt x="2727" y="10382"/>
                    <a:pt x="2846" y="9978"/>
                  </a:cubicBezTo>
                  <a:cubicBezTo>
                    <a:pt x="2881" y="9811"/>
                    <a:pt x="2917" y="9632"/>
                    <a:pt x="2965" y="9454"/>
                  </a:cubicBezTo>
                  <a:cubicBezTo>
                    <a:pt x="2965" y="9430"/>
                    <a:pt x="2977" y="9394"/>
                    <a:pt x="2977" y="9346"/>
                  </a:cubicBezTo>
                  <a:lnTo>
                    <a:pt x="3703" y="9644"/>
                  </a:lnTo>
                  <a:cubicBezTo>
                    <a:pt x="4393" y="9930"/>
                    <a:pt x="5072" y="10228"/>
                    <a:pt x="5763" y="10513"/>
                  </a:cubicBezTo>
                  <a:lnTo>
                    <a:pt x="6156" y="10692"/>
                  </a:lnTo>
                  <a:cubicBezTo>
                    <a:pt x="6965" y="11037"/>
                    <a:pt x="7799" y="11394"/>
                    <a:pt x="8620" y="11752"/>
                  </a:cubicBezTo>
                  <a:cubicBezTo>
                    <a:pt x="9275" y="12049"/>
                    <a:pt x="9930" y="12347"/>
                    <a:pt x="10561" y="12644"/>
                  </a:cubicBezTo>
                  <a:cubicBezTo>
                    <a:pt x="10859" y="12775"/>
                    <a:pt x="11156" y="12918"/>
                    <a:pt x="11478" y="13061"/>
                  </a:cubicBezTo>
                  <a:lnTo>
                    <a:pt x="11573" y="13097"/>
                  </a:lnTo>
                  <a:lnTo>
                    <a:pt x="11656" y="13025"/>
                  </a:lnTo>
                  <a:cubicBezTo>
                    <a:pt x="11990" y="12668"/>
                    <a:pt x="12037" y="12299"/>
                    <a:pt x="12025" y="11942"/>
                  </a:cubicBezTo>
                  <a:lnTo>
                    <a:pt x="11990" y="9073"/>
                  </a:lnTo>
                  <a:cubicBezTo>
                    <a:pt x="11990" y="8823"/>
                    <a:pt x="11978" y="8596"/>
                    <a:pt x="11978" y="8358"/>
                  </a:cubicBezTo>
                  <a:cubicBezTo>
                    <a:pt x="11966" y="7834"/>
                    <a:pt x="11966" y="7311"/>
                    <a:pt x="11966" y="6787"/>
                  </a:cubicBezTo>
                  <a:lnTo>
                    <a:pt x="12013" y="3536"/>
                  </a:lnTo>
                  <a:cubicBezTo>
                    <a:pt x="11978" y="2560"/>
                    <a:pt x="12002" y="1607"/>
                    <a:pt x="12013" y="679"/>
                  </a:cubicBezTo>
                  <a:close/>
                  <a:moveTo>
                    <a:pt x="3191" y="8632"/>
                  </a:moveTo>
                  <a:cubicBezTo>
                    <a:pt x="2988" y="8549"/>
                    <a:pt x="2929" y="8442"/>
                    <a:pt x="2929" y="8215"/>
                  </a:cubicBezTo>
                  <a:cubicBezTo>
                    <a:pt x="2965" y="7227"/>
                    <a:pt x="2965" y="6418"/>
                    <a:pt x="2965" y="5691"/>
                  </a:cubicBezTo>
                  <a:cubicBezTo>
                    <a:pt x="2965" y="5441"/>
                    <a:pt x="3048" y="5275"/>
                    <a:pt x="3262" y="5144"/>
                  </a:cubicBezTo>
                  <a:cubicBezTo>
                    <a:pt x="3905" y="4739"/>
                    <a:pt x="4560" y="4334"/>
                    <a:pt x="5191" y="3917"/>
                  </a:cubicBezTo>
                  <a:cubicBezTo>
                    <a:pt x="7120" y="2679"/>
                    <a:pt x="9204" y="1703"/>
                    <a:pt x="10989" y="893"/>
                  </a:cubicBezTo>
                  <a:cubicBezTo>
                    <a:pt x="11049" y="869"/>
                    <a:pt x="11120" y="857"/>
                    <a:pt x="11240" y="822"/>
                  </a:cubicBezTo>
                  <a:cubicBezTo>
                    <a:pt x="11251" y="822"/>
                    <a:pt x="11287" y="810"/>
                    <a:pt x="11299" y="810"/>
                  </a:cubicBezTo>
                  <a:lnTo>
                    <a:pt x="11299" y="953"/>
                  </a:lnTo>
                  <a:lnTo>
                    <a:pt x="11299" y="1512"/>
                  </a:lnTo>
                  <a:cubicBezTo>
                    <a:pt x="11132" y="3536"/>
                    <a:pt x="11180" y="5596"/>
                    <a:pt x="11228" y="7596"/>
                  </a:cubicBezTo>
                  <a:cubicBezTo>
                    <a:pt x="11251" y="9096"/>
                    <a:pt x="11299" y="10656"/>
                    <a:pt x="11240" y="12204"/>
                  </a:cubicBezTo>
                  <a:cubicBezTo>
                    <a:pt x="11228" y="12204"/>
                    <a:pt x="11204" y="12192"/>
                    <a:pt x="11192" y="12192"/>
                  </a:cubicBezTo>
                  <a:cubicBezTo>
                    <a:pt x="11073" y="12144"/>
                    <a:pt x="10966" y="12121"/>
                    <a:pt x="10882" y="12073"/>
                  </a:cubicBezTo>
                  <a:cubicBezTo>
                    <a:pt x="10537" y="11918"/>
                    <a:pt x="10192" y="11763"/>
                    <a:pt x="9870" y="11609"/>
                  </a:cubicBezTo>
                  <a:cubicBezTo>
                    <a:pt x="9275" y="11347"/>
                    <a:pt x="8668" y="11061"/>
                    <a:pt x="8049" y="10787"/>
                  </a:cubicBezTo>
                  <a:cubicBezTo>
                    <a:pt x="7394" y="10513"/>
                    <a:pt x="6739" y="10228"/>
                    <a:pt x="6108" y="9954"/>
                  </a:cubicBezTo>
                  <a:cubicBezTo>
                    <a:pt x="5572" y="9739"/>
                    <a:pt x="5036" y="9513"/>
                    <a:pt x="4501" y="9275"/>
                  </a:cubicBezTo>
                  <a:cubicBezTo>
                    <a:pt x="4262" y="9168"/>
                    <a:pt x="4036" y="9061"/>
                    <a:pt x="3798" y="8942"/>
                  </a:cubicBezTo>
                  <a:cubicBezTo>
                    <a:pt x="3620" y="8846"/>
                    <a:pt x="3393" y="8739"/>
                    <a:pt x="3191" y="8632"/>
                  </a:cubicBezTo>
                  <a:close/>
                  <a:moveTo>
                    <a:pt x="1488" y="9823"/>
                  </a:moveTo>
                  <a:cubicBezTo>
                    <a:pt x="774" y="9823"/>
                    <a:pt x="774" y="9811"/>
                    <a:pt x="750" y="9168"/>
                  </a:cubicBezTo>
                  <a:cubicBezTo>
                    <a:pt x="750" y="9085"/>
                    <a:pt x="726" y="8989"/>
                    <a:pt x="726" y="8894"/>
                  </a:cubicBezTo>
                  <a:cubicBezTo>
                    <a:pt x="667" y="7965"/>
                    <a:pt x="631" y="7001"/>
                    <a:pt x="607" y="6037"/>
                  </a:cubicBezTo>
                  <a:cubicBezTo>
                    <a:pt x="607" y="5775"/>
                    <a:pt x="643" y="5513"/>
                    <a:pt x="667" y="5239"/>
                  </a:cubicBezTo>
                  <a:lnTo>
                    <a:pt x="714" y="4882"/>
                  </a:lnTo>
                  <a:cubicBezTo>
                    <a:pt x="714" y="4858"/>
                    <a:pt x="726" y="4822"/>
                    <a:pt x="726" y="4786"/>
                  </a:cubicBezTo>
                  <a:cubicBezTo>
                    <a:pt x="762" y="4632"/>
                    <a:pt x="833" y="4584"/>
                    <a:pt x="1072" y="4560"/>
                  </a:cubicBezTo>
                  <a:cubicBezTo>
                    <a:pt x="1179" y="4548"/>
                    <a:pt x="1286" y="4524"/>
                    <a:pt x="1381" y="4501"/>
                  </a:cubicBezTo>
                  <a:cubicBezTo>
                    <a:pt x="1524" y="4465"/>
                    <a:pt x="1655" y="4441"/>
                    <a:pt x="1774" y="4441"/>
                  </a:cubicBezTo>
                  <a:cubicBezTo>
                    <a:pt x="1893" y="4441"/>
                    <a:pt x="2000" y="4465"/>
                    <a:pt x="2096" y="4524"/>
                  </a:cubicBezTo>
                  <a:cubicBezTo>
                    <a:pt x="2107" y="4572"/>
                    <a:pt x="2131" y="4703"/>
                    <a:pt x="2131" y="4751"/>
                  </a:cubicBezTo>
                  <a:cubicBezTo>
                    <a:pt x="2155" y="5465"/>
                    <a:pt x="2191" y="6168"/>
                    <a:pt x="2215" y="6882"/>
                  </a:cubicBezTo>
                  <a:lnTo>
                    <a:pt x="2226" y="7358"/>
                  </a:lnTo>
                  <a:lnTo>
                    <a:pt x="2203" y="7358"/>
                  </a:lnTo>
                  <a:lnTo>
                    <a:pt x="2203" y="9382"/>
                  </a:lnTo>
                  <a:cubicBezTo>
                    <a:pt x="2203" y="9811"/>
                    <a:pt x="2191" y="9823"/>
                    <a:pt x="1786" y="9847"/>
                  </a:cubicBezTo>
                  <a:cubicBezTo>
                    <a:pt x="1679" y="9823"/>
                    <a:pt x="1584" y="9823"/>
                    <a:pt x="1488" y="98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8" name="Google Shape;218;p25"/>
            <p:cNvSpPr/>
            <p:nvPr/>
          </p:nvSpPr>
          <p:spPr>
            <a:xfrm>
              <a:off x="6821075" y="2405775"/>
              <a:ext cx="136350" cy="354250"/>
            </a:xfrm>
            <a:custGeom>
              <a:avLst/>
              <a:gdLst/>
              <a:ahLst/>
              <a:cxnLst/>
              <a:rect l="l" t="t" r="r" b="b"/>
              <a:pathLst>
                <a:path w="5454" h="14170" extrusionOk="0">
                  <a:moveTo>
                    <a:pt x="5061" y="4478"/>
                  </a:moveTo>
                  <a:cubicBezTo>
                    <a:pt x="4823" y="3287"/>
                    <a:pt x="4454" y="2275"/>
                    <a:pt x="3930" y="1346"/>
                  </a:cubicBezTo>
                  <a:cubicBezTo>
                    <a:pt x="3620" y="799"/>
                    <a:pt x="3156" y="429"/>
                    <a:pt x="2739" y="144"/>
                  </a:cubicBezTo>
                  <a:cubicBezTo>
                    <a:pt x="2596" y="37"/>
                    <a:pt x="2465" y="1"/>
                    <a:pt x="2322" y="1"/>
                  </a:cubicBezTo>
                  <a:cubicBezTo>
                    <a:pt x="2191" y="1"/>
                    <a:pt x="2072" y="60"/>
                    <a:pt x="1965" y="144"/>
                  </a:cubicBezTo>
                  <a:cubicBezTo>
                    <a:pt x="1822" y="310"/>
                    <a:pt x="1644" y="453"/>
                    <a:pt x="1489" y="608"/>
                  </a:cubicBezTo>
                  <a:cubicBezTo>
                    <a:pt x="1001" y="1072"/>
                    <a:pt x="501" y="1549"/>
                    <a:pt x="144" y="2168"/>
                  </a:cubicBezTo>
                  <a:cubicBezTo>
                    <a:pt x="48" y="2323"/>
                    <a:pt x="1" y="2561"/>
                    <a:pt x="84" y="2715"/>
                  </a:cubicBezTo>
                  <a:cubicBezTo>
                    <a:pt x="179" y="2954"/>
                    <a:pt x="286" y="3192"/>
                    <a:pt x="405" y="3418"/>
                  </a:cubicBezTo>
                  <a:cubicBezTo>
                    <a:pt x="513" y="3632"/>
                    <a:pt x="620" y="3835"/>
                    <a:pt x="703" y="4049"/>
                  </a:cubicBezTo>
                  <a:cubicBezTo>
                    <a:pt x="1156" y="5097"/>
                    <a:pt x="1370" y="6013"/>
                    <a:pt x="1417" y="6883"/>
                  </a:cubicBezTo>
                  <a:cubicBezTo>
                    <a:pt x="1453" y="7537"/>
                    <a:pt x="1453" y="8216"/>
                    <a:pt x="1453" y="8847"/>
                  </a:cubicBezTo>
                  <a:lnTo>
                    <a:pt x="1453" y="9121"/>
                  </a:lnTo>
                  <a:cubicBezTo>
                    <a:pt x="1453" y="10264"/>
                    <a:pt x="1108" y="11276"/>
                    <a:pt x="417" y="12121"/>
                  </a:cubicBezTo>
                  <a:cubicBezTo>
                    <a:pt x="322" y="12264"/>
                    <a:pt x="215" y="12407"/>
                    <a:pt x="227" y="12574"/>
                  </a:cubicBezTo>
                  <a:cubicBezTo>
                    <a:pt x="239" y="12717"/>
                    <a:pt x="358" y="12836"/>
                    <a:pt x="477" y="12919"/>
                  </a:cubicBezTo>
                  <a:cubicBezTo>
                    <a:pt x="1179" y="13431"/>
                    <a:pt x="1941" y="13836"/>
                    <a:pt x="2799" y="14133"/>
                  </a:cubicBezTo>
                  <a:lnTo>
                    <a:pt x="2894" y="14169"/>
                  </a:lnTo>
                  <a:lnTo>
                    <a:pt x="2953" y="14086"/>
                  </a:lnTo>
                  <a:cubicBezTo>
                    <a:pt x="3989" y="12895"/>
                    <a:pt x="4692" y="11586"/>
                    <a:pt x="5001" y="10193"/>
                  </a:cubicBezTo>
                  <a:cubicBezTo>
                    <a:pt x="5418" y="8299"/>
                    <a:pt x="5454" y="6383"/>
                    <a:pt x="5061" y="4478"/>
                  </a:cubicBezTo>
                  <a:close/>
                  <a:moveTo>
                    <a:pt x="2537" y="13157"/>
                  </a:moveTo>
                  <a:lnTo>
                    <a:pt x="2477" y="13121"/>
                  </a:lnTo>
                  <a:cubicBezTo>
                    <a:pt x="2001" y="12955"/>
                    <a:pt x="1548" y="12800"/>
                    <a:pt x="1215" y="12395"/>
                  </a:cubicBezTo>
                  <a:lnTo>
                    <a:pt x="1239" y="12336"/>
                  </a:lnTo>
                  <a:cubicBezTo>
                    <a:pt x="1298" y="12217"/>
                    <a:pt x="1370" y="12109"/>
                    <a:pt x="1429" y="11990"/>
                  </a:cubicBezTo>
                  <a:cubicBezTo>
                    <a:pt x="1834" y="11336"/>
                    <a:pt x="2060" y="10633"/>
                    <a:pt x="2108" y="9943"/>
                  </a:cubicBezTo>
                  <a:cubicBezTo>
                    <a:pt x="2203" y="8252"/>
                    <a:pt x="2251" y="6740"/>
                    <a:pt x="1870" y="5216"/>
                  </a:cubicBezTo>
                  <a:cubicBezTo>
                    <a:pt x="1656" y="4418"/>
                    <a:pt x="1334" y="3668"/>
                    <a:pt x="1001" y="2894"/>
                  </a:cubicBezTo>
                  <a:cubicBezTo>
                    <a:pt x="834" y="2525"/>
                    <a:pt x="870" y="2323"/>
                    <a:pt x="1120" y="2084"/>
                  </a:cubicBezTo>
                  <a:cubicBezTo>
                    <a:pt x="1406" y="1811"/>
                    <a:pt x="1668" y="1525"/>
                    <a:pt x="1941" y="1263"/>
                  </a:cubicBezTo>
                  <a:lnTo>
                    <a:pt x="2120" y="1084"/>
                  </a:lnTo>
                  <a:cubicBezTo>
                    <a:pt x="2227" y="977"/>
                    <a:pt x="2287" y="977"/>
                    <a:pt x="2322" y="977"/>
                  </a:cubicBezTo>
                  <a:cubicBezTo>
                    <a:pt x="2406" y="977"/>
                    <a:pt x="2489" y="1025"/>
                    <a:pt x="2596" y="1096"/>
                  </a:cubicBezTo>
                  <a:cubicBezTo>
                    <a:pt x="3299" y="1608"/>
                    <a:pt x="3632" y="2358"/>
                    <a:pt x="3870" y="3049"/>
                  </a:cubicBezTo>
                  <a:cubicBezTo>
                    <a:pt x="4513" y="4882"/>
                    <a:pt x="4727" y="6811"/>
                    <a:pt x="4501" y="8823"/>
                  </a:cubicBezTo>
                  <a:cubicBezTo>
                    <a:pt x="4370" y="10026"/>
                    <a:pt x="4037" y="11097"/>
                    <a:pt x="3477" y="12098"/>
                  </a:cubicBezTo>
                  <a:cubicBezTo>
                    <a:pt x="3299" y="12407"/>
                    <a:pt x="3037" y="12705"/>
                    <a:pt x="2799" y="12990"/>
                  </a:cubicBezTo>
                  <a:lnTo>
                    <a:pt x="2715" y="13098"/>
                  </a:lnTo>
                  <a:cubicBezTo>
                    <a:pt x="2703" y="13110"/>
                    <a:pt x="2608" y="13157"/>
                    <a:pt x="2537" y="13157"/>
                  </a:cubicBezTo>
                  <a:lnTo>
                    <a:pt x="2537" y="131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9" name="Google Shape;219;p25"/>
            <p:cNvSpPr/>
            <p:nvPr/>
          </p:nvSpPr>
          <p:spPr>
            <a:xfrm>
              <a:off x="6747550" y="2489125"/>
              <a:ext cx="89325" cy="228325"/>
            </a:xfrm>
            <a:custGeom>
              <a:avLst/>
              <a:gdLst/>
              <a:ahLst/>
              <a:cxnLst/>
              <a:rect l="l" t="t" r="r" b="b"/>
              <a:pathLst>
                <a:path w="3573" h="9133" extrusionOk="0">
                  <a:moveTo>
                    <a:pt x="3358" y="3013"/>
                  </a:moveTo>
                  <a:cubicBezTo>
                    <a:pt x="3275" y="2346"/>
                    <a:pt x="3025" y="1703"/>
                    <a:pt x="2763" y="1084"/>
                  </a:cubicBezTo>
                  <a:cubicBezTo>
                    <a:pt x="2644" y="774"/>
                    <a:pt x="2406" y="501"/>
                    <a:pt x="2180" y="251"/>
                  </a:cubicBezTo>
                  <a:lnTo>
                    <a:pt x="2144" y="191"/>
                  </a:lnTo>
                  <a:cubicBezTo>
                    <a:pt x="2037" y="72"/>
                    <a:pt x="1906" y="1"/>
                    <a:pt x="1751" y="1"/>
                  </a:cubicBezTo>
                  <a:cubicBezTo>
                    <a:pt x="1608" y="1"/>
                    <a:pt x="1477" y="48"/>
                    <a:pt x="1358" y="191"/>
                  </a:cubicBezTo>
                  <a:cubicBezTo>
                    <a:pt x="941" y="620"/>
                    <a:pt x="548" y="1024"/>
                    <a:pt x="191" y="1441"/>
                  </a:cubicBezTo>
                  <a:cubicBezTo>
                    <a:pt x="72" y="1584"/>
                    <a:pt x="1" y="1822"/>
                    <a:pt x="25" y="2037"/>
                  </a:cubicBezTo>
                  <a:cubicBezTo>
                    <a:pt x="60" y="2310"/>
                    <a:pt x="120" y="2584"/>
                    <a:pt x="167" y="2858"/>
                  </a:cubicBezTo>
                  <a:cubicBezTo>
                    <a:pt x="203" y="3096"/>
                    <a:pt x="251" y="3346"/>
                    <a:pt x="287" y="3596"/>
                  </a:cubicBezTo>
                  <a:lnTo>
                    <a:pt x="298" y="3715"/>
                  </a:lnTo>
                  <a:cubicBezTo>
                    <a:pt x="382" y="4430"/>
                    <a:pt x="489" y="5156"/>
                    <a:pt x="370" y="5894"/>
                  </a:cubicBezTo>
                  <a:cubicBezTo>
                    <a:pt x="322" y="6132"/>
                    <a:pt x="310" y="6370"/>
                    <a:pt x="298" y="6585"/>
                  </a:cubicBezTo>
                  <a:cubicBezTo>
                    <a:pt x="287" y="6728"/>
                    <a:pt x="263" y="6870"/>
                    <a:pt x="251" y="7001"/>
                  </a:cubicBezTo>
                  <a:cubicBezTo>
                    <a:pt x="191" y="7513"/>
                    <a:pt x="358" y="7882"/>
                    <a:pt x="763" y="8109"/>
                  </a:cubicBezTo>
                  <a:lnTo>
                    <a:pt x="2549" y="9133"/>
                  </a:lnTo>
                  <a:lnTo>
                    <a:pt x="2620" y="9002"/>
                  </a:lnTo>
                  <a:cubicBezTo>
                    <a:pt x="2668" y="8930"/>
                    <a:pt x="2704" y="8871"/>
                    <a:pt x="2739" y="8811"/>
                  </a:cubicBezTo>
                  <a:cubicBezTo>
                    <a:pt x="2823" y="8680"/>
                    <a:pt x="2882" y="8561"/>
                    <a:pt x="2930" y="8454"/>
                  </a:cubicBezTo>
                  <a:cubicBezTo>
                    <a:pt x="2989" y="8240"/>
                    <a:pt x="3049" y="8013"/>
                    <a:pt x="3108" y="7811"/>
                  </a:cubicBezTo>
                  <a:cubicBezTo>
                    <a:pt x="3287" y="7216"/>
                    <a:pt x="3466" y="6597"/>
                    <a:pt x="3513" y="5977"/>
                  </a:cubicBezTo>
                  <a:cubicBezTo>
                    <a:pt x="3573" y="5132"/>
                    <a:pt x="3525" y="4192"/>
                    <a:pt x="3358" y="3013"/>
                  </a:cubicBezTo>
                  <a:close/>
                  <a:moveTo>
                    <a:pt x="1037" y="7347"/>
                  </a:moveTo>
                  <a:cubicBezTo>
                    <a:pt x="882" y="7204"/>
                    <a:pt x="894" y="7025"/>
                    <a:pt x="953" y="6728"/>
                  </a:cubicBezTo>
                  <a:cubicBezTo>
                    <a:pt x="965" y="6680"/>
                    <a:pt x="965" y="6632"/>
                    <a:pt x="977" y="6585"/>
                  </a:cubicBezTo>
                  <a:cubicBezTo>
                    <a:pt x="1132" y="5596"/>
                    <a:pt x="1132" y="4680"/>
                    <a:pt x="977" y="3787"/>
                  </a:cubicBezTo>
                  <a:cubicBezTo>
                    <a:pt x="953" y="3608"/>
                    <a:pt x="941" y="3430"/>
                    <a:pt x="906" y="3251"/>
                  </a:cubicBezTo>
                  <a:cubicBezTo>
                    <a:pt x="882" y="2977"/>
                    <a:pt x="834" y="2679"/>
                    <a:pt x="775" y="2394"/>
                  </a:cubicBezTo>
                  <a:cubicBezTo>
                    <a:pt x="703" y="2060"/>
                    <a:pt x="775" y="1810"/>
                    <a:pt x="1025" y="1584"/>
                  </a:cubicBezTo>
                  <a:cubicBezTo>
                    <a:pt x="1203" y="1429"/>
                    <a:pt x="1382" y="1275"/>
                    <a:pt x="1572" y="1108"/>
                  </a:cubicBezTo>
                  <a:cubicBezTo>
                    <a:pt x="1632" y="1072"/>
                    <a:pt x="1680" y="1024"/>
                    <a:pt x="1739" y="977"/>
                  </a:cubicBezTo>
                  <a:cubicBezTo>
                    <a:pt x="2882" y="2227"/>
                    <a:pt x="3215" y="6561"/>
                    <a:pt x="2251" y="8037"/>
                  </a:cubicBezTo>
                  <a:cubicBezTo>
                    <a:pt x="1751" y="7942"/>
                    <a:pt x="1370" y="7632"/>
                    <a:pt x="1037" y="73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20" name="Google Shape;220;p25"/>
          <p:cNvSpPr/>
          <p:nvPr/>
        </p:nvSpPr>
        <p:spPr>
          <a:xfrm rot="1722646">
            <a:off x="8339188" y="270264"/>
            <a:ext cx="431902" cy="553623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246" name="Google Shape;246;p25"/>
          <p:cNvGrpSpPr/>
          <p:nvPr/>
        </p:nvGrpSpPr>
        <p:grpSpPr>
          <a:xfrm>
            <a:off x="7944177" y="5449005"/>
            <a:ext cx="514295" cy="632509"/>
            <a:chOff x="712875" y="2205450"/>
            <a:chExt cx="233675" cy="215550"/>
          </a:xfrm>
        </p:grpSpPr>
        <p:sp>
          <p:nvSpPr>
            <p:cNvPr id="247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8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9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0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1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52" name="Google Shape;252;p25"/>
          <p:cNvGrpSpPr/>
          <p:nvPr/>
        </p:nvGrpSpPr>
        <p:grpSpPr>
          <a:xfrm>
            <a:off x="8244930" y="5996172"/>
            <a:ext cx="739324" cy="909171"/>
            <a:chOff x="751275" y="1814050"/>
            <a:chExt cx="233675" cy="215525"/>
          </a:xfrm>
        </p:grpSpPr>
        <p:sp>
          <p:nvSpPr>
            <p:cNvPr id="253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4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5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6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7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74" name="Google Shape;274;p25"/>
          <p:cNvSpPr/>
          <p:nvPr/>
        </p:nvSpPr>
        <p:spPr>
          <a:xfrm rot="-1140824">
            <a:off x="7286404" y="5968421"/>
            <a:ext cx="431893" cy="553611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62234" y="344589"/>
            <a:ext cx="6892741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300"/>
              </a:spcBef>
              <a:spcAft>
                <a:spcPts val="300"/>
              </a:spcAft>
            </a:pPr>
            <a:r>
              <a:rPr lang="en-US" sz="2800" b="1" dirty="0">
                <a:solidFill>
                  <a:srgbClr val="003849"/>
                </a:solidFill>
                <a:latin typeface="Times New Roman"/>
                <a:ea typeface="Arial"/>
              </a:rPr>
              <a:t>PHÉP CỘNG VÀ PHÉP TRỪ </a:t>
            </a:r>
          </a:p>
          <a:p>
            <a:pPr lvl="0" algn="ctr">
              <a:spcBef>
                <a:spcPts val="300"/>
              </a:spcBef>
              <a:spcAft>
                <a:spcPts val="300"/>
              </a:spcAft>
            </a:pPr>
            <a:r>
              <a:rPr lang="en-US" sz="2800" b="1" dirty="0">
                <a:solidFill>
                  <a:srgbClr val="003849"/>
                </a:solidFill>
                <a:latin typeface="Times New Roman"/>
                <a:ea typeface="Arial"/>
              </a:rPr>
              <a:t>ĐA THỨC</a:t>
            </a:r>
            <a:endParaRPr lang="en-US" sz="2800" dirty="0">
              <a:solidFill>
                <a:srgbClr val="003849"/>
              </a:solidFill>
              <a:latin typeface="Times New Roman"/>
              <a:ea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1573" y="2514600"/>
            <a:ext cx="3110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HĐ 1: 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1)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22014" y="1378029"/>
            <a:ext cx="2549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effectLst/>
                <a:latin typeface="Times New Roman"/>
                <a:ea typeface="Times New Roman"/>
              </a:rPr>
              <a:t>Cho hai đa thức 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6251854" y="1390921"/>
            <a:ext cx="5229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effectLst/>
                <a:latin typeface="Times New Roman"/>
                <a:ea typeface="Times New Roman"/>
              </a:rPr>
              <a:t>và</a:t>
            </a:r>
            <a:endParaRPr lang="en-US" sz="2800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73521"/>
              </p:ext>
            </p:extLst>
          </p:nvPr>
        </p:nvGraphicFramePr>
        <p:xfrm>
          <a:off x="3808204" y="1914141"/>
          <a:ext cx="2705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46200" imgH="228600" progId="Equation.DSMT4">
                  <p:embed/>
                </p:oleObj>
              </mc:Choice>
              <mc:Fallback>
                <p:oleObj name="Equation" r:id="rId3" imgW="134620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8204" y="1914141"/>
                        <a:ext cx="270510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851786"/>
              </p:ext>
            </p:extLst>
          </p:nvPr>
        </p:nvGraphicFramePr>
        <p:xfrm>
          <a:off x="6026195" y="3081072"/>
          <a:ext cx="944621" cy="362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93480" imgH="164880" progId="Equation.DSMT4">
                  <p:embed/>
                </p:oleObj>
              </mc:Choice>
              <mc:Fallback>
                <p:oleObj name="Equation" r:id="rId5" imgW="393480" imgH="164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6195" y="3081072"/>
                        <a:ext cx="944621" cy="3625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1388983" y="3000714"/>
            <a:ext cx="46372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effectLst/>
                <a:latin typeface="Times New Roman"/>
                <a:ea typeface="Times New Roman"/>
              </a:rPr>
              <a:t>Thực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hiện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bằng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cách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lập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tổng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endParaRPr lang="en-US" sz="2800" dirty="0"/>
          </a:p>
        </p:txBody>
      </p:sp>
      <p:sp>
        <p:nvSpPr>
          <p:cNvPr id="20" name="Rectangle 19"/>
          <p:cNvSpPr/>
          <p:nvPr/>
        </p:nvSpPr>
        <p:spPr>
          <a:xfrm>
            <a:off x="1447448" y="3544716"/>
            <a:ext cx="69763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42916" y="4347075"/>
            <a:ext cx="2938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HĐ 2: </a:t>
            </a:r>
            <a:r>
              <a:rPr lang="en-US" sz="2800" b="1" dirty="0">
                <a:solidFill>
                  <a:srgbClr val="003849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>
                <a:solidFill>
                  <a:srgbClr val="003849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solidFill>
                  <a:srgbClr val="003849"/>
                </a:solidFill>
                <a:latin typeface="Times New Roman" pitchFamily="18" charset="0"/>
                <a:cs typeface="Times New Roman" pitchFamily="18" charset="0"/>
              </a:rPr>
              <a:t> 2)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1583293" y="4870295"/>
            <a:ext cx="46372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effectLst/>
                <a:latin typeface="Times New Roman"/>
                <a:ea typeface="Times New Roman"/>
              </a:rPr>
              <a:t>Thực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hiện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bằng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cách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lập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hiệu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endParaRPr lang="en-US" sz="2800" dirty="0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296684"/>
              </p:ext>
            </p:extLst>
          </p:nvPr>
        </p:nvGraphicFramePr>
        <p:xfrm>
          <a:off x="5950223" y="4848309"/>
          <a:ext cx="824531" cy="451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80" imgH="164880" progId="Equation.DSMT4">
                  <p:embed/>
                </p:oleObj>
              </mc:Choice>
              <mc:Fallback>
                <p:oleObj name="Equation" r:id="rId7" imgW="38088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50223" y="4848309"/>
                        <a:ext cx="824531" cy="451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Rectangle 78"/>
          <p:cNvSpPr/>
          <p:nvPr/>
        </p:nvSpPr>
        <p:spPr>
          <a:xfrm>
            <a:off x="1571885" y="5521445"/>
            <a:ext cx="69763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875526"/>
              </p:ext>
            </p:extLst>
          </p:nvPr>
        </p:nvGraphicFramePr>
        <p:xfrm>
          <a:off x="3697692" y="1411037"/>
          <a:ext cx="2522813" cy="490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79500" imgH="228600" progId="Equation.DSMT4">
                  <p:embed/>
                </p:oleObj>
              </mc:Choice>
              <mc:Fallback>
                <p:oleObj name="Equation" r:id="rId9" imgW="1079500" imgH="2286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7692" y="1411037"/>
                        <a:ext cx="2522813" cy="4902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8970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/>
      <p:bldP spid="20" grpId="0"/>
      <p:bldP spid="75" grpId="0"/>
      <p:bldP spid="76" grpId="0"/>
      <p:bldP spid="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4572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696234"/>
              </p:ext>
            </p:extLst>
          </p:nvPr>
        </p:nvGraphicFramePr>
        <p:xfrm>
          <a:off x="1828800" y="1066800"/>
          <a:ext cx="6317673" cy="2453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03500" imgH="1016000" progId="Equation.DSMT4">
                  <p:embed/>
                </p:oleObj>
              </mc:Choice>
              <mc:Fallback>
                <p:oleObj name="Equation" r:id="rId2" imgW="2603500" imgH="1016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066800"/>
                        <a:ext cx="6317673" cy="24530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498880"/>
              </p:ext>
            </p:extLst>
          </p:nvPr>
        </p:nvGraphicFramePr>
        <p:xfrm>
          <a:off x="1267691" y="3810000"/>
          <a:ext cx="6517482" cy="2339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03500" imgH="1016000" progId="Equation.DSMT4">
                  <p:embed/>
                </p:oleObj>
              </mc:Choice>
              <mc:Fallback>
                <p:oleObj name="Equation" r:id="rId4" imgW="2603500" imgH="1016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7691" y="3810000"/>
                        <a:ext cx="6517482" cy="23392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7873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9719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800" b="1" dirty="0" err="1">
                <a:latin typeface="Times New Roman"/>
                <a:ea typeface="Times New Roman"/>
              </a:rPr>
              <a:t>Kết</a:t>
            </a:r>
            <a:r>
              <a:rPr lang="en-US" sz="2800" b="1" dirty="0"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latin typeface="Times New Roman"/>
                <a:ea typeface="Times New Roman"/>
              </a:rPr>
              <a:t>luận</a:t>
            </a:r>
            <a:r>
              <a:rPr lang="en-US" sz="2800" b="1" dirty="0">
                <a:latin typeface="Times New Roman"/>
                <a:ea typeface="Times New Roman"/>
              </a:rPr>
              <a:t>:</a:t>
            </a:r>
            <a:endParaRPr lang="en-US" sz="2800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3384" y="605971"/>
            <a:ext cx="69755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Cộng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(hay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trừ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)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hai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đa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thức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tức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thu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gọn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đã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thức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đã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nhận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sau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khi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nối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hai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đa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thức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đã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cho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bởi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“+” ( hay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dấu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“-”)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2196060"/>
            <a:ext cx="4572000" cy="8463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800" b="1" dirty="0" err="1">
                <a:latin typeface="Times New Roman"/>
                <a:ea typeface="Calibri"/>
              </a:rPr>
              <a:t>Chú</a:t>
            </a:r>
            <a:r>
              <a:rPr lang="en-US" sz="2800" b="1" dirty="0">
                <a:latin typeface="Times New Roman"/>
                <a:ea typeface="Calibri"/>
              </a:rPr>
              <a:t> ý: </a:t>
            </a:r>
            <a:endParaRPr lang="en-US" sz="2800" dirty="0">
              <a:latin typeface="Times New Roman"/>
              <a:ea typeface="Times New Roman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sz="16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2743200"/>
            <a:ext cx="6858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-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Phép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cộng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đa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thức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cũng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như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các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this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chất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giao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hoán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và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kết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hợp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tương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tự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như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phép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cộng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các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.</a:t>
            </a:r>
            <a:endParaRPr lang="en-US" sz="28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20578" y="4034266"/>
            <a:ext cx="102617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Với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305350"/>
              </p:ext>
            </p:extLst>
          </p:nvPr>
        </p:nvGraphicFramePr>
        <p:xfrm>
          <a:off x="2043127" y="4128195"/>
          <a:ext cx="871895" cy="438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96" imgH="203112" progId="Equation.DSMT4">
                  <p:embed/>
                </p:oleObj>
              </mc:Choice>
              <mc:Fallback>
                <p:oleObj name="Equation" r:id="rId2" imgW="469696" imgH="20311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127" y="4128195"/>
                        <a:ext cx="871895" cy="4382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048000" y="4005590"/>
            <a:ext cx="44662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tùy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ý, ta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228258"/>
              </p:ext>
            </p:extLst>
          </p:nvPr>
        </p:nvGraphicFramePr>
        <p:xfrm>
          <a:off x="1912774" y="5181600"/>
          <a:ext cx="1508452" cy="484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419" imgH="177723" progId="Equation.DSMT4">
                  <p:embed/>
                </p:oleObj>
              </mc:Choice>
              <mc:Fallback>
                <p:oleObj name="Equation" r:id="rId4" imgW="647419" imgH="177723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774" y="5181600"/>
                        <a:ext cx="1508452" cy="4840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7212" y="5156250"/>
            <a:ext cx="1583988" cy="44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378" y="5867399"/>
            <a:ext cx="1468622" cy="410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799" y="5858835"/>
            <a:ext cx="1529921" cy="427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914400" y="5181600"/>
            <a:ext cx="96212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r>
              <a:rPr kumimoji="0" lang="en-US" altLang="zh-CN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Nếu</a:t>
            </a: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574143" y="5115933"/>
            <a:ext cx="7425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r>
              <a:rPr kumimoji="0" lang="en-US" altLang="zh-CN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thì</a:t>
            </a: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5791200" y="5136797"/>
            <a:ext cx="240963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r>
              <a:rPr kumimoji="0" lang="en-US" altLang="zh-CN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ngược</a:t>
            </a: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r>
              <a:rPr kumimoji="0" lang="en-US" altLang="zh-CN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lại</a:t>
            </a: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, </a:t>
            </a:r>
            <a:r>
              <a:rPr kumimoji="0" lang="en-US" altLang="zh-CN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nếu</a:t>
            </a: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3200400" y="5810964"/>
            <a:ext cx="83227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r>
              <a:rPr kumimoji="0" lang="en-US" altLang="zh-CN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thì</a:t>
            </a: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 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473751"/>
              </p:ext>
            </p:extLst>
          </p:nvPr>
        </p:nvGraphicFramePr>
        <p:xfrm>
          <a:off x="1742142" y="4648199"/>
          <a:ext cx="5253875" cy="455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311400" imgH="203200" progId="Equation.DSMT4">
                  <p:embed/>
                </p:oleObj>
              </mc:Choice>
              <mc:Fallback>
                <p:oleObj name="Equation" r:id="rId9" imgW="2311400" imgH="203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2142" y="4648199"/>
                        <a:ext cx="5253875" cy="4559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501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900363"/>
              </p:ext>
            </p:extLst>
          </p:nvPr>
        </p:nvGraphicFramePr>
        <p:xfrm>
          <a:off x="4709556" y="268833"/>
          <a:ext cx="2362200" cy="497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79500" imgH="228600" progId="Equation.DSMT4">
                  <p:embed/>
                </p:oleObj>
              </mc:Choice>
              <mc:Fallback>
                <p:oleObj name="Equation" r:id="rId2" imgW="10795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9556" y="268833"/>
                        <a:ext cx="2362200" cy="4973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358024"/>
              </p:ext>
            </p:extLst>
          </p:nvPr>
        </p:nvGraphicFramePr>
        <p:xfrm>
          <a:off x="4648838" y="803922"/>
          <a:ext cx="2895600" cy="434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4000" imgH="228600" progId="Equation.DSMT4">
                  <p:embed/>
                </p:oleObj>
              </mc:Choice>
              <mc:Fallback>
                <p:oleObj name="Equation" r:id="rId4" imgW="15240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838" y="803922"/>
                        <a:ext cx="2895600" cy="4343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2459883"/>
              </p:ext>
            </p:extLst>
          </p:nvPr>
        </p:nvGraphicFramePr>
        <p:xfrm>
          <a:off x="3004590" y="1270439"/>
          <a:ext cx="971550" cy="401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640" imgH="177480" progId="Equation.DSMT4">
                  <p:embed/>
                </p:oleObj>
              </mc:Choice>
              <mc:Fallback>
                <p:oleObj name="Equation" r:id="rId6" imgW="43164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4590" y="1270439"/>
                        <a:ext cx="971550" cy="4012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7824693"/>
              </p:ext>
            </p:extLst>
          </p:nvPr>
        </p:nvGraphicFramePr>
        <p:xfrm>
          <a:off x="4648200" y="1289748"/>
          <a:ext cx="924801" cy="381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425" imgH="177646" progId="Equation.DSMT4">
                  <p:embed/>
                </p:oleObj>
              </mc:Choice>
              <mc:Fallback>
                <p:oleObj name="Equation" r:id="rId8" imgW="431425" imgH="177646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289748"/>
                        <a:ext cx="924801" cy="3819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52401" y="294557"/>
            <a:ext cx="214193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Luyện tập 1:</a:t>
            </a:r>
            <a:endParaRPr kumimoji="0" lang="nl-NL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086600" y="294557"/>
            <a:ext cx="7024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411962" y="1148511"/>
            <a:ext cx="16097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Hãy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3976140" y="1195481"/>
            <a:ext cx="83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23488" y="294557"/>
            <a:ext cx="2549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 hai đa thức </a:t>
            </a:r>
            <a:endParaRPr lang="en-US" dirty="0"/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37" y="1828800"/>
            <a:ext cx="11810999" cy="1184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352800" y="3013367"/>
            <a:ext cx="1042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59" name="Picture 1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17" y="3733800"/>
            <a:ext cx="13934863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0" name="Picture 1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49" y="5638801"/>
            <a:ext cx="14357051" cy="695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3313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457200"/>
            <a:ext cx="7827818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800" b="1" dirty="0" err="1">
                <a:latin typeface="Times New Roman"/>
                <a:ea typeface="Arial"/>
              </a:rPr>
              <a:t>Bài</a:t>
            </a:r>
            <a:r>
              <a:rPr lang="en-US" sz="2800" b="1" dirty="0">
                <a:latin typeface="Times New Roman"/>
                <a:ea typeface="Arial"/>
              </a:rPr>
              <a:t> 1:</a:t>
            </a:r>
            <a:r>
              <a:rPr lang="en-US" sz="2800" dirty="0">
                <a:latin typeface="Times New Roman"/>
                <a:ea typeface="Arial"/>
              </a:rPr>
              <a:t>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800" dirty="0" err="1">
                <a:latin typeface="Times New Roman"/>
                <a:ea typeface="Arial"/>
              </a:rPr>
              <a:t>Tìm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độ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dài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cạnh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còn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thiếu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của</a:t>
            </a:r>
            <a:r>
              <a:rPr lang="en-US" sz="2800" dirty="0">
                <a:latin typeface="Times New Roman"/>
                <a:ea typeface="Arial"/>
              </a:rPr>
              <a:t> tam </a:t>
            </a:r>
            <a:r>
              <a:rPr lang="en-US" sz="2800" dirty="0" err="1">
                <a:latin typeface="Times New Roman"/>
                <a:ea typeface="Arial"/>
              </a:rPr>
              <a:t>giác</a:t>
            </a:r>
            <a:r>
              <a:rPr lang="en-US" sz="2800" dirty="0">
                <a:latin typeface="Times New Roman"/>
                <a:ea typeface="Arial"/>
              </a:rPr>
              <a:t> ở </a:t>
            </a:r>
            <a:r>
              <a:rPr lang="en-US" sz="2800" dirty="0" err="1">
                <a:latin typeface="Times New Roman"/>
                <a:ea typeface="Arial"/>
              </a:rPr>
              <a:t>Hình</a:t>
            </a:r>
            <a:r>
              <a:rPr lang="en-US" sz="2800" dirty="0">
                <a:latin typeface="Times New Roman"/>
                <a:ea typeface="Arial"/>
              </a:rPr>
              <a:t> 7, </a:t>
            </a:r>
            <a:r>
              <a:rPr lang="en-US" sz="2800" dirty="0" err="1">
                <a:latin typeface="Times New Roman"/>
                <a:ea typeface="Arial"/>
              </a:rPr>
              <a:t>biết</a:t>
            </a:r>
            <a:r>
              <a:rPr lang="en-US" sz="2800" dirty="0">
                <a:latin typeface="Times New Roman"/>
                <a:ea typeface="Arial"/>
              </a:rPr>
              <a:t>   </a:t>
            </a:r>
            <a:r>
              <a:rPr lang="en-US" sz="2800" dirty="0" err="1">
                <a:latin typeface="Times New Roman"/>
                <a:ea typeface="Arial"/>
              </a:rPr>
              <a:t>rằng</a:t>
            </a:r>
            <a:r>
              <a:rPr lang="en-US" sz="2800" dirty="0">
                <a:latin typeface="Times New Roman"/>
                <a:ea typeface="Arial"/>
              </a:rPr>
              <a:t> tam </a:t>
            </a:r>
            <a:r>
              <a:rPr lang="en-US" sz="2800" dirty="0" err="1">
                <a:latin typeface="Times New Roman"/>
                <a:ea typeface="Arial"/>
              </a:rPr>
              <a:t>giác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có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chu</a:t>
            </a:r>
            <a:r>
              <a:rPr lang="en-US" sz="2800" dirty="0">
                <a:latin typeface="Times New Roman"/>
                <a:ea typeface="Arial"/>
              </a:rPr>
              <a:t> vi </a:t>
            </a:r>
            <a:r>
              <a:rPr lang="en-US" sz="2800" dirty="0" err="1">
                <a:latin typeface="Times New Roman"/>
                <a:ea typeface="Arial"/>
              </a:rPr>
              <a:t>bằng</a:t>
            </a:r>
            <a:r>
              <a:rPr lang="en-US" sz="2800" dirty="0">
                <a:latin typeface="Times New Roman"/>
                <a:ea typeface="Arial"/>
              </a:rPr>
              <a:t> 7x + 5y.</a:t>
            </a:r>
            <a:endParaRPr lang="en-US" sz="28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798" y="2045172"/>
            <a:ext cx="2989819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96836" y="206249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56854" y="3495020"/>
            <a:ext cx="75091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>
                <a:latin typeface="Times New Roman"/>
                <a:ea typeface="Times New Roman"/>
              </a:rPr>
              <a:t>Gọi A là độ dài cạnh còn thiếu của tam giác ta có</a:t>
            </a:r>
            <a:endParaRPr lang="en-US" sz="28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303843"/>
              </p:ext>
            </p:extLst>
          </p:nvPr>
        </p:nvGraphicFramePr>
        <p:xfrm>
          <a:off x="1752600" y="4038600"/>
          <a:ext cx="4800600" cy="542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77229" imgH="203112" progId="Equation.DSMT4">
                  <p:embed/>
                </p:oleObj>
              </mc:Choice>
              <mc:Fallback>
                <p:oleObj name="Equation" r:id="rId3" imgW="1777229" imgH="20311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038600"/>
                        <a:ext cx="4800600" cy="5420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514784"/>
              </p:ext>
            </p:extLst>
          </p:nvPr>
        </p:nvGraphicFramePr>
        <p:xfrm>
          <a:off x="1156854" y="4800600"/>
          <a:ext cx="5334000" cy="1185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68500" imgH="431800" progId="Equation.DSMT4">
                  <p:embed/>
                </p:oleObj>
              </mc:Choice>
              <mc:Fallback>
                <p:oleObj name="Equation" r:id="rId5" imgW="1968500" imgH="431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854" y="4800600"/>
                        <a:ext cx="5334000" cy="11853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314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600" y="381001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HĐ :  LUYỆN TẬP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8366607"/>
              </p:ext>
            </p:extLst>
          </p:nvPr>
        </p:nvGraphicFramePr>
        <p:xfrm>
          <a:off x="685800" y="2086629"/>
          <a:ext cx="3853969" cy="65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228600" progId="Equation.DSMT4">
                  <p:embed/>
                </p:oleObj>
              </mc:Choice>
              <mc:Fallback>
                <p:oleObj name="Equation" r:id="rId2" imgW="134604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086629"/>
                        <a:ext cx="3853969" cy="651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869895"/>
              </p:ext>
            </p:extLst>
          </p:nvPr>
        </p:nvGraphicFramePr>
        <p:xfrm>
          <a:off x="5181600" y="2059387"/>
          <a:ext cx="3550408" cy="635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700" imgH="228600" progId="Equation.DSMT4">
                  <p:embed/>
                </p:oleObj>
              </mc:Choice>
              <mc:Fallback>
                <p:oleObj name="Equation" r:id="rId4" imgW="12827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059387"/>
                        <a:ext cx="3550408" cy="6358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19200" y="1325939"/>
            <a:ext cx="588968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1.14: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tổng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572000" y="2105047"/>
            <a:ext cx="7922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309255" y="3332947"/>
            <a:ext cx="487184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1.15.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Rút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gọn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biểu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0401704"/>
              </p:ext>
            </p:extLst>
          </p:nvPr>
        </p:nvGraphicFramePr>
        <p:xfrm>
          <a:off x="1219200" y="4038600"/>
          <a:ext cx="5713037" cy="1351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33600" imgH="508000" progId="Equation.DSMT4">
                  <p:embed/>
                </p:oleObj>
              </mc:Choice>
              <mc:Fallback>
                <p:oleObj name="Equation" r:id="rId6" imgW="2133600" imgH="508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038600"/>
                        <a:ext cx="5713037" cy="13517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37309" y="802719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85800" y="2790572"/>
            <a:ext cx="1483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2</a:t>
            </a:r>
          </a:p>
        </p:txBody>
      </p:sp>
    </p:spTree>
    <p:extLst>
      <p:ext uri="{BB962C8B-B14F-4D97-AF65-F5344CB8AC3E}">
        <p14:creationId xmlns:p14="http://schemas.microsoft.com/office/powerpoint/2010/main" val="182318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1161" y="1143000"/>
            <a:ext cx="16305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nl-NL" sz="2800" b="1" dirty="0">
                <a:latin typeface="Times New Roman"/>
                <a:ea typeface="Times New Roman"/>
              </a:rPr>
              <a:t>Bài 1.14: </a:t>
            </a:r>
            <a:endParaRPr lang="en-US" sz="28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2800" y="2286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486535"/>
              </p:ext>
            </p:extLst>
          </p:nvPr>
        </p:nvGraphicFramePr>
        <p:xfrm>
          <a:off x="2971799" y="1203718"/>
          <a:ext cx="3886201" cy="555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228600" progId="Equation.DSMT4">
                  <p:embed/>
                </p:oleObj>
              </mc:Choice>
              <mc:Fallback>
                <p:oleObj name="Equation" r:id="rId2" imgW="16002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799" y="1203718"/>
                        <a:ext cx="3886201" cy="5551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428691"/>
              </p:ext>
            </p:extLst>
          </p:nvPr>
        </p:nvGraphicFramePr>
        <p:xfrm>
          <a:off x="2616200" y="1828800"/>
          <a:ext cx="3911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400" imgH="228600" progId="Equation.DSMT4">
                  <p:embed/>
                </p:oleObj>
              </mc:Choice>
              <mc:Fallback>
                <p:oleObj name="Equation" r:id="rId4" imgW="16764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1828800"/>
                        <a:ext cx="3911600" cy="53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643493" y="2667000"/>
            <a:ext cx="16305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800" b="1" dirty="0" err="1">
                <a:latin typeface="Times New Roman"/>
                <a:ea typeface="Times New Roman"/>
              </a:rPr>
              <a:t>Bài</a:t>
            </a:r>
            <a:r>
              <a:rPr lang="en-US" sz="2800" b="1" dirty="0">
                <a:latin typeface="Times New Roman"/>
                <a:ea typeface="Times New Roman"/>
              </a:rPr>
              <a:t> 1.15: </a:t>
            </a:r>
            <a:endParaRPr lang="en-US" sz="28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127829"/>
              </p:ext>
            </p:extLst>
          </p:nvPr>
        </p:nvGraphicFramePr>
        <p:xfrm>
          <a:off x="2350896" y="4876800"/>
          <a:ext cx="5345303" cy="17658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33600" imgH="698500" progId="Equation.DSMT4">
                  <p:embed/>
                </p:oleObj>
              </mc:Choice>
              <mc:Fallback>
                <p:oleObj name="Equation" r:id="rId6" imgW="2133600" imgH="6985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0896" y="4876800"/>
                        <a:ext cx="5345303" cy="17658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0489499"/>
              </p:ext>
            </p:extLst>
          </p:nvPr>
        </p:nvGraphicFramePr>
        <p:xfrm>
          <a:off x="2514600" y="2900901"/>
          <a:ext cx="4676775" cy="1855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01800" imgH="673100" progId="Equation.DSMT4">
                  <p:embed/>
                </p:oleObj>
              </mc:Choice>
              <mc:Fallback>
                <p:oleObj name="Equation" r:id="rId8" imgW="1701800" imgH="6731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900901"/>
                        <a:ext cx="4676775" cy="18550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258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glish Vocabulary Workshop by Slidesgo">
  <a:themeElements>
    <a:clrScheme name="Simple Light">
      <a:dk1>
        <a:srgbClr val="003849"/>
      </a:dk1>
      <a:lt1>
        <a:srgbClr val="FFFFFF"/>
      </a:lt1>
      <a:dk2>
        <a:srgbClr val="A775FE"/>
      </a:dk2>
      <a:lt2>
        <a:srgbClr val="E3E7EA"/>
      </a:lt2>
      <a:accent1>
        <a:srgbClr val="FFC86D"/>
      </a:accent1>
      <a:accent2>
        <a:srgbClr val="FEB444"/>
      </a:accent2>
      <a:accent3>
        <a:srgbClr val="FE8966"/>
      </a:accent3>
      <a:accent4>
        <a:srgbClr val="FD6A5E"/>
      </a:accent4>
      <a:accent5>
        <a:srgbClr val="9FE4F5"/>
      </a:accent5>
      <a:accent6>
        <a:srgbClr val="6ED0E7"/>
      </a:accent6>
      <a:hlink>
        <a:srgbClr val="0038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735</Words>
  <Application>Microsoft Office PowerPoint</Application>
  <PresentationFormat>On-screen Show (4:3)</PresentationFormat>
  <Paragraphs>101</Paragraphs>
  <Slides>16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Baloo 2</vt:lpstr>
      <vt:lpstr>Pangolin</vt:lpstr>
      <vt:lpstr>Arial</vt:lpstr>
      <vt:lpstr>Calibri</vt:lpstr>
      <vt:lpstr>Times New Roman</vt:lpstr>
      <vt:lpstr>Office Theme</vt:lpstr>
      <vt:lpstr>English Vocabulary Workshop by Slidesgo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Hùng Cường Mai</cp:lastModifiedBy>
  <cp:revision>24</cp:revision>
  <dcterms:created xsi:type="dcterms:W3CDTF">2023-06-24T08:46:32Z</dcterms:created>
  <dcterms:modified xsi:type="dcterms:W3CDTF">2025-10-03T14:48:21Z</dcterms:modified>
</cp:coreProperties>
</file>