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6" r:id="rId3"/>
    <p:sldId id="275" r:id="rId4"/>
    <p:sldId id="286" r:id="rId5"/>
    <p:sldId id="290" r:id="rId6"/>
    <p:sldId id="291" r:id="rId7"/>
    <p:sldId id="292" r:id="rId8"/>
    <p:sldId id="294" r:id="rId9"/>
    <p:sldId id="295" r:id="rId10"/>
    <p:sldId id="296" r:id="rId11"/>
    <p:sldId id="299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0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9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6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5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0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3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5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0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1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7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55E11-2BC7-46A8-B256-551BF7ADA8DB}" type="datetimeFigureOut">
              <a:rPr lang="en-US" smtClean="0"/>
              <a:pPr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4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228600" y="1676400"/>
            <a:ext cx="8686800" cy="2743200"/>
          </a:xfrm>
          <a:prstGeom prst="rect">
            <a:avLst/>
          </a:prstGeom>
          <a:solidFill>
            <a:srgbClr val="66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CN" sz="4000" b="1" dirty="0" smtClean="0">
                <a:ln w="6350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9 </a:t>
            </a:r>
            <a:r>
              <a:rPr lang="en-US" altLang="zh-CN" sz="4000" b="1" dirty="0">
                <a:ln w="6350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br>
              <a:rPr lang="en-US" altLang="zh-CN" sz="4000" b="1" dirty="0">
                <a:ln w="6350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en-US" altLang="zh-CN" sz="4000" b="1" dirty="0">
                <a:ln w="635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PHÂN TÍCH ĐA THỨC THÀNH NHÂN </a:t>
            </a:r>
            <a:r>
              <a:rPr lang="en-US" altLang="zh-CN" sz="4000" b="1" dirty="0" smtClean="0">
                <a:ln w="635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TỬ</a:t>
            </a:r>
            <a:endParaRPr lang="en-US" altLang="zh-CN" sz="4000" b="1" dirty="0">
              <a:ln w="635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81001" y="74512"/>
            <a:ext cx="1752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2.24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91655" y="599345"/>
            <a:ext cx="68759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4x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2x = 0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92920" y="2065313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30520" y="2736702"/>
            <a:ext cx="78486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 marL="514350" indent="-514350">
              <a:buAutoNum type="alphaLcParenR"/>
            </a:pP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4x =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x(x – 4) = 0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 x = 0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– 4 = 0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0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4       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40020" y="4419600"/>
            <a:ext cx="8575380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2x(x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1)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 2x(x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)(x + 1)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0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 x = 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 = 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1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-1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429974" y="2919512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nl-NL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454820" y="3427511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nl-NL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33400" y="465050"/>
            <a:ext cx="1447800" cy="451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2.25</a:t>
            </a:r>
            <a:endParaRPr lang="en-U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533400" y="3501737"/>
            <a:ext cx="8001000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[x - (x – 2y)][(x+ (x – 2y)] = 2y( 2x – 2y)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= 4y(x – y)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914400" y="4343400"/>
            <a:ext cx="6629400" cy="1017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102m; y = 2m, ta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 = 4.2.(102 – 2) = 800 (m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743200" y="973576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381000" y="1602002"/>
            <a:ext cx="84582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S = 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(x – 2y)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5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4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828799" y="1807121"/>
            <a:ext cx="6135751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4052" y="2723583"/>
            <a:ext cx="225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.B +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.C </a:t>
            </a:r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9" name="Freeform 8"/>
          <p:cNvSpPr/>
          <p:nvPr/>
        </p:nvSpPr>
        <p:spPr>
          <a:xfrm>
            <a:off x="2720237" y="3231859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" name="Freeform 9"/>
          <p:cNvSpPr/>
          <p:nvPr/>
        </p:nvSpPr>
        <p:spPr>
          <a:xfrm>
            <a:off x="4956493" y="3231858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1" name="Rectangle 10"/>
          <p:cNvSpPr/>
          <p:nvPr/>
        </p:nvSpPr>
        <p:spPr>
          <a:xfrm>
            <a:off x="4699334" y="270067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974351" y="2409330"/>
            <a:ext cx="1882049" cy="406181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3" name="Freeform 12"/>
          <p:cNvSpPr/>
          <p:nvPr/>
        </p:nvSpPr>
        <p:spPr>
          <a:xfrm>
            <a:off x="3983163" y="2631862"/>
            <a:ext cx="912630" cy="259370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4" name="Rectangle 13"/>
          <p:cNvSpPr/>
          <p:nvPr/>
        </p:nvSpPr>
        <p:spPr>
          <a:xfrm>
            <a:off x="5006008" y="2687178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+ C)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7992" y="3431393"/>
            <a:ext cx="1324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25961" y="3431393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43200" y="685800"/>
            <a:ext cx="3682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36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dirty="0" err="1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a.c</a:t>
            </a:r>
            <a:r>
              <a:rPr lang="en-US" sz="36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a.(b +c)</a:t>
            </a:r>
            <a:endParaRPr lang="en-US" sz="36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66036" y="1466814"/>
            <a:ext cx="8473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2xy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97051" y="3271819"/>
            <a:ext cx="2761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200" dirty="0" smtClean="0"/>
              <a:t>= </a:t>
            </a:r>
            <a:endParaRPr lang="en-US" sz="3200" dirty="0"/>
          </a:p>
        </p:txBody>
      </p:sp>
      <p:sp>
        <p:nvSpPr>
          <p:cNvPr id="19" name="Rectangle 18"/>
          <p:cNvSpPr/>
          <p:nvPr/>
        </p:nvSpPr>
        <p:spPr>
          <a:xfrm>
            <a:off x="3473067" y="327182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1891606" y="3130773"/>
            <a:ext cx="1752601" cy="303421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1" name="Freeform 20"/>
          <p:cNvSpPr/>
          <p:nvPr/>
        </p:nvSpPr>
        <p:spPr>
          <a:xfrm>
            <a:off x="2776700" y="3186250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3684984" y="3260083"/>
            <a:ext cx="15167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.(x - 2y)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3464" y="4154518"/>
            <a:ext cx="8590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61778" y="304800"/>
            <a:ext cx="8601222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5470" y="5597652"/>
            <a:ext cx="8244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vi-VN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phương pháp </a:t>
            </a:r>
            <a:r>
              <a:rPr lang="vi-VN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nhân tử chung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2427286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 animBg="1"/>
      <p:bldP spid="20" grpId="1" animBg="1"/>
      <p:bldP spid="21" grpId="0" animBg="1"/>
      <p:bldP spid="21" grpId="1" animBg="1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259080" y="1230429"/>
            <a:ext cx="8467889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zh-CN" sz="2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6y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b) 4(x – y) – 3x(x – y)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990600" y="4177881"/>
            <a:ext cx="5139846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4(x – y) – 3x(x – y)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4343400" y="4177881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y)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( 4 - 3x)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296357" y="2707311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50274" y="3249938"/>
            <a:ext cx="257872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6y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19400" y="3298568"/>
            <a:ext cx="38100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500" dirty="0"/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2y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vi-V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4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10353" y="1117425"/>
            <a:ext cx="8467889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2x</a:t>
            </a:r>
            <a:r>
              <a:rPr lang="en-US" altLang="zh-CN" sz="2800" b="1" baseline="30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2952556" y="3874170"/>
            <a:ext cx="5139846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x = 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2x + 1 = 0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143000" y="4499832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- 1/2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164320" y="2247251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50274" y="3249938"/>
            <a:ext cx="257872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0</a:t>
            </a:r>
            <a:r>
              <a:rPr lang="en-US" altLang="zh-CN" sz="2800" b="1" baseline="30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95600" y="3249938"/>
            <a:ext cx="38100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500" dirty="0"/>
              <a:t> </a:t>
            </a:r>
            <a:r>
              <a:rPr lang="en-US" sz="2500" dirty="0" smtClean="0">
                <a:sym typeface="Wingdings" panose="05000000000000000000" pitchFamily="2" charset="2"/>
              </a:rPr>
              <a:t>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24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a) (x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+3x +1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8x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+ 6x -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786309" y="4952545"/>
            <a:ext cx="7976691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8x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+ 6x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 = 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3.(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+ 3.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959525" y="5493138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13944" y="2950800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01743" y="3535913"/>
            <a:ext cx="7848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(x + 1)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+ 1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y)(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+ 1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y)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601742" y="4244229"/>
            <a:ext cx="5875257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+ 3x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= (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04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2" y="56429"/>
            <a:ext cx="888919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3505200" y="3850177"/>
            <a:ext cx="3810000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(x – 2y)(2x – 1)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443366" y="5395191"/>
            <a:ext cx="7851474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(4xy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2y 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= x(2x – 1) - 2y(2x –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= (x - 2y)(2x – 1)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971800" y="2034775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25571" y="2610833"/>
            <a:ext cx="7848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2y – x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348239" y="3221686"/>
            <a:ext cx="5875257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x – 2y) – ( x – 2y)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9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2" y="56429"/>
            <a:ext cx="888919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+ 2y – 2x –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2022; y = 2020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524000" y="5429291"/>
            <a:ext cx="4572000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(2022 - 2)(2022 – 2020)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= 2020.2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 4040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971800" y="2034775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68766" y="2465781"/>
            <a:ext cx="7848600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+ 2y – 2x –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endParaRPr lang="en-US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(x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2x) – (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2y)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x(x – 2) – y(x – 2)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(x – 2)(x – y) 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796171" y="4416817"/>
            <a:ext cx="752119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2022; y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ta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4033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2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81001" y="74512"/>
            <a:ext cx="1752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2.23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91655" y="599345"/>
            <a:ext cx="68759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9 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+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92920" y="2065313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30520" y="2736702"/>
            <a:ext cx="78486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 smtClean="0"/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 +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3y =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8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3y)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(x + 3)(x – 3) + y(x + 3)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(x + 3)(x - 3 + y) 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685800" y="4521217"/>
            <a:ext cx="71750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+ 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1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+(x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 + 1) + (x - 1)(x + 1)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x – 1)(x + 1)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429974" y="2919512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nl-NL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454820" y="3427511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nl-NL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6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3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985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SimSun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48</cp:revision>
  <dcterms:created xsi:type="dcterms:W3CDTF">2021-10-03T06:15:35Z</dcterms:created>
  <dcterms:modified xsi:type="dcterms:W3CDTF">2023-06-24T02:11:34Z</dcterms:modified>
</cp:coreProperties>
</file>