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57" r:id="rId3"/>
    <p:sldId id="25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6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246D-46B3-40AA-B547-D3A9F765689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2B0-656D-4D0A-91D6-EB67D567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76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246D-46B3-40AA-B547-D3A9F765689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2B0-656D-4D0A-91D6-EB67D567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93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246D-46B3-40AA-B547-D3A9F765689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2B0-656D-4D0A-91D6-EB67D567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6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246D-46B3-40AA-B547-D3A9F765689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2B0-656D-4D0A-91D6-EB67D567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869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246D-46B3-40AA-B547-D3A9F765689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2B0-656D-4D0A-91D6-EB67D567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08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246D-46B3-40AA-B547-D3A9F765689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2B0-656D-4D0A-91D6-EB67D567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149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246D-46B3-40AA-B547-D3A9F765689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2B0-656D-4D0A-91D6-EB67D567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83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246D-46B3-40AA-B547-D3A9F765689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2B0-656D-4D0A-91D6-EB67D567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068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246D-46B3-40AA-B547-D3A9F765689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2B0-656D-4D0A-91D6-EB67D567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796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246D-46B3-40AA-B547-D3A9F765689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2B0-656D-4D0A-91D6-EB67D567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66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246D-46B3-40AA-B547-D3A9F765689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342B0-656D-4D0A-91D6-EB67D567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13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2246D-46B3-40AA-B547-D3A9F7656890}" type="datetimeFigureOut">
              <a:rPr lang="en-US" smtClean="0"/>
              <a:t>1/9/2025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342B0-656D-4D0A-91D6-EB67D5670F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899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B69A43-1467-434E-982D-0CD6181C7CC3}"/>
              </a:ext>
            </a:extLst>
          </p:cNvPr>
          <p:cNvSpPr txBox="1"/>
          <p:nvPr/>
        </p:nvSpPr>
        <p:spPr>
          <a:xfrm>
            <a:off x="770559" y="723092"/>
            <a:ext cx="7469311" cy="13512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6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vi-VN" sz="36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69</a:t>
            </a:r>
            <a:r>
              <a:rPr lang="en-US" sz="36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fontAlgn="base"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 VĂN BẢN TƯỜNG TRÌNH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244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A0B057C-BD4E-4067-B52F-BFA12AAB2C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269241"/>
              </p:ext>
            </p:extLst>
          </p:nvPr>
        </p:nvGraphicFramePr>
        <p:xfrm>
          <a:off x="318499" y="688369"/>
          <a:ext cx="8291245" cy="44062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75830">
                  <a:extLst>
                    <a:ext uri="{9D8B030D-6E8A-4147-A177-3AD203B41FA5}">
                      <a16:colId xmlns:a16="http://schemas.microsoft.com/office/drawing/2014/main" val="3087835716"/>
                    </a:ext>
                  </a:extLst>
                </a:gridCol>
                <a:gridCol w="3515415">
                  <a:extLst>
                    <a:ext uri="{9D8B030D-6E8A-4147-A177-3AD203B41FA5}">
                      <a16:colId xmlns:a16="http://schemas.microsoft.com/office/drawing/2014/main" val="4139470144"/>
                    </a:ext>
                  </a:extLst>
                </a:gridCol>
              </a:tblGrid>
              <a:tr h="5750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Các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trường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hợp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</a:rPr>
                        <a:t>Cần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</a:rPr>
                        <a:t>viết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</a:rPr>
                        <a:t>bản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</a:rPr>
                        <a:t>tường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</a:rPr>
                        <a:t>tình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876077"/>
                  </a:ext>
                </a:extLst>
              </a:tr>
              <a:tr h="57509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1.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Đánh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nhau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trong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trường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học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796580"/>
                  </a:ext>
                </a:extLst>
              </a:tr>
              <a:tr h="57509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2.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Vô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lễ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với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giáo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viên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en-US" sz="24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015414"/>
                  </a:ext>
                </a:extLst>
              </a:tr>
              <a:tr h="57509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3.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Nghỉ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học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có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giấy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phép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1769486"/>
                  </a:ext>
                </a:extLst>
              </a:tr>
              <a:tr h="57509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4.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Phá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hoại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cơ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sở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vật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chất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nhà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trường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</a:rPr>
                        <a:t>x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20351"/>
                  </a:ext>
                </a:extLst>
              </a:tr>
              <a:tr h="57509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5.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Đạt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HSG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cấp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huyện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6256299"/>
                  </a:ext>
                </a:extLst>
              </a:tr>
              <a:tr h="57509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6.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Nhặt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được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của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rơi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trả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người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đánh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</a:rPr>
                        <a:t>mất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  <a:tab pos="180340" algn="l"/>
                        </a:tabLs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248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1754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424A1015-4EAE-43E5-A14D-C5AD6EF91D5E}"/>
              </a:ext>
            </a:extLst>
          </p:cNvPr>
          <p:cNvSpPr txBox="1"/>
          <p:nvPr/>
        </p:nvSpPr>
        <p:spPr>
          <a:xfrm>
            <a:off x="195209" y="248189"/>
            <a:ext cx="8815227" cy="64120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CỘNG HÒA XÃ HỘI CHỦ NGHĨA VIỆT NAM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Độc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lập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̣ do -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Hạnh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phúc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—-------------------------------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r">
              <a:spcAft>
                <a:spcPts val="800"/>
              </a:spcAft>
            </a:pPr>
            <a:r>
              <a:rPr lang="vi-VN" sz="18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Minh Đức</a:t>
            </a:r>
            <a:r>
              <a:rPr lang="en-US" sz="18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i="1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ngày</a:t>
            </a:r>
            <a:r>
              <a:rPr lang="en-US" sz="18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i="1">
                <a:latin typeface="Times New Roman" panose="02020603050405020304" pitchFamily="18" charset="0"/>
                <a:ea typeface="Times New Roman" panose="02020603050405020304" pitchFamily="18" charset="0"/>
              </a:rPr>
              <a:t>20</a:t>
            </a:r>
            <a:r>
              <a:rPr lang="en-US" sz="18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tháng</a:t>
            </a:r>
            <a:r>
              <a:rPr lang="en-US" sz="18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18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en-US" sz="18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18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1800" i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2024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BẢN TƯỜNG TRÌNH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Vê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̀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việc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mất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đạp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nơi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gửi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ở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trường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Kính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gửi</a:t>
            </a:r>
            <a:r>
              <a:rPr lang="en-U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 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BGH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̀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trường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            -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Dương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Thu H,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giáo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viên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chủ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nhiệm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lớp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7A5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là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Nguyễn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học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trường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THCS </a:t>
            </a:r>
            <a:r>
              <a:rPr lang="vi-VN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Minh Đức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xin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phép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tường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trình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với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một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việc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 </a:t>
            </a:r>
            <a:r>
              <a:rPr lang="en-US" sz="18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Sáng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>
                <a:latin typeface="Times New Roman" panose="02020603050405020304" pitchFamily="18" charset="0"/>
                <a:ea typeface="Times New Roman" panose="02020603050405020304" pitchFamily="18" charset="0"/>
              </a:rPr>
              <a:t>20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tháng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2024</a:t>
            </a:r>
            <a:r>
              <a:rPr lang="en-US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đạp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đến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trường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học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mọi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ngày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̃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lên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lớp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học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̀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quên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khóa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Đến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17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giơ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̀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cùng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ngày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̃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phát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hiện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chiếc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đạp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̃ bị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mất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̀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còn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ở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gửi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của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trường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xin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cam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đoan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điều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vừa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tường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trình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là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đúng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sư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̣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thật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được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BGH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̀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trường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̀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giáo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chủ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nhiệm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giúp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đơ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̃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việc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tìm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lại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chiếc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đạp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bị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mất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r">
              <a:spcAft>
                <a:spcPts val="800"/>
              </a:spcAft>
            </a:pP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Người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viết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tường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trình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                                                                                                  (Kí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tên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spcAft>
                <a:spcPts val="80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                                                                                                      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Nguyễn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6488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263</Words>
  <Application>Microsoft Office PowerPoint</Application>
  <PresentationFormat>On-screen Show (4:3)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Tran Nhat Minh 20206430</cp:lastModifiedBy>
  <cp:revision>2</cp:revision>
  <dcterms:created xsi:type="dcterms:W3CDTF">2022-12-22T15:48:22Z</dcterms:created>
  <dcterms:modified xsi:type="dcterms:W3CDTF">2025-01-09T09:20:07Z</dcterms:modified>
</cp:coreProperties>
</file>