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sldIdLst>
    <p:sldId id="257" r:id="rId2"/>
    <p:sldId id="285" r:id="rId3"/>
    <p:sldId id="293" r:id="rId4"/>
    <p:sldId id="289" r:id="rId5"/>
    <p:sldId id="295" r:id="rId6"/>
    <p:sldId id="296" r:id="rId7"/>
    <p:sldId id="256" r:id="rId8"/>
    <p:sldId id="258" r:id="rId9"/>
    <p:sldId id="298" r:id="rId10"/>
    <p:sldId id="297" r:id="rId11"/>
    <p:sldId id="299" r:id="rId12"/>
    <p:sldId id="286" r:id="rId13"/>
    <p:sldId id="309" r:id="rId14"/>
    <p:sldId id="300" r:id="rId15"/>
    <p:sldId id="270" r:id="rId16"/>
    <p:sldId id="311" r:id="rId17"/>
    <p:sldId id="287" r:id="rId18"/>
    <p:sldId id="278" r:id="rId19"/>
    <p:sldId id="301" r:id="rId20"/>
    <p:sldId id="291" r:id="rId21"/>
    <p:sldId id="275" r:id="rId22"/>
    <p:sldId id="302" r:id="rId23"/>
    <p:sldId id="312" r:id="rId24"/>
    <p:sldId id="313" r:id="rId25"/>
    <p:sldId id="314" r:id="rId26"/>
    <p:sldId id="303" r:id="rId27"/>
    <p:sldId id="280" r:id="rId28"/>
    <p:sldId id="273" r:id="rId29"/>
    <p:sldId id="304" r:id="rId30"/>
    <p:sldId id="288" r:id="rId31"/>
    <p:sldId id="271" r:id="rId32"/>
    <p:sldId id="267" r:id="rId33"/>
    <p:sldId id="261" r:id="rId34"/>
    <p:sldId id="315" r:id="rId35"/>
    <p:sldId id="305" r:id="rId36"/>
    <p:sldId id="310" r:id="rId37"/>
    <p:sldId id="306" r:id="rId38"/>
    <p:sldId id="265" r:id="rId39"/>
    <p:sldId id="268" r:id="rId40"/>
    <p:sldId id="282" r:id="rId41"/>
    <p:sldId id="292" r:id="rId42"/>
    <p:sldId id="316" r:id="rId43"/>
    <p:sldId id="259" r:id="rId44"/>
    <p:sldId id="272" r:id="rId45"/>
    <p:sldId id="284" r:id="rId46"/>
  </p:sldIdLst>
  <p:sldSz cx="16778288" cy="9475788"/>
  <p:notesSz cx="6858000" cy="9144000"/>
  <p:custDataLst>
    <p:tags r:id="rId48"/>
  </p:custDataLst>
  <p:defaultTextStyle>
    <a:defPPr>
      <a:defRPr lang="zh-CN"/>
    </a:defPPr>
    <a:lvl1pPr marL="0" lvl="0"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9pPr>
  </p:defaultTextStyle>
  <p:extLst>
    <p:ext uri="{EFAFB233-063F-42B5-8137-9DF3F51BA10A}">
      <p15:sldGuideLst xmlns:p15="http://schemas.microsoft.com/office/powerpoint/2012/main">
        <p15:guide id="1" orient="horz" pos="2985">
          <p15:clr>
            <a:srgbClr val="A4A3A4"/>
          </p15:clr>
        </p15:guide>
        <p15:guide id="2" pos="528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78"/>
    <a:srgbClr val="FFEFAB"/>
    <a:srgbClr val="D75F8B"/>
    <a:srgbClr val="663300"/>
    <a:srgbClr val="FFEB71"/>
    <a:srgbClr val="FFD937"/>
    <a:srgbClr val="FFFF00"/>
    <a:srgbClr val="3399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55"/>
    <p:restoredTop sz="95062"/>
  </p:normalViewPr>
  <p:slideViewPr>
    <p:cSldViewPr showGuides="1">
      <p:cViewPr varScale="1">
        <p:scale>
          <a:sx n="50" d="100"/>
          <a:sy n="50" d="100"/>
        </p:scale>
        <p:origin x="708" y="66"/>
      </p:cViewPr>
      <p:guideLst>
        <p:guide orient="horz" pos="2985"/>
        <p:guide pos="5285"/>
      </p:guideLst>
    </p:cSldViewPr>
  </p:slideViewPr>
  <p:notesTextViewPr>
    <p:cViewPr>
      <p:scale>
        <a:sx n="100" d="100"/>
        <a:sy n="100" d="100"/>
      </p:scale>
      <p:origin x="0" y="-54"/>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93700" y="685800"/>
            <a:ext cx="607060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t>‹#›</a:t>
            </a:fld>
            <a:endParaRPr lang="zh-CN" sz="1200" dirty="0"/>
          </a:p>
        </p:txBody>
      </p:sp>
    </p:spTree>
    <p:extLst>
      <p:ext uri="{BB962C8B-B14F-4D97-AF65-F5344CB8AC3E}">
        <p14:creationId xmlns:p14="http://schemas.microsoft.com/office/powerpoint/2010/main" val="2952320641"/>
      </p:ext>
    </p:extLst>
  </p:cSld>
  <p:clrMap bg1="lt1" tx1="dk1" bg2="lt2" tx2="dk2" accent1="accent1" accent2="accent2" accent3="accent3" accent4="accent4" accent5="accent5" accent6="accent6" hlink="hlink" folHlink="folHlink"/>
  <p:hf hdr="0" ftr="0" dt="0"/>
  <p:notesStyle>
    <a:lvl1pPr marL="0" lvl="0"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r>
              <a:rPr lang="en-US" sz="1200" b="0" i="0" u="sng" kern="1200" baseline="0" dirty="0" smtClean="0">
                <a:solidFill>
                  <a:schemeClr val="tx1"/>
                </a:solidFill>
                <a:effectLst/>
                <a:latin typeface="Arial" panose="020B0604020202020204" pitchFamily="34" charset="0"/>
                <a:ea typeface="宋体" panose="02010600030101010101" pitchFamily="2" charset="-122"/>
                <a:hlinkClick r:id="rId3"/>
              </a:rPr>
              <a:t>https://www.facebook.com/baokefb</a:t>
            </a:r>
            <a:r>
              <a:rPr lang="en-US" sz="1200" b="0" i="0" u="none" kern="1200" baseline="0" dirty="0" smtClean="0">
                <a:solidFill>
                  <a:schemeClr val="tx1"/>
                </a:solidFill>
                <a:effectLst/>
                <a:latin typeface="Arial" panose="020B0604020202020204" pitchFamily="34" charset="0"/>
                <a:ea typeface="宋体" panose="02010600030101010101" pitchFamily="2" charset="-122"/>
              </a:rPr>
              <a:t>  - fb </a:t>
            </a:r>
            <a:r>
              <a:rPr lang="en-US" sz="1200" b="0" i="0" u="none" kern="1200" baseline="0" dirty="0" err="1" smtClean="0">
                <a:solidFill>
                  <a:schemeClr val="tx1"/>
                </a:solidFill>
                <a:effectLst/>
                <a:latin typeface="Arial" panose="020B0604020202020204" pitchFamily="34" charset="0"/>
                <a:ea typeface="宋体" panose="02010600030101010101" pitchFamily="2" charset="-122"/>
              </a:rPr>
              <a:t>Nguyễn</a:t>
            </a:r>
            <a:r>
              <a:rPr lang="en-US" sz="1200" b="0" i="0" u="none" kern="1200" baseline="0" dirty="0" smtClean="0">
                <a:solidFill>
                  <a:schemeClr val="tx1"/>
                </a:solidFill>
                <a:effectLst/>
                <a:latin typeface="Arial" panose="020B0604020202020204" pitchFamily="34" charset="0"/>
                <a:ea typeface="宋体" panose="02010600030101010101" pitchFamily="2" charset="-122"/>
              </a:rPr>
              <a:t> </a:t>
            </a:r>
            <a:r>
              <a:rPr lang="en-US" sz="1200" b="0" i="0" u="none" kern="1200" baseline="0" dirty="0" err="1" smtClean="0">
                <a:solidFill>
                  <a:schemeClr val="tx1"/>
                </a:solidFill>
                <a:effectLst/>
                <a:latin typeface="Arial" panose="020B0604020202020204" pitchFamily="34" charset="0"/>
                <a:ea typeface="宋体" panose="02010600030101010101" pitchFamily="2" charset="-122"/>
              </a:rPr>
              <a:t>Nhâm</a:t>
            </a:r>
            <a:r>
              <a:rPr lang="en-US" sz="1200" b="0"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smtClean="0">
                <a:solidFill>
                  <a:schemeClr val="tx1"/>
                </a:solidFill>
                <a:effectLst/>
                <a:latin typeface="Arial" panose="020B0604020202020204" pitchFamily="34" charset="0"/>
                <a:ea typeface="宋体" panose="02010600030101010101" pitchFamily="2" charset="-122"/>
              </a:rPr>
              <a:t>0981.713.891</a:t>
            </a:r>
            <a:endParaRPr lang="en-US" sz="1200" b="0" i="0" u="none" kern="1200" baseline="0" dirty="0">
              <a:solidFill>
                <a:schemeClr val="tx1"/>
              </a:solidFill>
              <a:effectLst/>
              <a:latin typeface="Arial" panose="020B0604020202020204" pitchFamily="34" charset="0"/>
              <a:ea typeface="宋体" panose="02010600030101010101" pitchFamily="2" charset="-122"/>
            </a:endParaRPr>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3321564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10</a:t>
            </a:fld>
            <a:endParaRPr lang="zh-CN" sz="1200" dirty="0"/>
          </a:p>
        </p:txBody>
      </p:sp>
    </p:spTree>
    <p:extLst>
      <p:ext uri="{BB962C8B-B14F-4D97-AF65-F5344CB8AC3E}">
        <p14:creationId xmlns:p14="http://schemas.microsoft.com/office/powerpoint/2010/main" val="2734497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marL="0" marR="0" lvl="0" indent="0" algn="l" defTabSz="914400" eaLnBrk="1" fontAlgn="base" latinLnBrk="0" hangingPunct="1">
              <a:lnSpc>
                <a:spcPct val="100000"/>
              </a:lnSpc>
              <a:spcBef>
                <a:spcPct val="30000"/>
              </a:spcBef>
              <a:spcAft>
                <a:spcPct val="0"/>
              </a:spcAft>
              <a:buClrTx/>
              <a:buSzTx/>
              <a:buFontTx/>
              <a:buNone/>
              <a:tabLst/>
              <a:defRPr/>
            </a:pPr>
            <a:r>
              <a:rPr lang="en-US" sz="1200" b="0" i="0" u="sng" kern="1200" baseline="0" dirty="0" smtClean="0">
                <a:solidFill>
                  <a:schemeClr val="tx1"/>
                </a:solidFill>
                <a:effectLst/>
                <a:latin typeface="Arial" panose="020B0604020202020204" pitchFamily="34" charset="0"/>
                <a:ea typeface="宋体" panose="02010600030101010101" pitchFamily="2" charset="-122"/>
                <a:hlinkClick r:id="rId3"/>
              </a:rPr>
              <a:t>https://www.facebook.com/baokefb</a:t>
            </a:r>
            <a:r>
              <a:rPr lang="en-US" sz="1200" b="0" i="0" u="none" kern="1200" baseline="0" dirty="0" smtClean="0">
                <a:solidFill>
                  <a:schemeClr val="tx1"/>
                </a:solidFill>
                <a:effectLst/>
                <a:latin typeface="Arial" panose="020B0604020202020204" pitchFamily="34" charset="0"/>
                <a:ea typeface="宋体" panose="02010600030101010101" pitchFamily="2" charset="-122"/>
              </a:rPr>
              <a:t>  - fb </a:t>
            </a:r>
            <a:r>
              <a:rPr lang="en-US" sz="1200" b="0" i="0" u="none" kern="1200" baseline="0" dirty="0" err="1" smtClean="0">
                <a:solidFill>
                  <a:schemeClr val="tx1"/>
                </a:solidFill>
                <a:effectLst/>
                <a:latin typeface="Arial" panose="020B0604020202020204" pitchFamily="34" charset="0"/>
                <a:ea typeface="宋体" panose="02010600030101010101" pitchFamily="2" charset="-122"/>
              </a:rPr>
              <a:t>Nguyễn</a:t>
            </a:r>
            <a:r>
              <a:rPr lang="en-US" sz="1200" b="0" i="0" u="none" kern="1200" baseline="0" dirty="0" smtClean="0">
                <a:solidFill>
                  <a:schemeClr val="tx1"/>
                </a:solidFill>
                <a:effectLst/>
                <a:latin typeface="Arial" panose="020B0604020202020204" pitchFamily="34" charset="0"/>
                <a:ea typeface="宋体" panose="02010600030101010101" pitchFamily="2" charset="-122"/>
              </a:rPr>
              <a:t> </a:t>
            </a:r>
            <a:r>
              <a:rPr lang="en-US" sz="1200" b="0" i="0" u="none" kern="1200" baseline="0" dirty="0" err="1" smtClean="0">
                <a:solidFill>
                  <a:schemeClr val="tx1"/>
                </a:solidFill>
                <a:effectLst/>
                <a:latin typeface="Arial" panose="020B0604020202020204" pitchFamily="34" charset="0"/>
                <a:ea typeface="宋体" panose="02010600030101010101" pitchFamily="2" charset="-122"/>
              </a:rPr>
              <a:t>Nhâm</a:t>
            </a:r>
            <a:r>
              <a:rPr lang="en-US" sz="1200" b="0"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smtClean="0">
                <a:solidFill>
                  <a:schemeClr val="tx1"/>
                </a:solidFill>
                <a:effectLst/>
                <a:latin typeface="Arial" panose="020B0604020202020204" pitchFamily="34" charset="0"/>
                <a:ea typeface="宋体" panose="02010600030101010101" pitchFamily="2" charset="-122"/>
              </a:rPr>
              <a:t>0981.713.891</a:t>
            </a:r>
            <a:endParaRPr lang="en-US" sz="1200" b="0" i="0" u="none" kern="1200" baseline="0" dirty="0" smtClean="0">
              <a:solidFill>
                <a:schemeClr val="tx1"/>
              </a:solidFill>
              <a:effectLst/>
              <a:latin typeface="Arial" panose="020B0604020202020204" pitchFamily="34" charset="0"/>
              <a:ea typeface="宋体" panose="02010600030101010101" pitchFamily="2" charset="-122"/>
            </a:endParaRP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11</a:t>
            </a:fld>
            <a:endParaRPr lang="zh-CN" sz="1200" dirty="0"/>
          </a:p>
        </p:txBody>
      </p:sp>
    </p:spTree>
    <p:extLst>
      <p:ext uri="{BB962C8B-B14F-4D97-AF65-F5344CB8AC3E}">
        <p14:creationId xmlns:p14="http://schemas.microsoft.com/office/powerpoint/2010/main" val="767148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a:ln/>
        </p:spPr>
      </p:sp>
      <p:sp>
        <p:nvSpPr>
          <p:cNvPr id="79875" name="文本占位符 798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12</a:t>
            </a:fld>
            <a:endParaRPr lang="zh-CN" sz="1200" dirty="0"/>
          </a:p>
        </p:txBody>
      </p:sp>
    </p:spTree>
    <p:extLst>
      <p:ext uri="{BB962C8B-B14F-4D97-AF65-F5344CB8AC3E}">
        <p14:creationId xmlns:p14="http://schemas.microsoft.com/office/powerpoint/2010/main" val="2833863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a:ln/>
        </p:spPr>
      </p:sp>
      <p:sp>
        <p:nvSpPr>
          <p:cNvPr id="79875" name="文本占位符 798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13</a:t>
            </a:fld>
            <a:endParaRPr lang="zh-CN" sz="1200" dirty="0"/>
          </a:p>
        </p:txBody>
      </p:sp>
    </p:spTree>
    <p:extLst>
      <p:ext uri="{BB962C8B-B14F-4D97-AF65-F5344CB8AC3E}">
        <p14:creationId xmlns:p14="http://schemas.microsoft.com/office/powerpoint/2010/main" val="1448967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marL="0" marR="0" lvl="0" indent="0" algn="l" defTabSz="914400" eaLnBrk="1" fontAlgn="base" latinLnBrk="0" hangingPunct="1">
              <a:lnSpc>
                <a:spcPct val="100000"/>
              </a:lnSpc>
              <a:spcBef>
                <a:spcPct val="30000"/>
              </a:spcBef>
              <a:spcAft>
                <a:spcPct val="0"/>
              </a:spcAft>
              <a:buClrTx/>
              <a:buSzTx/>
              <a:buFontTx/>
              <a:buNone/>
              <a:tabLst/>
              <a:defRPr/>
            </a:pPr>
            <a:r>
              <a:rPr lang="en-US" sz="1200" b="0" i="0" u="sng" kern="1200" baseline="0" dirty="0" smtClean="0">
                <a:solidFill>
                  <a:schemeClr val="tx1"/>
                </a:solidFill>
                <a:effectLst/>
                <a:latin typeface="Arial" panose="020B0604020202020204" pitchFamily="34" charset="0"/>
                <a:ea typeface="宋体" panose="02010600030101010101" pitchFamily="2" charset="-122"/>
                <a:hlinkClick r:id="rId3"/>
              </a:rPr>
              <a:t>https://www.facebook.com/baokefb</a:t>
            </a:r>
            <a:r>
              <a:rPr lang="en-US" sz="1200" b="0" i="0" u="none" kern="1200" baseline="0" dirty="0" smtClean="0">
                <a:solidFill>
                  <a:schemeClr val="tx1"/>
                </a:solidFill>
                <a:effectLst/>
                <a:latin typeface="Arial" panose="020B0604020202020204" pitchFamily="34" charset="0"/>
                <a:ea typeface="宋体" panose="02010600030101010101" pitchFamily="2" charset="-122"/>
              </a:rPr>
              <a:t>  - fb </a:t>
            </a:r>
            <a:r>
              <a:rPr lang="en-US" sz="1200" b="0" i="0" u="none" kern="1200" baseline="0" dirty="0" err="1" smtClean="0">
                <a:solidFill>
                  <a:schemeClr val="tx1"/>
                </a:solidFill>
                <a:effectLst/>
                <a:latin typeface="Arial" panose="020B0604020202020204" pitchFamily="34" charset="0"/>
                <a:ea typeface="宋体" panose="02010600030101010101" pitchFamily="2" charset="-122"/>
              </a:rPr>
              <a:t>Nguyễn</a:t>
            </a:r>
            <a:r>
              <a:rPr lang="en-US" sz="1200" b="0" i="0" u="none" kern="1200" baseline="0" dirty="0" smtClean="0">
                <a:solidFill>
                  <a:schemeClr val="tx1"/>
                </a:solidFill>
                <a:effectLst/>
                <a:latin typeface="Arial" panose="020B0604020202020204" pitchFamily="34" charset="0"/>
                <a:ea typeface="宋体" panose="02010600030101010101" pitchFamily="2" charset="-122"/>
              </a:rPr>
              <a:t> </a:t>
            </a:r>
            <a:r>
              <a:rPr lang="en-US" sz="1200" b="0" i="0" u="none" kern="1200" baseline="0" dirty="0" err="1" smtClean="0">
                <a:solidFill>
                  <a:schemeClr val="tx1"/>
                </a:solidFill>
                <a:effectLst/>
                <a:latin typeface="Arial" panose="020B0604020202020204" pitchFamily="34" charset="0"/>
                <a:ea typeface="宋体" panose="02010600030101010101" pitchFamily="2" charset="-122"/>
              </a:rPr>
              <a:t>Nhâm</a:t>
            </a:r>
            <a:r>
              <a:rPr lang="en-US" sz="1200" b="0"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smtClean="0">
                <a:solidFill>
                  <a:schemeClr val="tx1"/>
                </a:solidFill>
                <a:effectLst/>
                <a:latin typeface="Arial" panose="020B0604020202020204" pitchFamily="34" charset="0"/>
                <a:ea typeface="宋体" panose="02010600030101010101" pitchFamily="2" charset="-122"/>
              </a:rPr>
              <a:t>0981.713.891</a:t>
            </a:r>
            <a:endParaRPr lang="en-US" sz="1200" b="0" i="0" u="none" kern="1200" baseline="0" dirty="0" smtClean="0">
              <a:solidFill>
                <a:schemeClr val="tx1"/>
              </a:solidFill>
              <a:effectLst/>
              <a:latin typeface="Arial" panose="020B0604020202020204" pitchFamily="34" charset="0"/>
              <a:ea typeface="宋体" panose="02010600030101010101" pitchFamily="2" charset="-122"/>
            </a:endParaRP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14</a:t>
            </a:fld>
            <a:endParaRPr lang="zh-CN" sz="1200" dirty="0"/>
          </a:p>
        </p:txBody>
      </p:sp>
    </p:spTree>
    <p:extLst>
      <p:ext uri="{BB962C8B-B14F-4D97-AF65-F5344CB8AC3E}">
        <p14:creationId xmlns:p14="http://schemas.microsoft.com/office/powerpoint/2010/main" val="692213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15</a:t>
            </a:fld>
            <a:endParaRPr lang="zh-CN" sz="1200" dirty="0"/>
          </a:p>
        </p:txBody>
      </p:sp>
    </p:spTree>
    <p:extLst>
      <p:ext uri="{BB962C8B-B14F-4D97-AF65-F5344CB8AC3E}">
        <p14:creationId xmlns:p14="http://schemas.microsoft.com/office/powerpoint/2010/main" val="1849160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16</a:t>
            </a:fld>
            <a:endParaRPr lang="zh-CN" sz="1200" dirty="0"/>
          </a:p>
        </p:txBody>
      </p:sp>
    </p:spTree>
    <p:extLst>
      <p:ext uri="{BB962C8B-B14F-4D97-AF65-F5344CB8AC3E}">
        <p14:creationId xmlns:p14="http://schemas.microsoft.com/office/powerpoint/2010/main" val="689241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80897"/>
          <p:cNvSpPr>
            <a:spLocks noGrp="1" noRot="1" noChangeAspect="1" noTextEdit="1"/>
          </p:cNvSpPr>
          <p:nvPr>
            <p:ph type="sldImg"/>
          </p:nvPr>
        </p:nvSpPr>
        <p:spPr>
          <a:ln/>
        </p:spPr>
      </p:sp>
      <p:sp>
        <p:nvSpPr>
          <p:cNvPr id="80899" name="文本占位符 808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17</a:t>
            </a:fld>
            <a:endParaRPr lang="zh-CN" sz="1200" dirty="0"/>
          </a:p>
        </p:txBody>
      </p:sp>
    </p:spTree>
    <p:extLst>
      <p:ext uri="{BB962C8B-B14F-4D97-AF65-F5344CB8AC3E}">
        <p14:creationId xmlns:p14="http://schemas.microsoft.com/office/powerpoint/2010/main" val="3039632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54273"/>
          <p:cNvSpPr>
            <a:spLocks noGrp="1" noRot="1" noChangeAspect="1" noTextEdit="1"/>
          </p:cNvSpPr>
          <p:nvPr>
            <p:ph type="sldImg"/>
          </p:nvPr>
        </p:nvSpPr>
        <p:spPr>
          <a:ln/>
        </p:spPr>
      </p:sp>
      <p:sp>
        <p:nvSpPr>
          <p:cNvPr id="54275" name="文本占位符 542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18</a:t>
            </a:fld>
            <a:endParaRPr lang="zh-CN" sz="1200" dirty="0"/>
          </a:p>
        </p:txBody>
      </p:sp>
    </p:spTree>
    <p:extLst>
      <p:ext uri="{BB962C8B-B14F-4D97-AF65-F5344CB8AC3E}">
        <p14:creationId xmlns:p14="http://schemas.microsoft.com/office/powerpoint/2010/main" val="3856779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19</a:t>
            </a:fld>
            <a:endParaRPr lang="zh-CN" sz="1200" dirty="0"/>
          </a:p>
        </p:txBody>
      </p:sp>
    </p:spTree>
    <p:extLst>
      <p:ext uri="{BB962C8B-B14F-4D97-AF65-F5344CB8AC3E}">
        <p14:creationId xmlns:p14="http://schemas.microsoft.com/office/powerpoint/2010/main" val="2211920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68609"/>
          <p:cNvSpPr>
            <a:spLocks noGrp="1" noRot="1" noChangeAspect="1" noTextEdit="1"/>
          </p:cNvSpPr>
          <p:nvPr>
            <p:ph type="sldImg"/>
          </p:nvPr>
        </p:nvSpPr>
        <p:spPr>
          <a:ln/>
        </p:spPr>
      </p:sp>
      <p:sp>
        <p:nvSpPr>
          <p:cNvPr id="68611" name="文本占位符 686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a:t>
            </a:fld>
            <a:endParaRPr lang="zh-CN" sz="1200" dirty="0"/>
          </a:p>
        </p:txBody>
      </p:sp>
    </p:spTree>
    <p:extLst>
      <p:ext uri="{BB962C8B-B14F-4D97-AF65-F5344CB8AC3E}">
        <p14:creationId xmlns:p14="http://schemas.microsoft.com/office/powerpoint/2010/main" val="2176273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84993"/>
          <p:cNvSpPr>
            <a:spLocks noGrp="1" noRot="1" noChangeAspect="1" noTextEdit="1"/>
          </p:cNvSpPr>
          <p:nvPr>
            <p:ph type="sldImg"/>
          </p:nvPr>
        </p:nvSpPr>
        <p:spPr>
          <a:ln/>
        </p:spPr>
      </p:sp>
      <p:sp>
        <p:nvSpPr>
          <p:cNvPr id="84995" name="文本占位符 84994"/>
          <p:cNvSpPr>
            <a:spLocks noGrp="1"/>
          </p:cNvSpPr>
          <p:nvPr>
            <p:ph type="body" idx="1"/>
          </p:nvPr>
        </p:nvSpPr>
        <p:spPr>
          <a:ln/>
        </p:spPr>
        <p:txBody>
          <a:bodyPr/>
          <a:lstStyle/>
          <a:p>
            <a:pPr marL="0" marR="0" lvl="0" indent="0" algn="l" defTabSz="914400" eaLnBrk="1" fontAlgn="base" latinLnBrk="0" hangingPunct="1">
              <a:lnSpc>
                <a:spcPct val="100000"/>
              </a:lnSpc>
              <a:spcBef>
                <a:spcPct val="30000"/>
              </a:spcBef>
              <a:spcAft>
                <a:spcPct val="0"/>
              </a:spcAft>
              <a:buClrTx/>
              <a:buSzTx/>
              <a:buFontTx/>
              <a:buNone/>
              <a:tabLst/>
              <a:defRPr/>
            </a:pPr>
            <a:r>
              <a:rPr lang="en-US" sz="1200" b="0" i="0" u="sng" kern="1200" baseline="0" dirty="0" smtClean="0">
                <a:solidFill>
                  <a:schemeClr val="tx1"/>
                </a:solidFill>
                <a:effectLst/>
                <a:latin typeface="Arial" panose="020B0604020202020204" pitchFamily="34" charset="0"/>
                <a:ea typeface="宋体" panose="02010600030101010101" pitchFamily="2" charset="-122"/>
                <a:hlinkClick r:id="rId3"/>
              </a:rPr>
              <a:t>https://www.facebook.com/baokefb</a:t>
            </a:r>
            <a:r>
              <a:rPr lang="en-US" sz="1200" b="0" i="0" u="none" kern="1200" baseline="0" dirty="0" smtClean="0">
                <a:solidFill>
                  <a:schemeClr val="tx1"/>
                </a:solidFill>
                <a:effectLst/>
                <a:latin typeface="Arial" panose="020B0604020202020204" pitchFamily="34" charset="0"/>
                <a:ea typeface="宋体" panose="02010600030101010101" pitchFamily="2" charset="-122"/>
              </a:rPr>
              <a:t>  - fb </a:t>
            </a:r>
            <a:r>
              <a:rPr lang="en-US" sz="1200" b="0" i="0" u="none" kern="1200" baseline="0" dirty="0" err="1" smtClean="0">
                <a:solidFill>
                  <a:schemeClr val="tx1"/>
                </a:solidFill>
                <a:effectLst/>
                <a:latin typeface="Arial" panose="020B0604020202020204" pitchFamily="34" charset="0"/>
                <a:ea typeface="宋体" panose="02010600030101010101" pitchFamily="2" charset="-122"/>
              </a:rPr>
              <a:t>Nguyễn</a:t>
            </a:r>
            <a:r>
              <a:rPr lang="en-US" sz="1200" b="0" i="0" u="none" kern="1200" baseline="0" dirty="0" smtClean="0">
                <a:solidFill>
                  <a:schemeClr val="tx1"/>
                </a:solidFill>
                <a:effectLst/>
                <a:latin typeface="Arial" panose="020B0604020202020204" pitchFamily="34" charset="0"/>
                <a:ea typeface="宋体" panose="02010600030101010101" pitchFamily="2" charset="-122"/>
              </a:rPr>
              <a:t> </a:t>
            </a:r>
            <a:r>
              <a:rPr lang="en-US" sz="1200" b="0" i="0" u="none" kern="1200" baseline="0" dirty="0" err="1" smtClean="0">
                <a:solidFill>
                  <a:schemeClr val="tx1"/>
                </a:solidFill>
                <a:effectLst/>
                <a:latin typeface="Arial" panose="020B0604020202020204" pitchFamily="34" charset="0"/>
                <a:ea typeface="宋体" panose="02010600030101010101" pitchFamily="2" charset="-122"/>
              </a:rPr>
              <a:t>Nhâm</a:t>
            </a:r>
            <a:r>
              <a:rPr lang="en-US" sz="1200" b="0"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smtClean="0">
                <a:solidFill>
                  <a:schemeClr val="tx1"/>
                </a:solidFill>
                <a:effectLst/>
                <a:latin typeface="Arial" panose="020B0604020202020204" pitchFamily="34" charset="0"/>
                <a:ea typeface="宋体" panose="02010600030101010101" pitchFamily="2" charset="-122"/>
              </a:rPr>
              <a:t>0981.713.891</a:t>
            </a:r>
            <a:endParaRPr lang="en-US" sz="1200" b="0" i="0" u="none" kern="1200" baseline="0" dirty="0" smtClean="0">
              <a:solidFill>
                <a:schemeClr val="tx1"/>
              </a:solidFill>
              <a:effectLst/>
              <a:latin typeface="Arial" panose="020B0604020202020204" pitchFamily="34" charset="0"/>
              <a:ea typeface="宋体" panose="02010600030101010101" pitchFamily="2" charset="-122"/>
            </a:endParaRP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20</a:t>
            </a:fld>
            <a:endParaRPr lang="zh-CN" sz="1200" dirty="0"/>
          </a:p>
        </p:txBody>
      </p:sp>
    </p:spTree>
    <p:extLst>
      <p:ext uri="{BB962C8B-B14F-4D97-AF65-F5344CB8AC3E}">
        <p14:creationId xmlns:p14="http://schemas.microsoft.com/office/powerpoint/2010/main" val="4175374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21</a:t>
            </a:fld>
            <a:endParaRPr lang="zh-CN" sz="1200" dirty="0"/>
          </a:p>
        </p:txBody>
      </p:sp>
    </p:spTree>
    <p:extLst>
      <p:ext uri="{BB962C8B-B14F-4D97-AF65-F5344CB8AC3E}">
        <p14:creationId xmlns:p14="http://schemas.microsoft.com/office/powerpoint/2010/main" val="41848408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marL="0" marR="0" lvl="0" indent="0" algn="l" defTabSz="914400" eaLnBrk="1" fontAlgn="base" latinLnBrk="0" hangingPunct="1">
              <a:lnSpc>
                <a:spcPct val="100000"/>
              </a:lnSpc>
              <a:spcBef>
                <a:spcPct val="30000"/>
              </a:spcBef>
              <a:spcAft>
                <a:spcPct val="0"/>
              </a:spcAft>
              <a:buClrTx/>
              <a:buSzTx/>
              <a:buFontTx/>
              <a:buNone/>
              <a:tabLst/>
              <a:defRPr/>
            </a:pPr>
            <a:r>
              <a:rPr lang="en-US" sz="1200" b="1" i="0" u="none" kern="1200" baseline="0" dirty="0" err="1" smtClean="0">
                <a:solidFill>
                  <a:schemeClr val="tx1"/>
                </a:solidFill>
                <a:effectLst/>
                <a:latin typeface="Arial" panose="020B0604020202020204" pitchFamily="34" charset="0"/>
                <a:ea typeface="宋体" panose="02010600030101010101" pitchFamily="2" charset="-122"/>
              </a:rPr>
              <a:t>Giáo</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án</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đã</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được</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đăng</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ký</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bản</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quyền</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Nguyễn</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Nhâm</a:t>
            </a:r>
            <a:r>
              <a:rPr lang="en-US" sz="1200" b="1" i="0" u="none" kern="1200" baseline="0" dirty="0" smtClean="0">
                <a:solidFill>
                  <a:schemeClr val="tx1"/>
                </a:solidFill>
                <a:effectLst/>
                <a:latin typeface="Arial" panose="020B0604020202020204" pitchFamily="34" charset="0"/>
                <a:ea typeface="宋体" panose="02010600030101010101" pitchFamily="2" charset="-122"/>
              </a:rPr>
              <a:t>- 0981.713.891</a:t>
            </a:r>
            <a:endParaRPr lang="en-US" sz="1200" b="0" i="0" u="none" kern="1200" baseline="0" dirty="0" smtClean="0">
              <a:solidFill>
                <a:schemeClr val="tx1"/>
              </a:solidFill>
              <a:effectLst/>
              <a:latin typeface="Arial" panose="020B0604020202020204" pitchFamily="34" charset="0"/>
              <a:ea typeface="宋体" panose="02010600030101010101" pitchFamily="2" charset="-122"/>
            </a:endParaRP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22</a:t>
            </a:fld>
            <a:endParaRPr lang="zh-CN" sz="1200" dirty="0"/>
          </a:p>
        </p:txBody>
      </p:sp>
    </p:spTree>
    <p:extLst>
      <p:ext uri="{BB962C8B-B14F-4D97-AF65-F5344CB8AC3E}">
        <p14:creationId xmlns:p14="http://schemas.microsoft.com/office/powerpoint/2010/main" val="3675471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eaLnBrk="1" fontAlgn="base" latinLnBrk="0" hangingPunct="1">
              <a:lnSpc>
                <a:spcPct val="100000"/>
              </a:lnSpc>
              <a:spcBef>
                <a:spcPct val="30000"/>
              </a:spcBef>
              <a:spcAft>
                <a:spcPct val="0"/>
              </a:spcAft>
              <a:buClrTx/>
              <a:buSzTx/>
              <a:buFontTx/>
              <a:buNone/>
              <a:tabLst/>
              <a:defRPr/>
            </a:pPr>
            <a:r>
              <a:rPr lang="en-US" sz="1200" b="1" i="0" u="none" kern="1200" baseline="0" dirty="0" err="1" smtClean="0">
                <a:solidFill>
                  <a:schemeClr val="tx1"/>
                </a:solidFill>
                <a:effectLst/>
                <a:latin typeface="Arial" panose="020B0604020202020204" pitchFamily="34" charset="0"/>
                <a:ea typeface="宋体" panose="02010600030101010101" pitchFamily="2" charset="-122"/>
              </a:rPr>
              <a:t>Giáo</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án</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đã</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được</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đăng</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ký</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bản</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quyền</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Nguyễn</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Nhâm</a:t>
            </a:r>
            <a:r>
              <a:rPr lang="en-US" sz="1200" b="1" i="0" u="none" kern="1200" baseline="0" dirty="0" smtClean="0">
                <a:solidFill>
                  <a:schemeClr val="tx1"/>
                </a:solidFill>
                <a:effectLst/>
                <a:latin typeface="Arial" panose="020B0604020202020204" pitchFamily="34" charset="0"/>
                <a:ea typeface="宋体" panose="02010600030101010101" pitchFamily="2" charset="-122"/>
              </a:rPr>
              <a:t>- 0981.713.891</a:t>
            </a:r>
            <a:endParaRPr lang="en-US" sz="1200" b="0" i="0" u="none" kern="1200" baseline="0" dirty="0" smtClean="0">
              <a:solidFill>
                <a:schemeClr val="tx1"/>
              </a:solidFill>
              <a:effectLst/>
              <a:latin typeface="Arial" panose="020B0604020202020204" pitchFamily="34" charset="0"/>
              <a:ea typeface="宋体" panose="02010600030101010101" pitchFamily="2" charset="-122"/>
            </a:endParaRPr>
          </a:p>
        </p:txBody>
      </p:sp>
      <p:sp>
        <p:nvSpPr>
          <p:cNvPr id="4" name="Slide Number Placeholder 3"/>
          <p:cNvSpPr>
            <a:spLocks noGrp="1"/>
          </p:cNvSpPr>
          <p:nvPr>
            <p:ph type="sldNum" sz="quarter" idx="10"/>
          </p:nvPr>
        </p:nvSpPr>
        <p:spPr/>
        <p:txBody>
          <a:bodyPr/>
          <a:lstStyle/>
          <a:p>
            <a:pPr lvl="0" algn="r"/>
            <a:fld id="{9A0DB2DC-4C9A-4742-B13C-FB6460FD3503}" type="slidenum">
              <a:rPr lang="en-US" altLang="zh-CN" sz="1200" smtClean="0"/>
              <a:t>23</a:t>
            </a:fld>
            <a:endParaRPr lang="zh-CN" sz="1200" dirty="0"/>
          </a:p>
        </p:txBody>
      </p:sp>
    </p:spTree>
    <p:extLst>
      <p:ext uri="{BB962C8B-B14F-4D97-AF65-F5344CB8AC3E}">
        <p14:creationId xmlns:p14="http://schemas.microsoft.com/office/powerpoint/2010/main" val="941530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eaLnBrk="1" fontAlgn="base" latinLnBrk="0" hangingPunct="1">
              <a:lnSpc>
                <a:spcPct val="100000"/>
              </a:lnSpc>
              <a:spcBef>
                <a:spcPct val="30000"/>
              </a:spcBef>
              <a:spcAft>
                <a:spcPct val="0"/>
              </a:spcAft>
              <a:buClrTx/>
              <a:buSzTx/>
              <a:buFontTx/>
              <a:buNone/>
              <a:tabLst/>
              <a:defRPr/>
            </a:pPr>
            <a:r>
              <a:rPr lang="en-US" sz="1200" b="1" i="0" u="none" kern="1200" baseline="0" dirty="0" err="1" smtClean="0">
                <a:solidFill>
                  <a:schemeClr val="tx1"/>
                </a:solidFill>
                <a:effectLst/>
                <a:latin typeface="Arial" panose="020B0604020202020204" pitchFamily="34" charset="0"/>
                <a:ea typeface="宋体" panose="02010600030101010101" pitchFamily="2" charset="-122"/>
              </a:rPr>
              <a:t>Giáo</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án</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đã</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được</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đăng</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ký</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bản</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quyền</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Nguyễn</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Nhâm</a:t>
            </a:r>
            <a:r>
              <a:rPr lang="en-US" sz="1200" b="1" i="0" u="none" kern="1200" baseline="0" dirty="0" smtClean="0">
                <a:solidFill>
                  <a:schemeClr val="tx1"/>
                </a:solidFill>
                <a:effectLst/>
                <a:latin typeface="Arial" panose="020B0604020202020204" pitchFamily="34" charset="0"/>
                <a:ea typeface="宋体" panose="02010600030101010101" pitchFamily="2" charset="-122"/>
              </a:rPr>
              <a:t>- 0981.713.891</a:t>
            </a:r>
            <a:endParaRPr lang="en-US" sz="1200" b="0" i="0" u="none" kern="1200" baseline="0" dirty="0" smtClean="0">
              <a:solidFill>
                <a:schemeClr val="tx1"/>
              </a:solidFill>
              <a:effectLst/>
              <a:latin typeface="Arial" panose="020B0604020202020204" pitchFamily="34" charset="0"/>
              <a:ea typeface="宋体" panose="02010600030101010101" pitchFamily="2" charset="-122"/>
            </a:endParaRPr>
          </a:p>
          <a:p>
            <a:endParaRPr lang="en-US" dirty="0"/>
          </a:p>
        </p:txBody>
      </p:sp>
      <p:sp>
        <p:nvSpPr>
          <p:cNvPr id="4" name="Slide Number Placeholder 3"/>
          <p:cNvSpPr>
            <a:spLocks noGrp="1"/>
          </p:cNvSpPr>
          <p:nvPr>
            <p:ph type="sldNum" sz="quarter" idx="10"/>
          </p:nvPr>
        </p:nvSpPr>
        <p:spPr/>
        <p:txBody>
          <a:bodyPr/>
          <a:lstStyle/>
          <a:p>
            <a:pPr lvl="0" algn="r"/>
            <a:fld id="{9A0DB2DC-4C9A-4742-B13C-FB6460FD3503}" type="slidenum">
              <a:rPr lang="en-US" altLang="zh-CN" sz="1200" smtClean="0"/>
              <a:t>25</a:t>
            </a:fld>
            <a:endParaRPr lang="zh-CN" sz="1200" dirty="0"/>
          </a:p>
        </p:txBody>
      </p:sp>
    </p:spTree>
    <p:extLst>
      <p:ext uri="{BB962C8B-B14F-4D97-AF65-F5344CB8AC3E}">
        <p14:creationId xmlns:p14="http://schemas.microsoft.com/office/powerpoint/2010/main" val="742054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26</a:t>
            </a:fld>
            <a:endParaRPr lang="zh-CN" sz="1200" dirty="0"/>
          </a:p>
        </p:txBody>
      </p:sp>
    </p:spTree>
    <p:extLst>
      <p:ext uri="{BB962C8B-B14F-4D97-AF65-F5344CB8AC3E}">
        <p14:creationId xmlns:p14="http://schemas.microsoft.com/office/powerpoint/2010/main" val="26150272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27</a:t>
            </a:fld>
            <a:endParaRPr lang="zh-CN" sz="1200" dirty="0"/>
          </a:p>
        </p:txBody>
      </p:sp>
    </p:spTree>
    <p:extLst>
      <p:ext uri="{BB962C8B-B14F-4D97-AF65-F5344CB8AC3E}">
        <p14:creationId xmlns:p14="http://schemas.microsoft.com/office/powerpoint/2010/main" val="3087837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53249"/>
          <p:cNvSpPr>
            <a:spLocks noGrp="1" noRot="1" noChangeAspect="1" noTextEdit="1"/>
          </p:cNvSpPr>
          <p:nvPr>
            <p:ph type="sldImg"/>
          </p:nvPr>
        </p:nvSpPr>
        <p:spPr>
          <a:ln/>
        </p:spPr>
      </p:sp>
      <p:sp>
        <p:nvSpPr>
          <p:cNvPr id="53251" name="文本占位符 53250"/>
          <p:cNvSpPr>
            <a:spLocks noGrp="1"/>
          </p:cNvSpPr>
          <p:nvPr>
            <p:ph type="body" idx="1"/>
          </p:nvPr>
        </p:nvSpPr>
        <p:spPr>
          <a:ln/>
        </p:spPr>
        <p:txBody>
          <a:bodyPr/>
          <a:lstStyle/>
          <a:p>
            <a:pPr marL="0" marR="0" lvl="0" indent="0" algn="l" defTabSz="914400" eaLnBrk="1" fontAlgn="base" latinLnBrk="0" hangingPunct="1">
              <a:lnSpc>
                <a:spcPct val="100000"/>
              </a:lnSpc>
              <a:spcBef>
                <a:spcPct val="30000"/>
              </a:spcBef>
              <a:spcAft>
                <a:spcPct val="0"/>
              </a:spcAft>
              <a:buClrTx/>
              <a:buSzTx/>
              <a:buFontTx/>
              <a:buNone/>
              <a:tabLst/>
              <a:defRPr/>
            </a:pPr>
            <a:r>
              <a:rPr lang="en-US" sz="1200" b="1" i="0" u="none" kern="1200" baseline="0" dirty="0" err="1" smtClean="0">
                <a:solidFill>
                  <a:schemeClr val="tx1"/>
                </a:solidFill>
                <a:effectLst/>
                <a:latin typeface="Arial" panose="020B0604020202020204" pitchFamily="34" charset="0"/>
                <a:ea typeface="宋体" panose="02010600030101010101" pitchFamily="2" charset="-122"/>
              </a:rPr>
              <a:t>Giáo</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án</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đã</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được</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đăng</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ký</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bản</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quyền</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Nguyễn</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Nhâm</a:t>
            </a:r>
            <a:r>
              <a:rPr lang="en-US" sz="1200" b="1" i="0" u="none" kern="1200" baseline="0" dirty="0" smtClean="0">
                <a:solidFill>
                  <a:schemeClr val="tx1"/>
                </a:solidFill>
                <a:effectLst/>
                <a:latin typeface="Arial" panose="020B0604020202020204" pitchFamily="34" charset="0"/>
                <a:ea typeface="宋体" panose="02010600030101010101" pitchFamily="2" charset="-122"/>
              </a:rPr>
              <a:t>- 0981.713.891</a:t>
            </a:r>
            <a:endParaRPr lang="en-US" sz="1200" b="0" i="0" u="none" kern="1200" baseline="0" dirty="0" smtClean="0">
              <a:solidFill>
                <a:schemeClr val="tx1"/>
              </a:solidFill>
              <a:effectLst/>
              <a:latin typeface="Arial" panose="020B0604020202020204" pitchFamily="34" charset="0"/>
              <a:ea typeface="宋体" panose="02010600030101010101" pitchFamily="2" charset="-122"/>
            </a:endParaRP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28</a:t>
            </a:fld>
            <a:endParaRPr lang="zh-CN" sz="1200" dirty="0"/>
          </a:p>
        </p:txBody>
      </p:sp>
    </p:spTree>
    <p:extLst>
      <p:ext uri="{BB962C8B-B14F-4D97-AF65-F5344CB8AC3E}">
        <p14:creationId xmlns:p14="http://schemas.microsoft.com/office/powerpoint/2010/main" val="9123698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29</a:t>
            </a:fld>
            <a:endParaRPr lang="zh-CN" sz="1200" dirty="0"/>
          </a:p>
        </p:txBody>
      </p:sp>
    </p:spTree>
    <p:extLst>
      <p:ext uri="{BB962C8B-B14F-4D97-AF65-F5344CB8AC3E}">
        <p14:creationId xmlns:p14="http://schemas.microsoft.com/office/powerpoint/2010/main" val="32422175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81921"/>
          <p:cNvSpPr>
            <a:spLocks noGrp="1" noRot="1" noChangeAspect="1" noTextEdit="1"/>
          </p:cNvSpPr>
          <p:nvPr>
            <p:ph type="sldImg"/>
          </p:nvPr>
        </p:nvSpPr>
        <p:spPr>
          <a:ln/>
        </p:spPr>
      </p:sp>
      <p:sp>
        <p:nvSpPr>
          <p:cNvPr id="81923" name="文本占位符 81922"/>
          <p:cNvSpPr>
            <a:spLocks noGrp="1"/>
          </p:cNvSpPr>
          <p:nvPr>
            <p:ph type="body" idx="1"/>
          </p:nvPr>
        </p:nvSpPr>
        <p:spPr>
          <a:ln/>
        </p:spPr>
        <p:txBody>
          <a:bodyPr/>
          <a:lstStyle/>
          <a:p>
            <a:pPr marL="0" marR="0" lvl="0" indent="0" algn="l" defTabSz="914400" eaLnBrk="1" fontAlgn="base" latinLnBrk="0" hangingPunct="1">
              <a:lnSpc>
                <a:spcPct val="100000"/>
              </a:lnSpc>
              <a:spcBef>
                <a:spcPct val="30000"/>
              </a:spcBef>
              <a:spcAft>
                <a:spcPct val="0"/>
              </a:spcAft>
              <a:buClrTx/>
              <a:buSzTx/>
              <a:buFontTx/>
              <a:buNone/>
              <a:tabLst/>
              <a:defRPr/>
            </a:pPr>
            <a:r>
              <a:rPr lang="en-US" sz="1200" b="1" i="0" u="none" kern="1200" baseline="0" dirty="0" err="1" smtClean="0">
                <a:solidFill>
                  <a:schemeClr val="tx1"/>
                </a:solidFill>
                <a:effectLst/>
                <a:latin typeface="Arial" panose="020B0604020202020204" pitchFamily="34" charset="0"/>
                <a:ea typeface="宋体" panose="02010600030101010101" pitchFamily="2" charset="-122"/>
              </a:rPr>
              <a:t>Giáo</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án</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đã</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được</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đăng</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ký</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bản</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quyền</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Nguyễn</a:t>
            </a:r>
            <a:r>
              <a:rPr lang="en-US" sz="1200" b="1"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err="1" smtClean="0">
                <a:solidFill>
                  <a:schemeClr val="tx1"/>
                </a:solidFill>
                <a:effectLst/>
                <a:latin typeface="Arial" panose="020B0604020202020204" pitchFamily="34" charset="0"/>
                <a:ea typeface="宋体" panose="02010600030101010101" pitchFamily="2" charset="-122"/>
              </a:rPr>
              <a:t>Nhâm</a:t>
            </a:r>
            <a:r>
              <a:rPr lang="en-US" sz="1200" b="1" i="0" u="none" kern="1200" baseline="0" smtClean="0">
                <a:solidFill>
                  <a:schemeClr val="tx1"/>
                </a:solidFill>
                <a:effectLst/>
                <a:latin typeface="Arial" panose="020B0604020202020204" pitchFamily="34" charset="0"/>
                <a:ea typeface="宋体" panose="02010600030101010101" pitchFamily="2" charset="-122"/>
              </a:rPr>
              <a:t>- 0981.713.891</a:t>
            </a:r>
            <a:endParaRPr lang="en-US" sz="1200" b="0" i="0" u="none" kern="1200" baseline="0" smtClean="0">
              <a:solidFill>
                <a:schemeClr val="tx1"/>
              </a:solidFill>
              <a:effectLst/>
              <a:latin typeface="Arial" panose="020B0604020202020204" pitchFamily="34" charset="0"/>
              <a:ea typeface="宋体" panose="02010600030101010101" pitchFamily="2" charset="-122"/>
            </a:endParaRP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30</a:t>
            </a:fld>
            <a:endParaRPr lang="zh-CN" sz="1200" dirty="0"/>
          </a:p>
        </p:txBody>
      </p:sp>
    </p:spTree>
    <p:extLst>
      <p:ext uri="{BB962C8B-B14F-4D97-AF65-F5344CB8AC3E}">
        <p14:creationId xmlns:p14="http://schemas.microsoft.com/office/powerpoint/2010/main" val="180430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eaLnBrk="1" fontAlgn="base" latinLnBrk="0" hangingPunct="1">
              <a:lnSpc>
                <a:spcPct val="100000"/>
              </a:lnSpc>
              <a:spcBef>
                <a:spcPct val="30000"/>
              </a:spcBef>
              <a:spcAft>
                <a:spcPct val="0"/>
              </a:spcAft>
              <a:buClrTx/>
              <a:buSzTx/>
              <a:buFontTx/>
              <a:buNone/>
              <a:tabLst/>
              <a:defRPr/>
            </a:pPr>
            <a:r>
              <a:rPr lang="en-US" sz="1200" b="0" i="0" u="sng" kern="1200" baseline="0" dirty="0" smtClean="0">
                <a:solidFill>
                  <a:schemeClr val="tx1"/>
                </a:solidFill>
                <a:effectLst/>
                <a:latin typeface="Arial" panose="020B0604020202020204" pitchFamily="34" charset="0"/>
                <a:ea typeface="宋体" panose="02010600030101010101" pitchFamily="2" charset="-122"/>
                <a:hlinkClick r:id="rId3"/>
              </a:rPr>
              <a:t>https://www.facebook.com/baokefb</a:t>
            </a:r>
            <a:r>
              <a:rPr lang="en-US" sz="1200" b="0" i="0" u="none" kern="1200" baseline="0" dirty="0" smtClean="0">
                <a:solidFill>
                  <a:schemeClr val="tx1"/>
                </a:solidFill>
                <a:effectLst/>
                <a:latin typeface="Arial" panose="020B0604020202020204" pitchFamily="34" charset="0"/>
                <a:ea typeface="宋体" panose="02010600030101010101" pitchFamily="2" charset="-122"/>
              </a:rPr>
              <a:t>  - fb </a:t>
            </a:r>
            <a:r>
              <a:rPr lang="en-US" sz="1200" b="0" i="0" u="none" kern="1200" baseline="0" dirty="0" err="1" smtClean="0">
                <a:solidFill>
                  <a:schemeClr val="tx1"/>
                </a:solidFill>
                <a:effectLst/>
                <a:latin typeface="Arial" panose="020B0604020202020204" pitchFamily="34" charset="0"/>
                <a:ea typeface="宋体" panose="02010600030101010101" pitchFamily="2" charset="-122"/>
              </a:rPr>
              <a:t>Nguyễn</a:t>
            </a:r>
            <a:r>
              <a:rPr lang="en-US" sz="1200" b="0" i="0" u="none" kern="1200" baseline="0" dirty="0" smtClean="0">
                <a:solidFill>
                  <a:schemeClr val="tx1"/>
                </a:solidFill>
                <a:effectLst/>
                <a:latin typeface="Arial" panose="020B0604020202020204" pitchFamily="34" charset="0"/>
                <a:ea typeface="宋体" panose="02010600030101010101" pitchFamily="2" charset="-122"/>
              </a:rPr>
              <a:t> </a:t>
            </a:r>
            <a:r>
              <a:rPr lang="en-US" sz="1200" b="0" i="0" u="none" kern="1200" baseline="0" dirty="0" err="1" smtClean="0">
                <a:solidFill>
                  <a:schemeClr val="tx1"/>
                </a:solidFill>
                <a:effectLst/>
                <a:latin typeface="Arial" panose="020B0604020202020204" pitchFamily="34" charset="0"/>
                <a:ea typeface="宋体" panose="02010600030101010101" pitchFamily="2" charset="-122"/>
              </a:rPr>
              <a:t>Nhâm</a:t>
            </a:r>
            <a:r>
              <a:rPr lang="en-US" sz="1200" b="0"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smtClean="0">
                <a:solidFill>
                  <a:schemeClr val="tx1"/>
                </a:solidFill>
                <a:effectLst/>
                <a:latin typeface="Arial" panose="020B0604020202020204" pitchFamily="34" charset="0"/>
                <a:ea typeface="宋体" panose="02010600030101010101" pitchFamily="2" charset="-122"/>
              </a:rPr>
              <a:t>0981.713.891</a:t>
            </a:r>
            <a:endParaRPr lang="en-US" sz="1200" b="0" i="0" u="none" kern="1200" baseline="0" dirty="0" smtClean="0">
              <a:solidFill>
                <a:schemeClr val="tx1"/>
              </a:solidFill>
              <a:effectLst/>
              <a:latin typeface="Arial" panose="020B0604020202020204" pitchFamily="34" charset="0"/>
              <a:ea typeface="宋体" panose="02010600030101010101" pitchFamily="2" charset="-122"/>
            </a:endParaRPr>
          </a:p>
          <a:p>
            <a:endParaRPr lang="en-US" dirty="0"/>
          </a:p>
        </p:txBody>
      </p:sp>
      <p:sp>
        <p:nvSpPr>
          <p:cNvPr id="4" name="Slide Number Placeholder 3"/>
          <p:cNvSpPr>
            <a:spLocks noGrp="1"/>
          </p:cNvSpPr>
          <p:nvPr>
            <p:ph type="sldNum" sz="quarter" idx="10"/>
          </p:nvPr>
        </p:nvSpPr>
        <p:spPr/>
        <p:txBody>
          <a:bodyPr/>
          <a:lstStyle/>
          <a:p>
            <a:pPr lvl="0" algn="r"/>
            <a:fld id="{9A0DB2DC-4C9A-4742-B13C-FB6460FD3503}" type="slidenum">
              <a:rPr lang="en-US" altLang="zh-CN" sz="1200" smtClean="0"/>
              <a:t>3</a:t>
            </a:fld>
            <a:endParaRPr lang="zh-CN" sz="1200" dirty="0"/>
          </a:p>
        </p:txBody>
      </p:sp>
    </p:spTree>
    <p:extLst>
      <p:ext uri="{BB962C8B-B14F-4D97-AF65-F5344CB8AC3E}">
        <p14:creationId xmlns:p14="http://schemas.microsoft.com/office/powerpoint/2010/main" val="23883645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51201"/>
          <p:cNvSpPr>
            <a:spLocks noGrp="1" noRot="1" noChangeAspect="1" noTextEdit="1"/>
          </p:cNvSpPr>
          <p:nvPr>
            <p:ph type="sldImg"/>
          </p:nvPr>
        </p:nvSpPr>
        <p:spPr>
          <a:ln/>
        </p:spPr>
      </p:sp>
      <p:sp>
        <p:nvSpPr>
          <p:cNvPr id="51203" name="文本占位符 5120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31</a:t>
            </a:fld>
            <a:endParaRPr lang="zh-CN" sz="1200" dirty="0"/>
          </a:p>
        </p:txBody>
      </p:sp>
    </p:spTree>
    <p:extLst>
      <p:ext uri="{BB962C8B-B14F-4D97-AF65-F5344CB8AC3E}">
        <p14:creationId xmlns:p14="http://schemas.microsoft.com/office/powerpoint/2010/main" val="32888914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29697"/>
          <p:cNvSpPr>
            <a:spLocks noGrp="1" noRot="1" noChangeAspect="1" noTextEdit="1"/>
          </p:cNvSpPr>
          <p:nvPr>
            <p:ph type="sldImg"/>
          </p:nvPr>
        </p:nvSpPr>
        <p:spPr>
          <a:ln/>
        </p:spPr>
      </p:sp>
      <p:sp>
        <p:nvSpPr>
          <p:cNvPr id="29699" name="文本占位符 296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32</a:t>
            </a:fld>
            <a:endParaRPr lang="zh-CN" sz="1200" dirty="0"/>
          </a:p>
        </p:txBody>
      </p:sp>
    </p:spTree>
    <p:extLst>
      <p:ext uri="{BB962C8B-B14F-4D97-AF65-F5344CB8AC3E}">
        <p14:creationId xmlns:p14="http://schemas.microsoft.com/office/powerpoint/2010/main" val="26273148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22529"/>
          <p:cNvSpPr>
            <a:spLocks noGrp="1" noRot="1" noChangeAspect="1" noTextEdit="1"/>
          </p:cNvSpPr>
          <p:nvPr>
            <p:ph type="sldImg"/>
          </p:nvPr>
        </p:nvSpPr>
        <p:spPr>
          <a:ln/>
        </p:spPr>
      </p:sp>
      <p:sp>
        <p:nvSpPr>
          <p:cNvPr id="22531" name="文本占位符 2253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33</a:t>
            </a:fld>
            <a:endParaRPr lang="zh-CN" sz="1200" dirty="0"/>
          </a:p>
        </p:txBody>
      </p:sp>
    </p:spTree>
    <p:extLst>
      <p:ext uri="{BB962C8B-B14F-4D97-AF65-F5344CB8AC3E}">
        <p14:creationId xmlns:p14="http://schemas.microsoft.com/office/powerpoint/2010/main" val="25149096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22529"/>
          <p:cNvSpPr>
            <a:spLocks noGrp="1" noRot="1" noChangeAspect="1" noTextEdit="1"/>
          </p:cNvSpPr>
          <p:nvPr>
            <p:ph type="sldImg"/>
          </p:nvPr>
        </p:nvSpPr>
        <p:spPr>
          <a:ln/>
        </p:spPr>
      </p:sp>
      <p:sp>
        <p:nvSpPr>
          <p:cNvPr id="22531" name="文本占位符 2253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34</a:t>
            </a:fld>
            <a:endParaRPr lang="zh-CN" sz="1200" dirty="0"/>
          </a:p>
        </p:txBody>
      </p:sp>
    </p:spTree>
    <p:extLst>
      <p:ext uri="{BB962C8B-B14F-4D97-AF65-F5344CB8AC3E}">
        <p14:creationId xmlns:p14="http://schemas.microsoft.com/office/powerpoint/2010/main" val="32274627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35</a:t>
            </a:fld>
            <a:endParaRPr lang="zh-CN" sz="1200" dirty="0"/>
          </a:p>
        </p:txBody>
      </p:sp>
    </p:spTree>
    <p:extLst>
      <p:ext uri="{BB962C8B-B14F-4D97-AF65-F5344CB8AC3E}">
        <p14:creationId xmlns:p14="http://schemas.microsoft.com/office/powerpoint/2010/main" val="25168253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36</a:t>
            </a:fld>
            <a:endParaRPr lang="zh-CN" sz="1200" dirty="0"/>
          </a:p>
        </p:txBody>
      </p:sp>
    </p:spTree>
    <p:extLst>
      <p:ext uri="{BB962C8B-B14F-4D97-AF65-F5344CB8AC3E}">
        <p14:creationId xmlns:p14="http://schemas.microsoft.com/office/powerpoint/2010/main" val="12751582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37</a:t>
            </a:fld>
            <a:endParaRPr lang="zh-CN" sz="1200" dirty="0"/>
          </a:p>
        </p:txBody>
      </p:sp>
    </p:spTree>
    <p:extLst>
      <p:ext uri="{BB962C8B-B14F-4D97-AF65-F5344CB8AC3E}">
        <p14:creationId xmlns:p14="http://schemas.microsoft.com/office/powerpoint/2010/main" val="37378502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26625"/>
          <p:cNvSpPr>
            <a:spLocks noGrp="1" noRot="1" noChangeAspect="1" noTextEdit="1"/>
          </p:cNvSpPr>
          <p:nvPr>
            <p:ph type="sldImg"/>
          </p:nvPr>
        </p:nvSpPr>
        <p:spPr>
          <a:ln/>
        </p:spPr>
      </p:sp>
      <p:sp>
        <p:nvSpPr>
          <p:cNvPr id="26627" name="文本占位符 2662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38</a:t>
            </a:fld>
            <a:endParaRPr lang="zh-CN" sz="1200" dirty="0"/>
          </a:p>
        </p:txBody>
      </p:sp>
    </p:spTree>
    <p:extLst>
      <p:ext uri="{BB962C8B-B14F-4D97-AF65-F5344CB8AC3E}">
        <p14:creationId xmlns:p14="http://schemas.microsoft.com/office/powerpoint/2010/main" val="4255425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28673"/>
          <p:cNvSpPr>
            <a:spLocks noGrp="1" noRot="1" noChangeAspect="1" noTextEdit="1"/>
          </p:cNvSpPr>
          <p:nvPr>
            <p:ph type="sldImg"/>
          </p:nvPr>
        </p:nvSpPr>
        <p:spPr>
          <a:ln/>
        </p:spPr>
      </p:sp>
      <p:sp>
        <p:nvSpPr>
          <p:cNvPr id="28675" name="文本占位符 286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39</a:t>
            </a:fld>
            <a:endParaRPr lang="zh-CN" sz="1200" dirty="0"/>
          </a:p>
        </p:txBody>
      </p:sp>
    </p:spTree>
    <p:extLst>
      <p:ext uri="{BB962C8B-B14F-4D97-AF65-F5344CB8AC3E}">
        <p14:creationId xmlns:p14="http://schemas.microsoft.com/office/powerpoint/2010/main" val="38065214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62465"/>
          <p:cNvSpPr>
            <a:spLocks noGrp="1" noRot="1" noChangeAspect="1" noTextEdit="1"/>
          </p:cNvSpPr>
          <p:nvPr>
            <p:ph type="sldImg"/>
          </p:nvPr>
        </p:nvSpPr>
        <p:spPr>
          <a:ln/>
        </p:spPr>
      </p:sp>
      <p:sp>
        <p:nvSpPr>
          <p:cNvPr id="62467" name="文本占位符 6246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40</a:t>
            </a:fld>
            <a:endParaRPr lang="zh-CN" sz="1200" dirty="0"/>
          </a:p>
        </p:txBody>
      </p:sp>
    </p:spTree>
    <p:extLst>
      <p:ext uri="{BB962C8B-B14F-4D97-AF65-F5344CB8AC3E}">
        <p14:creationId xmlns:p14="http://schemas.microsoft.com/office/powerpoint/2010/main" val="2804638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82945"/>
          <p:cNvSpPr>
            <a:spLocks noGrp="1" noRot="1" noChangeAspect="1" noTextEdit="1"/>
          </p:cNvSpPr>
          <p:nvPr>
            <p:ph type="sldImg"/>
          </p:nvPr>
        </p:nvSpPr>
        <p:spPr>
          <a:ln/>
        </p:spPr>
      </p:sp>
      <p:sp>
        <p:nvSpPr>
          <p:cNvPr id="82947" name="文本占位符 829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a:t>
            </a:fld>
            <a:endParaRPr lang="zh-CN" sz="1200" dirty="0"/>
          </a:p>
        </p:txBody>
      </p:sp>
    </p:spTree>
    <p:extLst>
      <p:ext uri="{BB962C8B-B14F-4D97-AF65-F5344CB8AC3E}">
        <p14:creationId xmlns:p14="http://schemas.microsoft.com/office/powerpoint/2010/main" val="3141592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幻灯片图像占位符 86017"/>
          <p:cNvSpPr>
            <a:spLocks noGrp="1" noRot="1" noChangeAspect="1" noTextEdit="1"/>
          </p:cNvSpPr>
          <p:nvPr>
            <p:ph type="sldImg"/>
          </p:nvPr>
        </p:nvSpPr>
        <p:spPr>
          <a:ln/>
        </p:spPr>
      </p:sp>
      <p:sp>
        <p:nvSpPr>
          <p:cNvPr id="86019" name="文本占位符 8601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41</a:t>
            </a:fld>
            <a:endParaRPr lang="zh-CN" sz="1200" dirty="0"/>
          </a:p>
        </p:txBody>
      </p:sp>
    </p:spTree>
    <p:extLst>
      <p:ext uri="{BB962C8B-B14F-4D97-AF65-F5344CB8AC3E}">
        <p14:creationId xmlns:p14="http://schemas.microsoft.com/office/powerpoint/2010/main" val="586399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20481"/>
          <p:cNvSpPr>
            <a:spLocks noGrp="1" noRot="1" noChangeAspect="1" noTextEdit="1"/>
          </p:cNvSpPr>
          <p:nvPr>
            <p:ph type="sldImg"/>
          </p:nvPr>
        </p:nvSpPr>
        <p:spPr>
          <a:ln/>
        </p:spPr>
      </p:sp>
      <p:sp>
        <p:nvSpPr>
          <p:cNvPr id="20483" name="文本占位符 2048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43</a:t>
            </a:fld>
            <a:endParaRPr lang="zh-CN" sz="1200" dirty="0"/>
          </a:p>
        </p:txBody>
      </p:sp>
    </p:spTree>
    <p:extLst>
      <p:ext uri="{BB962C8B-B14F-4D97-AF65-F5344CB8AC3E}">
        <p14:creationId xmlns:p14="http://schemas.microsoft.com/office/powerpoint/2010/main" val="40564172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52225"/>
          <p:cNvSpPr>
            <a:spLocks noGrp="1" noRot="1" noChangeAspect="1" noTextEdit="1"/>
          </p:cNvSpPr>
          <p:nvPr>
            <p:ph type="sldImg"/>
          </p:nvPr>
        </p:nvSpPr>
        <p:spPr>
          <a:ln/>
        </p:spPr>
      </p:sp>
      <p:sp>
        <p:nvSpPr>
          <p:cNvPr id="52227" name="文本占位符 5222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44</a:t>
            </a:fld>
            <a:endParaRPr lang="zh-CN" sz="1200" dirty="0"/>
          </a:p>
        </p:txBody>
      </p:sp>
    </p:spTree>
    <p:extLst>
      <p:ext uri="{BB962C8B-B14F-4D97-AF65-F5344CB8AC3E}">
        <p14:creationId xmlns:p14="http://schemas.microsoft.com/office/powerpoint/2010/main" val="517218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45</a:t>
            </a:fld>
            <a:endParaRPr lang="zh-CN" sz="1200" dirty="0"/>
          </a:p>
        </p:txBody>
      </p:sp>
    </p:spTree>
    <p:extLst>
      <p:ext uri="{BB962C8B-B14F-4D97-AF65-F5344CB8AC3E}">
        <p14:creationId xmlns:p14="http://schemas.microsoft.com/office/powerpoint/2010/main" val="1507652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82945"/>
          <p:cNvSpPr>
            <a:spLocks noGrp="1" noRot="1" noChangeAspect="1" noTextEdit="1"/>
          </p:cNvSpPr>
          <p:nvPr>
            <p:ph type="sldImg"/>
          </p:nvPr>
        </p:nvSpPr>
        <p:spPr>
          <a:ln/>
        </p:spPr>
      </p:sp>
      <p:sp>
        <p:nvSpPr>
          <p:cNvPr id="82947" name="文本占位符 829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a:t>
            </a:fld>
            <a:endParaRPr lang="zh-CN" sz="1200" dirty="0"/>
          </a:p>
        </p:txBody>
      </p:sp>
    </p:spTree>
    <p:extLst>
      <p:ext uri="{BB962C8B-B14F-4D97-AF65-F5344CB8AC3E}">
        <p14:creationId xmlns:p14="http://schemas.microsoft.com/office/powerpoint/2010/main" val="4133113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82945"/>
          <p:cNvSpPr>
            <a:spLocks noGrp="1" noRot="1" noChangeAspect="1" noTextEdit="1"/>
          </p:cNvSpPr>
          <p:nvPr>
            <p:ph type="sldImg"/>
          </p:nvPr>
        </p:nvSpPr>
        <p:spPr>
          <a:ln/>
        </p:spPr>
      </p:sp>
      <p:sp>
        <p:nvSpPr>
          <p:cNvPr id="82947" name="文本占位符 829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6</a:t>
            </a:fld>
            <a:endParaRPr lang="zh-CN" sz="1200" dirty="0"/>
          </a:p>
        </p:txBody>
      </p:sp>
    </p:spTree>
    <p:extLst>
      <p:ext uri="{BB962C8B-B14F-4D97-AF65-F5344CB8AC3E}">
        <p14:creationId xmlns:p14="http://schemas.microsoft.com/office/powerpoint/2010/main" val="1672185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marL="0" marR="0" lvl="0" indent="0" algn="l" defTabSz="914400" eaLnBrk="1" fontAlgn="base" latinLnBrk="0" hangingPunct="1">
              <a:lnSpc>
                <a:spcPct val="100000"/>
              </a:lnSpc>
              <a:spcBef>
                <a:spcPct val="30000"/>
              </a:spcBef>
              <a:spcAft>
                <a:spcPct val="0"/>
              </a:spcAft>
              <a:buClrTx/>
              <a:buSzTx/>
              <a:buFontTx/>
              <a:buNone/>
              <a:tabLst/>
              <a:defRPr/>
            </a:pPr>
            <a:r>
              <a:rPr lang="en-US" sz="1200" b="0" i="0" u="sng" kern="1200" baseline="0" dirty="0" smtClean="0">
                <a:solidFill>
                  <a:schemeClr val="tx1"/>
                </a:solidFill>
                <a:effectLst/>
                <a:latin typeface="Arial" panose="020B0604020202020204" pitchFamily="34" charset="0"/>
                <a:ea typeface="宋体" panose="02010600030101010101" pitchFamily="2" charset="-122"/>
                <a:hlinkClick r:id="rId3"/>
              </a:rPr>
              <a:t>https://www.facebook.com/baokefb</a:t>
            </a:r>
            <a:r>
              <a:rPr lang="en-US" sz="1200" b="0" i="0" u="none" kern="1200" baseline="0" dirty="0" smtClean="0">
                <a:solidFill>
                  <a:schemeClr val="tx1"/>
                </a:solidFill>
                <a:effectLst/>
                <a:latin typeface="Arial" panose="020B0604020202020204" pitchFamily="34" charset="0"/>
                <a:ea typeface="宋体" panose="02010600030101010101" pitchFamily="2" charset="-122"/>
              </a:rPr>
              <a:t>  - fb </a:t>
            </a:r>
            <a:r>
              <a:rPr lang="en-US" sz="1200" b="0" i="0" u="none" kern="1200" baseline="0" dirty="0" err="1" smtClean="0">
                <a:solidFill>
                  <a:schemeClr val="tx1"/>
                </a:solidFill>
                <a:effectLst/>
                <a:latin typeface="Arial" panose="020B0604020202020204" pitchFamily="34" charset="0"/>
                <a:ea typeface="宋体" panose="02010600030101010101" pitchFamily="2" charset="-122"/>
              </a:rPr>
              <a:t>Nguyễn</a:t>
            </a:r>
            <a:r>
              <a:rPr lang="en-US" sz="1200" b="0" i="0" u="none" kern="1200" baseline="0" dirty="0" smtClean="0">
                <a:solidFill>
                  <a:schemeClr val="tx1"/>
                </a:solidFill>
                <a:effectLst/>
                <a:latin typeface="Arial" panose="020B0604020202020204" pitchFamily="34" charset="0"/>
                <a:ea typeface="宋体" panose="02010600030101010101" pitchFamily="2" charset="-122"/>
              </a:rPr>
              <a:t> </a:t>
            </a:r>
            <a:r>
              <a:rPr lang="en-US" sz="1200" b="0" i="0" u="none" kern="1200" baseline="0" dirty="0" err="1" smtClean="0">
                <a:solidFill>
                  <a:schemeClr val="tx1"/>
                </a:solidFill>
                <a:effectLst/>
                <a:latin typeface="Arial" panose="020B0604020202020204" pitchFamily="34" charset="0"/>
                <a:ea typeface="宋体" panose="02010600030101010101" pitchFamily="2" charset="-122"/>
              </a:rPr>
              <a:t>Nhâm</a:t>
            </a:r>
            <a:r>
              <a:rPr lang="en-US" sz="1200" b="0"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smtClean="0">
                <a:solidFill>
                  <a:schemeClr val="tx1"/>
                </a:solidFill>
                <a:effectLst/>
                <a:latin typeface="Arial" panose="020B0604020202020204" pitchFamily="34" charset="0"/>
                <a:ea typeface="宋体" panose="02010600030101010101" pitchFamily="2" charset="-122"/>
              </a:rPr>
              <a:t>0981.713.891</a:t>
            </a:r>
            <a:endParaRPr lang="en-US" sz="1200" b="0" i="0" u="none" kern="1200" baseline="0" dirty="0" smtClean="0">
              <a:solidFill>
                <a:schemeClr val="tx1"/>
              </a:solidFill>
              <a:effectLst/>
              <a:latin typeface="Arial" panose="020B0604020202020204" pitchFamily="34" charset="0"/>
              <a:ea typeface="宋体" panose="02010600030101010101" pitchFamily="2" charset="-122"/>
            </a:endParaRP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7</a:t>
            </a:fld>
            <a:endParaRPr lang="zh-CN" sz="1200" dirty="0"/>
          </a:p>
        </p:txBody>
      </p:sp>
    </p:spTree>
    <p:extLst>
      <p:ext uri="{BB962C8B-B14F-4D97-AF65-F5344CB8AC3E}">
        <p14:creationId xmlns:p14="http://schemas.microsoft.com/office/powerpoint/2010/main" val="3154221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8</a:t>
            </a:fld>
            <a:endParaRPr lang="zh-CN" sz="1200" dirty="0"/>
          </a:p>
        </p:txBody>
      </p:sp>
    </p:spTree>
    <p:extLst>
      <p:ext uri="{BB962C8B-B14F-4D97-AF65-F5344CB8AC3E}">
        <p14:creationId xmlns:p14="http://schemas.microsoft.com/office/powerpoint/2010/main" val="878262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eaLnBrk="1" fontAlgn="base" latinLnBrk="0" hangingPunct="1">
              <a:lnSpc>
                <a:spcPct val="100000"/>
              </a:lnSpc>
              <a:spcBef>
                <a:spcPct val="30000"/>
              </a:spcBef>
              <a:spcAft>
                <a:spcPct val="0"/>
              </a:spcAft>
              <a:buClrTx/>
              <a:buSzTx/>
              <a:buFontTx/>
              <a:buNone/>
              <a:tabLst/>
              <a:defRPr/>
            </a:pPr>
            <a:r>
              <a:rPr lang="en-US" sz="1200" b="0" i="0" u="sng" kern="1200" baseline="0" dirty="0" smtClean="0">
                <a:solidFill>
                  <a:schemeClr val="tx1"/>
                </a:solidFill>
                <a:effectLst/>
                <a:latin typeface="Arial" panose="020B0604020202020204" pitchFamily="34" charset="0"/>
                <a:ea typeface="宋体" panose="02010600030101010101" pitchFamily="2" charset="-122"/>
                <a:hlinkClick r:id="rId3"/>
              </a:rPr>
              <a:t>https://www.facebook.com/baokefb</a:t>
            </a:r>
            <a:r>
              <a:rPr lang="en-US" sz="1200" b="0" i="0" u="none" kern="1200" baseline="0" dirty="0" smtClean="0">
                <a:solidFill>
                  <a:schemeClr val="tx1"/>
                </a:solidFill>
                <a:effectLst/>
                <a:latin typeface="Arial" panose="020B0604020202020204" pitchFamily="34" charset="0"/>
                <a:ea typeface="宋体" panose="02010600030101010101" pitchFamily="2" charset="-122"/>
              </a:rPr>
              <a:t>  - fb </a:t>
            </a:r>
            <a:r>
              <a:rPr lang="en-US" sz="1200" b="0" i="0" u="none" kern="1200" baseline="0" dirty="0" err="1" smtClean="0">
                <a:solidFill>
                  <a:schemeClr val="tx1"/>
                </a:solidFill>
                <a:effectLst/>
                <a:latin typeface="Arial" panose="020B0604020202020204" pitchFamily="34" charset="0"/>
                <a:ea typeface="宋体" panose="02010600030101010101" pitchFamily="2" charset="-122"/>
              </a:rPr>
              <a:t>Nguyễn</a:t>
            </a:r>
            <a:r>
              <a:rPr lang="en-US" sz="1200" b="0" i="0" u="none" kern="1200" baseline="0" dirty="0" smtClean="0">
                <a:solidFill>
                  <a:schemeClr val="tx1"/>
                </a:solidFill>
                <a:effectLst/>
                <a:latin typeface="Arial" panose="020B0604020202020204" pitchFamily="34" charset="0"/>
                <a:ea typeface="宋体" panose="02010600030101010101" pitchFamily="2" charset="-122"/>
              </a:rPr>
              <a:t> </a:t>
            </a:r>
            <a:r>
              <a:rPr lang="en-US" sz="1200" b="0" i="0" u="none" kern="1200" baseline="0" dirty="0" err="1" smtClean="0">
                <a:solidFill>
                  <a:schemeClr val="tx1"/>
                </a:solidFill>
                <a:effectLst/>
                <a:latin typeface="Arial" panose="020B0604020202020204" pitchFamily="34" charset="0"/>
                <a:ea typeface="宋体" panose="02010600030101010101" pitchFamily="2" charset="-122"/>
              </a:rPr>
              <a:t>Nhâm</a:t>
            </a:r>
            <a:r>
              <a:rPr lang="en-US" sz="1200" b="0" i="0" u="none" kern="1200" baseline="0" dirty="0" smtClean="0">
                <a:solidFill>
                  <a:schemeClr val="tx1"/>
                </a:solidFill>
                <a:effectLst/>
                <a:latin typeface="Arial" panose="020B0604020202020204" pitchFamily="34" charset="0"/>
                <a:ea typeface="宋体" panose="02010600030101010101" pitchFamily="2" charset="-122"/>
              </a:rPr>
              <a:t> -</a:t>
            </a:r>
            <a:r>
              <a:rPr lang="en-US" sz="1200" b="1" i="0" u="none" kern="1200" baseline="0" dirty="0" smtClean="0">
                <a:solidFill>
                  <a:schemeClr val="tx1"/>
                </a:solidFill>
                <a:effectLst/>
                <a:latin typeface="Arial" panose="020B0604020202020204" pitchFamily="34" charset="0"/>
                <a:ea typeface="宋体" panose="02010600030101010101" pitchFamily="2" charset="-122"/>
              </a:rPr>
              <a:t>0981.713.891</a:t>
            </a:r>
            <a:endParaRPr lang="en-US" sz="1200" b="0" i="0" u="none" kern="1200" baseline="0" dirty="0" smtClean="0">
              <a:solidFill>
                <a:schemeClr val="tx1"/>
              </a:solidFill>
              <a:effectLst/>
              <a:latin typeface="Arial" panose="020B0604020202020204" pitchFamily="34" charset="0"/>
              <a:ea typeface="宋体" panose="02010600030101010101" pitchFamily="2" charset="-122"/>
            </a:endParaRPr>
          </a:p>
          <a:p>
            <a:endParaRPr lang="en-US" dirty="0"/>
          </a:p>
        </p:txBody>
      </p:sp>
      <p:sp>
        <p:nvSpPr>
          <p:cNvPr id="4" name="Slide Number Placeholder 3"/>
          <p:cNvSpPr>
            <a:spLocks noGrp="1"/>
          </p:cNvSpPr>
          <p:nvPr>
            <p:ph type="sldNum" sz="quarter" idx="10"/>
          </p:nvPr>
        </p:nvSpPr>
        <p:spPr/>
        <p:txBody>
          <a:bodyPr/>
          <a:lstStyle/>
          <a:p>
            <a:pPr lvl="0" algn="r"/>
            <a:fld id="{9A0DB2DC-4C9A-4742-B13C-FB6460FD3503}" type="slidenum">
              <a:rPr lang="en-US" altLang="zh-CN" sz="1200" smtClean="0"/>
              <a:t>9</a:t>
            </a:fld>
            <a:endParaRPr lang="zh-CN" sz="1200" dirty="0"/>
          </a:p>
        </p:txBody>
      </p:sp>
    </p:spTree>
    <p:extLst>
      <p:ext uri="{BB962C8B-B14F-4D97-AF65-F5344CB8AC3E}">
        <p14:creationId xmlns:p14="http://schemas.microsoft.com/office/powerpoint/2010/main" val="441827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97326" y="1550835"/>
            <a:ext cx="12583954" cy="3299088"/>
          </a:xfrm>
          <a:prstGeom prst="rect">
            <a:avLst/>
          </a:prstGeom>
        </p:spPr>
        <p:txBody>
          <a:bodyPr anchor="b"/>
          <a:lstStyle>
            <a:lvl1pPr algn="ctr">
              <a:defRPr sz="8255"/>
            </a:lvl1pPr>
          </a:lstStyle>
          <a:p>
            <a:r>
              <a:rPr lang="zh-CN" altLang="en-US"/>
              <a:t>单击此处编辑母版标题样式</a:t>
            </a:r>
          </a:p>
        </p:txBody>
      </p:sp>
      <p:sp>
        <p:nvSpPr>
          <p:cNvPr id="3" name="副标题 2"/>
          <p:cNvSpPr>
            <a:spLocks noGrp="1"/>
          </p:cNvSpPr>
          <p:nvPr>
            <p:ph type="subTitle" idx="1"/>
          </p:nvPr>
        </p:nvSpPr>
        <p:spPr>
          <a:xfrm>
            <a:off x="2097326" y="4977149"/>
            <a:ext cx="12583954" cy="2287864"/>
          </a:xfrm>
          <a:prstGeom prst="rect">
            <a:avLst/>
          </a:prstGeom>
        </p:spPr>
        <p:txBody>
          <a:bodyPr/>
          <a:lstStyle>
            <a:lvl1pPr marL="0" indent="0" algn="ctr">
              <a:buNone/>
              <a:defRPr sz="3305"/>
            </a:lvl1pPr>
            <a:lvl2pPr marL="629285" indent="0" algn="ctr">
              <a:buNone/>
              <a:defRPr sz="2750"/>
            </a:lvl2pPr>
            <a:lvl3pPr marL="1258570" indent="0" algn="ctr">
              <a:buNone/>
              <a:defRPr sz="2475"/>
            </a:lvl3pPr>
            <a:lvl4pPr marL="1887855" indent="0" algn="ctr">
              <a:buNone/>
              <a:defRPr sz="2200"/>
            </a:lvl4pPr>
            <a:lvl5pPr marL="2516505" indent="0" algn="ctr">
              <a:buNone/>
              <a:defRPr sz="2200"/>
            </a:lvl5pPr>
            <a:lvl6pPr marL="3145790" indent="0" algn="ctr">
              <a:buNone/>
              <a:defRPr sz="2200"/>
            </a:lvl6pPr>
            <a:lvl7pPr marL="3775075" indent="0" algn="ctr">
              <a:buNone/>
              <a:defRPr sz="2200"/>
            </a:lvl7pPr>
            <a:lvl8pPr marL="4404360" indent="0" algn="ctr">
              <a:buNone/>
              <a:defRPr sz="2200"/>
            </a:lvl8pPr>
            <a:lvl9pPr marL="5033645" indent="0" algn="ctr">
              <a:buNone/>
              <a:defRPr sz="2200"/>
            </a:lvl9pPr>
          </a:lstStyle>
          <a:p>
            <a:r>
              <a:rPr lang="zh-CN" altLang="en-US"/>
              <a:t>单击此处编辑母版副标题样式</a:t>
            </a:r>
          </a:p>
        </p:txBody>
      </p:sp>
    </p:spTree>
  </p:cSld>
  <p:clrMapOvr>
    <a:masterClrMapping/>
  </p:clrMapOvr>
  <p:transition advClick="0" advTm="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007189" y="504515"/>
            <a:ext cx="3617887" cy="803056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153529" y="504515"/>
            <a:ext cx="10643928" cy="803056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494169" y="2522574"/>
            <a:ext cx="7130907" cy="289986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494169" y="5633018"/>
            <a:ext cx="7130907" cy="290205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44790" y="2362446"/>
            <a:ext cx="14471547" cy="3941796"/>
          </a:xfrm>
          <a:prstGeom prst="rect">
            <a:avLst/>
          </a:prstGeom>
        </p:spPr>
        <p:txBody>
          <a:bodyPr anchor="b"/>
          <a:lstStyle>
            <a:lvl1pPr>
              <a:defRPr sz="8255"/>
            </a:lvl1pPr>
          </a:lstStyle>
          <a:p>
            <a:r>
              <a:rPr lang="zh-CN" altLang="en-US"/>
              <a:t>单击此处编辑母版标题样式</a:t>
            </a:r>
          </a:p>
        </p:txBody>
      </p:sp>
      <p:sp>
        <p:nvSpPr>
          <p:cNvPr id="3" name="文本占位符 2"/>
          <p:cNvSpPr>
            <a:spLocks noGrp="1"/>
          </p:cNvSpPr>
          <p:nvPr>
            <p:ph type="body" idx="1"/>
          </p:nvPr>
        </p:nvSpPr>
        <p:spPr>
          <a:xfrm>
            <a:off x="1144790" y="6341533"/>
            <a:ext cx="14471547" cy="2072897"/>
          </a:xfrm>
          <a:prstGeom prst="rect">
            <a:avLst/>
          </a:prstGeom>
        </p:spPr>
        <p:txBody>
          <a:bodyPr/>
          <a:lstStyle>
            <a:lvl1pPr marL="0" indent="0">
              <a:buNone/>
              <a:defRPr sz="3305">
                <a:solidFill>
                  <a:schemeClr val="tx1">
                    <a:tint val="75000"/>
                  </a:schemeClr>
                </a:solidFill>
              </a:defRPr>
            </a:lvl1pPr>
            <a:lvl2pPr marL="629285" indent="0">
              <a:buNone/>
              <a:defRPr sz="2750">
                <a:solidFill>
                  <a:schemeClr val="tx1">
                    <a:tint val="75000"/>
                  </a:schemeClr>
                </a:solidFill>
              </a:defRPr>
            </a:lvl2pPr>
            <a:lvl3pPr marL="1258570" indent="0">
              <a:buNone/>
              <a:defRPr sz="2475">
                <a:solidFill>
                  <a:schemeClr val="tx1">
                    <a:tint val="75000"/>
                  </a:schemeClr>
                </a:solidFill>
              </a:defRPr>
            </a:lvl3pPr>
            <a:lvl4pPr marL="1887855" indent="0">
              <a:buNone/>
              <a:defRPr sz="2200">
                <a:solidFill>
                  <a:schemeClr val="tx1">
                    <a:tint val="75000"/>
                  </a:schemeClr>
                </a:solidFill>
              </a:defRPr>
            </a:lvl4pPr>
            <a:lvl5pPr marL="2516505" indent="0">
              <a:buNone/>
              <a:defRPr sz="2200">
                <a:solidFill>
                  <a:schemeClr val="tx1">
                    <a:tint val="75000"/>
                  </a:schemeClr>
                </a:solidFill>
              </a:defRPr>
            </a:lvl5pPr>
            <a:lvl6pPr marL="3145790" indent="0">
              <a:buNone/>
              <a:defRPr sz="2200">
                <a:solidFill>
                  <a:schemeClr val="tx1">
                    <a:tint val="75000"/>
                  </a:schemeClr>
                </a:solidFill>
              </a:defRPr>
            </a:lvl6pPr>
            <a:lvl7pPr marL="3775075" indent="0">
              <a:buNone/>
              <a:defRPr sz="2200">
                <a:solidFill>
                  <a:schemeClr val="tx1">
                    <a:tint val="75000"/>
                  </a:schemeClr>
                </a:solidFill>
              </a:defRPr>
            </a:lvl7pPr>
            <a:lvl8pPr marL="4404360" indent="0">
              <a:buNone/>
              <a:defRPr sz="2200">
                <a:solidFill>
                  <a:schemeClr val="tx1">
                    <a:tint val="75000"/>
                  </a:schemeClr>
                </a:solidFill>
              </a:defRPr>
            </a:lvl8pPr>
            <a:lvl9pPr marL="5033645" indent="0">
              <a:buNone/>
              <a:defRPr sz="2200">
                <a:solidFill>
                  <a:schemeClr val="tx1">
                    <a:tint val="75000"/>
                  </a:schemeClr>
                </a:solidFill>
              </a:defRPr>
            </a:lvl9pPr>
          </a:lstStyle>
          <a:p>
            <a:pPr lvl="0"/>
            <a:r>
              <a:rPr lang="zh-CN" altLang="en-US"/>
              <a:t>单击此处编辑母版文本样式</a:t>
            </a:r>
          </a:p>
        </p:txBody>
      </p:sp>
    </p:spTree>
  </p:cSld>
  <p:clrMapOvr>
    <a:masterClrMapping/>
  </p:clrMapOvr>
  <p:transition advClick="0" advTm="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49416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55714" y="504515"/>
            <a:ext cx="14471547" cy="1831609"/>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633236" y="2457373"/>
            <a:ext cx="6707002"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4" name="内容占位符 3"/>
          <p:cNvSpPr>
            <a:spLocks noGrp="1"/>
          </p:cNvSpPr>
          <p:nvPr>
            <p:ph sz="half" idx="2"/>
          </p:nvPr>
        </p:nvSpPr>
        <p:spPr>
          <a:xfrm>
            <a:off x="1633236" y="3682912"/>
            <a:ext cx="6707002"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610785" y="2457373"/>
            <a:ext cx="6740034"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6" name="内容占位符 5"/>
          <p:cNvSpPr>
            <a:spLocks noGrp="1"/>
          </p:cNvSpPr>
          <p:nvPr>
            <p:ph sz="quarter" idx="4"/>
          </p:nvPr>
        </p:nvSpPr>
        <p:spPr>
          <a:xfrm>
            <a:off x="8610785" y="3682912"/>
            <a:ext cx="6740034"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Tree>
  </p:cSld>
  <p:clrMapOvr>
    <a:masterClrMapping/>
  </p:clrMapOvr>
  <p:transition advClick="0" advTm="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411536" cy="2211091"/>
          </a:xfrm>
          <a:prstGeom prst="rect">
            <a:avLst/>
          </a:prstGeom>
        </p:spPr>
        <p:txBody>
          <a:bodyPr anchor="b"/>
          <a:lstStyle>
            <a:lvl1pPr>
              <a:defRPr sz="4405"/>
            </a:lvl1pPr>
          </a:lstStyle>
          <a:p>
            <a:r>
              <a:rPr lang="zh-CN" altLang="en-US"/>
              <a:t>单击此处编辑母版标题样式</a:t>
            </a:r>
          </a:p>
        </p:txBody>
      </p:sp>
      <p:sp>
        <p:nvSpPr>
          <p:cNvPr id="3" name="内容占位符 2"/>
          <p:cNvSpPr>
            <a:spLocks noGrp="1"/>
          </p:cNvSpPr>
          <p:nvPr>
            <p:ph idx="1"/>
          </p:nvPr>
        </p:nvSpPr>
        <p:spPr>
          <a:xfrm>
            <a:off x="7133093" y="1364384"/>
            <a:ext cx="8494169" cy="6734176"/>
          </a:xfrm>
          <a:prstGeom prst="rect">
            <a:avLst/>
          </a:prstGeom>
        </p:spPr>
        <p:txBody>
          <a:bodyPr/>
          <a:lstStyle>
            <a:lvl1pPr>
              <a:defRPr sz="4405"/>
            </a:lvl1pPr>
            <a:lvl2pPr>
              <a:defRPr sz="3855"/>
            </a:lvl2pPr>
            <a:lvl3pPr>
              <a:defRPr sz="3305"/>
            </a:lvl3pPr>
            <a:lvl4pPr>
              <a:defRPr sz="2750"/>
            </a:lvl4pPr>
            <a:lvl5pPr>
              <a:defRPr sz="2750"/>
            </a:lvl5pPr>
            <a:lvl6pPr>
              <a:defRPr sz="2750"/>
            </a:lvl6pPr>
            <a:lvl7pPr>
              <a:defRPr sz="2750"/>
            </a:lvl7pPr>
            <a:lvl8pPr>
              <a:defRPr sz="2750"/>
            </a:lvl8pPr>
            <a:lvl9pPr>
              <a:defRPr sz="27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155714" y="2842832"/>
            <a:ext cx="5411536" cy="5266697"/>
          </a:xfrm>
          <a:prstGeom prst="rect">
            <a:avLst/>
          </a:prstGeom>
        </p:spPr>
        <p:txBody>
          <a:bodyPr/>
          <a:lstStyle>
            <a:lvl1pPr marL="0" indent="0">
              <a:buNone/>
              <a:defRPr sz="2200"/>
            </a:lvl1pPr>
            <a:lvl2pPr marL="629285" indent="0">
              <a:buNone/>
              <a:defRPr sz="1925"/>
            </a:lvl2pPr>
            <a:lvl3pPr marL="1258570" indent="0">
              <a:buNone/>
              <a:defRPr sz="1650"/>
            </a:lvl3pPr>
            <a:lvl4pPr marL="1887855" indent="0">
              <a:buNone/>
              <a:defRPr sz="1375"/>
            </a:lvl4pPr>
            <a:lvl5pPr marL="2516505" indent="0">
              <a:buNone/>
              <a:defRPr sz="1375"/>
            </a:lvl5pPr>
            <a:lvl6pPr marL="3145790" indent="0">
              <a:buNone/>
              <a:defRPr sz="1375"/>
            </a:lvl6pPr>
            <a:lvl7pPr marL="3775075" indent="0">
              <a:buNone/>
              <a:defRPr sz="1375"/>
            </a:lvl7pPr>
            <a:lvl8pPr marL="4404360" indent="0">
              <a:buNone/>
              <a:defRPr sz="1375"/>
            </a:lvl8pPr>
            <a:lvl9pPr marL="5033645" indent="0">
              <a:buNone/>
              <a:defRPr sz="1375"/>
            </a:lvl9pPr>
          </a:lstStyle>
          <a:p>
            <a:pPr lvl="0"/>
            <a:r>
              <a:rPr lang="zh-CN" altLang="en-US"/>
              <a:t>单击此处编辑母版文本样式</a:t>
            </a:r>
          </a:p>
        </p:txBody>
      </p:sp>
    </p:spTree>
  </p:cSld>
  <p:clrMapOvr>
    <a:masterClrMapping/>
  </p:clrMapOvr>
  <p:transition advClick="0" advTm="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732345" cy="2211091"/>
          </a:xfrm>
          <a:prstGeom prst="rect">
            <a:avLst/>
          </a:prstGeom>
        </p:spPr>
        <p:txBody>
          <a:bodyPr anchor="b"/>
          <a:lstStyle>
            <a:lvl1pPr>
              <a:defRPr sz="4405"/>
            </a:lvl1pPr>
          </a:lstStyle>
          <a:p>
            <a:r>
              <a:rPr lang="zh-CN" altLang="en-US"/>
              <a:t>单击此处编辑母版标题样式</a:t>
            </a:r>
          </a:p>
        </p:txBody>
      </p:sp>
      <p:sp>
        <p:nvSpPr>
          <p:cNvPr id="3" name="图片占位符 2"/>
          <p:cNvSpPr>
            <a:spLocks noGrp="1"/>
          </p:cNvSpPr>
          <p:nvPr>
            <p:ph type="pic" idx="1"/>
          </p:nvPr>
        </p:nvSpPr>
        <p:spPr>
          <a:xfrm>
            <a:off x="7133093" y="631742"/>
            <a:ext cx="8494169" cy="7466820"/>
          </a:xfrm>
          <a:prstGeom prst="rect">
            <a:avLst/>
          </a:prstGeom>
        </p:spPr>
        <p:txBody>
          <a:bodyPr/>
          <a:lstStyle>
            <a:lvl1pPr marL="0" indent="0">
              <a:buNone/>
              <a:defRPr sz="4405"/>
            </a:lvl1pPr>
            <a:lvl2pPr marL="629285" indent="0">
              <a:buNone/>
              <a:defRPr sz="3855"/>
            </a:lvl2pPr>
            <a:lvl3pPr marL="1258570" indent="0">
              <a:buNone/>
              <a:defRPr sz="3305"/>
            </a:lvl3pPr>
            <a:lvl4pPr marL="1887855" indent="0">
              <a:buNone/>
              <a:defRPr sz="2750"/>
            </a:lvl4pPr>
            <a:lvl5pPr marL="2516505" indent="0">
              <a:buNone/>
              <a:defRPr sz="2750"/>
            </a:lvl5pPr>
            <a:lvl6pPr marL="3145790" indent="0">
              <a:buNone/>
              <a:defRPr sz="2750"/>
            </a:lvl6pPr>
            <a:lvl7pPr marL="3775075" indent="0">
              <a:buNone/>
              <a:defRPr sz="2750"/>
            </a:lvl7pPr>
            <a:lvl8pPr marL="4404360" indent="0">
              <a:buNone/>
              <a:defRPr sz="2750"/>
            </a:lvl8pPr>
            <a:lvl9pPr marL="5033645" indent="0">
              <a:buNone/>
              <a:defRPr sz="2750"/>
            </a:lvl9pPr>
          </a:lstStyle>
          <a:p>
            <a:endParaRPr lang="zh-CN" altLang="en-US"/>
          </a:p>
        </p:txBody>
      </p:sp>
      <p:sp>
        <p:nvSpPr>
          <p:cNvPr id="4" name="文本占位符 3"/>
          <p:cNvSpPr>
            <a:spLocks noGrp="1"/>
          </p:cNvSpPr>
          <p:nvPr>
            <p:ph type="body" sz="half" idx="2"/>
          </p:nvPr>
        </p:nvSpPr>
        <p:spPr>
          <a:xfrm>
            <a:off x="1155714" y="2842832"/>
            <a:ext cx="5732345" cy="5266697"/>
          </a:xfrm>
          <a:prstGeom prst="rect">
            <a:avLst/>
          </a:prstGeom>
        </p:spPr>
        <p:txBody>
          <a:bodyPr/>
          <a:lstStyle>
            <a:lvl1pPr marL="0" indent="0">
              <a:buNone/>
              <a:defRPr sz="2750"/>
            </a:lvl1pPr>
            <a:lvl2pPr marL="629285" indent="0">
              <a:buNone/>
              <a:defRPr sz="2475"/>
            </a:lvl2pPr>
            <a:lvl3pPr marL="1258570" indent="0">
              <a:buNone/>
              <a:defRPr sz="2200"/>
            </a:lvl3pPr>
            <a:lvl4pPr marL="1887855" indent="0">
              <a:buNone/>
              <a:defRPr sz="1925"/>
            </a:lvl4pPr>
            <a:lvl5pPr marL="2516505" indent="0">
              <a:buNone/>
              <a:defRPr sz="1925"/>
            </a:lvl5pPr>
            <a:lvl6pPr marL="3145790" indent="0">
              <a:buNone/>
              <a:defRPr sz="1925"/>
            </a:lvl6pPr>
            <a:lvl7pPr marL="3775075" indent="0">
              <a:buNone/>
              <a:defRPr sz="1925"/>
            </a:lvl7pPr>
            <a:lvl8pPr marL="4404360" indent="0">
              <a:buNone/>
              <a:defRPr sz="1925"/>
            </a:lvl8pPr>
            <a:lvl9pPr marL="5033645" indent="0">
              <a:buNone/>
              <a:defRPr sz="1925"/>
            </a:lvl9pPr>
          </a:lstStyle>
          <a:p>
            <a:pPr lvl="0"/>
            <a:r>
              <a:rPr lang="zh-CN" altLang="en-US"/>
              <a:t>单击此处编辑母版文本样式</a:t>
            </a:r>
          </a:p>
        </p:txBody>
      </p:sp>
    </p:spTree>
  </p:cSld>
  <p:clrMapOvr>
    <a:masterClrMapping/>
  </p:clrMapOvr>
  <p:transition advClick="0" advTm="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588" y="1588"/>
            <a:ext cx="16775112" cy="9472612"/>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advClick="0" advTm="0">
    <p:random/>
  </p:transition>
  <p:hf sldNum="0" hdr="0"/>
  <p:txStyles>
    <p:titleStyle>
      <a:lvl1pPr marL="0" lvl="0" indent="0" algn="ctr" defTabSz="1500505" eaLnBrk="1" fontAlgn="base" latinLnBrk="0" hangingPunct="1">
        <a:lnSpc>
          <a:spcPct val="100000"/>
        </a:lnSpc>
        <a:spcBef>
          <a:spcPct val="0"/>
        </a:spcBef>
        <a:spcAft>
          <a:spcPct val="0"/>
        </a:spcAft>
        <a:buClr>
          <a:srgbClr val="000000"/>
        </a:buClr>
        <a:buNone/>
        <a:defRPr sz="7200" b="0" i="0" u="none" kern="1200" baseline="0">
          <a:solidFill>
            <a:schemeClr val="tx2"/>
          </a:solidFill>
          <a:latin typeface="+mj-lt"/>
          <a:ea typeface="+mj-ea"/>
          <a:cs typeface="+mj-cs"/>
        </a:defRPr>
      </a:lvl1pPr>
    </p:titleStyle>
    <p:bodyStyle>
      <a:lvl1pPr marL="561975" lvl="0" indent="-561975" algn="l" defTabSz="1500505" eaLnBrk="1" fontAlgn="base" latinLnBrk="0" hangingPunct="1">
        <a:lnSpc>
          <a:spcPct val="100000"/>
        </a:lnSpc>
        <a:spcBef>
          <a:spcPct val="20000"/>
        </a:spcBef>
        <a:spcAft>
          <a:spcPct val="0"/>
        </a:spcAft>
        <a:buChar char="•"/>
        <a:defRPr sz="5200" b="0" i="0" u="none" kern="1200" baseline="0">
          <a:solidFill>
            <a:schemeClr val="tx1"/>
          </a:solidFill>
          <a:latin typeface="+mn-lt"/>
          <a:ea typeface="+mn-ea"/>
          <a:cs typeface="+mn-cs"/>
        </a:defRPr>
      </a:lvl1pPr>
      <a:lvl2pPr marL="1219200" lvl="1" indent="-469900" algn="l" defTabSz="1500505" eaLnBrk="1" fontAlgn="base" latinLnBrk="0" hangingPunct="1">
        <a:lnSpc>
          <a:spcPct val="100000"/>
        </a:lnSpc>
        <a:spcBef>
          <a:spcPct val="20000"/>
        </a:spcBef>
        <a:spcAft>
          <a:spcPct val="0"/>
        </a:spcAft>
        <a:buChar char="–"/>
        <a:defRPr sz="4600" b="0" i="0" u="none" kern="1200" baseline="0">
          <a:solidFill>
            <a:schemeClr val="tx1"/>
          </a:solidFill>
          <a:latin typeface="+mn-lt"/>
          <a:ea typeface="+mn-ea"/>
          <a:cs typeface="+mn-cs"/>
        </a:defRPr>
      </a:lvl2pPr>
      <a:lvl3pPr marL="1875155" lvl="2" indent="-374650" algn="l" defTabSz="1500505" eaLnBrk="1" fontAlgn="base" latinLnBrk="0" hangingPunct="1">
        <a:lnSpc>
          <a:spcPct val="100000"/>
        </a:lnSpc>
        <a:spcBef>
          <a:spcPct val="20000"/>
        </a:spcBef>
        <a:spcAft>
          <a:spcPct val="0"/>
        </a:spcAft>
        <a:buChar char="•"/>
        <a:defRPr sz="3900" b="0" i="0" u="none" kern="1200" baseline="0">
          <a:solidFill>
            <a:schemeClr val="tx1"/>
          </a:solidFill>
          <a:latin typeface="+mn-lt"/>
          <a:ea typeface="+mn-ea"/>
          <a:cs typeface="+mn-cs"/>
        </a:defRPr>
      </a:lvl3pPr>
      <a:lvl4pPr marL="2625725" lvl="3" indent="-37592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4pPr>
      <a:lvl5pPr marL="3375025" lvl="4" indent="-37465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5pPr>
      <a:lvl6pPr marL="2514600" lvl="5"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6pPr>
      <a:lvl7pPr marL="2971800" lvl="6"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7pPr>
      <a:lvl8pPr marL="3429000" lvl="7"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8pPr>
      <a:lvl9pPr marL="3886200" lvl="8"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microsoft.com/office/2007/relationships/hdphoto" Target="../media/hdphoto1.wd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3.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971550" y="273050"/>
            <a:ext cx="14978063" cy="9029700"/>
          </a:xfrm>
          <a:prstGeom prst="rect">
            <a:avLst/>
          </a:prstGeom>
          <a:noFill/>
          <a:ln w="9525">
            <a:noFill/>
          </a:ln>
        </p:spPr>
      </p:pic>
      <p:pic>
        <p:nvPicPr>
          <p:cNvPr id="3097" name="图片 3096" descr="18"/>
          <p:cNvPicPr>
            <a:picLocks noChangeAspect="1"/>
          </p:cNvPicPr>
          <p:nvPr/>
        </p:nvPicPr>
        <p:blipFill>
          <a:blip r:embed="rId4"/>
          <a:stretch>
            <a:fillRect/>
          </a:stretch>
        </p:blipFill>
        <p:spPr>
          <a:xfrm>
            <a:off x="2484438" y="488950"/>
            <a:ext cx="8748712" cy="8696325"/>
          </a:xfrm>
          <a:prstGeom prst="rect">
            <a:avLst/>
          </a:prstGeom>
          <a:noFill/>
          <a:ln w="9525">
            <a:noFill/>
          </a:ln>
        </p:spPr>
      </p:pic>
      <p:pic>
        <p:nvPicPr>
          <p:cNvPr id="3093" name="图片 3092" descr="PPT素材-13"/>
          <p:cNvPicPr>
            <a:picLocks noChangeAspect="1"/>
          </p:cNvPicPr>
          <p:nvPr/>
        </p:nvPicPr>
        <p:blipFill>
          <a:blip r:embed="rId5"/>
          <a:stretch>
            <a:fillRect/>
          </a:stretch>
        </p:blipFill>
        <p:spPr>
          <a:xfrm>
            <a:off x="9324975" y="3379788"/>
            <a:ext cx="6399213" cy="6096000"/>
          </a:xfrm>
          <a:prstGeom prst="rect">
            <a:avLst/>
          </a:prstGeom>
          <a:noFill/>
          <a:ln w="9525">
            <a:noFill/>
          </a:ln>
        </p:spPr>
      </p:pic>
      <p:sp>
        <p:nvSpPr>
          <p:cNvPr id="2" name="TextBox 1">
            <a:extLst>
              <a:ext uri="{FF2B5EF4-FFF2-40B4-BE49-F238E27FC236}">
                <a16:creationId xmlns:a16="http://schemas.microsoft.com/office/drawing/2014/main" id="{F24D182B-09C2-474C-B91C-31FD9B156F3F}"/>
              </a:ext>
            </a:extLst>
          </p:cNvPr>
          <p:cNvSpPr txBox="1"/>
          <p:nvPr/>
        </p:nvSpPr>
        <p:spPr>
          <a:xfrm>
            <a:off x="4014478" y="1674708"/>
            <a:ext cx="5688632" cy="6324808"/>
          </a:xfrm>
          <a:prstGeom prst="rect">
            <a:avLst/>
          </a:prstGeom>
          <a:noFill/>
        </p:spPr>
        <p:txBody>
          <a:bodyPr wrap="square" rtlCol="0">
            <a:spAutoFit/>
          </a:bodyPr>
          <a:lstStyle/>
          <a:p>
            <a:pPr algn="ctr"/>
            <a:r>
              <a:rPr lang="en-VN" sz="4500" b="1" i="1" dirty="0">
                <a:latin typeface="Times New Roman" panose="02020603050405020304" pitchFamily="18" charset="0"/>
                <a:cs typeface="Times New Roman" panose="02020603050405020304" pitchFamily="18" charset="0"/>
              </a:rPr>
              <a:t>Nêu tên một truyện kể về nguồn gốc loài người trong kho tàng văn học dân gian Việt Nam hoặc văn học nước ngoài mà em biết. Trong truyện kể đó, sự ra đời của loài người có điều gì kì lạ?</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3097"/>
                                        </p:tgtEl>
                                        <p:attrNameLst>
                                          <p:attrName>style.visibility</p:attrName>
                                        </p:attrNameLst>
                                      </p:cBhvr>
                                      <p:to>
                                        <p:strVal val="visible"/>
                                      </p:to>
                                    </p:set>
                                    <p:anim calcmode="lin" valueType="num">
                                      <p:cBhvr>
                                        <p:cTn id="12" dur="1000" fill="hold"/>
                                        <p:tgtEl>
                                          <p:spTgt spid="3097"/>
                                        </p:tgtEl>
                                        <p:attrNameLst>
                                          <p:attrName>ppt_w</p:attrName>
                                        </p:attrNameLst>
                                      </p:cBhvr>
                                      <p:tavLst>
                                        <p:tav tm="0">
                                          <p:val>
                                            <p:fltVal val="0"/>
                                          </p:val>
                                        </p:tav>
                                        <p:tav tm="100000">
                                          <p:val>
                                            <p:strVal val="#ppt_w"/>
                                          </p:val>
                                        </p:tav>
                                      </p:tavLst>
                                    </p:anim>
                                    <p:anim calcmode="lin" valueType="num">
                                      <p:cBhvr>
                                        <p:cTn id="13" dur="1000" fill="hold"/>
                                        <p:tgtEl>
                                          <p:spTgt spid="3097"/>
                                        </p:tgtEl>
                                        <p:attrNameLst>
                                          <p:attrName>ppt_h</p:attrName>
                                        </p:attrNameLst>
                                      </p:cBhvr>
                                      <p:tavLst>
                                        <p:tav tm="0">
                                          <p:val>
                                            <p:fltVal val="0"/>
                                          </p:val>
                                        </p:tav>
                                        <p:tav tm="100000">
                                          <p:val>
                                            <p:strVal val="#ppt_h"/>
                                          </p:val>
                                        </p:tav>
                                      </p:tavLst>
                                    </p:anim>
                                    <p:anim calcmode="lin" valueType="num">
                                      <p:cBhvr>
                                        <p:cTn id="14" dur="1000" fill="hold"/>
                                        <p:tgtEl>
                                          <p:spTgt spid="309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09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3093"/>
                                        </p:tgtEl>
                                        <p:attrNameLst>
                                          <p:attrName>style.visibility</p:attrName>
                                        </p:attrNameLst>
                                      </p:cBhvr>
                                      <p:to>
                                        <p:strVal val="visible"/>
                                      </p:to>
                                    </p:set>
                                    <p:anim calcmode="lin" valueType="num">
                                      <p:cBhvr>
                                        <p:cTn id="19" dur="500" fill="hold"/>
                                        <p:tgtEl>
                                          <p:spTgt spid="3093"/>
                                        </p:tgtEl>
                                        <p:attrNameLst>
                                          <p:attrName>ppt_w</p:attrName>
                                        </p:attrNameLst>
                                      </p:cBhvr>
                                      <p:tavLst>
                                        <p:tav tm="0">
                                          <p:val>
                                            <p:fltVal val="0"/>
                                          </p:val>
                                        </p:tav>
                                        <p:tav tm="100000">
                                          <p:val>
                                            <p:strVal val="#ppt_w"/>
                                          </p:val>
                                        </p:tav>
                                      </p:tavLst>
                                    </p:anim>
                                    <p:anim calcmode="lin" valueType="num">
                                      <p:cBhvr>
                                        <p:cTn id="20" dur="500" fill="hold"/>
                                        <p:tgtEl>
                                          <p:spTgt spid="3093"/>
                                        </p:tgtEl>
                                        <p:attrNameLst>
                                          <p:attrName>ppt_h</p:attrName>
                                        </p:attrNameLst>
                                      </p:cBhvr>
                                      <p:tavLst>
                                        <p:tav tm="0">
                                          <p:val>
                                            <p:fltVal val="0"/>
                                          </p:val>
                                        </p:tav>
                                        <p:tav tm="100000">
                                          <p:val>
                                            <p:strVal val="#ppt_h"/>
                                          </p:val>
                                        </p:tav>
                                      </p:tavLst>
                                    </p:anim>
                                    <p:animEffect transition="in" filter="fade">
                                      <p:cBhvr>
                                        <p:cTn id="21" dur="500"/>
                                        <p:tgtEl>
                                          <p:spTgt spid="3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
        <p:nvSpPr>
          <p:cNvPr id="8" name="TextBox 7">
            <a:extLst>
              <a:ext uri="{FF2B5EF4-FFF2-40B4-BE49-F238E27FC236}">
                <a16:creationId xmlns:a16="http://schemas.microsoft.com/office/drawing/2014/main" id="{44FE0DE5-6FD3-E34D-B340-052325040A0D}"/>
              </a:ext>
            </a:extLst>
          </p:cNvPr>
          <p:cNvSpPr txBox="1"/>
          <p:nvPr/>
        </p:nvSpPr>
        <p:spPr>
          <a:xfrm>
            <a:off x="6207678" y="3873798"/>
            <a:ext cx="8393594" cy="2092881"/>
          </a:xfrm>
          <a:prstGeom prst="rect">
            <a:avLst/>
          </a:prstGeom>
          <a:noFill/>
        </p:spPr>
        <p:txBody>
          <a:bodyPr wrap="square" rtlCol="0">
            <a:spAutoFit/>
          </a:bodyPr>
          <a:lstStyle/>
          <a:p>
            <a:pPr algn="ctr"/>
            <a:r>
              <a:rPr lang="en-VN" sz="6500" b="1" dirty="0">
                <a:solidFill>
                  <a:srgbClr val="C00000"/>
                </a:solidFill>
                <a:latin typeface="Times New Roman" panose="02020603050405020304" pitchFamily="18" charset="0"/>
                <a:cs typeface="Times New Roman" panose="02020603050405020304" pitchFamily="18" charset="0"/>
              </a:rPr>
              <a:t>II. </a:t>
            </a:r>
          </a:p>
          <a:p>
            <a:pPr algn="ctr"/>
            <a:r>
              <a:rPr lang="en-VN" sz="6500" b="1" dirty="0">
                <a:solidFill>
                  <a:srgbClr val="C00000"/>
                </a:solidFill>
                <a:latin typeface="Times New Roman" panose="02020603050405020304" pitchFamily="18" charset="0"/>
                <a:cs typeface="Times New Roman" panose="02020603050405020304" pitchFamily="18" charset="0"/>
              </a:rPr>
              <a:t>Khám phá văn bản</a:t>
            </a:r>
          </a:p>
        </p:txBody>
      </p:sp>
    </p:spTree>
    <p:extLst>
      <p:ext uri="{BB962C8B-B14F-4D97-AF65-F5344CB8AC3E}">
        <p14:creationId xmlns:p14="http://schemas.microsoft.com/office/powerpoint/2010/main" val="4279609804"/>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par>
                                <p:cTn id="33" presetID="5" presetClass="entr" presetSubtype="1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checkerboard(across)">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
        <p:nvSpPr>
          <p:cNvPr id="8" name="TextBox 7">
            <a:extLst>
              <a:ext uri="{FF2B5EF4-FFF2-40B4-BE49-F238E27FC236}">
                <a16:creationId xmlns:a16="http://schemas.microsoft.com/office/drawing/2014/main" id="{44FE0DE5-6FD3-E34D-B340-052325040A0D}"/>
              </a:ext>
            </a:extLst>
          </p:cNvPr>
          <p:cNvSpPr txBox="1"/>
          <p:nvPr/>
        </p:nvSpPr>
        <p:spPr>
          <a:xfrm>
            <a:off x="5795963" y="3104926"/>
            <a:ext cx="8393594" cy="4401205"/>
          </a:xfrm>
          <a:prstGeom prst="rect">
            <a:avLst/>
          </a:prstGeom>
          <a:noFill/>
        </p:spPr>
        <p:txBody>
          <a:bodyPr wrap="square" rtlCol="0">
            <a:spAutoFit/>
          </a:bodyPr>
          <a:lstStyle/>
          <a:p>
            <a:pPr algn="ctr"/>
            <a:r>
              <a:rPr lang="en-VN" sz="7000" b="1" dirty="0">
                <a:solidFill>
                  <a:srgbClr val="C00000"/>
                </a:solidFill>
                <a:latin typeface="Times New Roman" panose="02020603050405020304" pitchFamily="18" charset="0"/>
                <a:cs typeface="Times New Roman" panose="02020603050405020304" pitchFamily="18" charset="0"/>
              </a:rPr>
              <a:t>1. </a:t>
            </a:r>
          </a:p>
          <a:p>
            <a:pPr algn="ctr"/>
            <a:r>
              <a:rPr lang="en-VN" sz="7000" b="1" dirty="0">
                <a:solidFill>
                  <a:srgbClr val="C00000"/>
                </a:solidFill>
                <a:latin typeface="Times New Roman" panose="02020603050405020304" pitchFamily="18" charset="0"/>
                <a:cs typeface="Times New Roman" panose="02020603050405020304" pitchFamily="18" charset="0"/>
              </a:rPr>
              <a:t>Đặc trưng thơ trong “Chuyện cổ tích về </a:t>
            </a:r>
          </a:p>
          <a:p>
            <a:pPr algn="ctr"/>
            <a:r>
              <a:rPr lang="en-VN" sz="7000" b="1" dirty="0">
                <a:solidFill>
                  <a:srgbClr val="C00000"/>
                </a:solidFill>
                <a:latin typeface="Times New Roman" panose="02020603050405020304" pitchFamily="18" charset="0"/>
                <a:cs typeface="Times New Roman" panose="02020603050405020304" pitchFamily="18" charset="0"/>
              </a:rPr>
              <a:t>loài người”</a:t>
            </a:r>
          </a:p>
        </p:txBody>
      </p:sp>
    </p:spTree>
    <p:extLst>
      <p:ext uri="{BB962C8B-B14F-4D97-AF65-F5344CB8AC3E}">
        <p14:creationId xmlns:p14="http://schemas.microsoft.com/office/powerpoint/2010/main" val="2107612412"/>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par>
                                <p:cTn id="33" presetID="3" presetClass="entr" presetSubtype="1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linds(horizont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图片 71683" descr="PPT素材-06"/>
          <p:cNvPicPr>
            <a:picLocks noChangeAspect="1"/>
          </p:cNvPicPr>
          <p:nvPr/>
        </p:nvPicPr>
        <p:blipFill>
          <a:blip r:embed="rId3"/>
          <a:stretch>
            <a:fillRect/>
          </a:stretch>
        </p:blipFill>
        <p:spPr>
          <a:xfrm>
            <a:off x="-539750" y="4803775"/>
            <a:ext cx="7123113" cy="5334000"/>
          </a:xfrm>
          <a:prstGeom prst="rect">
            <a:avLst/>
          </a:prstGeom>
          <a:noFill/>
          <a:ln w="9525">
            <a:noFill/>
          </a:ln>
        </p:spPr>
      </p:pic>
      <p:pic>
        <p:nvPicPr>
          <p:cNvPr id="71696" name="图片 71695" descr="2"/>
          <p:cNvPicPr>
            <a:picLocks noChangeAspect="1"/>
          </p:cNvPicPr>
          <p:nvPr/>
        </p:nvPicPr>
        <p:blipFill>
          <a:blip r:embed="rId4"/>
          <a:stretch>
            <a:fillRect/>
          </a:stretch>
        </p:blipFill>
        <p:spPr>
          <a:xfrm>
            <a:off x="1044575" y="993775"/>
            <a:ext cx="3095625" cy="1785938"/>
          </a:xfrm>
          <a:prstGeom prst="rect">
            <a:avLst/>
          </a:prstGeom>
          <a:noFill/>
          <a:ln w="9525">
            <a:noFill/>
          </a:ln>
        </p:spPr>
      </p:pic>
      <p:graphicFrame>
        <p:nvGraphicFramePr>
          <p:cNvPr id="2" name="Table 2">
            <a:extLst>
              <a:ext uri="{FF2B5EF4-FFF2-40B4-BE49-F238E27FC236}">
                <a16:creationId xmlns:a16="http://schemas.microsoft.com/office/drawing/2014/main" id="{CFCF0328-0AFF-5247-8DC6-673AC28AEBB6}"/>
              </a:ext>
            </a:extLst>
          </p:cNvPr>
          <p:cNvGraphicFramePr>
            <a:graphicFrameLocks noGrp="1"/>
          </p:cNvGraphicFramePr>
          <p:nvPr>
            <p:extLst>
              <p:ext uri="{D42A27DB-BD31-4B8C-83A1-F6EECF244321}">
                <p14:modId xmlns:p14="http://schemas.microsoft.com/office/powerpoint/2010/main" val="1405392156"/>
              </p:ext>
            </p:extLst>
          </p:nvPr>
        </p:nvGraphicFramePr>
        <p:xfrm>
          <a:off x="6084888" y="1281510"/>
          <a:ext cx="10297144" cy="6346974"/>
        </p:xfrm>
        <a:graphic>
          <a:graphicData uri="http://schemas.openxmlformats.org/drawingml/2006/table">
            <a:tbl>
              <a:tblPr firstRow="1" bandRow="1">
                <a:tableStyleId>{FABFCF23-3B69-468F-B69F-88F6DE6A72F2}</a:tableStyleId>
              </a:tblPr>
              <a:tblGrid>
                <a:gridCol w="5148572">
                  <a:extLst>
                    <a:ext uri="{9D8B030D-6E8A-4147-A177-3AD203B41FA5}">
                      <a16:colId xmlns:a16="http://schemas.microsoft.com/office/drawing/2014/main" val="1436079751"/>
                    </a:ext>
                  </a:extLst>
                </a:gridCol>
                <a:gridCol w="5148572">
                  <a:extLst>
                    <a:ext uri="{9D8B030D-6E8A-4147-A177-3AD203B41FA5}">
                      <a16:colId xmlns:a16="http://schemas.microsoft.com/office/drawing/2014/main" val="615957177"/>
                    </a:ext>
                  </a:extLst>
                </a:gridCol>
              </a:tblGrid>
              <a:tr h="1057829">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Đặc trưng</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Biểu hiện</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882946476"/>
                  </a:ext>
                </a:extLst>
              </a:tr>
              <a:tr h="1057829">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Phương thức biểu đạt</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720892394"/>
                  </a:ext>
                </a:extLst>
              </a:tr>
              <a:tr h="1057829">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Thể thơ</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418388626"/>
                  </a:ext>
                </a:extLst>
              </a:tr>
              <a:tr h="1057829">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Vần</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1018598755"/>
                  </a:ext>
                </a:extLst>
              </a:tr>
              <a:tr h="1057829">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Nhịp </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3358158689"/>
                  </a:ext>
                </a:extLst>
              </a:tr>
              <a:tr h="1057829">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Âm điệu</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764597533"/>
                  </a:ext>
                </a:extLst>
              </a:tr>
            </a:tbl>
          </a:graphicData>
        </a:graphic>
      </p:graphicFrame>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1000"/>
                                        <p:tgtEl>
                                          <p:spTgt spid="71684"/>
                                        </p:tgtEl>
                                      </p:cBhvr>
                                    </p:animEffect>
                                    <p:anim calcmode="lin" valueType="num">
                                      <p:cBhvr>
                                        <p:cTn id="8" dur="1000" fill="hold"/>
                                        <p:tgtEl>
                                          <p:spTgt spid="71684"/>
                                        </p:tgtEl>
                                        <p:attrNameLst>
                                          <p:attrName>ppt_x</p:attrName>
                                        </p:attrNameLst>
                                      </p:cBhvr>
                                      <p:tavLst>
                                        <p:tav tm="0">
                                          <p:val>
                                            <p:strVal val="#ppt_x"/>
                                          </p:val>
                                        </p:tav>
                                        <p:tav tm="100000">
                                          <p:val>
                                            <p:strVal val="#ppt_x"/>
                                          </p:val>
                                        </p:tav>
                                      </p:tavLst>
                                    </p:anim>
                                    <p:anim calcmode="lin" valueType="num">
                                      <p:cBhvr>
                                        <p:cTn id="9" dur="1000" fill="hold"/>
                                        <p:tgtEl>
                                          <p:spTgt spid="7168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71696"/>
                                        </p:tgtEl>
                                        <p:attrNameLst>
                                          <p:attrName>style.visibility</p:attrName>
                                        </p:attrNameLst>
                                      </p:cBhvr>
                                      <p:to>
                                        <p:strVal val="visible"/>
                                      </p:to>
                                    </p:set>
                                    <p:anim calcmode="lin" valueType="num">
                                      <p:cBhvr>
                                        <p:cTn id="13" dur="1000" fill="hold"/>
                                        <p:tgtEl>
                                          <p:spTgt spid="71696"/>
                                        </p:tgtEl>
                                        <p:attrNameLst>
                                          <p:attrName>ppt_x</p:attrName>
                                        </p:attrNameLst>
                                      </p:cBhvr>
                                      <p:tavLst>
                                        <p:tav tm="0">
                                          <p:val>
                                            <p:strVal val="#ppt_x-.2"/>
                                          </p:val>
                                        </p:tav>
                                        <p:tav tm="100000">
                                          <p:val>
                                            <p:strVal val="#ppt_x"/>
                                          </p:val>
                                        </p:tav>
                                      </p:tavLst>
                                    </p:anim>
                                    <p:anim calcmode="lin" valueType="num">
                                      <p:cBhvr>
                                        <p:cTn id="14" dur="1000" fill="hold"/>
                                        <p:tgtEl>
                                          <p:spTgt spid="7169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1696"/>
                                        </p:tgtEl>
                                      </p:cBhvr>
                                    </p:animEffect>
                                  </p:childTnLst>
                                </p:cTn>
                              </p:par>
                              <p:par>
                                <p:cTn id="16" presetID="5"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图片 71683" descr="PPT素材-06"/>
          <p:cNvPicPr>
            <a:picLocks noChangeAspect="1"/>
          </p:cNvPicPr>
          <p:nvPr/>
        </p:nvPicPr>
        <p:blipFill>
          <a:blip r:embed="rId3"/>
          <a:stretch>
            <a:fillRect/>
          </a:stretch>
        </p:blipFill>
        <p:spPr>
          <a:xfrm>
            <a:off x="-539750" y="4803775"/>
            <a:ext cx="7123113" cy="5334000"/>
          </a:xfrm>
          <a:prstGeom prst="rect">
            <a:avLst/>
          </a:prstGeom>
          <a:noFill/>
          <a:ln w="9525">
            <a:noFill/>
          </a:ln>
        </p:spPr>
      </p:pic>
      <p:pic>
        <p:nvPicPr>
          <p:cNvPr id="71696" name="图片 71695" descr="2"/>
          <p:cNvPicPr>
            <a:picLocks noChangeAspect="1"/>
          </p:cNvPicPr>
          <p:nvPr/>
        </p:nvPicPr>
        <p:blipFill>
          <a:blip r:embed="rId4"/>
          <a:stretch>
            <a:fillRect/>
          </a:stretch>
        </p:blipFill>
        <p:spPr>
          <a:xfrm>
            <a:off x="1044575" y="993775"/>
            <a:ext cx="3095625" cy="1785938"/>
          </a:xfrm>
          <a:prstGeom prst="rect">
            <a:avLst/>
          </a:prstGeom>
          <a:noFill/>
          <a:ln w="9525">
            <a:noFill/>
          </a:ln>
        </p:spPr>
      </p:pic>
      <p:graphicFrame>
        <p:nvGraphicFramePr>
          <p:cNvPr id="2" name="Table 2">
            <a:extLst>
              <a:ext uri="{FF2B5EF4-FFF2-40B4-BE49-F238E27FC236}">
                <a16:creationId xmlns:a16="http://schemas.microsoft.com/office/drawing/2014/main" id="{CFCF0328-0AFF-5247-8DC6-673AC28AEBB6}"/>
              </a:ext>
            </a:extLst>
          </p:cNvPr>
          <p:cNvGraphicFramePr>
            <a:graphicFrameLocks noGrp="1"/>
          </p:cNvGraphicFramePr>
          <p:nvPr>
            <p:extLst>
              <p:ext uri="{D42A27DB-BD31-4B8C-83A1-F6EECF244321}">
                <p14:modId xmlns:p14="http://schemas.microsoft.com/office/powerpoint/2010/main" val="1750237026"/>
              </p:ext>
            </p:extLst>
          </p:nvPr>
        </p:nvGraphicFramePr>
        <p:xfrm>
          <a:off x="6084888" y="1281510"/>
          <a:ext cx="10297144" cy="6346974"/>
        </p:xfrm>
        <a:graphic>
          <a:graphicData uri="http://schemas.openxmlformats.org/drawingml/2006/table">
            <a:tbl>
              <a:tblPr firstRow="1" bandRow="1">
                <a:tableStyleId>{FABFCF23-3B69-468F-B69F-88F6DE6A72F2}</a:tableStyleId>
              </a:tblPr>
              <a:tblGrid>
                <a:gridCol w="5148572">
                  <a:extLst>
                    <a:ext uri="{9D8B030D-6E8A-4147-A177-3AD203B41FA5}">
                      <a16:colId xmlns:a16="http://schemas.microsoft.com/office/drawing/2014/main" val="1436079751"/>
                    </a:ext>
                  </a:extLst>
                </a:gridCol>
                <a:gridCol w="5148572">
                  <a:extLst>
                    <a:ext uri="{9D8B030D-6E8A-4147-A177-3AD203B41FA5}">
                      <a16:colId xmlns:a16="http://schemas.microsoft.com/office/drawing/2014/main" val="615957177"/>
                    </a:ext>
                  </a:extLst>
                </a:gridCol>
              </a:tblGrid>
              <a:tr h="1057829">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Đặc trưng</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Biểu hiện</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882946476"/>
                  </a:ext>
                </a:extLst>
              </a:tr>
              <a:tr h="1057829">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Phương thức biểu đạt</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Biểu cảm, tự sự</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720892394"/>
                  </a:ext>
                </a:extLst>
              </a:tr>
              <a:tr h="1057829">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Thể thơ</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5 chữ (ngũ ngôn)</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418388626"/>
                  </a:ext>
                </a:extLst>
              </a:tr>
              <a:tr h="1057829">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Vần</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Vần chân</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1018598755"/>
                  </a:ext>
                </a:extLst>
              </a:tr>
              <a:tr h="1057829">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Nhịp </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2/3; 3/2</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3358158689"/>
                  </a:ext>
                </a:extLst>
              </a:tr>
              <a:tr h="1057829">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Âm điệu</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Nhịp nhàng</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764597533"/>
                  </a:ext>
                </a:extLst>
              </a:tr>
            </a:tbl>
          </a:graphicData>
        </a:graphic>
      </p:graphicFrame>
    </p:spTree>
    <p:extLst>
      <p:ext uri="{BB962C8B-B14F-4D97-AF65-F5344CB8AC3E}">
        <p14:creationId xmlns:p14="http://schemas.microsoft.com/office/powerpoint/2010/main" val="2879942019"/>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1000"/>
                                        <p:tgtEl>
                                          <p:spTgt spid="71684"/>
                                        </p:tgtEl>
                                      </p:cBhvr>
                                    </p:animEffect>
                                    <p:anim calcmode="lin" valueType="num">
                                      <p:cBhvr>
                                        <p:cTn id="8" dur="1000" fill="hold"/>
                                        <p:tgtEl>
                                          <p:spTgt spid="71684"/>
                                        </p:tgtEl>
                                        <p:attrNameLst>
                                          <p:attrName>ppt_x</p:attrName>
                                        </p:attrNameLst>
                                      </p:cBhvr>
                                      <p:tavLst>
                                        <p:tav tm="0">
                                          <p:val>
                                            <p:strVal val="#ppt_x"/>
                                          </p:val>
                                        </p:tav>
                                        <p:tav tm="100000">
                                          <p:val>
                                            <p:strVal val="#ppt_x"/>
                                          </p:val>
                                        </p:tav>
                                      </p:tavLst>
                                    </p:anim>
                                    <p:anim calcmode="lin" valueType="num">
                                      <p:cBhvr>
                                        <p:cTn id="9" dur="1000" fill="hold"/>
                                        <p:tgtEl>
                                          <p:spTgt spid="7168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71696"/>
                                        </p:tgtEl>
                                        <p:attrNameLst>
                                          <p:attrName>style.visibility</p:attrName>
                                        </p:attrNameLst>
                                      </p:cBhvr>
                                      <p:to>
                                        <p:strVal val="visible"/>
                                      </p:to>
                                    </p:set>
                                    <p:anim calcmode="lin" valueType="num">
                                      <p:cBhvr>
                                        <p:cTn id="13" dur="1000" fill="hold"/>
                                        <p:tgtEl>
                                          <p:spTgt spid="71696"/>
                                        </p:tgtEl>
                                        <p:attrNameLst>
                                          <p:attrName>ppt_x</p:attrName>
                                        </p:attrNameLst>
                                      </p:cBhvr>
                                      <p:tavLst>
                                        <p:tav tm="0">
                                          <p:val>
                                            <p:strVal val="#ppt_x-.2"/>
                                          </p:val>
                                        </p:tav>
                                        <p:tav tm="100000">
                                          <p:val>
                                            <p:strVal val="#ppt_x"/>
                                          </p:val>
                                        </p:tav>
                                      </p:tavLst>
                                    </p:anim>
                                    <p:anim calcmode="lin" valueType="num">
                                      <p:cBhvr>
                                        <p:cTn id="14" dur="1000" fill="hold"/>
                                        <p:tgtEl>
                                          <p:spTgt spid="7169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1696"/>
                                        </p:tgtEl>
                                      </p:cBhvr>
                                    </p:animEffect>
                                  </p:childTnLst>
                                </p:cTn>
                              </p:par>
                              <p:par>
                                <p:cTn id="16" presetID="5"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
        <p:nvSpPr>
          <p:cNvPr id="8" name="TextBox 7">
            <a:extLst>
              <a:ext uri="{FF2B5EF4-FFF2-40B4-BE49-F238E27FC236}">
                <a16:creationId xmlns:a16="http://schemas.microsoft.com/office/drawing/2014/main" id="{44FE0DE5-6FD3-E34D-B340-052325040A0D}"/>
              </a:ext>
            </a:extLst>
          </p:cNvPr>
          <p:cNvSpPr txBox="1"/>
          <p:nvPr/>
        </p:nvSpPr>
        <p:spPr>
          <a:xfrm>
            <a:off x="5825001" y="3585766"/>
            <a:ext cx="8393594" cy="3323987"/>
          </a:xfrm>
          <a:prstGeom prst="rect">
            <a:avLst/>
          </a:prstGeom>
          <a:noFill/>
        </p:spPr>
        <p:txBody>
          <a:bodyPr wrap="square" rtlCol="0">
            <a:spAutoFit/>
          </a:bodyPr>
          <a:lstStyle/>
          <a:p>
            <a:pPr algn="ctr"/>
            <a:r>
              <a:rPr lang="en-VN" sz="7000" b="1" dirty="0">
                <a:solidFill>
                  <a:srgbClr val="C00000"/>
                </a:solidFill>
                <a:latin typeface="Times New Roman" panose="02020603050405020304" pitchFamily="18" charset="0"/>
                <a:cs typeface="Times New Roman" panose="02020603050405020304" pitchFamily="18" charset="0"/>
              </a:rPr>
              <a:t>2. </a:t>
            </a:r>
          </a:p>
          <a:p>
            <a:pPr algn="ctr"/>
            <a:r>
              <a:rPr lang="en-VN" sz="7000" b="1" dirty="0">
                <a:solidFill>
                  <a:srgbClr val="C00000"/>
                </a:solidFill>
                <a:latin typeface="Times New Roman" panose="02020603050405020304" pitchFamily="18" charset="0"/>
                <a:cs typeface="Times New Roman" panose="02020603050405020304" pitchFamily="18" charset="0"/>
              </a:rPr>
              <a:t>Thế giới trước và sau khi trẻ con ra đời</a:t>
            </a:r>
          </a:p>
        </p:txBody>
      </p:sp>
    </p:spTree>
    <p:extLst>
      <p:ext uri="{BB962C8B-B14F-4D97-AF65-F5344CB8AC3E}">
        <p14:creationId xmlns:p14="http://schemas.microsoft.com/office/powerpoint/2010/main" val="1232694670"/>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par>
                                <p:cTn id="33" presetID="5" presetClass="entr" presetSubtype="1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checkerboard(across)">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图片 31748" descr="1-18"/>
          <p:cNvPicPr>
            <a:picLocks noChangeAspect="1"/>
          </p:cNvPicPr>
          <p:nvPr/>
        </p:nvPicPr>
        <p:blipFill>
          <a:blip r:embed="rId3"/>
          <a:stretch>
            <a:fillRect/>
          </a:stretch>
        </p:blipFill>
        <p:spPr>
          <a:xfrm>
            <a:off x="-36512" y="-12700"/>
            <a:ext cx="4394200" cy="9502775"/>
          </a:xfrm>
          <a:prstGeom prst="rect">
            <a:avLst/>
          </a:prstGeom>
          <a:noFill/>
          <a:ln w="9525">
            <a:noFill/>
          </a:ln>
        </p:spPr>
      </p:pic>
      <p:pic>
        <p:nvPicPr>
          <p:cNvPr id="31751" name="图片 31750" descr="1-16"/>
          <p:cNvPicPr>
            <a:picLocks noChangeAspect="1"/>
          </p:cNvPicPr>
          <p:nvPr/>
        </p:nvPicPr>
        <p:blipFill>
          <a:blip r:embed="rId4"/>
          <a:stretch>
            <a:fillRect/>
          </a:stretch>
        </p:blipFill>
        <p:spPr>
          <a:xfrm>
            <a:off x="13285788" y="1138238"/>
            <a:ext cx="1951037" cy="908050"/>
          </a:xfrm>
          <a:prstGeom prst="rect">
            <a:avLst/>
          </a:prstGeom>
          <a:noFill/>
          <a:ln w="9525">
            <a:noFill/>
          </a:ln>
        </p:spPr>
      </p:pic>
      <p:pic>
        <p:nvPicPr>
          <p:cNvPr id="31759" name="图片 31758" descr="封面4"/>
          <p:cNvPicPr>
            <a:picLocks noChangeAspect="1"/>
          </p:cNvPicPr>
          <p:nvPr/>
        </p:nvPicPr>
        <p:blipFill>
          <a:blip r:embed="rId5"/>
          <a:stretch>
            <a:fillRect/>
          </a:stretch>
        </p:blipFill>
        <p:spPr>
          <a:xfrm>
            <a:off x="0" y="6608763"/>
            <a:ext cx="4319588" cy="2867025"/>
          </a:xfrm>
          <a:prstGeom prst="rect">
            <a:avLst/>
          </a:prstGeom>
          <a:noFill/>
          <a:ln w="9525">
            <a:noFill/>
          </a:ln>
        </p:spPr>
      </p:pic>
      <p:graphicFrame>
        <p:nvGraphicFramePr>
          <p:cNvPr id="14" name="Table 2">
            <a:extLst>
              <a:ext uri="{FF2B5EF4-FFF2-40B4-BE49-F238E27FC236}">
                <a16:creationId xmlns:a16="http://schemas.microsoft.com/office/drawing/2014/main" id="{2B88D507-E09B-BC4B-BBCB-7E5EFB9814D0}"/>
              </a:ext>
            </a:extLst>
          </p:cNvPr>
          <p:cNvGraphicFramePr>
            <a:graphicFrameLocks noGrp="1"/>
          </p:cNvGraphicFramePr>
          <p:nvPr>
            <p:extLst>
              <p:ext uri="{D42A27DB-BD31-4B8C-83A1-F6EECF244321}">
                <p14:modId xmlns:p14="http://schemas.microsoft.com/office/powerpoint/2010/main" val="1412536838"/>
              </p:ext>
            </p:extLst>
          </p:nvPr>
        </p:nvGraphicFramePr>
        <p:xfrm>
          <a:off x="4623953" y="597434"/>
          <a:ext cx="11305257" cy="8280919"/>
        </p:xfrm>
        <a:graphic>
          <a:graphicData uri="http://schemas.openxmlformats.org/drawingml/2006/table">
            <a:tbl>
              <a:tblPr firstRow="1" bandRow="1">
                <a:tableStyleId>{FABFCF23-3B69-468F-B69F-88F6DE6A72F2}</a:tableStyleId>
              </a:tblPr>
              <a:tblGrid>
                <a:gridCol w="2736304">
                  <a:extLst>
                    <a:ext uri="{9D8B030D-6E8A-4147-A177-3AD203B41FA5}">
                      <a16:colId xmlns:a16="http://schemas.microsoft.com/office/drawing/2014/main" val="1436079751"/>
                    </a:ext>
                  </a:extLst>
                </a:gridCol>
                <a:gridCol w="4320480">
                  <a:extLst>
                    <a:ext uri="{9D8B030D-6E8A-4147-A177-3AD203B41FA5}">
                      <a16:colId xmlns:a16="http://schemas.microsoft.com/office/drawing/2014/main" val="3035030082"/>
                    </a:ext>
                  </a:extLst>
                </a:gridCol>
                <a:gridCol w="4248473">
                  <a:extLst>
                    <a:ext uri="{9D8B030D-6E8A-4147-A177-3AD203B41FA5}">
                      <a16:colId xmlns:a16="http://schemas.microsoft.com/office/drawing/2014/main" val="615957177"/>
                    </a:ext>
                  </a:extLst>
                </a:gridCol>
              </a:tblGrid>
              <a:tr h="1625328">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Thế giới trước khi trẻ con ra đời</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Thế giới sau khi trẻ con ra đời</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882946476"/>
                  </a:ext>
                </a:extLst>
              </a:tr>
              <a:tr h="1779607">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Hình ảnh</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720892394"/>
                  </a:ext>
                </a:extLst>
              </a:tr>
              <a:tr h="1625328">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Màu sắc</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418388626"/>
                  </a:ext>
                </a:extLst>
              </a:tr>
              <a:tr h="1625328">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Âm thanh</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1018598755"/>
                  </a:ext>
                </a:extLst>
              </a:tr>
              <a:tr h="1625328">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Ánh sáng</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3358158689"/>
                  </a:ext>
                </a:extLst>
              </a:tr>
            </a:tbl>
          </a:graphicData>
        </a:graphic>
      </p:graphicFrame>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1749"/>
                                        </p:tgtEl>
                                        <p:attrNameLst>
                                          <p:attrName>style.visibility</p:attrName>
                                        </p:attrNameLst>
                                      </p:cBhvr>
                                      <p:to>
                                        <p:strVal val="visible"/>
                                      </p:to>
                                    </p:set>
                                    <p:anim calcmode="lin" valueType="num">
                                      <p:cBhvr additive="base">
                                        <p:cTn id="7" dur="1000" fill="hold"/>
                                        <p:tgtEl>
                                          <p:spTgt spid="31749"/>
                                        </p:tgtEl>
                                        <p:attrNameLst>
                                          <p:attrName>ppt_x</p:attrName>
                                        </p:attrNameLst>
                                      </p:cBhvr>
                                      <p:tavLst>
                                        <p:tav tm="0">
                                          <p:val>
                                            <p:strVal val="0-#ppt_w/2"/>
                                          </p:val>
                                        </p:tav>
                                        <p:tav tm="100000">
                                          <p:val>
                                            <p:strVal val="#ppt_x"/>
                                          </p:val>
                                        </p:tav>
                                      </p:tavLst>
                                    </p:anim>
                                    <p:anim calcmode="lin" valueType="num">
                                      <p:cBhvr additive="base">
                                        <p:cTn id="8" dur="1000" fill="hold"/>
                                        <p:tgtEl>
                                          <p:spTgt spid="3174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7" presetClass="entr" presetSubtype="0" fill="hold" nodeType="afterEffect">
                                  <p:stCondLst>
                                    <p:cond delay="0"/>
                                  </p:stCondLst>
                                  <p:childTnLst>
                                    <p:set>
                                      <p:cBhvr>
                                        <p:cTn id="11" dur="1" fill="hold">
                                          <p:stCondLst>
                                            <p:cond delay="0"/>
                                          </p:stCondLst>
                                        </p:cTn>
                                        <p:tgtEl>
                                          <p:spTgt spid="31759"/>
                                        </p:tgtEl>
                                        <p:attrNameLst>
                                          <p:attrName>style.visibility</p:attrName>
                                        </p:attrNameLst>
                                      </p:cBhvr>
                                      <p:to>
                                        <p:strVal val="visible"/>
                                      </p:to>
                                    </p:set>
                                    <p:animEffect transition="in" filter="fade">
                                      <p:cBhvr>
                                        <p:cTn id="12" dur="1000"/>
                                        <p:tgtEl>
                                          <p:spTgt spid="31759"/>
                                        </p:tgtEl>
                                      </p:cBhvr>
                                    </p:animEffect>
                                    <p:anim calcmode="lin" valueType="num">
                                      <p:cBhvr>
                                        <p:cTn id="13" dur="1000" fill="hold"/>
                                        <p:tgtEl>
                                          <p:spTgt spid="31759"/>
                                        </p:tgtEl>
                                        <p:attrNameLst>
                                          <p:attrName>ppt_x</p:attrName>
                                        </p:attrNameLst>
                                      </p:cBhvr>
                                      <p:tavLst>
                                        <p:tav tm="0">
                                          <p:val>
                                            <p:strVal val="#ppt_x"/>
                                          </p:val>
                                        </p:tav>
                                        <p:tav tm="100000">
                                          <p:val>
                                            <p:strVal val="#ppt_x"/>
                                          </p:val>
                                        </p:tav>
                                      </p:tavLst>
                                    </p:anim>
                                    <p:anim calcmode="lin" valueType="num">
                                      <p:cBhvr>
                                        <p:cTn id="14" dur="1000" fill="hold"/>
                                        <p:tgtEl>
                                          <p:spTgt spid="31759"/>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7" presetClass="entr" presetSubtype="0" fill="hold" nodeType="afterEffect">
                                  <p:stCondLst>
                                    <p:cond delay="0"/>
                                  </p:stCondLst>
                                  <p:childTnLst>
                                    <p:set>
                                      <p:cBhvr>
                                        <p:cTn id="17" dur="1" fill="hold">
                                          <p:stCondLst>
                                            <p:cond delay="0"/>
                                          </p:stCondLst>
                                        </p:cTn>
                                        <p:tgtEl>
                                          <p:spTgt spid="31751"/>
                                        </p:tgtEl>
                                        <p:attrNameLst>
                                          <p:attrName>style.visibility</p:attrName>
                                        </p:attrNameLst>
                                      </p:cBhvr>
                                      <p:to>
                                        <p:strVal val="visible"/>
                                      </p:to>
                                    </p:set>
                                    <p:animEffect transition="in" filter="fade">
                                      <p:cBhvr>
                                        <p:cTn id="18" dur="1000"/>
                                        <p:tgtEl>
                                          <p:spTgt spid="31751"/>
                                        </p:tgtEl>
                                      </p:cBhvr>
                                    </p:animEffect>
                                    <p:anim calcmode="lin" valueType="num">
                                      <p:cBhvr>
                                        <p:cTn id="19" dur="1000" fill="hold"/>
                                        <p:tgtEl>
                                          <p:spTgt spid="31751"/>
                                        </p:tgtEl>
                                        <p:attrNameLst>
                                          <p:attrName>ppt_x</p:attrName>
                                        </p:attrNameLst>
                                      </p:cBhvr>
                                      <p:tavLst>
                                        <p:tav tm="0">
                                          <p:val>
                                            <p:strVal val="#ppt_x"/>
                                          </p:val>
                                        </p:tav>
                                        <p:tav tm="100000">
                                          <p:val>
                                            <p:strVal val="#ppt_x"/>
                                          </p:val>
                                        </p:tav>
                                      </p:tavLst>
                                    </p:anim>
                                    <p:anim calcmode="lin" valueType="num">
                                      <p:cBhvr>
                                        <p:cTn id="20" dur="1000" fill="hold"/>
                                        <p:tgtEl>
                                          <p:spTgt spid="31751"/>
                                        </p:tgtEl>
                                        <p:attrNameLst>
                                          <p:attrName>ppt_y</p:attrName>
                                        </p:attrNameLst>
                                      </p:cBhvr>
                                      <p:tavLst>
                                        <p:tav tm="0">
                                          <p:val>
                                            <p:strVal val="#ppt_y-.1"/>
                                          </p:val>
                                        </p:tav>
                                        <p:tav tm="100000">
                                          <p:val>
                                            <p:strVal val="#ppt_y"/>
                                          </p:val>
                                        </p:tav>
                                      </p:tavLst>
                                    </p:anim>
                                  </p:childTnLst>
                                </p:cTn>
                              </p:par>
                              <p:par>
                                <p:cTn id="21" presetID="5" presetClass="entr" presetSubtype="1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图片 31748" descr="1-18"/>
          <p:cNvPicPr>
            <a:picLocks noChangeAspect="1"/>
          </p:cNvPicPr>
          <p:nvPr/>
        </p:nvPicPr>
        <p:blipFill>
          <a:blip r:embed="rId3"/>
          <a:stretch>
            <a:fillRect/>
          </a:stretch>
        </p:blipFill>
        <p:spPr>
          <a:xfrm>
            <a:off x="-36512" y="-12700"/>
            <a:ext cx="4394200" cy="9502775"/>
          </a:xfrm>
          <a:prstGeom prst="rect">
            <a:avLst/>
          </a:prstGeom>
          <a:noFill/>
          <a:ln w="9525">
            <a:noFill/>
          </a:ln>
        </p:spPr>
      </p:pic>
      <p:pic>
        <p:nvPicPr>
          <p:cNvPr id="31751" name="图片 31750" descr="1-16"/>
          <p:cNvPicPr>
            <a:picLocks noChangeAspect="1"/>
          </p:cNvPicPr>
          <p:nvPr/>
        </p:nvPicPr>
        <p:blipFill>
          <a:blip r:embed="rId4"/>
          <a:stretch>
            <a:fillRect/>
          </a:stretch>
        </p:blipFill>
        <p:spPr>
          <a:xfrm>
            <a:off x="13285788" y="1138238"/>
            <a:ext cx="1951037" cy="908050"/>
          </a:xfrm>
          <a:prstGeom prst="rect">
            <a:avLst/>
          </a:prstGeom>
          <a:noFill/>
          <a:ln w="9525">
            <a:noFill/>
          </a:ln>
        </p:spPr>
      </p:pic>
      <p:graphicFrame>
        <p:nvGraphicFramePr>
          <p:cNvPr id="14" name="Table 2">
            <a:extLst>
              <a:ext uri="{FF2B5EF4-FFF2-40B4-BE49-F238E27FC236}">
                <a16:creationId xmlns:a16="http://schemas.microsoft.com/office/drawing/2014/main" id="{2B88D507-E09B-BC4B-BBCB-7E5EFB9814D0}"/>
              </a:ext>
            </a:extLst>
          </p:cNvPr>
          <p:cNvGraphicFramePr>
            <a:graphicFrameLocks noGrp="1"/>
          </p:cNvGraphicFramePr>
          <p:nvPr>
            <p:extLst>
              <p:ext uri="{D42A27DB-BD31-4B8C-83A1-F6EECF244321}">
                <p14:modId xmlns:p14="http://schemas.microsoft.com/office/powerpoint/2010/main" val="1390707940"/>
              </p:ext>
            </p:extLst>
          </p:nvPr>
        </p:nvGraphicFramePr>
        <p:xfrm>
          <a:off x="3492600" y="345406"/>
          <a:ext cx="12961440" cy="8902434"/>
        </p:xfrm>
        <a:graphic>
          <a:graphicData uri="http://schemas.openxmlformats.org/drawingml/2006/table">
            <a:tbl>
              <a:tblPr firstRow="1" bandRow="1">
                <a:tableStyleId>{FABFCF23-3B69-468F-B69F-88F6DE6A72F2}</a:tableStyleId>
              </a:tblPr>
              <a:tblGrid>
                <a:gridCol w="3137164">
                  <a:extLst>
                    <a:ext uri="{9D8B030D-6E8A-4147-A177-3AD203B41FA5}">
                      <a16:colId xmlns:a16="http://schemas.microsoft.com/office/drawing/2014/main" val="1436079751"/>
                    </a:ext>
                  </a:extLst>
                </a:gridCol>
                <a:gridCol w="4495684">
                  <a:extLst>
                    <a:ext uri="{9D8B030D-6E8A-4147-A177-3AD203B41FA5}">
                      <a16:colId xmlns:a16="http://schemas.microsoft.com/office/drawing/2014/main" val="3035030082"/>
                    </a:ext>
                  </a:extLst>
                </a:gridCol>
                <a:gridCol w="5328592">
                  <a:extLst>
                    <a:ext uri="{9D8B030D-6E8A-4147-A177-3AD203B41FA5}">
                      <a16:colId xmlns:a16="http://schemas.microsoft.com/office/drawing/2014/main" val="615957177"/>
                    </a:ext>
                  </a:extLst>
                </a:gridCol>
              </a:tblGrid>
              <a:tr h="1481487">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Thế giới trước khi trẻ con ra đời</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Thế giới sau khi trẻ con ra đời</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882946476"/>
                  </a:ext>
                </a:extLst>
              </a:tr>
              <a:tr h="2640982">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Hình ảnh</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Trái đất trụi trần, chưa có mặt trời</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Mặt trời nhô cao; cây bằng gang tay, lá bằng sợi tóc, hoa bằng cái cúc, làn gió, dòng sông, biển, đám mây, con đường,…</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720892394"/>
                  </a:ext>
                </a:extLst>
              </a:tr>
              <a:tr h="1268448">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Màu sắc</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Màu đen</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Màu xanh của cỏ, cây, màu đỏ của hoa</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418388626"/>
                  </a:ext>
                </a:extLst>
              </a:tr>
              <a:tr h="889259">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Âm thanh</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Tiếng chim hót</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1018598755"/>
                  </a:ext>
                </a:extLst>
              </a:tr>
              <a:tr h="901774">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Ánh sáng</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“chỉ toàn bóng đêm”</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Mặt trời chiếu sáng</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3358158689"/>
                  </a:ext>
                </a:extLst>
              </a:tr>
              <a:tr h="1603026">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Nhận xét</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Thế giới tối tăm, đơn điệu, tẻ nhạt, hoang sơ</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Rực rỡ, sinh động, tươi đẹp</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1358667101"/>
                  </a:ext>
                </a:extLst>
              </a:tr>
            </a:tbl>
          </a:graphicData>
        </a:graphic>
      </p:graphicFrame>
      <p:pic>
        <p:nvPicPr>
          <p:cNvPr id="31760" name="图片 31759" descr="封面3"/>
          <p:cNvPicPr>
            <a:picLocks noChangeAspect="1"/>
          </p:cNvPicPr>
          <p:nvPr/>
        </p:nvPicPr>
        <p:blipFill>
          <a:blip r:embed="rId5"/>
          <a:stretch>
            <a:fillRect/>
          </a:stretch>
        </p:blipFill>
        <p:spPr>
          <a:xfrm rot="1497983">
            <a:off x="681024" y="5300896"/>
            <a:ext cx="3553090" cy="3999209"/>
          </a:xfrm>
          <a:prstGeom prst="rect">
            <a:avLst/>
          </a:prstGeom>
          <a:noFill/>
          <a:ln w="9525">
            <a:noFill/>
          </a:ln>
        </p:spPr>
      </p:pic>
    </p:spTree>
    <p:extLst>
      <p:ext uri="{BB962C8B-B14F-4D97-AF65-F5344CB8AC3E}">
        <p14:creationId xmlns:p14="http://schemas.microsoft.com/office/powerpoint/2010/main" val="938254194"/>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1749"/>
                                        </p:tgtEl>
                                        <p:attrNameLst>
                                          <p:attrName>style.visibility</p:attrName>
                                        </p:attrNameLst>
                                      </p:cBhvr>
                                      <p:to>
                                        <p:strVal val="visible"/>
                                      </p:to>
                                    </p:set>
                                    <p:anim calcmode="lin" valueType="num">
                                      <p:cBhvr additive="base">
                                        <p:cTn id="7" dur="1000" fill="hold"/>
                                        <p:tgtEl>
                                          <p:spTgt spid="31749"/>
                                        </p:tgtEl>
                                        <p:attrNameLst>
                                          <p:attrName>ppt_x</p:attrName>
                                        </p:attrNameLst>
                                      </p:cBhvr>
                                      <p:tavLst>
                                        <p:tav tm="0">
                                          <p:val>
                                            <p:strVal val="0-#ppt_w/2"/>
                                          </p:val>
                                        </p:tav>
                                        <p:tav tm="100000">
                                          <p:val>
                                            <p:strVal val="#ppt_x"/>
                                          </p:val>
                                        </p:tav>
                                      </p:tavLst>
                                    </p:anim>
                                    <p:anim calcmode="lin" valueType="num">
                                      <p:cBhvr additive="base">
                                        <p:cTn id="8" dur="1000" fill="hold"/>
                                        <p:tgtEl>
                                          <p:spTgt spid="3174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5" presetClass="entr" presetSubtype="0" fill="hold" nodeType="afterEffect">
                                  <p:stCondLst>
                                    <p:cond delay="0"/>
                                  </p:stCondLst>
                                  <p:childTnLst>
                                    <p:set>
                                      <p:cBhvr>
                                        <p:cTn id="11" dur="1" fill="hold">
                                          <p:stCondLst>
                                            <p:cond delay="0"/>
                                          </p:stCondLst>
                                        </p:cTn>
                                        <p:tgtEl>
                                          <p:spTgt spid="31760"/>
                                        </p:tgtEl>
                                        <p:attrNameLst>
                                          <p:attrName>style.visibility</p:attrName>
                                        </p:attrNameLst>
                                      </p:cBhvr>
                                      <p:to>
                                        <p:strVal val="visible"/>
                                      </p:to>
                                    </p:set>
                                    <p:anim calcmode="lin" valueType="num">
                                      <p:cBhvr>
                                        <p:cTn id="12" dur="2000" fill="hold"/>
                                        <p:tgtEl>
                                          <p:spTgt spid="31760"/>
                                        </p:tgtEl>
                                        <p:attrNameLst>
                                          <p:attrName>ppt_w</p:attrName>
                                        </p:attrNameLst>
                                      </p:cBhvr>
                                      <p:tavLst>
                                        <p:tav tm="0">
                                          <p:val>
                                            <p:fltVal val="0"/>
                                          </p:val>
                                        </p:tav>
                                        <p:tav tm="100000">
                                          <p:val>
                                            <p:strVal val="#ppt_w"/>
                                          </p:val>
                                        </p:tav>
                                      </p:tavLst>
                                    </p:anim>
                                    <p:anim calcmode="lin" valueType="num">
                                      <p:cBhvr>
                                        <p:cTn id="13" dur="2000" fill="hold"/>
                                        <p:tgtEl>
                                          <p:spTgt spid="31760"/>
                                        </p:tgtEl>
                                        <p:attrNameLst>
                                          <p:attrName>ppt_h</p:attrName>
                                        </p:attrNameLst>
                                      </p:cBhvr>
                                      <p:tavLst>
                                        <p:tav tm="0">
                                          <p:val>
                                            <p:fltVal val="0"/>
                                          </p:val>
                                        </p:tav>
                                        <p:tav tm="100000">
                                          <p:val>
                                            <p:strVal val="#ppt_h"/>
                                          </p:val>
                                        </p:tav>
                                      </p:tavLst>
                                    </p:anim>
                                    <p:anim calcmode="lin" valueType="num">
                                      <p:cBhvr>
                                        <p:cTn id="14" dur="2000" fill="hold"/>
                                        <p:tgtEl>
                                          <p:spTgt spid="31760"/>
                                        </p:tgtEl>
                                        <p:attrNameLst>
                                          <p:attrName>ppt_x</p:attrName>
                                        </p:attrNameLst>
                                      </p:cBhvr>
                                      <p:tavLst>
                                        <p:tav tm="0" fmla="#ppt_x+(cos(-2*pi*(1-$))*-#ppt_x-sin(-2*pi*(1-$))*(1-#ppt_y))*(1-$)">
                                          <p:val>
                                            <p:fltVal val="0"/>
                                          </p:val>
                                        </p:tav>
                                        <p:tav tm="100000">
                                          <p:val>
                                            <p:fltVal val="1"/>
                                          </p:val>
                                        </p:tav>
                                      </p:tavLst>
                                    </p:anim>
                                    <p:anim calcmode="lin" valueType="num">
                                      <p:cBhvr>
                                        <p:cTn id="15" dur="2000" fill="hold"/>
                                        <p:tgtEl>
                                          <p:spTgt spid="31760"/>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3000"/>
                            </p:stCondLst>
                            <p:childTnLst>
                              <p:par>
                                <p:cTn id="17" presetID="47" presetClass="entr" presetSubtype="0" fill="hold" nodeType="afterEffect">
                                  <p:stCondLst>
                                    <p:cond delay="0"/>
                                  </p:stCondLst>
                                  <p:childTnLst>
                                    <p:set>
                                      <p:cBhvr>
                                        <p:cTn id="18" dur="1" fill="hold">
                                          <p:stCondLst>
                                            <p:cond delay="0"/>
                                          </p:stCondLst>
                                        </p:cTn>
                                        <p:tgtEl>
                                          <p:spTgt spid="31751"/>
                                        </p:tgtEl>
                                        <p:attrNameLst>
                                          <p:attrName>style.visibility</p:attrName>
                                        </p:attrNameLst>
                                      </p:cBhvr>
                                      <p:to>
                                        <p:strVal val="visible"/>
                                      </p:to>
                                    </p:set>
                                    <p:animEffect transition="in" filter="fade">
                                      <p:cBhvr>
                                        <p:cTn id="19" dur="1000"/>
                                        <p:tgtEl>
                                          <p:spTgt spid="31751"/>
                                        </p:tgtEl>
                                      </p:cBhvr>
                                    </p:animEffect>
                                    <p:anim calcmode="lin" valueType="num">
                                      <p:cBhvr>
                                        <p:cTn id="20" dur="1000" fill="hold"/>
                                        <p:tgtEl>
                                          <p:spTgt spid="31751"/>
                                        </p:tgtEl>
                                        <p:attrNameLst>
                                          <p:attrName>ppt_x</p:attrName>
                                        </p:attrNameLst>
                                      </p:cBhvr>
                                      <p:tavLst>
                                        <p:tav tm="0">
                                          <p:val>
                                            <p:strVal val="#ppt_x"/>
                                          </p:val>
                                        </p:tav>
                                        <p:tav tm="100000">
                                          <p:val>
                                            <p:strVal val="#ppt_x"/>
                                          </p:val>
                                        </p:tav>
                                      </p:tavLst>
                                    </p:anim>
                                    <p:anim calcmode="lin" valueType="num">
                                      <p:cBhvr>
                                        <p:cTn id="21" dur="1000" fill="hold"/>
                                        <p:tgtEl>
                                          <p:spTgt spid="31751"/>
                                        </p:tgtEl>
                                        <p:attrNameLst>
                                          <p:attrName>ppt_y</p:attrName>
                                        </p:attrNameLst>
                                      </p:cBhvr>
                                      <p:tavLst>
                                        <p:tav tm="0">
                                          <p:val>
                                            <p:strVal val="#ppt_y-.1"/>
                                          </p:val>
                                        </p:tav>
                                        <p:tav tm="100000">
                                          <p:val>
                                            <p:strVal val="#ppt_y"/>
                                          </p:val>
                                        </p:tav>
                                      </p:tavLst>
                                    </p:anim>
                                  </p:childTnLst>
                                </p:cTn>
                              </p:par>
                              <p:par>
                                <p:cTn id="22" presetID="5"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heckerboard(across)">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11" name="图片 72710"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72708" name="图片 72707" descr="PPT素材-08"/>
          <p:cNvPicPr>
            <a:picLocks noChangeAspect="1"/>
          </p:cNvPicPr>
          <p:nvPr/>
        </p:nvPicPr>
        <p:blipFill>
          <a:blip r:embed="rId4"/>
          <a:stretch>
            <a:fillRect/>
          </a:stretch>
        </p:blipFill>
        <p:spPr>
          <a:xfrm>
            <a:off x="-468312" y="-379412"/>
            <a:ext cx="7923212" cy="5334000"/>
          </a:xfrm>
          <a:prstGeom prst="rect">
            <a:avLst/>
          </a:prstGeom>
          <a:noFill/>
          <a:ln w="9525">
            <a:noFill/>
          </a:ln>
        </p:spPr>
      </p:pic>
      <p:pic>
        <p:nvPicPr>
          <p:cNvPr id="72710" name="图片 72709" descr="PPT素材-10"/>
          <p:cNvPicPr>
            <a:picLocks noChangeAspect="1"/>
          </p:cNvPicPr>
          <p:nvPr/>
        </p:nvPicPr>
        <p:blipFill>
          <a:blip r:embed="rId5"/>
          <a:stretch>
            <a:fillRect/>
          </a:stretch>
        </p:blipFill>
        <p:spPr>
          <a:xfrm>
            <a:off x="-971550" y="-806450"/>
            <a:ext cx="17749838" cy="10714038"/>
          </a:xfrm>
          <a:prstGeom prst="rect">
            <a:avLst/>
          </a:prstGeom>
          <a:noFill/>
          <a:ln w="9525">
            <a:noFill/>
          </a:ln>
        </p:spPr>
      </p:pic>
      <p:pic>
        <p:nvPicPr>
          <p:cNvPr id="72709" name="图片 72708" descr="PPT素材-09"/>
          <p:cNvPicPr>
            <a:picLocks noChangeAspect="1"/>
          </p:cNvPicPr>
          <p:nvPr/>
        </p:nvPicPr>
        <p:blipFill>
          <a:blip r:embed="rId6"/>
          <a:stretch>
            <a:fillRect/>
          </a:stretch>
        </p:blipFill>
        <p:spPr>
          <a:xfrm>
            <a:off x="11269663" y="180975"/>
            <a:ext cx="4978400" cy="9294813"/>
          </a:xfrm>
          <a:prstGeom prst="rect">
            <a:avLst/>
          </a:prstGeom>
          <a:noFill/>
          <a:ln w="9525">
            <a:noFill/>
          </a:ln>
        </p:spPr>
      </p:pic>
      <p:sp>
        <p:nvSpPr>
          <p:cNvPr id="2" name="TextBox 1">
            <a:extLst>
              <a:ext uri="{FF2B5EF4-FFF2-40B4-BE49-F238E27FC236}">
                <a16:creationId xmlns:a16="http://schemas.microsoft.com/office/drawing/2014/main" id="{2A2F903E-E205-D842-9226-CA261BCC7973}"/>
              </a:ext>
            </a:extLst>
          </p:cNvPr>
          <p:cNvSpPr txBox="1"/>
          <p:nvPr/>
        </p:nvSpPr>
        <p:spPr>
          <a:xfrm rot="21225438">
            <a:off x="828304" y="3818985"/>
            <a:ext cx="5600923" cy="4708981"/>
          </a:xfrm>
          <a:prstGeom prst="rect">
            <a:avLst/>
          </a:prstGeom>
          <a:noFill/>
        </p:spPr>
        <p:txBody>
          <a:bodyPr wrap="square" rtlCol="0">
            <a:spAutoFit/>
          </a:bodyPr>
          <a:lstStyle/>
          <a:p>
            <a:pPr algn="ctr"/>
            <a:r>
              <a:rPr lang="en-VN" sz="6000" dirty="0">
                <a:latin typeface="Times New Roman" panose="02020603050405020304" pitchFamily="18" charset="0"/>
                <a:cs typeface="Times New Roman" panose="02020603050405020304" pitchFamily="18" charset="0"/>
              </a:rPr>
              <a:t>Mọi sự thay đổi trên thế giới đều bắt nguồn từ sự sinh ra của trẻ con</a:t>
            </a:r>
          </a:p>
        </p:txBody>
      </p:sp>
      <p:sp>
        <p:nvSpPr>
          <p:cNvPr id="9" name="TextBox 8">
            <a:extLst>
              <a:ext uri="{FF2B5EF4-FFF2-40B4-BE49-F238E27FC236}">
                <a16:creationId xmlns:a16="http://schemas.microsoft.com/office/drawing/2014/main" id="{C0451B0F-9DB4-0448-A34C-BBBCEC3B9BEB}"/>
              </a:ext>
            </a:extLst>
          </p:cNvPr>
          <p:cNvSpPr txBox="1"/>
          <p:nvPr/>
        </p:nvSpPr>
        <p:spPr>
          <a:xfrm rot="438917">
            <a:off x="8048477" y="450641"/>
            <a:ext cx="5309219" cy="5262979"/>
          </a:xfrm>
          <a:prstGeom prst="rect">
            <a:avLst/>
          </a:prstGeom>
          <a:noFill/>
        </p:spPr>
        <p:txBody>
          <a:bodyPr wrap="square" rtlCol="0">
            <a:spAutoFit/>
          </a:bodyPr>
          <a:lstStyle/>
          <a:p>
            <a:pPr algn="ctr"/>
            <a:r>
              <a:rPr lang="en-VN" sz="5600" dirty="0">
                <a:latin typeface="Times New Roman" panose="02020603050405020304" pitchFamily="18" charset="0"/>
                <a:cs typeface="Times New Roman" panose="02020603050405020304" pitchFamily="18" charset="0"/>
              </a:rPr>
              <a:t>Các sự vật, hiện tượng nâng đỡ, nuôi dưỡng trẻ con trưởng thành về vật chất và tâm hồn.</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2711"/>
                                        </p:tgtEl>
                                        <p:attrNameLst>
                                          <p:attrName>style.visibility</p:attrName>
                                        </p:attrNameLst>
                                      </p:cBhvr>
                                      <p:to>
                                        <p:strVal val="visible"/>
                                      </p:to>
                                    </p:set>
                                    <p:animEffect transition="in" filter="fade">
                                      <p:cBhvr>
                                        <p:cTn id="7" dur="1000"/>
                                        <p:tgtEl>
                                          <p:spTgt spid="72711"/>
                                        </p:tgtEl>
                                      </p:cBhvr>
                                    </p:animEffect>
                                    <p:anim calcmode="lin" valueType="num">
                                      <p:cBhvr>
                                        <p:cTn id="8" dur="1000" fill="hold"/>
                                        <p:tgtEl>
                                          <p:spTgt spid="72711"/>
                                        </p:tgtEl>
                                        <p:attrNameLst>
                                          <p:attrName>ppt_x</p:attrName>
                                        </p:attrNameLst>
                                      </p:cBhvr>
                                      <p:tavLst>
                                        <p:tav tm="0">
                                          <p:val>
                                            <p:strVal val="#ppt_x"/>
                                          </p:val>
                                        </p:tav>
                                        <p:tav tm="100000">
                                          <p:val>
                                            <p:strVal val="#ppt_x"/>
                                          </p:val>
                                        </p:tav>
                                      </p:tavLst>
                                    </p:anim>
                                    <p:anim calcmode="lin" valueType="num">
                                      <p:cBhvr>
                                        <p:cTn id="9" dur="1000" fill="hold"/>
                                        <p:tgtEl>
                                          <p:spTgt spid="727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2710"/>
                                        </p:tgtEl>
                                        <p:attrNameLst>
                                          <p:attrName>style.visibility</p:attrName>
                                        </p:attrNameLst>
                                      </p:cBhvr>
                                      <p:to>
                                        <p:strVal val="visible"/>
                                      </p:to>
                                    </p:set>
                                    <p:animEffect transition="in" filter="fade">
                                      <p:cBhvr>
                                        <p:cTn id="13" dur="1000"/>
                                        <p:tgtEl>
                                          <p:spTgt spid="72710"/>
                                        </p:tgtEl>
                                      </p:cBhvr>
                                    </p:animEffect>
                                    <p:anim calcmode="lin" valueType="num">
                                      <p:cBhvr>
                                        <p:cTn id="14" dur="1000" fill="hold"/>
                                        <p:tgtEl>
                                          <p:spTgt spid="72710"/>
                                        </p:tgtEl>
                                        <p:attrNameLst>
                                          <p:attrName>ppt_x</p:attrName>
                                        </p:attrNameLst>
                                      </p:cBhvr>
                                      <p:tavLst>
                                        <p:tav tm="0">
                                          <p:val>
                                            <p:strVal val="#ppt_x"/>
                                          </p:val>
                                        </p:tav>
                                        <p:tav tm="100000">
                                          <p:val>
                                            <p:strVal val="#ppt_x"/>
                                          </p:val>
                                        </p:tav>
                                      </p:tavLst>
                                    </p:anim>
                                    <p:anim calcmode="lin" valueType="num">
                                      <p:cBhvr>
                                        <p:cTn id="15" dur="1000" fill="hold"/>
                                        <p:tgtEl>
                                          <p:spTgt spid="727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31" presetClass="entr" presetSubtype="0" fill="hold" nodeType="afterEffect">
                                  <p:stCondLst>
                                    <p:cond delay="0"/>
                                  </p:stCondLst>
                                  <p:iterate type="lt">
                                    <p:tmPct val="5000"/>
                                  </p:iterate>
                                  <p:childTnLst>
                                    <p:set>
                                      <p:cBhvr>
                                        <p:cTn id="18" dur="1" fill="hold">
                                          <p:stCondLst>
                                            <p:cond delay="0"/>
                                          </p:stCondLst>
                                        </p:cTn>
                                        <p:tgtEl>
                                          <p:spTgt spid="72709"/>
                                        </p:tgtEl>
                                        <p:attrNameLst>
                                          <p:attrName>style.visibility</p:attrName>
                                        </p:attrNameLst>
                                      </p:cBhvr>
                                      <p:to>
                                        <p:strVal val="visible"/>
                                      </p:to>
                                    </p:set>
                                    <p:anim calcmode="lin" valueType="num">
                                      <p:cBhvr>
                                        <p:cTn id="19" dur="1000" fill="hold"/>
                                        <p:tgtEl>
                                          <p:spTgt spid="72709"/>
                                        </p:tgtEl>
                                        <p:attrNameLst>
                                          <p:attrName>ppt_w</p:attrName>
                                        </p:attrNameLst>
                                      </p:cBhvr>
                                      <p:tavLst>
                                        <p:tav tm="0">
                                          <p:val>
                                            <p:fltVal val="0"/>
                                          </p:val>
                                        </p:tav>
                                        <p:tav tm="100000">
                                          <p:val>
                                            <p:strVal val="#ppt_w"/>
                                          </p:val>
                                        </p:tav>
                                      </p:tavLst>
                                    </p:anim>
                                    <p:anim calcmode="lin" valueType="num">
                                      <p:cBhvr>
                                        <p:cTn id="20" dur="1000" fill="hold"/>
                                        <p:tgtEl>
                                          <p:spTgt spid="72709"/>
                                        </p:tgtEl>
                                        <p:attrNameLst>
                                          <p:attrName>ppt_h</p:attrName>
                                        </p:attrNameLst>
                                      </p:cBhvr>
                                      <p:tavLst>
                                        <p:tav tm="0">
                                          <p:val>
                                            <p:fltVal val="0"/>
                                          </p:val>
                                        </p:tav>
                                        <p:tav tm="100000">
                                          <p:val>
                                            <p:strVal val="#ppt_h"/>
                                          </p:val>
                                        </p:tav>
                                      </p:tavLst>
                                    </p:anim>
                                    <p:anim calcmode="lin" valueType="num">
                                      <p:cBhvr>
                                        <p:cTn id="21" dur="1000" fill="hold"/>
                                        <p:tgtEl>
                                          <p:spTgt spid="72709"/>
                                        </p:tgtEl>
                                        <p:attrNameLst>
                                          <p:attrName>style.rotation</p:attrName>
                                        </p:attrNameLst>
                                      </p:cBhvr>
                                      <p:tavLst>
                                        <p:tav tm="0">
                                          <p:val>
                                            <p:fltVal val="90"/>
                                          </p:val>
                                        </p:tav>
                                        <p:tav tm="100000">
                                          <p:val>
                                            <p:fltVal val="0"/>
                                          </p:val>
                                        </p:tav>
                                      </p:tavLst>
                                    </p:anim>
                                    <p:animEffect transition="in" filter="fade">
                                      <p:cBhvr>
                                        <p:cTn id="22" dur="1000"/>
                                        <p:tgtEl>
                                          <p:spTgt spid="72709"/>
                                        </p:tgtEl>
                                      </p:cBhvr>
                                    </p:animEffect>
                                  </p:childTnLst>
                                </p:cTn>
                              </p:par>
                            </p:childTnLst>
                          </p:cTn>
                        </p:par>
                        <p:par>
                          <p:cTn id="23" fill="hold">
                            <p:stCondLst>
                              <p:cond delay="2000"/>
                            </p:stCondLst>
                            <p:childTnLst>
                              <p:par>
                                <p:cTn id="24" presetID="35" presetClass="entr" presetSubtype="0" fill="hold" nodeType="afterEffect">
                                  <p:stCondLst>
                                    <p:cond delay="0"/>
                                  </p:stCondLst>
                                  <p:childTnLst>
                                    <p:set>
                                      <p:cBhvr>
                                        <p:cTn id="25" dur="1" fill="hold">
                                          <p:stCondLst>
                                            <p:cond delay="0"/>
                                          </p:stCondLst>
                                        </p:cTn>
                                        <p:tgtEl>
                                          <p:spTgt spid="72708"/>
                                        </p:tgtEl>
                                        <p:attrNameLst>
                                          <p:attrName>style.visibility</p:attrName>
                                        </p:attrNameLst>
                                      </p:cBhvr>
                                      <p:to>
                                        <p:strVal val="visible"/>
                                      </p:to>
                                    </p:set>
                                    <p:animEffect transition="in" filter="fade">
                                      <p:cBhvr>
                                        <p:cTn id="26" dur="2000"/>
                                        <p:tgtEl>
                                          <p:spTgt spid="72708"/>
                                        </p:tgtEl>
                                      </p:cBhvr>
                                    </p:animEffect>
                                    <p:anim calcmode="lin" valueType="num">
                                      <p:cBhvr>
                                        <p:cTn id="27" dur="2000" fill="hold"/>
                                        <p:tgtEl>
                                          <p:spTgt spid="72708"/>
                                        </p:tgtEl>
                                        <p:attrNameLst>
                                          <p:attrName>style.rotation</p:attrName>
                                        </p:attrNameLst>
                                      </p:cBhvr>
                                      <p:tavLst>
                                        <p:tav tm="0">
                                          <p:val>
                                            <p:fltVal val="720"/>
                                          </p:val>
                                        </p:tav>
                                        <p:tav tm="100000">
                                          <p:val>
                                            <p:fltVal val="0"/>
                                          </p:val>
                                        </p:tav>
                                      </p:tavLst>
                                    </p:anim>
                                    <p:anim calcmode="lin" valueType="num">
                                      <p:cBhvr>
                                        <p:cTn id="28" dur="2000" fill="hold"/>
                                        <p:tgtEl>
                                          <p:spTgt spid="72708"/>
                                        </p:tgtEl>
                                        <p:attrNameLst>
                                          <p:attrName>ppt_h</p:attrName>
                                        </p:attrNameLst>
                                      </p:cBhvr>
                                      <p:tavLst>
                                        <p:tav tm="0">
                                          <p:val>
                                            <p:fltVal val="0"/>
                                          </p:val>
                                        </p:tav>
                                        <p:tav tm="100000">
                                          <p:val>
                                            <p:strVal val="#ppt_h"/>
                                          </p:val>
                                        </p:tav>
                                      </p:tavLst>
                                    </p:anim>
                                    <p:anim calcmode="lin" valueType="num">
                                      <p:cBhvr>
                                        <p:cTn id="29" dur="2000" fill="hold"/>
                                        <p:tgtEl>
                                          <p:spTgt spid="72708"/>
                                        </p:tgtEl>
                                        <p:attrNameLst>
                                          <p:attrName>ppt_w</p:attrName>
                                        </p:attrNameLst>
                                      </p:cBhvr>
                                      <p:tavLst>
                                        <p:tav tm="0">
                                          <p:val>
                                            <p:fltVal val="0"/>
                                          </p:val>
                                        </p:tav>
                                        <p:tav tm="100000">
                                          <p:val>
                                            <p:strVal val="#ppt_w"/>
                                          </p:val>
                                        </p:tav>
                                      </p:tavLst>
                                    </p:anim>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linds(horizontal)">
                                      <p:cBhvr>
                                        <p:cTn id="34" dur="500"/>
                                        <p:tgtEl>
                                          <p:spTgt spid="2"/>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8" name="图片 44037" descr="1-34"/>
          <p:cNvPicPr>
            <a:picLocks noChangeAspect="1"/>
          </p:cNvPicPr>
          <p:nvPr/>
        </p:nvPicPr>
        <p:blipFill>
          <a:blip r:embed="rId3"/>
          <a:stretch>
            <a:fillRect/>
          </a:stretch>
        </p:blipFill>
        <p:spPr>
          <a:xfrm>
            <a:off x="0" y="3971925"/>
            <a:ext cx="5195888" cy="5503863"/>
          </a:xfrm>
          <a:prstGeom prst="rect">
            <a:avLst/>
          </a:prstGeom>
          <a:noFill/>
          <a:ln w="9525">
            <a:noFill/>
          </a:ln>
        </p:spPr>
      </p:pic>
      <p:pic>
        <p:nvPicPr>
          <p:cNvPr id="44039" name="图片 44038" descr="1-33"/>
          <p:cNvPicPr>
            <a:picLocks noChangeAspect="1"/>
          </p:cNvPicPr>
          <p:nvPr/>
        </p:nvPicPr>
        <p:blipFill>
          <a:blip r:embed="rId4"/>
          <a:stretch>
            <a:fillRect/>
          </a:stretch>
        </p:blipFill>
        <p:spPr>
          <a:xfrm rot="303119">
            <a:off x="12250738" y="11113"/>
            <a:ext cx="3876675" cy="9475787"/>
          </a:xfrm>
          <a:prstGeom prst="rect">
            <a:avLst/>
          </a:prstGeom>
          <a:noFill/>
          <a:ln w="9525">
            <a:noFill/>
          </a:ln>
        </p:spPr>
      </p:pic>
      <p:pic>
        <p:nvPicPr>
          <p:cNvPr id="44041" name="图片 44040" descr="11"/>
          <p:cNvPicPr>
            <a:picLocks noChangeAspect="1"/>
          </p:cNvPicPr>
          <p:nvPr/>
        </p:nvPicPr>
        <p:blipFill>
          <a:blip r:embed="rId5"/>
          <a:stretch>
            <a:fillRect/>
          </a:stretch>
        </p:blipFill>
        <p:spPr>
          <a:xfrm>
            <a:off x="3708400" y="501650"/>
            <a:ext cx="9099550" cy="8974138"/>
          </a:xfrm>
          <a:prstGeom prst="rect">
            <a:avLst/>
          </a:prstGeom>
          <a:noFill/>
          <a:ln w="9525">
            <a:noFill/>
          </a:ln>
        </p:spPr>
      </p:pic>
      <p:sp>
        <p:nvSpPr>
          <p:cNvPr id="8" name="TextBox 7">
            <a:extLst>
              <a:ext uri="{FF2B5EF4-FFF2-40B4-BE49-F238E27FC236}">
                <a16:creationId xmlns:a16="http://schemas.microsoft.com/office/drawing/2014/main" id="{491FE927-88A7-1346-AE87-4A15386CE425}"/>
              </a:ext>
            </a:extLst>
          </p:cNvPr>
          <p:cNvSpPr txBox="1"/>
          <p:nvPr/>
        </p:nvSpPr>
        <p:spPr>
          <a:xfrm>
            <a:off x="4500712" y="3426671"/>
            <a:ext cx="5904655" cy="4093428"/>
          </a:xfrm>
          <a:prstGeom prst="rect">
            <a:avLst/>
          </a:prstGeom>
          <a:noFill/>
        </p:spPr>
        <p:txBody>
          <a:bodyPr wrap="square" rtlCol="0">
            <a:spAutoFit/>
          </a:bodyPr>
          <a:lstStyle/>
          <a:p>
            <a:pPr algn="ctr"/>
            <a:r>
              <a:rPr lang="en-VN" sz="6500" dirty="0">
                <a:latin typeface="Times New Roman" panose="02020603050405020304" pitchFamily="18" charset="0"/>
                <a:cs typeface="Times New Roman" panose="02020603050405020304" pitchFamily="18" charset="0"/>
              </a:rPr>
              <a:t>Trẻ em là trung tâm của thế giới, là tương lai của thế giới</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44039"/>
                                        </p:tgtEl>
                                        <p:attrNameLst>
                                          <p:attrName>style.visibility</p:attrName>
                                        </p:attrNameLst>
                                      </p:cBhvr>
                                      <p:to>
                                        <p:strVal val="visible"/>
                                      </p:to>
                                    </p:set>
                                    <p:animEffect transition="in" filter="barn(outHorizontal)">
                                      <p:cBhvr>
                                        <p:cTn id="7" dur="500"/>
                                        <p:tgtEl>
                                          <p:spTgt spid="44039"/>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44038"/>
                                        </p:tgtEl>
                                        <p:attrNameLst>
                                          <p:attrName>style.visibility</p:attrName>
                                        </p:attrNameLst>
                                      </p:cBhvr>
                                      <p:to>
                                        <p:strVal val="visible"/>
                                      </p:to>
                                    </p:set>
                                    <p:animEffect transition="in" filter="fade">
                                      <p:cBhvr>
                                        <p:cTn id="11" dur="1000"/>
                                        <p:tgtEl>
                                          <p:spTgt spid="44038"/>
                                        </p:tgtEl>
                                      </p:cBhvr>
                                    </p:animEffect>
                                    <p:anim calcmode="lin" valueType="num">
                                      <p:cBhvr>
                                        <p:cTn id="12" dur="1000" fill="hold"/>
                                        <p:tgtEl>
                                          <p:spTgt spid="44038"/>
                                        </p:tgtEl>
                                        <p:attrNameLst>
                                          <p:attrName>ppt_x</p:attrName>
                                        </p:attrNameLst>
                                      </p:cBhvr>
                                      <p:tavLst>
                                        <p:tav tm="0">
                                          <p:val>
                                            <p:strVal val="#ppt_x"/>
                                          </p:val>
                                        </p:tav>
                                        <p:tav tm="100000">
                                          <p:val>
                                            <p:strVal val="#ppt_x"/>
                                          </p:val>
                                        </p:tav>
                                      </p:tavLst>
                                    </p:anim>
                                    <p:anim calcmode="lin" valueType="num">
                                      <p:cBhvr>
                                        <p:cTn id="13" dur="1000" fill="hold"/>
                                        <p:tgtEl>
                                          <p:spTgt spid="4403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5" presetClass="entr" presetSubtype="0" fill="hold" nodeType="afterEffect">
                                  <p:stCondLst>
                                    <p:cond delay="0"/>
                                  </p:stCondLst>
                                  <p:childTnLst>
                                    <p:set>
                                      <p:cBhvr>
                                        <p:cTn id="16" dur="1" fill="hold">
                                          <p:stCondLst>
                                            <p:cond delay="0"/>
                                          </p:stCondLst>
                                        </p:cTn>
                                        <p:tgtEl>
                                          <p:spTgt spid="44041"/>
                                        </p:tgtEl>
                                        <p:attrNameLst>
                                          <p:attrName>style.visibility</p:attrName>
                                        </p:attrNameLst>
                                      </p:cBhvr>
                                      <p:to>
                                        <p:strVal val="visible"/>
                                      </p:to>
                                    </p:set>
                                    <p:anim calcmode="lin" valueType="num">
                                      <p:cBhvr>
                                        <p:cTn id="17" dur="1000" fill="hold"/>
                                        <p:tgtEl>
                                          <p:spTgt spid="44041"/>
                                        </p:tgtEl>
                                        <p:attrNameLst>
                                          <p:attrName>ppt_w</p:attrName>
                                        </p:attrNameLst>
                                      </p:cBhvr>
                                      <p:tavLst>
                                        <p:tav tm="0">
                                          <p:val>
                                            <p:fltVal val="0"/>
                                          </p:val>
                                        </p:tav>
                                        <p:tav tm="100000">
                                          <p:val>
                                            <p:strVal val="#ppt_w"/>
                                          </p:val>
                                        </p:tav>
                                      </p:tavLst>
                                    </p:anim>
                                    <p:anim calcmode="lin" valueType="num">
                                      <p:cBhvr>
                                        <p:cTn id="18" dur="1000" fill="hold"/>
                                        <p:tgtEl>
                                          <p:spTgt spid="44041"/>
                                        </p:tgtEl>
                                        <p:attrNameLst>
                                          <p:attrName>ppt_h</p:attrName>
                                        </p:attrNameLst>
                                      </p:cBhvr>
                                      <p:tavLst>
                                        <p:tav tm="0">
                                          <p:val>
                                            <p:fltVal val="0"/>
                                          </p:val>
                                        </p:tav>
                                        <p:tav tm="100000">
                                          <p:val>
                                            <p:strVal val="#ppt_h"/>
                                          </p:val>
                                        </p:tav>
                                      </p:tavLst>
                                    </p:anim>
                                    <p:anim calcmode="lin" valueType="num">
                                      <p:cBhvr>
                                        <p:cTn id="19" dur="1000" fill="hold"/>
                                        <p:tgtEl>
                                          <p:spTgt spid="44041"/>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44041"/>
                                        </p:tgtEl>
                                        <p:attrNameLst>
                                          <p:attrName>ppt_y</p:attrName>
                                        </p:attrNameLst>
                                      </p:cBhvr>
                                      <p:tavLst>
                                        <p:tav tm="0" fmla="#ppt_y+(sin(-2*pi*(1-$))*-#ppt_x+cos(-2*pi*(1-$))*(1-#ppt_y))*(1-$)">
                                          <p:val>
                                            <p:fltVal val="0"/>
                                          </p:val>
                                        </p:tav>
                                        <p:tav tm="100000">
                                          <p:val>
                                            <p:fltVal val="1"/>
                                          </p:val>
                                        </p:tav>
                                      </p:tavLst>
                                    </p:anim>
                                  </p:childTnLst>
                                </p:cTn>
                              </p:par>
                              <p:par>
                                <p:cTn id="21" presetID="3"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
        <p:nvSpPr>
          <p:cNvPr id="8" name="TextBox 7">
            <a:extLst>
              <a:ext uri="{FF2B5EF4-FFF2-40B4-BE49-F238E27FC236}">
                <a16:creationId xmlns:a16="http://schemas.microsoft.com/office/drawing/2014/main" id="{44FE0DE5-6FD3-E34D-B340-052325040A0D}"/>
              </a:ext>
            </a:extLst>
          </p:cNvPr>
          <p:cNvSpPr txBox="1"/>
          <p:nvPr/>
        </p:nvSpPr>
        <p:spPr>
          <a:xfrm>
            <a:off x="5825001" y="3585766"/>
            <a:ext cx="8393594" cy="4401205"/>
          </a:xfrm>
          <a:prstGeom prst="rect">
            <a:avLst/>
          </a:prstGeom>
          <a:noFill/>
        </p:spPr>
        <p:txBody>
          <a:bodyPr wrap="square" rtlCol="0">
            <a:spAutoFit/>
          </a:bodyPr>
          <a:lstStyle/>
          <a:p>
            <a:pPr algn="ctr"/>
            <a:r>
              <a:rPr lang="en-VN" sz="7000" b="1" dirty="0">
                <a:solidFill>
                  <a:srgbClr val="C00000"/>
                </a:solidFill>
                <a:latin typeface="Times New Roman" panose="02020603050405020304" pitchFamily="18" charset="0"/>
                <a:cs typeface="Times New Roman" panose="02020603050405020304" pitchFamily="18" charset="0"/>
              </a:rPr>
              <a:t>3. </a:t>
            </a:r>
          </a:p>
          <a:p>
            <a:pPr algn="ctr"/>
            <a:r>
              <a:rPr lang="en-VN" sz="7000" b="1" dirty="0">
                <a:solidFill>
                  <a:srgbClr val="C00000"/>
                </a:solidFill>
                <a:latin typeface="Times New Roman" panose="02020603050405020304" pitchFamily="18" charset="0"/>
                <a:cs typeface="Times New Roman" panose="02020603050405020304" pitchFamily="18" charset="0"/>
              </a:rPr>
              <a:t>Sự chăm sóc, yêu thương mẹ dành cho con</a:t>
            </a:r>
          </a:p>
        </p:txBody>
      </p:sp>
    </p:spTree>
    <p:extLst>
      <p:ext uri="{BB962C8B-B14F-4D97-AF65-F5344CB8AC3E}">
        <p14:creationId xmlns:p14="http://schemas.microsoft.com/office/powerpoint/2010/main" val="3563120306"/>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stretch>
            <a:fillRect/>
          </a:stretch>
        </p:blipFill>
        <p:spPr>
          <a:xfrm>
            <a:off x="-685800" y="-1165225"/>
            <a:ext cx="8366125" cy="10641013"/>
          </a:xfrm>
          <a:prstGeom prst="rect">
            <a:avLst/>
          </a:prstGeom>
          <a:noFill/>
          <a:ln w="9525">
            <a:noFill/>
          </a:ln>
        </p:spPr>
      </p:pic>
      <p:pic>
        <p:nvPicPr>
          <p:cNvPr id="67594" name="图片 67593" descr="PPT素材-21"/>
          <p:cNvPicPr>
            <a:picLocks noChangeAspect="1"/>
          </p:cNvPicPr>
          <p:nvPr/>
        </p:nvPicPr>
        <p:blipFill>
          <a:blip r:embed="rId4"/>
          <a:stretch>
            <a:fillRect/>
          </a:stretch>
        </p:blipFill>
        <p:spPr>
          <a:xfrm>
            <a:off x="6937375" y="-590550"/>
            <a:ext cx="9264650" cy="10440988"/>
          </a:xfrm>
          <a:prstGeom prst="rect">
            <a:avLst/>
          </a:prstGeom>
          <a:noFill/>
          <a:ln w="9525">
            <a:noFill/>
          </a:ln>
        </p:spPr>
      </p:pic>
      <p:sp>
        <p:nvSpPr>
          <p:cNvPr id="3" name="TextBox 2">
            <a:extLst>
              <a:ext uri="{FF2B5EF4-FFF2-40B4-BE49-F238E27FC236}">
                <a16:creationId xmlns:a16="http://schemas.microsoft.com/office/drawing/2014/main" id="{92D0D15C-AE38-7F40-8BB1-CA11B77067E6}"/>
              </a:ext>
            </a:extLst>
          </p:cNvPr>
          <p:cNvSpPr txBox="1"/>
          <p:nvPr/>
        </p:nvSpPr>
        <p:spPr>
          <a:xfrm>
            <a:off x="864512" y="5601990"/>
            <a:ext cx="5544616" cy="2490425"/>
          </a:xfrm>
          <a:prstGeom prst="rect">
            <a:avLst/>
          </a:prstGeom>
          <a:noFill/>
        </p:spPr>
        <p:txBody>
          <a:bodyPr wrap="square" rtlCol="0">
            <a:spAutoFit/>
          </a:bodyPr>
          <a:lstStyle/>
          <a:p>
            <a:pPr algn="ctr">
              <a:lnSpc>
                <a:spcPct val="150000"/>
              </a:lnSpc>
            </a:pPr>
            <a:r>
              <a:rPr lang="en-VN" sz="5500" dirty="0">
                <a:solidFill>
                  <a:srgbClr val="D75F8B"/>
                </a:solidFill>
                <a:latin typeface="#9Slide04 Chonburi" pitchFamily="2" charset="-34"/>
                <a:cs typeface="#9Slide04 Chonburi" pitchFamily="2" charset="-34"/>
              </a:rPr>
              <a:t>TINH THẦN </a:t>
            </a:r>
          </a:p>
          <a:p>
            <a:pPr algn="ctr">
              <a:lnSpc>
                <a:spcPct val="150000"/>
              </a:lnSpc>
            </a:pPr>
            <a:r>
              <a:rPr lang="en-VN" sz="5500" dirty="0">
                <a:solidFill>
                  <a:srgbClr val="D75F8B"/>
                </a:solidFill>
                <a:latin typeface="#9Slide04 Chonburi" pitchFamily="2" charset="-34"/>
                <a:cs typeface="#9Slide04 Chonburi" pitchFamily="2" charset="-34"/>
              </a:rPr>
              <a:t>ĐỒNG ĐỘI</a:t>
            </a:r>
          </a:p>
        </p:txBody>
      </p:sp>
      <p:sp>
        <p:nvSpPr>
          <p:cNvPr id="4" name="TextBox 3">
            <a:extLst>
              <a:ext uri="{FF2B5EF4-FFF2-40B4-BE49-F238E27FC236}">
                <a16:creationId xmlns:a16="http://schemas.microsoft.com/office/drawing/2014/main" id="{10FA3D12-E1E4-AF41-BC1A-8A27EC1B71D3}"/>
              </a:ext>
            </a:extLst>
          </p:cNvPr>
          <p:cNvSpPr txBox="1"/>
          <p:nvPr/>
        </p:nvSpPr>
        <p:spPr>
          <a:xfrm>
            <a:off x="8389144" y="1844551"/>
            <a:ext cx="6480720" cy="5632311"/>
          </a:xfrm>
          <a:prstGeom prst="rect">
            <a:avLst/>
          </a:prstGeom>
          <a:noFill/>
        </p:spPr>
        <p:txBody>
          <a:bodyPr wrap="square" rtlCol="0">
            <a:spAutoFit/>
          </a:bodyPr>
          <a:lstStyle/>
          <a:p>
            <a:pPr marL="457200" indent="-457200">
              <a:buFont typeface="Wingdings" pitchFamily="2" charset="2"/>
              <a:buChar char="§"/>
            </a:pPr>
            <a:r>
              <a:rPr lang="en-VN" sz="4500" dirty="0">
                <a:latin typeface="Times New Roman" panose="02020603050405020304" pitchFamily="18" charset="0"/>
                <a:cs typeface="Times New Roman" panose="02020603050405020304" pitchFamily="18" charset="0"/>
              </a:rPr>
              <a:t>Chia lớp thành 2 nhóm.</a:t>
            </a:r>
          </a:p>
          <a:p>
            <a:pPr marL="457200" indent="-457200">
              <a:buFont typeface="Wingdings" pitchFamily="2" charset="2"/>
              <a:buChar char="§"/>
            </a:pPr>
            <a:r>
              <a:rPr lang="en-VN" sz="4500" dirty="0">
                <a:latin typeface="Times New Roman" panose="02020603050405020304" pitchFamily="18" charset="0"/>
                <a:cs typeface="Times New Roman" panose="02020603050405020304" pitchFamily="18" charset="0"/>
              </a:rPr>
              <a:t>Các nhóm sẽ thi đọc những bài thơ, ca dao nói về tình cảm gia đình.</a:t>
            </a:r>
          </a:p>
          <a:p>
            <a:pPr marL="457200" indent="-457200">
              <a:buFont typeface="Wingdings" pitchFamily="2" charset="2"/>
              <a:buChar char="§"/>
            </a:pPr>
            <a:r>
              <a:rPr lang="en-VN" sz="4500" dirty="0">
                <a:latin typeface="Times New Roman" panose="02020603050405020304" pitchFamily="18" charset="0"/>
                <a:cs typeface="Times New Roman" panose="02020603050405020304" pitchFamily="18" charset="0"/>
              </a:rPr>
              <a:t>Thời gian 3 phút</a:t>
            </a:r>
          </a:p>
          <a:p>
            <a:pPr marL="457200" indent="-457200">
              <a:buFont typeface="Wingdings" pitchFamily="2" charset="2"/>
              <a:buChar char="§"/>
            </a:pPr>
            <a:r>
              <a:rPr lang="en-VN" sz="4500" dirty="0">
                <a:latin typeface="Times New Roman" panose="02020603050405020304" pitchFamily="18" charset="0"/>
                <a:cs typeface="Times New Roman" panose="02020603050405020304" pitchFamily="18" charset="0"/>
              </a:rPr>
              <a:t>Nhóm nào đọc đúng nhiều hơn sẽ chiến thắng.</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p:stCondLst>
                              <p:cond delay="500"/>
                            </p:stCondLst>
                            <p:childTnLst>
                              <p:par>
                                <p:cTn id="11" presetID="29" presetClass="entr" presetSubtype="0" fill="hold" nodeType="after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1000" fill="hold"/>
                                        <p:tgtEl>
                                          <p:spTgt spid="67594"/>
                                        </p:tgtEl>
                                        <p:attrNameLst>
                                          <p:attrName>ppt_x</p:attrName>
                                        </p:attrNameLst>
                                      </p:cBhvr>
                                      <p:tavLst>
                                        <p:tav tm="0">
                                          <p:val>
                                            <p:strVal val="#ppt_x-.2"/>
                                          </p:val>
                                        </p:tav>
                                        <p:tav tm="100000">
                                          <p:val>
                                            <p:strVal val="#ppt_x"/>
                                          </p:val>
                                        </p:tav>
                                      </p:tavLst>
                                    </p:anim>
                                    <p:anim calcmode="lin" valueType="num">
                                      <p:cBhvr>
                                        <p:cTn id="14" dur="10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1588" y="4763"/>
            <a:ext cx="16775112" cy="9466262"/>
          </a:xfrm>
          <a:prstGeom prst="rect">
            <a:avLst/>
          </a:prstGeom>
          <a:noFill/>
          <a:ln w="9525">
            <a:noFill/>
          </a:ln>
        </p:spPr>
      </p:pic>
      <p:sp>
        <p:nvSpPr>
          <p:cNvPr id="5" name="TextBox 4">
            <a:extLst>
              <a:ext uri="{FF2B5EF4-FFF2-40B4-BE49-F238E27FC236}">
                <a16:creationId xmlns:a16="http://schemas.microsoft.com/office/drawing/2014/main" id="{04045080-3FC8-E548-8FE3-C383D34ACC9F}"/>
              </a:ext>
            </a:extLst>
          </p:cNvPr>
          <p:cNvSpPr txBox="1"/>
          <p:nvPr/>
        </p:nvSpPr>
        <p:spPr>
          <a:xfrm rot="19519292">
            <a:off x="398654" y="1774514"/>
            <a:ext cx="5904655" cy="1092607"/>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VN" sz="6500" dirty="0">
                <a:solidFill>
                  <a:srgbClr val="C00000"/>
                </a:solidFill>
                <a:latin typeface="Times New Roman" panose="02020603050405020304" pitchFamily="18" charset="0"/>
                <a:cs typeface="Times New Roman" panose="02020603050405020304" pitchFamily="18" charset="0"/>
              </a:rPr>
              <a:t>Món quà của mẹ</a:t>
            </a:r>
          </a:p>
        </p:txBody>
      </p:sp>
      <p:sp>
        <p:nvSpPr>
          <p:cNvPr id="11" name="TextBox 10">
            <a:extLst>
              <a:ext uri="{FF2B5EF4-FFF2-40B4-BE49-F238E27FC236}">
                <a16:creationId xmlns:a16="http://schemas.microsoft.com/office/drawing/2014/main" id="{B1942B16-1F3A-EC4D-B910-5B4C17D887D8}"/>
              </a:ext>
            </a:extLst>
          </p:cNvPr>
          <p:cNvSpPr txBox="1"/>
          <p:nvPr/>
        </p:nvSpPr>
        <p:spPr>
          <a:xfrm>
            <a:off x="6700375" y="2383403"/>
            <a:ext cx="7573912" cy="4708981"/>
          </a:xfrm>
          <a:prstGeom prst="rect">
            <a:avLst/>
          </a:prstGeom>
          <a:solidFill>
            <a:schemeClr val="bg1"/>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VN" sz="10000" b="1" dirty="0">
                <a:solidFill>
                  <a:srgbClr val="C00000"/>
                </a:solidFill>
                <a:latin typeface="Times New Roman" panose="02020603050405020304" pitchFamily="18" charset="0"/>
                <a:cs typeface="Times New Roman" panose="02020603050405020304" pitchFamily="18" charset="0"/>
              </a:rPr>
              <a:t>TÌNH YÊU </a:t>
            </a:r>
          </a:p>
          <a:p>
            <a:pPr algn="ctr"/>
            <a:r>
              <a:rPr lang="en-VN" sz="10000" b="1" dirty="0">
                <a:solidFill>
                  <a:srgbClr val="C00000"/>
                </a:solidFill>
                <a:latin typeface="Times New Roman" panose="02020603050405020304" pitchFamily="18" charset="0"/>
                <a:cs typeface="Times New Roman" panose="02020603050405020304" pitchFamily="18" charset="0"/>
              </a:rPr>
              <a:t>+ </a:t>
            </a:r>
          </a:p>
          <a:p>
            <a:pPr algn="ctr"/>
            <a:r>
              <a:rPr lang="en-VN" sz="10000" b="1" dirty="0">
                <a:solidFill>
                  <a:srgbClr val="C00000"/>
                </a:solidFill>
                <a:latin typeface="Times New Roman" panose="02020603050405020304" pitchFamily="18" charset="0"/>
                <a:cs typeface="Times New Roman" panose="02020603050405020304" pitchFamily="18" charset="0"/>
              </a:rPr>
              <a:t>LỜI RU</a:t>
            </a:r>
          </a:p>
        </p:txBody>
      </p:sp>
      <p:pic>
        <p:nvPicPr>
          <p:cNvPr id="6" name="Picture 5">
            <a:extLst>
              <a:ext uri="{FF2B5EF4-FFF2-40B4-BE49-F238E27FC236}">
                <a16:creationId xmlns:a16="http://schemas.microsoft.com/office/drawing/2014/main" id="{B90913D9-1110-4943-89C6-6D006A4D72C6}"/>
              </a:ext>
            </a:extLst>
          </p:cNvPr>
          <p:cNvPicPr>
            <a:picLocks noChangeAspect="1"/>
          </p:cNvPicPr>
          <p:nvPr/>
        </p:nvPicPr>
        <p:blipFill>
          <a:blip r:embed="rId4"/>
          <a:stretch>
            <a:fillRect/>
          </a:stretch>
        </p:blipFill>
        <p:spPr>
          <a:xfrm>
            <a:off x="1684413" y="2900482"/>
            <a:ext cx="5477402" cy="5477402"/>
          </a:xfrm>
          <a:prstGeom prst="rect">
            <a:avLst/>
          </a:prstGeom>
        </p:spPr>
      </p:pic>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6" name="图片 40965" descr="1-38"/>
          <p:cNvPicPr>
            <a:picLocks noChangeAspect="1"/>
          </p:cNvPicPr>
          <p:nvPr/>
        </p:nvPicPr>
        <p:blipFill>
          <a:blip r:embed="rId3"/>
          <a:stretch>
            <a:fillRect/>
          </a:stretch>
        </p:blipFill>
        <p:spPr>
          <a:xfrm>
            <a:off x="-36512" y="-735012"/>
            <a:ext cx="4121150" cy="10191750"/>
          </a:xfrm>
          <a:prstGeom prst="rect">
            <a:avLst/>
          </a:prstGeom>
          <a:noFill/>
          <a:ln w="9525">
            <a:noFill/>
          </a:ln>
        </p:spPr>
      </p:pic>
      <p:pic>
        <p:nvPicPr>
          <p:cNvPr id="40967" name="图片 40966" descr="1-39"/>
          <p:cNvPicPr>
            <a:picLocks noChangeAspect="1"/>
          </p:cNvPicPr>
          <p:nvPr/>
        </p:nvPicPr>
        <p:blipFill>
          <a:blip r:embed="rId4"/>
          <a:stretch>
            <a:fillRect/>
          </a:stretch>
        </p:blipFill>
        <p:spPr>
          <a:xfrm>
            <a:off x="1673225" y="1712911"/>
            <a:ext cx="14708188" cy="4164012"/>
          </a:xfrm>
          <a:prstGeom prst="rect">
            <a:avLst/>
          </a:prstGeom>
          <a:noFill/>
          <a:ln w="9525">
            <a:noFill/>
          </a:ln>
        </p:spPr>
      </p:pic>
      <p:sp>
        <p:nvSpPr>
          <p:cNvPr id="8" name="TextBox 7">
            <a:extLst>
              <a:ext uri="{FF2B5EF4-FFF2-40B4-BE49-F238E27FC236}">
                <a16:creationId xmlns:a16="http://schemas.microsoft.com/office/drawing/2014/main" id="{950AD422-D1A3-744D-85AD-657EC3F7DFE8}"/>
              </a:ext>
            </a:extLst>
          </p:cNvPr>
          <p:cNvSpPr txBox="1"/>
          <p:nvPr/>
        </p:nvSpPr>
        <p:spPr>
          <a:xfrm>
            <a:off x="2629912" y="2750632"/>
            <a:ext cx="3677890" cy="2092881"/>
          </a:xfrm>
          <a:prstGeom prst="rect">
            <a:avLst/>
          </a:prstGeom>
          <a:noFill/>
        </p:spPr>
        <p:txBody>
          <a:bodyPr wrap="square" rtlCol="0">
            <a:spAutoFit/>
          </a:bodyPr>
          <a:lstStyle/>
          <a:p>
            <a:pPr algn="ctr"/>
            <a:r>
              <a:rPr lang="en-VN" sz="6500" dirty="0">
                <a:latin typeface="Times New Roman" panose="02020603050405020304" pitchFamily="18" charset="0"/>
                <a:cs typeface="Times New Roman" panose="02020603050405020304" pitchFamily="18" charset="0"/>
              </a:rPr>
              <a:t>Cái bống cái bang</a:t>
            </a:r>
          </a:p>
        </p:txBody>
      </p:sp>
      <p:sp>
        <p:nvSpPr>
          <p:cNvPr id="9" name="TextBox 8">
            <a:extLst>
              <a:ext uri="{FF2B5EF4-FFF2-40B4-BE49-F238E27FC236}">
                <a16:creationId xmlns:a16="http://schemas.microsoft.com/office/drawing/2014/main" id="{7F1B95CC-9017-E043-8AC8-5143FE68C65B}"/>
              </a:ext>
            </a:extLst>
          </p:cNvPr>
          <p:cNvSpPr txBox="1"/>
          <p:nvPr/>
        </p:nvSpPr>
        <p:spPr>
          <a:xfrm>
            <a:off x="7623162" y="3248614"/>
            <a:ext cx="3427485" cy="1092607"/>
          </a:xfrm>
          <a:prstGeom prst="rect">
            <a:avLst/>
          </a:prstGeom>
          <a:noFill/>
        </p:spPr>
        <p:txBody>
          <a:bodyPr wrap="square" rtlCol="0">
            <a:spAutoFit/>
          </a:bodyPr>
          <a:lstStyle/>
          <a:p>
            <a:pPr algn="ctr"/>
            <a:r>
              <a:rPr lang="en-VN" sz="6500" dirty="0">
                <a:latin typeface="Times New Roman" panose="02020603050405020304" pitchFamily="18" charset="0"/>
                <a:cs typeface="Times New Roman" panose="02020603050405020304" pitchFamily="18" charset="0"/>
              </a:rPr>
              <a:t>Cánh cò</a:t>
            </a:r>
          </a:p>
        </p:txBody>
      </p:sp>
      <p:sp>
        <p:nvSpPr>
          <p:cNvPr id="10" name="TextBox 9">
            <a:extLst>
              <a:ext uri="{FF2B5EF4-FFF2-40B4-BE49-F238E27FC236}">
                <a16:creationId xmlns:a16="http://schemas.microsoft.com/office/drawing/2014/main" id="{4629FC6F-D77B-3C47-B502-10E442DC8544}"/>
              </a:ext>
            </a:extLst>
          </p:cNvPr>
          <p:cNvSpPr txBox="1"/>
          <p:nvPr/>
        </p:nvSpPr>
        <p:spPr>
          <a:xfrm>
            <a:off x="12305999" y="2739542"/>
            <a:ext cx="3427486" cy="2092881"/>
          </a:xfrm>
          <a:prstGeom prst="rect">
            <a:avLst/>
          </a:prstGeom>
          <a:noFill/>
        </p:spPr>
        <p:txBody>
          <a:bodyPr wrap="square" rtlCol="0">
            <a:spAutoFit/>
          </a:bodyPr>
          <a:lstStyle/>
          <a:p>
            <a:pPr algn="ctr"/>
            <a:r>
              <a:rPr lang="en-VN" sz="6500" dirty="0">
                <a:latin typeface="Times New Roman" panose="02020603050405020304" pitchFamily="18" charset="0"/>
                <a:cs typeface="Times New Roman" panose="02020603050405020304" pitchFamily="18" charset="0"/>
              </a:rPr>
              <a:t>Vị gừng đắng</a:t>
            </a:r>
          </a:p>
        </p:txBody>
      </p:sp>
      <p:pic>
        <p:nvPicPr>
          <p:cNvPr id="11" name="Picture 10">
            <a:extLst>
              <a:ext uri="{FF2B5EF4-FFF2-40B4-BE49-F238E27FC236}">
                <a16:creationId xmlns:a16="http://schemas.microsoft.com/office/drawing/2014/main" id="{E36CCA5D-FE40-FD4C-88C5-73CB53B2C49C}"/>
              </a:ext>
            </a:extLst>
          </p:cNvPr>
          <p:cNvPicPr>
            <a:picLocks noChangeAspect="1"/>
          </p:cNvPicPr>
          <p:nvPr/>
        </p:nvPicPr>
        <p:blipFill>
          <a:blip r:embed="rId5"/>
          <a:stretch>
            <a:fillRect/>
          </a:stretch>
        </p:blipFill>
        <p:spPr>
          <a:xfrm>
            <a:off x="2560638" y="5260455"/>
            <a:ext cx="4388346" cy="4388346"/>
          </a:xfrm>
          <a:prstGeom prst="rect">
            <a:avLst/>
          </a:prstGeom>
        </p:spPr>
      </p:pic>
      <p:pic>
        <p:nvPicPr>
          <p:cNvPr id="12" name="Picture 2" descr="Tá»± xÆ°á»ng mÃ n 5 : CÃ² tráº¯ng mang con táº·ng cho máº¹ â Time (Seikusa Dang)">
            <a:extLst>
              <a:ext uri="{FF2B5EF4-FFF2-40B4-BE49-F238E27FC236}">
                <a16:creationId xmlns:a16="http://schemas.microsoft.com/office/drawing/2014/main" id="{47424B8E-814F-C444-BF7C-010CCEFA83B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844" b="93253" l="10000" r="90000">
                        <a14:foregroundMark x1="13971" y1="32007" x2="12794" y2="34775"/>
                        <a14:foregroundMark x1="11912" y1="36332" x2="12500" y2="39446"/>
                        <a14:foregroundMark x1="13382" y1="41176" x2="12206" y2="39273"/>
                        <a14:foregroundMark x1="65000" y1="8131" x2="67794" y2="16436"/>
                        <a14:foregroundMark x1="67794" y1="16436" x2="68382" y2="26644"/>
                        <a14:foregroundMark x1="72059" y1="6747" x2="71618" y2="8131"/>
                        <a14:foregroundMark x1="66324" y1="5536" x2="66765" y2="6401"/>
                        <a14:foregroundMark x1="73382" y1="5017" x2="73382" y2="5017"/>
                        <a14:foregroundMark x1="75147" y1="57612" x2="80882" y2="61073"/>
                        <a14:foregroundMark x1="30000" y1="25087" x2="27647" y2="24913"/>
                        <a14:foregroundMark x1="25882" y1="90138" x2="32941" y2="93253"/>
                        <a14:foregroundMark x1="32941" y1="93253" x2="37647" y2="86332"/>
                        <a14:foregroundMark x1="37647" y1="86332" x2="37500" y2="85813"/>
                        <a14:foregroundMark x1="60000" y1="86678" x2="59559" y2="86851"/>
                        <a14:foregroundMark x1="25147" y1="93253" x2="26765" y2="93080"/>
                        <a14:foregroundMark x1="19118" y1="31142" x2="19118" y2="44464"/>
                        <a14:foregroundMark x1="32353" y1="27336" x2="35441" y2="35986"/>
                        <a14:foregroundMark x1="35441" y1="35986" x2="42500" y2="41349"/>
                        <a14:foregroundMark x1="80147" y1="56920" x2="75588" y2="53979"/>
                        <a14:foregroundMark x1="82353" y1="56228" x2="79559" y2="55536"/>
                        <a14:foregroundMark x1="84118" y1="79412" x2="81618" y2="74913"/>
                        <a14:backgroundMark x1="39559" y1="25087" x2="43529" y2="16955"/>
                        <a14:backgroundMark x1="43529" y1="16955" x2="43824" y2="16609"/>
                        <a14:backgroundMark x1="38971" y1="31488" x2="40294" y2="24221"/>
                        <a14:backgroundMark x1="26324" y1="35467" x2="26618" y2="36678"/>
                        <a14:backgroundMark x1="27647" y1="39619" x2="31029" y2="48097"/>
                        <a14:backgroundMark x1="31029" y1="48097" x2="27794" y2="40138"/>
                        <a14:backgroundMark x1="27794" y1="40138" x2="27794" y2="40138"/>
                        <a14:backgroundMark x1="38971" y1="48616" x2="36912" y2="45156"/>
                        <a14:backgroundMark x1="67647" y1="43080" x2="77059" y2="38235"/>
                      </a14:backgroundRemoval>
                    </a14:imgEffect>
                  </a14:imgLayer>
                </a14:imgProps>
              </a:ext>
              <a:ext uri="{28A0092B-C50C-407E-A947-70E740481C1C}">
                <a14:useLocalDpi xmlns:a14="http://schemas.microsoft.com/office/drawing/2010/main" val="0"/>
              </a:ext>
            </a:extLst>
          </a:blip>
          <a:srcRect/>
          <a:stretch>
            <a:fillRect/>
          </a:stretch>
        </p:blipFill>
        <p:spPr bwMode="auto">
          <a:xfrm>
            <a:off x="6948984" y="5330620"/>
            <a:ext cx="4898837" cy="41640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20DB9EF-C795-E046-BDBA-4511A0859E7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71"/>
          <a:stretch/>
        </p:blipFill>
        <p:spPr>
          <a:xfrm>
            <a:off x="12208613" y="5676520"/>
            <a:ext cx="3660654" cy="3753436"/>
          </a:xfrm>
          <a:prstGeom prst="rect">
            <a:avLst/>
          </a:prstGeom>
          <a:ln>
            <a:noFill/>
          </a:ln>
          <a:effectLst>
            <a:softEdge rad="112500"/>
          </a:effectLst>
        </p:spPr>
      </p:pic>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par>
                                <p:cTn id="16" presetID="5" presetClass="entr" presetSubtype="1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heckerboard(across)">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heckerboard(across)">
                                      <p:cBhvr>
                                        <p:cTn id="23" dur="500"/>
                                        <p:tgtEl>
                                          <p:spTgt spid="10"/>
                                        </p:tgtEl>
                                      </p:cBhvr>
                                    </p:animEffect>
                                  </p:childTnLst>
                                </p:cTn>
                              </p:par>
                              <p:par>
                                <p:cTn id="24" presetID="5" presetClass="entr" presetSubtype="1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heckerboard(across)">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
        <p:nvSpPr>
          <p:cNvPr id="8" name="TextBox 7">
            <a:extLst>
              <a:ext uri="{FF2B5EF4-FFF2-40B4-BE49-F238E27FC236}">
                <a16:creationId xmlns:a16="http://schemas.microsoft.com/office/drawing/2014/main" id="{44FE0DE5-6FD3-E34D-B340-052325040A0D}"/>
              </a:ext>
            </a:extLst>
          </p:cNvPr>
          <p:cNvSpPr txBox="1"/>
          <p:nvPr/>
        </p:nvSpPr>
        <p:spPr>
          <a:xfrm>
            <a:off x="5825001" y="3585766"/>
            <a:ext cx="8393594" cy="2246769"/>
          </a:xfrm>
          <a:prstGeom prst="rect">
            <a:avLst/>
          </a:prstGeom>
          <a:noFill/>
        </p:spPr>
        <p:txBody>
          <a:bodyPr wrap="square" rtlCol="0">
            <a:spAutoFit/>
          </a:bodyPr>
          <a:lstStyle/>
          <a:p>
            <a:pPr algn="ctr"/>
            <a:r>
              <a:rPr lang="en-VN" sz="7000" b="1" dirty="0">
                <a:solidFill>
                  <a:srgbClr val="C00000"/>
                </a:solidFill>
                <a:latin typeface="Times New Roman" panose="02020603050405020304" pitchFamily="18" charset="0"/>
                <a:cs typeface="Times New Roman" panose="02020603050405020304" pitchFamily="18" charset="0"/>
              </a:rPr>
              <a:t>4. </a:t>
            </a:r>
          </a:p>
          <a:p>
            <a:pPr algn="ctr"/>
            <a:r>
              <a:rPr lang="en-VN" sz="7000" b="1" dirty="0">
                <a:solidFill>
                  <a:srgbClr val="C00000"/>
                </a:solidFill>
                <a:latin typeface="Times New Roman" panose="02020603050405020304" pitchFamily="18" charset="0"/>
                <a:cs typeface="Times New Roman" panose="02020603050405020304" pitchFamily="18" charset="0"/>
              </a:rPr>
              <a:t>Câu chuyện bà kể</a:t>
            </a:r>
          </a:p>
        </p:txBody>
      </p:sp>
      <p:pic>
        <p:nvPicPr>
          <p:cNvPr id="7" name="图片 40964" descr="1-40">
            <a:extLst>
              <a:ext uri="{FF2B5EF4-FFF2-40B4-BE49-F238E27FC236}">
                <a16:creationId xmlns:a16="http://schemas.microsoft.com/office/drawing/2014/main" id="{7085949C-DAE2-654C-AE9F-E94D00EC5D78}"/>
              </a:ext>
            </a:extLst>
          </p:cNvPr>
          <p:cNvPicPr>
            <a:picLocks noChangeAspect="1"/>
          </p:cNvPicPr>
          <p:nvPr/>
        </p:nvPicPr>
        <p:blipFill>
          <a:blip r:embed="rId7"/>
          <a:stretch>
            <a:fillRect/>
          </a:stretch>
        </p:blipFill>
        <p:spPr>
          <a:xfrm>
            <a:off x="11414125" y="5097463"/>
            <a:ext cx="5003800" cy="3681412"/>
          </a:xfrm>
          <a:prstGeom prst="rect">
            <a:avLst/>
          </a:prstGeom>
          <a:noFill/>
          <a:ln w="9525">
            <a:noFill/>
          </a:ln>
        </p:spPr>
      </p:pic>
    </p:spTree>
    <p:extLst>
      <p:ext uri="{BB962C8B-B14F-4D97-AF65-F5344CB8AC3E}">
        <p14:creationId xmlns:p14="http://schemas.microsoft.com/office/powerpoint/2010/main" val="1268046804"/>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childTnLst>
                          </p:cTn>
                        </p:par>
                        <p:par>
                          <p:cTn id="33" fill="hold">
                            <p:stCondLst>
                              <p:cond delay="2500"/>
                            </p:stCondLst>
                            <p:childTnLst>
                              <p:par>
                                <p:cTn id="34" presetID="15" presetClass="entr" presetSubtype="0"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1000" fill="hold"/>
                                        <p:tgtEl>
                                          <p:spTgt spid="7"/>
                                        </p:tgtEl>
                                        <p:attrNameLst>
                                          <p:attrName>ppt_w</p:attrName>
                                        </p:attrNameLst>
                                      </p:cBhvr>
                                      <p:tavLst>
                                        <p:tav tm="0">
                                          <p:val>
                                            <p:fltVal val="0"/>
                                          </p:val>
                                        </p:tav>
                                        <p:tav tm="100000">
                                          <p:val>
                                            <p:strVal val="#ppt_w"/>
                                          </p:val>
                                        </p:tav>
                                      </p:tavLst>
                                    </p:anim>
                                    <p:anim calcmode="lin" valueType="num">
                                      <p:cBhvr>
                                        <p:cTn id="37" dur="1000" fill="hold"/>
                                        <p:tgtEl>
                                          <p:spTgt spid="7"/>
                                        </p:tgtEl>
                                        <p:attrNameLst>
                                          <p:attrName>ppt_h</p:attrName>
                                        </p:attrNameLst>
                                      </p:cBhvr>
                                      <p:tavLst>
                                        <p:tav tm="0">
                                          <p:val>
                                            <p:fltVal val="0"/>
                                          </p:val>
                                        </p:tav>
                                        <p:tav tm="100000">
                                          <p:val>
                                            <p:strVal val="#ppt_h"/>
                                          </p:val>
                                        </p:tav>
                                      </p:tavLst>
                                    </p:anim>
                                    <p:anim calcmode="lin" valueType="num">
                                      <p:cBhvr>
                                        <p:cTn id="38"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7"/>
                                        </p:tgtEl>
                                        <p:attrNameLst>
                                          <p:attrName>ppt_y</p:attrName>
                                        </p:attrNameLst>
                                      </p:cBhvr>
                                      <p:tavLst>
                                        <p:tav tm="0" fmla="#ppt_y+(sin(-2*pi*(1-$))*-#ppt_x+cos(-2*pi*(1-$))*(1-#ppt_y))*(1-$)">
                                          <p:val>
                                            <p:fltVal val="0"/>
                                          </p:val>
                                        </p:tav>
                                        <p:tav tm="100000">
                                          <p:val>
                                            <p:fltVal val="1"/>
                                          </p:val>
                                        </p:tav>
                                      </p:tavLst>
                                    </p:anim>
                                  </p:childTnLst>
                                </p:cTn>
                              </p:par>
                              <p:par>
                                <p:cTn id="40" presetID="3" presetClass="entr" presetSubtype="1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linds(horizont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9941" descr="1-47">
            <a:extLst>
              <a:ext uri="{FF2B5EF4-FFF2-40B4-BE49-F238E27FC236}">
                <a16:creationId xmlns:a16="http://schemas.microsoft.com/office/drawing/2014/main" id="{7CD67038-493B-1742-895B-7D2F7F94C35E}"/>
              </a:ext>
            </a:extLst>
          </p:cNvPr>
          <p:cNvPicPr>
            <a:picLocks noChangeAspect="1"/>
          </p:cNvPicPr>
          <p:nvPr/>
        </p:nvPicPr>
        <p:blipFill>
          <a:blip r:embed="rId3"/>
          <a:stretch>
            <a:fillRect/>
          </a:stretch>
        </p:blipFill>
        <p:spPr>
          <a:xfrm>
            <a:off x="-36512" y="298450"/>
            <a:ext cx="16792575" cy="9264650"/>
          </a:xfrm>
          <a:prstGeom prst="rect">
            <a:avLst/>
          </a:prstGeom>
          <a:noFill/>
          <a:ln w="9525">
            <a:noFill/>
          </a:ln>
        </p:spPr>
      </p:pic>
      <p:pic>
        <p:nvPicPr>
          <p:cNvPr id="5" name="图片 39940" descr="1-48">
            <a:extLst>
              <a:ext uri="{FF2B5EF4-FFF2-40B4-BE49-F238E27FC236}">
                <a16:creationId xmlns:a16="http://schemas.microsoft.com/office/drawing/2014/main" id="{C56F534E-42ED-FD42-9253-8B9BDB0CEF07}"/>
              </a:ext>
            </a:extLst>
          </p:cNvPr>
          <p:cNvPicPr>
            <a:picLocks noChangeAspect="1"/>
          </p:cNvPicPr>
          <p:nvPr/>
        </p:nvPicPr>
        <p:blipFill>
          <a:blip r:embed="rId4"/>
          <a:stretch>
            <a:fillRect/>
          </a:stretch>
        </p:blipFill>
        <p:spPr>
          <a:xfrm>
            <a:off x="-1403350" y="5818188"/>
            <a:ext cx="6808788" cy="3968750"/>
          </a:xfrm>
          <a:prstGeom prst="rect">
            <a:avLst/>
          </a:prstGeom>
          <a:noFill/>
          <a:ln w="9525">
            <a:noFill/>
          </a:ln>
        </p:spPr>
      </p:pic>
      <p:graphicFrame>
        <p:nvGraphicFramePr>
          <p:cNvPr id="6" name="Table 2">
            <a:extLst>
              <a:ext uri="{FF2B5EF4-FFF2-40B4-BE49-F238E27FC236}">
                <a16:creationId xmlns:a16="http://schemas.microsoft.com/office/drawing/2014/main" id="{AF5AE99C-75F7-2248-8627-424F2212FBFB}"/>
              </a:ext>
            </a:extLst>
          </p:cNvPr>
          <p:cNvGraphicFramePr>
            <a:graphicFrameLocks noGrp="1"/>
          </p:cNvGraphicFramePr>
          <p:nvPr>
            <p:extLst>
              <p:ext uri="{D42A27DB-BD31-4B8C-83A1-F6EECF244321}">
                <p14:modId xmlns:p14="http://schemas.microsoft.com/office/powerpoint/2010/main" val="1486721865"/>
              </p:ext>
            </p:extLst>
          </p:nvPr>
        </p:nvGraphicFramePr>
        <p:xfrm>
          <a:off x="5004768" y="709095"/>
          <a:ext cx="11233248" cy="8280918"/>
        </p:xfrm>
        <a:graphic>
          <a:graphicData uri="http://schemas.openxmlformats.org/drawingml/2006/table">
            <a:tbl>
              <a:tblPr firstRow="1" bandRow="1">
                <a:tableStyleId>{FABFCF23-3B69-468F-B69F-88F6DE6A72F2}</a:tableStyleId>
              </a:tblPr>
              <a:tblGrid>
                <a:gridCol w="5616624">
                  <a:extLst>
                    <a:ext uri="{9D8B030D-6E8A-4147-A177-3AD203B41FA5}">
                      <a16:colId xmlns:a16="http://schemas.microsoft.com/office/drawing/2014/main" val="1436079751"/>
                    </a:ext>
                  </a:extLst>
                </a:gridCol>
                <a:gridCol w="5616624">
                  <a:extLst>
                    <a:ext uri="{9D8B030D-6E8A-4147-A177-3AD203B41FA5}">
                      <a16:colId xmlns:a16="http://schemas.microsoft.com/office/drawing/2014/main" val="615957177"/>
                    </a:ext>
                  </a:extLst>
                </a:gridCol>
              </a:tblGrid>
              <a:tr h="1380153">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Những câu chuyện bà kể</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Điều bà muốn gửi gắm</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882946476"/>
                  </a:ext>
                </a:extLst>
              </a:tr>
              <a:tr h="1380153">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Tấm Cám</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720892394"/>
                  </a:ext>
                </a:extLst>
              </a:tr>
              <a:tr h="1380153">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Thạch Sanh</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418388626"/>
                  </a:ext>
                </a:extLst>
              </a:tr>
              <a:tr h="1380153">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Cóc kiện trời</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1018598755"/>
                  </a:ext>
                </a:extLst>
              </a:tr>
              <a:tr h="1380153">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Nàng tiên ốc</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3358158689"/>
                  </a:ext>
                </a:extLst>
              </a:tr>
              <a:tr h="1380153">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Ba cô tiên</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endParaRPr lang="en-VN" sz="35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764597533"/>
                  </a:ext>
                </a:extLst>
              </a:tr>
            </a:tbl>
          </a:graphicData>
        </a:graphic>
      </p:graphicFrame>
    </p:spTree>
    <p:extLst>
      <p:ext uri="{BB962C8B-B14F-4D97-AF65-F5344CB8AC3E}">
        <p14:creationId xmlns:p14="http://schemas.microsoft.com/office/powerpoint/2010/main" val="1414187408"/>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9941" descr="1-47">
            <a:extLst>
              <a:ext uri="{FF2B5EF4-FFF2-40B4-BE49-F238E27FC236}">
                <a16:creationId xmlns:a16="http://schemas.microsoft.com/office/drawing/2014/main" id="{7CD67038-493B-1742-895B-7D2F7F94C35E}"/>
              </a:ext>
            </a:extLst>
          </p:cNvPr>
          <p:cNvPicPr>
            <a:picLocks noChangeAspect="1"/>
          </p:cNvPicPr>
          <p:nvPr/>
        </p:nvPicPr>
        <p:blipFill>
          <a:blip r:embed="rId2"/>
          <a:stretch>
            <a:fillRect/>
          </a:stretch>
        </p:blipFill>
        <p:spPr>
          <a:xfrm>
            <a:off x="-36512" y="298450"/>
            <a:ext cx="16792575" cy="9264650"/>
          </a:xfrm>
          <a:prstGeom prst="rect">
            <a:avLst/>
          </a:prstGeom>
          <a:noFill/>
          <a:ln w="9525">
            <a:noFill/>
          </a:ln>
        </p:spPr>
      </p:pic>
      <p:graphicFrame>
        <p:nvGraphicFramePr>
          <p:cNvPr id="6" name="Table 2">
            <a:extLst>
              <a:ext uri="{FF2B5EF4-FFF2-40B4-BE49-F238E27FC236}">
                <a16:creationId xmlns:a16="http://schemas.microsoft.com/office/drawing/2014/main" id="{AF5AE99C-75F7-2248-8627-424F2212FBFB}"/>
              </a:ext>
            </a:extLst>
          </p:cNvPr>
          <p:cNvGraphicFramePr>
            <a:graphicFrameLocks noGrp="1"/>
          </p:cNvGraphicFramePr>
          <p:nvPr>
            <p:extLst>
              <p:ext uri="{D42A27DB-BD31-4B8C-83A1-F6EECF244321}">
                <p14:modId xmlns:p14="http://schemas.microsoft.com/office/powerpoint/2010/main" val="1942674315"/>
              </p:ext>
            </p:extLst>
          </p:nvPr>
        </p:nvGraphicFramePr>
        <p:xfrm>
          <a:off x="4068664" y="303212"/>
          <a:ext cx="12385376" cy="8874126"/>
        </p:xfrm>
        <a:graphic>
          <a:graphicData uri="http://schemas.openxmlformats.org/drawingml/2006/table">
            <a:tbl>
              <a:tblPr firstRow="1" bandRow="1">
                <a:tableStyleId>{FABFCF23-3B69-468F-B69F-88F6DE6A72F2}</a:tableStyleId>
              </a:tblPr>
              <a:tblGrid>
                <a:gridCol w="3890278">
                  <a:extLst>
                    <a:ext uri="{9D8B030D-6E8A-4147-A177-3AD203B41FA5}">
                      <a16:colId xmlns:a16="http://schemas.microsoft.com/office/drawing/2014/main" val="1436079751"/>
                    </a:ext>
                  </a:extLst>
                </a:gridCol>
                <a:gridCol w="8495098">
                  <a:extLst>
                    <a:ext uri="{9D8B030D-6E8A-4147-A177-3AD203B41FA5}">
                      <a16:colId xmlns:a16="http://schemas.microsoft.com/office/drawing/2014/main" val="615957177"/>
                    </a:ext>
                  </a:extLst>
                </a:gridCol>
              </a:tblGrid>
              <a:tr h="1479021">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Những câu chuyện bà kể</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ctr"/>
                      <a:r>
                        <a:rPr lang="en-VN" sz="3500" dirty="0">
                          <a:solidFill>
                            <a:schemeClr val="tx1"/>
                          </a:solidFill>
                          <a:latin typeface="Times New Roman" panose="02020603050405020304" pitchFamily="18" charset="0"/>
                          <a:cs typeface="Times New Roman" panose="02020603050405020304" pitchFamily="18" charset="0"/>
                        </a:rPr>
                        <a:t>Điều bà muốn gửi gắm</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882946476"/>
                  </a:ext>
                </a:extLst>
              </a:tr>
              <a:tr h="1479021">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Tấm Cám</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Ước mơ về xã hội công bằng, ở hiền gặp lành, ở gác gặp quả báo</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2720892394"/>
                  </a:ext>
                </a:extLst>
              </a:tr>
              <a:tr h="1479021">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Thạch Sanh</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Ước mơ về xã hội công bằng, ở hiền gặp lành, ở gác gặp quả báo</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418388626"/>
                  </a:ext>
                </a:extLst>
              </a:tr>
              <a:tr h="1479021">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Cóc kiện trời</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Đoàn kết sẽ tạo nên sức mạnh</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1018598755"/>
                  </a:ext>
                </a:extLst>
              </a:tr>
              <a:tr h="1479021">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Nàng tiên ốc</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Lạc quan, tin tưởng vào những điều tốt đẹp</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3358158689"/>
                  </a:ext>
                </a:extLst>
              </a:tr>
              <a:tr h="1479021">
                <a:tc>
                  <a:txBody>
                    <a:bodyPr/>
                    <a:lstStyle/>
                    <a:p>
                      <a:pPr algn="ctr"/>
                      <a:r>
                        <a:rPr lang="en-VN" sz="3500" b="1" i="1" dirty="0">
                          <a:solidFill>
                            <a:schemeClr val="tx1"/>
                          </a:solidFill>
                          <a:latin typeface="Times New Roman" panose="02020603050405020304" pitchFamily="18" charset="0"/>
                          <a:cs typeface="Times New Roman" panose="02020603050405020304" pitchFamily="18" charset="0"/>
                        </a:rPr>
                        <a:t>Ba cô tiên</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tc>
                  <a:txBody>
                    <a:bodyPr/>
                    <a:lstStyle/>
                    <a:p>
                      <a:pPr algn="just"/>
                      <a:r>
                        <a:rPr lang="en-VN" sz="3500" dirty="0">
                          <a:solidFill>
                            <a:schemeClr val="tx1"/>
                          </a:solidFill>
                          <a:latin typeface="Times New Roman" panose="02020603050405020304" pitchFamily="18" charset="0"/>
                          <a:cs typeface="Times New Roman" panose="02020603050405020304" pitchFamily="18" charset="0"/>
                        </a:rPr>
                        <a:t>Lạc quan, tin tưởng vào những điều tốt đẹp</a:t>
                      </a:r>
                    </a:p>
                  </a:txBody>
                  <a:tcPr anchor="ctr">
                    <a:lnL w="12700" cap="flat" cmpd="sng" algn="ctr">
                      <a:solidFill>
                        <a:schemeClr val="accent1">
                          <a:lumMod val="90000"/>
                        </a:schemeClr>
                      </a:solidFill>
                      <a:prstDash val="solid"/>
                      <a:round/>
                      <a:headEnd type="none" w="med" len="med"/>
                      <a:tailEnd type="none" w="med" len="med"/>
                    </a:lnL>
                    <a:lnR w="12700" cap="flat" cmpd="sng" algn="ctr">
                      <a:solidFill>
                        <a:schemeClr val="accent1">
                          <a:lumMod val="90000"/>
                        </a:schemeClr>
                      </a:solidFill>
                      <a:prstDash val="solid"/>
                      <a:round/>
                      <a:headEnd type="none" w="med" len="med"/>
                      <a:tailEnd type="none" w="med" len="med"/>
                    </a:lnR>
                    <a:lnT w="12700" cap="flat" cmpd="sng" algn="ctr">
                      <a:solidFill>
                        <a:schemeClr val="accent1">
                          <a:lumMod val="90000"/>
                        </a:schemeClr>
                      </a:solidFill>
                      <a:prstDash val="solid"/>
                      <a:round/>
                      <a:headEnd type="none" w="med" len="med"/>
                      <a:tailEnd type="none" w="med" len="med"/>
                    </a:lnT>
                    <a:lnB w="12700" cap="flat" cmpd="sng" algn="ctr">
                      <a:solidFill>
                        <a:schemeClr val="accent1">
                          <a:lumMod val="90000"/>
                        </a:schemeClr>
                      </a:solidFill>
                      <a:prstDash val="solid"/>
                      <a:round/>
                      <a:headEnd type="none" w="med" len="med"/>
                      <a:tailEnd type="none" w="med" len="med"/>
                    </a:lnB>
                  </a:tcPr>
                </a:tc>
                <a:extLst>
                  <a:ext uri="{0D108BD9-81ED-4DB2-BD59-A6C34878D82A}">
                    <a16:rowId xmlns:a16="http://schemas.microsoft.com/office/drawing/2014/main" val="764597533"/>
                  </a:ext>
                </a:extLst>
              </a:tr>
            </a:tbl>
          </a:graphicData>
        </a:graphic>
      </p:graphicFrame>
      <p:pic>
        <p:nvPicPr>
          <p:cNvPr id="7" name="Picture 2" descr="Crane delivering baby girl Royalty Free Vector Image">
            <a:extLst>
              <a:ext uri="{FF2B5EF4-FFF2-40B4-BE49-F238E27FC236}">
                <a16:creationId xmlns:a16="http://schemas.microsoft.com/office/drawing/2014/main" id="{7C3C6F94-39E0-824C-A3C7-EB0999678AE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667" b="91852" l="1440" r="93848">
                        <a14:foregroundMark x1="57592" y1="7037" x2="49476" y2="6111"/>
                        <a14:foregroundMark x1="76702" y1="90648" x2="75262" y2="92037"/>
                        <a14:foregroundMark x1="63743" y1="7222" x2="67801" y2="5185"/>
                        <a14:foregroundMark x1="66099" y1="11852" x2="68060" y2="8730"/>
                        <a14:foregroundMark x1="6283" y1="50093" x2="1440" y2="48889"/>
                        <a14:foregroundMark x1="63177" y1="30755" x2="62701" y2="30693"/>
                        <a14:foregroundMark x1="73037" y1="32037" x2="69852" y2="31622"/>
                        <a14:foregroundMark x1="61957" y1="29154" x2="62513" y2="26626"/>
                        <a14:foregroundMark x1="67801" y1="4444" x2="58377" y2="2037"/>
                        <a14:foregroundMark x1="68549" y1="2576" x2="63220" y2="3519"/>
                        <a14:foregroundMark x1="69756" y1="2362" x2="69041" y2="2489"/>
                        <a14:foregroundMark x1="93848" y1="57685" x2="87696" y2="52870"/>
                        <a14:backgroundMark x1="54843" y1="833" x2="55236" y2="185"/>
                        <a14:backgroundMark x1="58581" y1="673" x2="65576" y2="185"/>
                        <a14:backgroundMark x1="56283" y1="833" x2="57430" y2="753"/>
                        <a14:backgroundMark x1="65576" y1="185" x2="66744" y2="1027"/>
                        <a14:backgroundMark x1="72285" y1="6859" x2="70942" y2="12778"/>
                        <a14:backgroundMark x1="70942" y1="12778" x2="59555" y2="26296"/>
                        <a14:backgroundMark x1="59555" y1="26296" x2="57330" y2="33611"/>
                        <a14:backgroundMark x1="57330" y1="33611" x2="60340" y2="34259"/>
                        <a14:backgroundMark x1="69372" y1="26852" x2="63743" y2="27222"/>
                        <a14:backgroundMark x1="62435" y1="28889" x2="62827" y2="29167"/>
                        <a14:backgroundMark x1="62304" y1="31574" x2="62042" y2="26852"/>
                        <a14:backgroundMark x1="62565" y1="27593" x2="62565" y2="26574"/>
                        <a14:backgroundMark x1="61649" y1="30926" x2="62435" y2="27500"/>
                        <a14:backgroundMark x1="61126" y1="31574" x2="62042" y2="27315"/>
                        <a14:backgroundMark x1="69634" y1="18519" x2="70550" y2="25833"/>
                        <a14:backgroundMark x1="70550" y1="25833" x2="70942" y2="9352"/>
                        <a14:backgroundMark x1="70942" y1="9352" x2="71597" y2="7778"/>
                        <a14:backgroundMark x1="69372" y1="17963" x2="71204" y2="15926"/>
                        <a14:backgroundMark x1="62565" y1="31852" x2="63743" y2="30648"/>
                        <a14:backgroundMark x1="63220" y1="31111" x2="68586" y2="30833"/>
                        <a14:backgroundMark x1="62827" y1="30833" x2="60864" y2="30833"/>
                        <a14:backgroundMark x1="68455" y1="31389" x2="67801" y2="31574"/>
                        <a14:backgroundMark x1="69372" y1="31759" x2="69372" y2="30556"/>
                        <a14:backgroundMark x1="69764" y1="31852" x2="68063" y2="31852"/>
                        <a14:backgroundMark x1="72644" y1="32315" x2="73298" y2="31852"/>
                        <a14:backgroundMark x1="73298" y1="7315" x2="70157" y2="1389"/>
                        <a14:backgroundMark x1="69372" y1="3056" x2="68455" y2="2315"/>
                        <a14:backgroundMark x1="71335" y1="2593" x2="70157" y2="17407"/>
                        <a14:backgroundMark x1="70157" y1="17407" x2="71335" y2="18426"/>
                        <a14:backgroundMark x1="72644" y1="3056" x2="70812" y2="1759"/>
                        <a14:backgroundMark x1="70026" y1="2037" x2="72906" y2="175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3824" y="3585766"/>
            <a:ext cx="5122906" cy="6546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977863"/>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778287" cy="9475787"/>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50723" y="-3650130"/>
            <a:ext cx="9475788" cy="16777232"/>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180" y="0"/>
            <a:ext cx="12483042" cy="9475196"/>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08766" y="-2295564"/>
            <a:ext cx="6762883" cy="16780415"/>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m Chồi Lá - Tập 42- Bố là tất cả - POPS.mp4" descr="Mầm Chồi Lá - Tập 42- Bố là tất cả - POPS.mp4">
            <a:hlinkClick r:id="" action="ppaction://media"/>
            <a:extLst>
              <a:ext uri="{FF2B5EF4-FFF2-40B4-BE49-F238E27FC236}">
                <a16:creationId xmlns:a16="http://schemas.microsoft.com/office/drawing/2014/main" id="{A249463C-1A40-FF48-92B8-096A7452CD0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89278" y="631719"/>
            <a:ext cx="14599730" cy="8212349"/>
          </a:xfrm>
          <a:prstGeom prst="rect">
            <a:avLst/>
          </a:prstGeom>
        </p:spPr>
      </p:pic>
    </p:spTree>
    <p:extLst>
      <p:ext uri="{BB962C8B-B14F-4D97-AF65-F5344CB8AC3E}">
        <p14:creationId xmlns:p14="http://schemas.microsoft.com/office/powerpoint/2010/main" val="1001447401"/>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3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
        <p:nvSpPr>
          <p:cNvPr id="8" name="TextBox 7">
            <a:extLst>
              <a:ext uri="{FF2B5EF4-FFF2-40B4-BE49-F238E27FC236}">
                <a16:creationId xmlns:a16="http://schemas.microsoft.com/office/drawing/2014/main" id="{44FE0DE5-6FD3-E34D-B340-052325040A0D}"/>
              </a:ext>
            </a:extLst>
          </p:cNvPr>
          <p:cNvSpPr txBox="1"/>
          <p:nvPr/>
        </p:nvSpPr>
        <p:spPr>
          <a:xfrm>
            <a:off x="5825001" y="3585766"/>
            <a:ext cx="8393594" cy="3323987"/>
          </a:xfrm>
          <a:prstGeom prst="rect">
            <a:avLst/>
          </a:prstGeom>
          <a:noFill/>
        </p:spPr>
        <p:txBody>
          <a:bodyPr wrap="square" rtlCol="0">
            <a:spAutoFit/>
          </a:bodyPr>
          <a:lstStyle/>
          <a:p>
            <a:pPr algn="ctr"/>
            <a:r>
              <a:rPr lang="en-VN" sz="7000" b="1" dirty="0">
                <a:solidFill>
                  <a:srgbClr val="C00000"/>
                </a:solidFill>
                <a:latin typeface="Times New Roman" panose="02020603050405020304" pitchFamily="18" charset="0"/>
                <a:cs typeface="Times New Roman" panose="02020603050405020304" pitchFamily="18" charset="0"/>
              </a:rPr>
              <a:t>5. </a:t>
            </a:r>
          </a:p>
          <a:p>
            <a:pPr algn="ctr"/>
            <a:r>
              <a:rPr lang="en-VN" sz="7000" b="1" dirty="0">
                <a:solidFill>
                  <a:srgbClr val="C00000"/>
                </a:solidFill>
                <a:latin typeface="Times New Roman" panose="02020603050405020304" pitchFamily="18" charset="0"/>
                <a:cs typeface="Times New Roman" panose="02020603050405020304" pitchFamily="18" charset="0"/>
              </a:rPr>
              <a:t>Sự yêu thương, chăm sóc của bố</a:t>
            </a:r>
          </a:p>
        </p:txBody>
      </p:sp>
    </p:spTree>
    <p:extLst>
      <p:ext uri="{BB962C8B-B14F-4D97-AF65-F5344CB8AC3E}">
        <p14:creationId xmlns:p14="http://schemas.microsoft.com/office/powerpoint/2010/main" val="507477216"/>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heckerboard(across)">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8245475" y="2938463"/>
            <a:ext cx="6732588" cy="4876800"/>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10117138" y="4378325"/>
            <a:ext cx="5218112" cy="4711700"/>
          </a:xfrm>
          <a:prstGeom prst="rect">
            <a:avLst/>
          </a:prstGeom>
          <a:noFill/>
          <a:ln w="9525">
            <a:noFill/>
          </a:ln>
        </p:spPr>
      </p:pic>
      <p:pic>
        <p:nvPicPr>
          <p:cNvPr id="47110" name="图片 47109" descr="1-42"/>
          <p:cNvPicPr>
            <a:picLocks noChangeAspect="1"/>
          </p:cNvPicPr>
          <p:nvPr/>
        </p:nvPicPr>
        <p:blipFill>
          <a:blip r:embed="rId6"/>
          <a:stretch>
            <a:fillRect/>
          </a:stretch>
        </p:blipFill>
        <p:spPr>
          <a:xfrm rot="217735">
            <a:off x="0" y="-454025"/>
            <a:ext cx="11685588" cy="9929813"/>
          </a:xfrm>
          <a:prstGeom prst="rect">
            <a:avLst/>
          </a:prstGeom>
          <a:noFill/>
          <a:ln w="9525">
            <a:noFill/>
          </a:ln>
        </p:spPr>
      </p:pic>
      <p:sp>
        <p:nvSpPr>
          <p:cNvPr id="32" name="TextBox 31">
            <a:extLst>
              <a:ext uri="{FF2B5EF4-FFF2-40B4-BE49-F238E27FC236}">
                <a16:creationId xmlns:a16="http://schemas.microsoft.com/office/drawing/2014/main" id="{1E717BA1-9016-E343-87FD-E8E084079C29}"/>
              </a:ext>
            </a:extLst>
          </p:cNvPr>
          <p:cNvSpPr txBox="1"/>
          <p:nvPr/>
        </p:nvSpPr>
        <p:spPr>
          <a:xfrm>
            <a:off x="887546" y="2361630"/>
            <a:ext cx="8234097" cy="6017032"/>
          </a:xfrm>
          <a:prstGeom prst="rect">
            <a:avLst/>
          </a:prstGeom>
          <a:noFill/>
        </p:spPr>
        <p:txBody>
          <a:bodyPr wrap="square" rtlCol="0">
            <a:spAutoFit/>
          </a:bodyPr>
          <a:lstStyle/>
          <a:p>
            <a:pPr marL="857250" indent="-857250" algn="just">
              <a:buFont typeface="Wingdings" pitchFamily="2" charset="2"/>
              <a:buChar char="§"/>
            </a:pPr>
            <a:r>
              <a:rPr lang="en-VN" sz="5500" dirty="0">
                <a:latin typeface="Times New Roman" panose="02020603050405020304" pitchFamily="18" charset="0"/>
                <a:cs typeface="Times New Roman" panose="02020603050405020304" pitchFamily="18" charset="0"/>
              </a:rPr>
              <a:t>Bố dạy con biết ngoan, </a:t>
            </a:r>
          </a:p>
          <a:p>
            <a:pPr algn="just"/>
            <a:r>
              <a:rPr lang="en-VN" sz="5500" dirty="0">
                <a:latin typeface="Times New Roman" panose="02020603050405020304" pitchFamily="18" charset="0"/>
                <a:cs typeface="Times New Roman" panose="02020603050405020304" pitchFamily="18" charset="0"/>
              </a:rPr>
              <a:t>biết nghĩ, cho con hiểu biết.</a:t>
            </a:r>
          </a:p>
          <a:p>
            <a:pPr marL="857250" indent="-857250" algn="just">
              <a:buFont typeface="Wingdings" pitchFamily="2" charset="2"/>
              <a:buChar char="§"/>
            </a:pPr>
            <a:r>
              <a:rPr lang="en-VN" sz="5500" dirty="0">
                <a:latin typeface="Times New Roman" panose="02020603050405020304" pitchFamily="18" charset="0"/>
                <a:cs typeface="Times New Roman" panose="02020603050405020304" pitchFamily="18" charset="0"/>
              </a:rPr>
              <a:t>Thể hiện tình yêu qua sự truyền dạy kiến thức → trưởng thành trí tuệ</a:t>
            </a:r>
          </a:p>
          <a:p>
            <a:pPr marL="857250" indent="-857250" algn="just">
              <a:buFont typeface="Wingdings" pitchFamily="2" charset="2"/>
              <a:buChar char="§"/>
            </a:pPr>
            <a:r>
              <a:rPr lang="en-VN" sz="5500" dirty="0">
                <a:latin typeface="Times New Roman" panose="02020603050405020304" pitchFamily="18" charset="0"/>
                <a:cs typeface="Times New Roman" panose="02020603050405020304" pitchFamily="18" charset="0"/>
              </a:rPr>
              <a:t>Vừa nghiêm khắc vừa yêu thương</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47110"/>
                                        </p:tgtEl>
                                        <p:attrNameLst>
                                          <p:attrName>style.visibility</p:attrName>
                                        </p:attrNameLst>
                                      </p:cBhvr>
                                      <p:to>
                                        <p:strVal val="visible"/>
                                      </p:to>
                                    </p:set>
                                    <p:anim calcmode="lin" valueType="num">
                                      <p:cBhvr>
                                        <p:cTn id="13" dur="1000" fill="hold"/>
                                        <p:tgtEl>
                                          <p:spTgt spid="47110"/>
                                        </p:tgtEl>
                                        <p:attrNameLst>
                                          <p:attrName>ppt_w</p:attrName>
                                        </p:attrNameLst>
                                      </p:cBhvr>
                                      <p:tavLst>
                                        <p:tav tm="0">
                                          <p:val>
                                            <p:fltVal val="0"/>
                                          </p:val>
                                        </p:tav>
                                        <p:tav tm="100000">
                                          <p:val>
                                            <p:strVal val="#ppt_w"/>
                                          </p:val>
                                        </p:tav>
                                      </p:tavLst>
                                    </p:anim>
                                    <p:anim calcmode="lin" valueType="num">
                                      <p:cBhvr>
                                        <p:cTn id="14" dur="1000" fill="hold"/>
                                        <p:tgtEl>
                                          <p:spTgt spid="47110"/>
                                        </p:tgtEl>
                                        <p:attrNameLst>
                                          <p:attrName>ppt_h</p:attrName>
                                        </p:attrNameLst>
                                      </p:cBhvr>
                                      <p:tavLst>
                                        <p:tav tm="0">
                                          <p:val>
                                            <p:fltVal val="0"/>
                                          </p:val>
                                        </p:tav>
                                        <p:tav tm="100000">
                                          <p:val>
                                            <p:strVal val="#ppt_h"/>
                                          </p:val>
                                        </p:tav>
                                      </p:tavLst>
                                    </p:anim>
                                    <p:anim calcmode="lin" valueType="num">
                                      <p:cBhvr>
                                        <p:cTn id="15"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7110"/>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16" presetClass="entr" presetSubtype="37" fill="hold" nodeType="afterEffect">
                                  <p:stCondLst>
                                    <p:cond delay="0"/>
                                  </p:stCondLst>
                                  <p:childTnLst>
                                    <p:set>
                                      <p:cBhvr>
                                        <p:cTn id="19" dur="1" fill="hold">
                                          <p:stCondLst>
                                            <p:cond delay="0"/>
                                          </p:stCondLst>
                                        </p:cTn>
                                        <p:tgtEl>
                                          <p:spTgt spid="47111"/>
                                        </p:tgtEl>
                                        <p:attrNameLst>
                                          <p:attrName>style.visibility</p:attrName>
                                        </p:attrNameLst>
                                      </p:cBhvr>
                                      <p:to>
                                        <p:strVal val="visible"/>
                                      </p:to>
                                    </p:set>
                                    <p:animEffect transition="in" filter="barn(outVertical)">
                                      <p:cBhvr>
                                        <p:cTn id="20" dur="500"/>
                                        <p:tgtEl>
                                          <p:spTgt spid="47111"/>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47109"/>
                                        </p:tgtEl>
                                        <p:attrNameLst>
                                          <p:attrName>style.visibility</p:attrName>
                                        </p:attrNameLst>
                                      </p:cBhvr>
                                      <p:to>
                                        <p:strVal val="visible"/>
                                      </p:to>
                                    </p:set>
                                    <p:animEffect transition="in" filter="fade">
                                      <p:cBhvr>
                                        <p:cTn id="25" dur="1000"/>
                                        <p:tgtEl>
                                          <p:spTgt spid="47109"/>
                                        </p:tgtEl>
                                      </p:cBhvr>
                                    </p:animEffect>
                                    <p:anim calcmode="lin" valueType="num">
                                      <p:cBhvr>
                                        <p:cTn id="26" dur="1000" fill="hold"/>
                                        <p:tgtEl>
                                          <p:spTgt spid="47109"/>
                                        </p:tgtEl>
                                        <p:attrNameLst>
                                          <p:attrName>ppt_x</p:attrName>
                                        </p:attrNameLst>
                                      </p:cBhvr>
                                      <p:tavLst>
                                        <p:tav tm="0">
                                          <p:val>
                                            <p:strVal val="#ppt_x"/>
                                          </p:val>
                                        </p:tav>
                                        <p:tav tm="100000">
                                          <p:val>
                                            <p:strVal val="#ppt_x"/>
                                          </p:val>
                                        </p:tav>
                                      </p:tavLst>
                                    </p:anim>
                                    <p:anim calcmode="lin" valueType="num">
                                      <p:cBhvr>
                                        <p:cTn id="27" dur="1000" fill="hold"/>
                                        <p:tgtEl>
                                          <p:spTgt spid="4710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2">
                                            <p:txEl>
                                              <p:pRg st="0" end="0"/>
                                            </p:txEl>
                                          </p:spTgt>
                                        </p:tgtEl>
                                        <p:attrNameLst>
                                          <p:attrName>style.visibility</p:attrName>
                                        </p:attrNameLst>
                                      </p:cBhvr>
                                      <p:to>
                                        <p:strVal val="visible"/>
                                      </p:to>
                                    </p:set>
                                    <p:animEffect transition="in" filter="blinds(horizontal)">
                                      <p:cBhvr>
                                        <p:cTn id="32" dur="500"/>
                                        <p:tgtEl>
                                          <p:spTgt spid="3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2">
                                            <p:txEl>
                                              <p:pRg st="1" end="1"/>
                                            </p:txEl>
                                          </p:spTgt>
                                        </p:tgtEl>
                                        <p:attrNameLst>
                                          <p:attrName>style.visibility</p:attrName>
                                        </p:attrNameLst>
                                      </p:cBhvr>
                                      <p:to>
                                        <p:strVal val="visible"/>
                                      </p:to>
                                    </p:set>
                                    <p:animEffect transition="in" filter="blinds(horizontal)">
                                      <p:cBhvr>
                                        <p:cTn id="37" dur="500"/>
                                        <p:tgtEl>
                                          <p:spTgt spid="3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2">
                                            <p:txEl>
                                              <p:pRg st="2" end="2"/>
                                            </p:txEl>
                                          </p:spTgt>
                                        </p:tgtEl>
                                        <p:attrNameLst>
                                          <p:attrName>style.visibility</p:attrName>
                                        </p:attrNameLst>
                                      </p:cBhvr>
                                      <p:to>
                                        <p:strVal val="visible"/>
                                      </p:to>
                                    </p:set>
                                    <p:animEffect transition="in" filter="blinds(horizontal)">
                                      <p:cBhvr>
                                        <p:cTn id="42" dur="500"/>
                                        <p:tgtEl>
                                          <p:spTgt spid="32">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2">
                                            <p:txEl>
                                              <p:pRg st="3" end="3"/>
                                            </p:txEl>
                                          </p:spTgt>
                                        </p:tgtEl>
                                        <p:attrNameLst>
                                          <p:attrName>style.visibility</p:attrName>
                                        </p:attrNameLst>
                                      </p:cBhvr>
                                      <p:to>
                                        <p:strVal val="visible"/>
                                      </p:to>
                                    </p:set>
                                    <p:animEffect transition="in" filter="blinds(horizontal)">
                                      <p:cBhvr>
                                        <p:cTn id="47"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9" name="图片 38918" descr="1-32"/>
          <p:cNvPicPr>
            <a:picLocks noChangeAspect="1"/>
          </p:cNvPicPr>
          <p:nvPr/>
        </p:nvPicPr>
        <p:blipFill>
          <a:blip r:embed="rId3"/>
          <a:stretch>
            <a:fillRect/>
          </a:stretch>
        </p:blipFill>
        <p:spPr>
          <a:xfrm>
            <a:off x="12888913" y="3081338"/>
            <a:ext cx="3889375" cy="5791200"/>
          </a:xfrm>
          <a:prstGeom prst="rect">
            <a:avLst/>
          </a:prstGeom>
          <a:noFill/>
          <a:ln w="9525">
            <a:noFill/>
          </a:ln>
        </p:spPr>
      </p:pic>
      <p:pic>
        <p:nvPicPr>
          <p:cNvPr id="38917" name="图片 38916" descr="1-30"/>
          <p:cNvPicPr>
            <a:picLocks noChangeAspect="1"/>
          </p:cNvPicPr>
          <p:nvPr/>
        </p:nvPicPr>
        <p:blipFill>
          <a:blip r:embed="rId4"/>
          <a:stretch>
            <a:fillRect/>
          </a:stretch>
        </p:blipFill>
        <p:spPr>
          <a:xfrm>
            <a:off x="-252412" y="2095500"/>
            <a:ext cx="4687887" cy="7467600"/>
          </a:xfrm>
          <a:prstGeom prst="rect">
            <a:avLst/>
          </a:prstGeom>
          <a:noFill/>
          <a:ln w="9525">
            <a:noFill/>
          </a:ln>
        </p:spPr>
      </p:pic>
      <p:pic>
        <p:nvPicPr>
          <p:cNvPr id="38920" name="图片 38919" descr="10"/>
          <p:cNvPicPr>
            <a:picLocks noChangeAspect="1"/>
          </p:cNvPicPr>
          <p:nvPr/>
        </p:nvPicPr>
        <p:blipFill>
          <a:blip r:embed="rId5"/>
          <a:stretch>
            <a:fillRect/>
          </a:stretch>
        </p:blipFill>
        <p:spPr>
          <a:xfrm>
            <a:off x="3708400" y="-46037"/>
            <a:ext cx="9577388" cy="9521825"/>
          </a:xfrm>
          <a:prstGeom prst="rect">
            <a:avLst/>
          </a:prstGeom>
          <a:noFill/>
          <a:ln w="9525">
            <a:noFill/>
          </a:ln>
        </p:spPr>
      </p:pic>
      <p:sp>
        <p:nvSpPr>
          <p:cNvPr id="6" name="TextBox 5">
            <a:extLst>
              <a:ext uri="{FF2B5EF4-FFF2-40B4-BE49-F238E27FC236}">
                <a16:creationId xmlns:a16="http://schemas.microsoft.com/office/drawing/2014/main" id="{20087958-175A-B84B-AF78-268F509D7EA7}"/>
              </a:ext>
            </a:extLst>
          </p:cNvPr>
          <p:cNvSpPr txBox="1"/>
          <p:nvPr/>
        </p:nvSpPr>
        <p:spPr>
          <a:xfrm rot="20489342">
            <a:off x="4760466" y="2953761"/>
            <a:ext cx="6709766" cy="3554819"/>
          </a:xfrm>
          <a:prstGeom prst="rect">
            <a:avLst/>
          </a:prstGeom>
          <a:noFill/>
        </p:spPr>
        <p:txBody>
          <a:bodyPr wrap="square" rtlCol="0">
            <a:spAutoFit/>
          </a:bodyPr>
          <a:lstStyle/>
          <a:p>
            <a:pPr algn="ctr"/>
            <a:r>
              <a:rPr lang="en-VN" sz="4500" dirty="0">
                <a:latin typeface="Times New Roman" panose="02020603050405020304" pitchFamily="18" charset="0"/>
                <a:cs typeface="Times New Roman" panose="02020603050405020304" pitchFamily="18" charset="0"/>
              </a:rPr>
              <a:t>Nhắc đến trường học, trong đầu em hiện lên hình ảnh nào? Em hãy hát hoặc đọc một bài thơ về chủ đề trường học.</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8919"/>
                                        </p:tgtEl>
                                        <p:attrNameLst>
                                          <p:attrName>style.visibility</p:attrName>
                                        </p:attrNameLst>
                                      </p:cBhvr>
                                      <p:to>
                                        <p:strVal val="visible"/>
                                      </p:to>
                                    </p:set>
                                    <p:animEffect transition="in" filter="fade">
                                      <p:cBhvr>
                                        <p:cTn id="7" dur="1000"/>
                                        <p:tgtEl>
                                          <p:spTgt spid="38919"/>
                                        </p:tgtEl>
                                      </p:cBhvr>
                                    </p:animEffect>
                                    <p:anim calcmode="lin" valueType="num">
                                      <p:cBhvr>
                                        <p:cTn id="8" dur="1000" fill="hold"/>
                                        <p:tgtEl>
                                          <p:spTgt spid="38919"/>
                                        </p:tgtEl>
                                        <p:attrNameLst>
                                          <p:attrName>ppt_x</p:attrName>
                                        </p:attrNameLst>
                                      </p:cBhvr>
                                      <p:tavLst>
                                        <p:tav tm="0">
                                          <p:val>
                                            <p:strVal val="#ppt_x"/>
                                          </p:val>
                                        </p:tav>
                                        <p:tav tm="100000">
                                          <p:val>
                                            <p:strVal val="#ppt_x"/>
                                          </p:val>
                                        </p:tav>
                                      </p:tavLst>
                                    </p:anim>
                                    <p:anim calcmode="lin" valueType="num">
                                      <p:cBhvr>
                                        <p:cTn id="9" dur="1000" fill="hold"/>
                                        <p:tgtEl>
                                          <p:spTgt spid="389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8917"/>
                                        </p:tgtEl>
                                        <p:attrNameLst>
                                          <p:attrName>style.visibility</p:attrName>
                                        </p:attrNameLst>
                                      </p:cBhvr>
                                      <p:to>
                                        <p:strVal val="visible"/>
                                      </p:to>
                                    </p:set>
                                    <p:animEffect transition="in" filter="fade">
                                      <p:cBhvr>
                                        <p:cTn id="13" dur="1000"/>
                                        <p:tgtEl>
                                          <p:spTgt spid="38917"/>
                                        </p:tgtEl>
                                      </p:cBhvr>
                                    </p:animEffect>
                                    <p:anim calcmode="lin" valueType="num">
                                      <p:cBhvr>
                                        <p:cTn id="14" dur="1000" fill="hold"/>
                                        <p:tgtEl>
                                          <p:spTgt spid="38917"/>
                                        </p:tgtEl>
                                        <p:attrNameLst>
                                          <p:attrName>ppt_x</p:attrName>
                                        </p:attrNameLst>
                                      </p:cBhvr>
                                      <p:tavLst>
                                        <p:tav tm="0">
                                          <p:val>
                                            <p:strVal val="#ppt_x"/>
                                          </p:val>
                                        </p:tav>
                                        <p:tav tm="100000">
                                          <p:val>
                                            <p:strVal val="#ppt_x"/>
                                          </p:val>
                                        </p:tav>
                                      </p:tavLst>
                                    </p:anim>
                                    <p:anim calcmode="lin" valueType="num">
                                      <p:cBhvr>
                                        <p:cTn id="15" dur="1000" fill="hold"/>
                                        <p:tgtEl>
                                          <p:spTgt spid="3891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38920"/>
                                        </p:tgtEl>
                                        <p:attrNameLst>
                                          <p:attrName>style.visibility</p:attrName>
                                        </p:attrNameLst>
                                      </p:cBhvr>
                                      <p:to>
                                        <p:strVal val="visible"/>
                                      </p:to>
                                    </p:set>
                                    <p:anim calcmode="lin" valueType="num">
                                      <p:cBhvr>
                                        <p:cTn id="19" dur="500" fill="hold"/>
                                        <p:tgtEl>
                                          <p:spTgt spid="38920"/>
                                        </p:tgtEl>
                                        <p:attrNameLst>
                                          <p:attrName>ppt_w</p:attrName>
                                        </p:attrNameLst>
                                      </p:cBhvr>
                                      <p:tavLst>
                                        <p:tav tm="0">
                                          <p:val>
                                            <p:fltVal val="0"/>
                                          </p:val>
                                        </p:tav>
                                        <p:tav tm="100000">
                                          <p:val>
                                            <p:strVal val="#ppt_w"/>
                                          </p:val>
                                        </p:tav>
                                      </p:tavLst>
                                    </p:anim>
                                    <p:anim calcmode="lin" valueType="num">
                                      <p:cBhvr>
                                        <p:cTn id="20" dur="500" fill="hold"/>
                                        <p:tgtEl>
                                          <p:spTgt spid="38920"/>
                                        </p:tgtEl>
                                        <p:attrNameLst>
                                          <p:attrName>ppt_h</p:attrName>
                                        </p:attrNameLst>
                                      </p:cBhvr>
                                      <p:tavLst>
                                        <p:tav tm="0">
                                          <p:val>
                                            <p:fltVal val="0"/>
                                          </p:val>
                                        </p:tav>
                                        <p:tav tm="100000">
                                          <p:val>
                                            <p:strVal val="#ppt_h"/>
                                          </p:val>
                                        </p:tav>
                                      </p:tavLst>
                                    </p:anim>
                                    <p:animEffect transition="in" filter="fade">
                                      <p:cBhvr>
                                        <p:cTn id="21" dur="500"/>
                                        <p:tgtEl>
                                          <p:spTgt spid="38920"/>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heckerboard(across)">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
        <p:nvSpPr>
          <p:cNvPr id="8" name="TextBox 7">
            <a:extLst>
              <a:ext uri="{FF2B5EF4-FFF2-40B4-BE49-F238E27FC236}">
                <a16:creationId xmlns:a16="http://schemas.microsoft.com/office/drawing/2014/main" id="{44FE0DE5-6FD3-E34D-B340-052325040A0D}"/>
              </a:ext>
            </a:extLst>
          </p:cNvPr>
          <p:cNvSpPr txBox="1"/>
          <p:nvPr/>
        </p:nvSpPr>
        <p:spPr>
          <a:xfrm>
            <a:off x="5825001" y="3585766"/>
            <a:ext cx="8393594" cy="2246769"/>
          </a:xfrm>
          <a:prstGeom prst="rect">
            <a:avLst/>
          </a:prstGeom>
          <a:noFill/>
        </p:spPr>
        <p:txBody>
          <a:bodyPr wrap="square" rtlCol="0">
            <a:spAutoFit/>
          </a:bodyPr>
          <a:lstStyle/>
          <a:p>
            <a:pPr algn="ctr"/>
            <a:r>
              <a:rPr lang="en-VN" sz="7000" b="1" dirty="0">
                <a:solidFill>
                  <a:srgbClr val="C00000"/>
                </a:solidFill>
                <a:latin typeface="Times New Roman" panose="02020603050405020304" pitchFamily="18" charset="0"/>
                <a:cs typeface="Times New Roman" panose="02020603050405020304" pitchFamily="18" charset="0"/>
              </a:rPr>
              <a:t>6. </a:t>
            </a:r>
          </a:p>
          <a:p>
            <a:pPr algn="ctr"/>
            <a:r>
              <a:rPr lang="en-VN" sz="7000" b="1" dirty="0">
                <a:solidFill>
                  <a:srgbClr val="C00000"/>
                </a:solidFill>
                <a:latin typeface="Times New Roman" panose="02020603050405020304" pitchFamily="18" charset="0"/>
                <a:cs typeface="Times New Roman" panose="02020603050405020304" pitchFamily="18" charset="0"/>
              </a:rPr>
              <a:t>Hình ảnh mái trường</a:t>
            </a:r>
          </a:p>
        </p:txBody>
      </p:sp>
    </p:spTree>
    <p:extLst>
      <p:ext uri="{BB962C8B-B14F-4D97-AF65-F5344CB8AC3E}">
        <p14:creationId xmlns:p14="http://schemas.microsoft.com/office/powerpoint/2010/main" val="2617377386"/>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E8DC6FCD-811B-436E-9FEE-FC957486CD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097" y="0"/>
            <a:ext cx="16774093" cy="94757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8" name="Picture 4" descr="Thần thoại Trung Hoa - Chuyện Bàn Cổ mở ra trời đất - Tiếng Trung Cầm Xu">
            <a:extLst>
              <a:ext uri="{FF2B5EF4-FFF2-40B4-BE49-F238E27FC236}">
                <a16:creationId xmlns:a16="http://schemas.microsoft.com/office/drawing/2014/main" id="{39B17A3C-EF3A-174B-8C30-D979EFA568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744" r="2" b="14085"/>
          <a:stretch/>
        </p:blipFill>
        <p:spPr bwMode="auto">
          <a:xfrm>
            <a:off x="273499" y="237263"/>
            <a:ext cx="7987446" cy="437647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ức Chúa Trời tạo ra người nam và người nữ đầu tiên — THƯ VIỆN TRỰC TUYẾN  Tháp Canh">
            <a:extLst>
              <a:ext uri="{FF2B5EF4-FFF2-40B4-BE49-F238E27FC236}">
                <a16:creationId xmlns:a16="http://schemas.microsoft.com/office/drawing/2014/main" id="{448D2516-A18C-A747-B4AA-0E4EEA61CE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844" r="-2" b="-2"/>
          <a:stretch/>
        </p:blipFill>
        <p:spPr bwMode="auto">
          <a:xfrm>
            <a:off x="8525898" y="237263"/>
            <a:ext cx="7978883" cy="43764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iếng trống đồng của Mẹ Âu Cơ và Cha Lạc Long Quân vang đến đâu">
            <a:extLst>
              <a:ext uri="{FF2B5EF4-FFF2-40B4-BE49-F238E27FC236}">
                <a16:creationId xmlns:a16="http://schemas.microsoft.com/office/drawing/2014/main" id="{80C4D0D5-4F07-6F4F-83FF-0ACB5D604B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959" r="2" b="860"/>
          <a:stretch/>
        </p:blipFill>
        <p:spPr bwMode="auto">
          <a:xfrm>
            <a:off x="273499" y="4850998"/>
            <a:ext cx="7987446" cy="38549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à Nữ Oa đội đá vá trời - Truyện cổ tích, truyện hay cho bé, chuyện cổ Việt  Nam - YouTube">
            <a:extLst>
              <a:ext uri="{FF2B5EF4-FFF2-40B4-BE49-F238E27FC236}">
                <a16:creationId xmlns:a16="http://schemas.microsoft.com/office/drawing/2014/main" id="{E1CB0E22-AB5B-8E44-B9BA-85A45508F46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52" b="11357"/>
          <a:stretch/>
        </p:blipFill>
        <p:spPr bwMode="auto">
          <a:xfrm>
            <a:off x="8525896" y="4850998"/>
            <a:ext cx="7978884" cy="3854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470749"/>
      </p:ext>
    </p:extLst>
  </p:cSld>
  <p:clrMapOvr>
    <a:masterClrMapping/>
  </p:clrMapOvr>
  <p:transition advClick="0">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539750" y="-87312"/>
            <a:ext cx="15554325" cy="9950450"/>
          </a:xfrm>
          <a:prstGeom prst="rect">
            <a:avLst/>
          </a:prstGeom>
          <a:noFill/>
          <a:ln w="9525">
            <a:noFill/>
          </a:ln>
        </p:spPr>
      </p:pic>
      <p:pic>
        <p:nvPicPr>
          <p:cNvPr id="73735" name="图片 73734" descr="PPT素材-18"/>
          <p:cNvPicPr>
            <a:picLocks noChangeAspect="1"/>
          </p:cNvPicPr>
          <p:nvPr/>
        </p:nvPicPr>
        <p:blipFill>
          <a:blip r:embed="rId4"/>
          <a:stretch>
            <a:fillRect/>
          </a:stretch>
        </p:blipFill>
        <p:spPr>
          <a:xfrm>
            <a:off x="11630025" y="5276850"/>
            <a:ext cx="5148263" cy="4429125"/>
          </a:xfrm>
          <a:prstGeom prst="rect">
            <a:avLst/>
          </a:prstGeom>
          <a:noFill/>
          <a:ln w="9525">
            <a:noFill/>
          </a:ln>
        </p:spPr>
      </p:pic>
      <p:sp>
        <p:nvSpPr>
          <p:cNvPr id="6" name="TextBox 5">
            <a:extLst>
              <a:ext uri="{FF2B5EF4-FFF2-40B4-BE49-F238E27FC236}">
                <a16:creationId xmlns:a16="http://schemas.microsoft.com/office/drawing/2014/main" id="{EA7C960C-1966-E449-BCB7-D34B9FE1FA17}"/>
              </a:ext>
            </a:extLst>
          </p:cNvPr>
          <p:cNvSpPr txBox="1"/>
          <p:nvPr/>
        </p:nvSpPr>
        <p:spPr>
          <a:xfrm rot="19487171">
            <a:off x="1244028" y="2509167"/>
            <a:ext cx="4580367" cy="1015663"/>
          </a:xfrm>
          <a:prstGeom prst="rect">
            <a:avLst/>
          </a:prstGeom>
          <a:noFill/>
        </p:spPr>
        <p:txBody>
          <a:bodyPr wrap="square" rtlCol="0">
            <a:spAutoFit/>
          </a:bodyPr>
          <a:lstStyle/>
          <a:p>
            <a:pPr algn="ctr"/>
            <a:r>
              <a:rPr lang="en-VN" sz="6000" b="1" dirty="0">
                <a:solidFill>
                  <a:srgbClr val="C00000"/>
                </a:solidFill>
                <a:latin typeface="#9Slide05 Dancing Script" panose="03080800040507000D00" pitchFamily="66" charset="77"/>
                <a:cs typeface="Times New Roman" panose="02020603050405020304" pitchFamily="18" charset="0"/>
              </a:rPr>
              <a:t>Mái trường</a:t>
            </a:r>
          </a:p>
        </p:txBody>
      </p:sp>
      <p:sp>
        <p:nvSpPr>
          <p:cNvPr id="7" name="TextBox 6">
            <a:extLst>
              <a:ext uri="{FF2B5EF4-FFF2-40B4-BE49-F238E27FC236}">
                <a16:creationId xmlns:a16="http://schemas.microsoft.com/office/drawing/2014/main" id="{E82955E7-E0FD-9441-86A5-0016465E963D}"/>
              </a:ext>
            </a:extLst>
          </p:cNvPr>
          <p:cNvSpPr txBox="1"/>
          <p:nvPr/>
        </p:nvSpPr>
        <p:spPr>
          <a:xfrm>
            <a:off x="3893422" y="3551872"/>
            <a:ext cx="8991443" cy="3939540"/>
          </a:xfrm>
          <a:prstGeom prst="rect">
            <a:avLst/>
          </a:prstGeom>
          <a:noFill/>
        </p:spPr>
        <p:txBody>
          <a:bodyPr wrap="square" rtlCol="0">
            <a:spAutoFit/>
          </a:bodyPr>
          <a:lstStyle/>
          <a:p>
            <a:pPr algn="just"/>
            <a:r>
              <a:rPr lang="en-VN" sz="5000" dirty="0">
                <a:latin typeface="Times New Roman" panose="02020603050405020304" pitchFamily="18" charset="0"/>
                <a:cs typeface="Times New Roman" panose="02020603050405020304" pitchFamily="18" charset="0"/>
              </a:rPr>
              <a:t>- Chữ viết, ghế, bàn, lớp học, bảng, phấn, thầy giáo.</a:t>
            </a:r>
          </a:p>
          <a:p>
            <a:pPr algn="just"/>
            <a:r>
              <a:rPr lang="en-VN" sz="5000" dirty="0">
                <a:latin typeface="Times New Roman" panose="02020603050405020304" pitchFamily="18" charset="0"/>
                <a:cs typeface="Times New Roman" panose="02020603050405020304" pitchFamily="18" charset="0"/>
              </a:rPr>
              <a:t>=&gt; Những hình ảnh thân thương, bình dị, mang đến bài học tri thức, nuôi dưỡng ước mơ</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par>
                                <p:cTn id="17" presetID="9"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图片 33797" descr="1-24"/>
          <p:cNvPicPr>
            <a:picLocks noChangeAspect="1"/>
          </p:cNvPicPr>
          <p:nvPr/>
        </p:nvPicPr>
        <p:blipFill>
          <a:blip r:embed="rId3"/>
          <a:stretch>
            <a:fillRect/>
          </a:stretch>
        </p:blipFill>
        <p:spPr>
          <a:xfrm>
            <a:off x="13794359" y="201390"/>
            <a:ext cx="3005137" cy="2736850"/>
          </a:xfrm>
          <a:prstGeom prst="rect">
            <a:avLst/>
          </a:prstGeom>
          <a:noFill/>
          <a:ln w="9525">
            <a:noFill/>
          </a:ln>
        </p:spPr>
      </p:pic>
      <p:pic>
        <p:nvPicPr>
          <p:cNvPr id="33799" name="图片 33798" descr="1-23"/>
          <p:cNvPicPr>
            <a:picLocks noChangeAspect="1"/>
          </p:cNvPicPr>
          <p:nvPr/>
        </p:nvPicPr>
        <p:blipFill>
          <a:blip r:embed="rId4"/>
          <a:stretch>
            <a:fillRect/>
          </a:stretch>
        </p:blipFill>
        <p:spPr>
          <a:xfrm>
            <a:off x="180975" y="3922713"/>
            <a:ext cx="5986463" cy="5553075"/>
          </a:xfrm>
          <a:prstGeom prst="rect">
            <a:avLst/>
          </a:prstGeom>
          <a:noFill/>
          <a:ln w="9525">
            <a:noFill/>
          </a:ln>
        </p:spPr>
      </p:pic>
      <p:pic>
        <p:nvPicPr>
          <p:cNvPr id="10" name="图片 7172" descr="18">
            <a:extLst>
              <a:ext uri="{FF2B5EF4-FFF2-40B4-BE49-F238E27FC236}">
                <a16:creationId xmlns:a16="http://schemas.microsoft.com/office/drawing/2014/main" id="{F6096B72-646C-9F40-A3A2-366E9E512E03}"/>
              </a:ext>
            </a:extLst>
          </p:cNvPr>
          <p:cNvPicPr>
            <a:picLocks noChangeAspect="1"/>
          </p:cNvPicPr>
          <p:nvPr/>
        </p:nvPicPr>
        <p:blipFill>
          <a:blip r:embed="rId5"/>
          <a:stretch>
            <a:fillRect/>
          </a:stretch>
        </p:blipFill>
        <p:spPr>
          <a:xfrm>
            <a:off x="5508824" y="561430"/>
            <a:ext cx="7775575" cy="7727950"/>
          </a:xfrm>
          <a:prstGeom prst="rect">
            <a:avLst/>
          </a:prstGeom>
          <a:noFill/>
          <a:ln w="9525">
            <a:noFill/>
          </a:ln>
        </p:spPr>
      </p:pic>
      <p:sp>
        <p:nvSpPr>
          <p:cNvPr id="11" name="TextBox 10">
            <a:extLst>
              <a:ext uri="{FF2B5EF4-FFF2-40B4-BE49-F238E27FC236}">
                <a16:creationId xmlns:a16="http://schemas.microsoft.com/office/drawing/2014/main" id="{10ED9C29-45E8-0143-81D9-37E52B622489}"/>
              </a:ext>
            </a:extLst>
          </p:cNvPr>
          <p:cNvSpPr txBox="1"/>
          <p:nvPr/>
        </p:nvSpPr>
        <p:spPr>
          <a:xfrm>
            <a:off x="6943117" y="2224802"/>
            <a:ext cx="4906988" cy="5478423"/>
          </a:xfrm>
          <a:prstGeom prst="rect">
            <a:avLst/>
          </a:prstGeom>
          <a:noFill/>
        </p:spPr>
        <p:txBody>
          <a:bodyPr wrap="square" rtlCol="0">
            <a:spAutoFit/>
          </a:bodyPr>
          <a:lstStyle/>
          <a:p>
            <a:pPr algn="ctr"/>
            <a:r>
              <a:rPr lang="en-VN" sz="7000" dirty="0">
                <a:latin typeface="Times New Roman" panose="02020603050405020304" pitchFamily="18" charset="0"/>
                <a:cs typeface="Times New Roman" panose="02020603050405020304" pitchFamily="18" charset="0"/>
              </a:rPr>
              <a:t>Em hãy kể tên một vài chuyện cổ tích mà em biết?</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3799"/>
                                        </p:tgtEl>
                                        <p:attrNameLst>
                                          <p:attrName>style.visibility</p:attrName>
                                        </p:attrNameLst>
                                      </p:cBhvr>
                                      <p:to>
                                        <p:strVal val="visible"/>
                                      </p:to>
                                    </p:set>
                                    <p:anim calcmode="lin" valueType="num">
                                      <p:cBhvr>
                                        <p:cTn id="7" dur="1000" fill="hold"/>
                                        <p:tgtEl>
                                          <p:spTgt spid="33799"/>
                                        </p:tgtEl>
                                        <p:attrNameLst>
                                          <p:attrName>ppt_w</p:attrName>
                                        </p:attrNameLst>
                                      </p:cBhvr>
                                      <p:tavLst>
                                        <p:tav tm="0">
                                          <p:val>
                                            <p:fltVal val="0"/>
                                          </p:val>
                                        </p:tav>
                                        <p:tav tm="100000">
                                          <p:val>
                                            <p:strVal val="#ppt_w"/>
                                          </p:val>
                                        </p:tav>
                                      </p:tavLst>
                                    </p:anim>
                                    <p:anim calcmode="lin" valueType="num">
                                      <p:cBhvr>
                                        <p:cTn id="8" dur="1000" fill="hold"/>
                                        <p:tgtEl>
                                          <p:spTgt spid="33799"/>
                                        </p:tgtEl>
                                        <p:attrNameLst>
                                          <p:attrName>ppt_h</p:attrName>
                                        </p:attrNameLst>
                                      </p:cBhvr>
                                      <p:tavLst>
                                        <p:tav tm="0">
                                          <p:val>
                                            <p:fltVal val="0"/>
                                          </p:val>
                                        </p:tav>
                                        <p:tav tm="100000">
                                          <p:val>
                                            <p:strVal val="#ppt_h"/>
                                          </p:val>
                                        </p:tav>
                                      </p:tavLst>
                                    </p:anim>
                                    <p:anim calcmode="lin" valueType="num">
                                      <p:cBhvr>
                                        <p:cTn id="9" dur="1000" fill="hold"/>
                                        <p:tgtEl>
                                          <p:spTgt spid="3379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799"/>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33798"/>
                                        </p:tgtEl>
                                        <p:attrNameLst>
                                          <p:attrName>style.visibility</p:attrName>
                                        </p:attrNameLst>
                                      </p:cBhvr>
                                      <p:to>
                                        <p:strVal val="visible"/>
                                      </p:to>
                                    </p:set>
                                    <p:animEffect transition="in" filter="fade">
                                      <p:cBhvr>
                                        <p:cTn id="14" dur="1000"/>
                                        <p:tgtEl>
                                          <p:spTgt spid="33798"/>
                                        </p:tgtEl>
                                      </p:cBhvr>
                                    </p:animEffect>
                                    <p:anim calcmode="lin" valueType="num">
                                      <p:cBhvr>
                                        <p:cTn id="15" dur="1000" fill="hold"/>
                                        <p:tgtEl>
                                          <p:spTgt spid="33798"/>
                                        </p:tgtEl>
                                        <p:attrNameLst>
                                          <p:attrName>ppt_x</p:attrName>
                                        </p:attrNameLst>
                                      </p:cBhvr>
                                      <p:tavLst>
                                        <p:tav tm="0">
                                          <p:val>
                                            <p:strVal val="#ppt_x"/>
                                          </p:val>
                                        </p:tav>
                                        <p:tav tm="100000">
                                          <p:val>
                                            <p:strVal val="#ppt_x"/>
                                          </p:val>
                                        </p:tav>
                                      </p:tavLst>
                                    </p:anim>
                                    <p:anim calcmode="lin" valueType="num">
                                      <p:cBhvr>
                                        <p:cTn id="16" dur="1000" fill="hold"/>
                                        <p:tgtEl>
                                          <p:spTgt spid="33798"/>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5"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fltVal val="0"/>
                                          </p:val>
                                        </p:tav>
                                        <p:tav tm="100000">
                                          <p:val>
                                            <p:strVal val="#ppt_w"/>
                                          </p:val>
                                        </p:tav>
                                      </p:tavLst>
                                    </p:anim>
                                    <p:anim calcmode="lin" valueType="num">
                                      <p:cBhvr>
                                        <p:cTn id="21" dur="1000" fill="hold"/>
                                        <p:tgtEl>
                                          <p:spTgt spid="10"/>
                                        </p:tgtEl>
                                        <p:attrNameLst>
                                          <p:attrName>ppt_h</p:attrName>
                                        </p:attrNameLst>
                                      </p:cBhvr>
                                      <p:tavLst>
                                        <p:tav tm="0">
                                          <p:val>
                                            <p:fltVal val="0"/>
                                          </p:val>
                                        </p:tav>
                                        <p:tav tm="100000">
                                          <p:val>
                                            <p:strVal val="#ppt_h"/>
                                          </p:val>
                                        </p:tav>
                                      </p:tavLst>
                                    </p:anim>
                                    <p:anim calcmode="lin" valueType="num">
                                      <p:cBhvr>
                                        <p:cTn id="22"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10"/>
                                        </p:tgtEl>
                                        <p:attrNameLst>
                                          <p:attrName>ppt_y</p:attrName>
                                        </p:attrNameLst>
                                      </p:cBhvr>
                                      <p:tavLst>
                                        <p:tav tm="0" fmla="#ppt_y+(sin(-2*pi*(1-$))*-#ppt_x+cos(-2*pi*(1-$))*(1-#ppt_y))*(1-$)">
                                          <p:val>
                                            <p:fltVal val="0"/>
                                          </p:val>
                                        </p:tav>
                                        <p:tav tm="100000">
                                          <p:val>
                                            <p:fltVal val="1"/>
                                          </p:val>
                                        </p:tav>
                                      </p:tavLst>
                                    </p:anim>
                                  </p:childTnLst>
                                </p:cTn>
                              </p:par>
                              <p:par>
                                <p:cTn id="24" presetID="3"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linds(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图片 13316" descr="18"/>
          <p:cNvPicPr>
            <a:picLocks noChangeAspect="1"/>
          </p:cNvPicPr>
          <p:nvPr/>
        </p:nvPicPr>
        <p:blipFill>
          <a:blip r:embed="rId3"/>
          <a:stretch>
            <a:fillRect/>
          </a:stretch>
        </p:blipFill>
        <p:spPr>
          <a:xfrm>
            <a:off x="1044575" y="417513"/>
            <a:ext cx="8748713" cy="8696325"/>
          </a:xfrm>
          <a:prstGeom prst="rect">
            <a:avLst/>
          </a:prstGeom>
          <a:noFill/>
          <a:ln w="9525">
            <a:noFill/>
          </a:ln>
        </p:spPr>
      </p:pic>
      <p:pic>
        <p:nvPicPr>
          <p:cNvPr id="13324" name="图片 13323" descr="18"/>
          <p:cNvPicPr>
            <a:picLocks noChangeAspect="1"/>
          </p:cNvPicPr>
          <p:nvPr/>
        </p:nvPicPr>
        <p:blipFill>
          <a:blip r:embed="rId4"/>
          <a:stretch>
            <a:fillRect/>
          </a:stretch>
        </p:blipFill>
        <p:spPr>
          <a:xfrm>
            <a:off x="10477500" y="1641475"/>
            <a:ext cx="5648325" cy="6858000"/>
          </a:xfrm>
          <a:prstGeom prst="rect">
            <a:avLst/>
          </a:prstGeom>
          <a:noFill/>
          <a:ln w="9525">
            <a:noFill/>
          </a:ln>
        </p:spPr>
      </p:pic>
      <p:sp>
        <p:nvSpPr>
          <p:cNvPr id="7" name="TextBox 6">
            <a:extLst>
              <a:ext uri="{FF2B5EF4-FFF2-40B4-BE49-F238E27FC236}">
                <a16:creationId xmlns:a16="http://schemas.microsoft.com/office/drawing/2014/main" id="{7A2C6278-6600-434A-8899-65B350815372}"/>
              </a:ext>
            </a:extLst>
          </p:cNvPr>
          <p:cNvSpPr txBox="1"/>
          <p:nvPr/>
        </p:nvSpPr>
        <p:spPr>
          <a:xfrm>
            <a:off x="2091843" y="2565072"/>
            <a:ext cx="6654175" cy="5478423"/>
          </a:xfrm>
          <a:prstGeom prst="rect">
            <a:avLst/>
          </a:prstGeom>
          <a:noFill/>
        </p:spPr>
        <p:txBody>
          <a:bodyPr wrap="square" rtlCol="0">
            <a:spAutoFit/>
          </a:bodyPr>
          <a:lstStyle/>
          <a:p>
            <a:pPr algn="ctr"/>
            <a:r>
              <a:rPr lang="en-VN" sz="7000" dirty="0">
                <a:latin typeface="Times New Roman" panose="02020603050405020304" pitchFamily="18" charset="0"/>
                <a:cs typeface="Times New Roman" panose="02020603050405020304" pitchFamily="18" charset="0"/>
              </a:rPr>
              <a:t>Thế giới trong truyện cổ tích là thế giới thật hay hoang đường, kì ảo?</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3317"/>
                                        </p:tgtEl>
                                        <p:attrNameLst>
                                          <p:attrName>style.visibility</p:attrName>
                                        </p:attrNameLst>
                                      </p:cBhvr>
                                      <p:to>
                                        <p:strVal val="visible"/>
                                      </p:to>
                                    </p:set>
                                    <p:anim calcmode="lin" valueType="num">
                                      <p:cBhvr>
                                        <p:cTn id="7" dur="1000" fill="hold"/>
                                        <p:tgtEl>
                                          <p:spTgt spid="13317"/>
                                        </p:tgtEl>
                                        <p:attrNameLst>
                                          <p:attrName>ppt_w</p:attrName>
                                        </p:attrNameLst>
                                      </p:cBhvr>
                                      <p:tavLst>
                                        <p:tav tm="0">
                                          <p:val>
                                            <p:fltVal val="0"/>
                                          </p:val>
                                        </p:tav>
                                        <p:tav tm="100000">
                                          <p:val>
                                            <p:strVal val="#ppt_w"/>
                                          </p:val>
                                        </p:tav>
                                      </p:tavLst>
                                    </p:anim>
                                    <p:anim calcmode="lin" valueType="num">
                                      <p:cBhvr>
                                        <p:cTn id="8" dur="1000" fill="hold"/>
                                        <p:tgtEl>
                                          <p:spTgt spid="13317"/>
                                        </p:tgtEl>
                                        <p:attrNameLst>
                                          <p:attrName>ppt_h</p:attrName>
                                        </p:attrNameLst>
                                      </p:cBhvr>
                                      <p:tavLst>
                                        <p:tav tm="0">
                                          <p:val>
                                            <p:fltVal val="0"/>
                                          </p:val>
                                        </p:tav>
                                        <p:tav tm="100000">
                                          <p:val>
                                            <p:strVal val="#ppt_h"/>
                                          </p:val>
                                        </p:tav>
                                      </p:tavLst>
                                    </p:anim>
                                    <p:anim calcmode="lin" valueType="num">
                                      <p:cBhvr>
                                        <p:cTn id="9" dur="1000" fill="hold"/>
                                        <p:tgtEl>
                                          <p:spTgt spid="133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317"/>
                                        </p:tgtEl>
                                        <p:attrNameLst>
                                          <p:attrName>ppt_y</p:attrName>
                                        </p:attrNameLst>
                                      </p:cBhvr>
                                      <p:tavLst>
                                        <p:tav tm="0" fmla="#ppt_y+(sin(-2*pi*(1-$))*-#ppt_x+cos(-2*pi*(1-$))*(1-#ppt_y))*(1-$)">
                                          <p:val>
                                            <p:fltVal val="0"/>
                                          </p:val>
                                        </p:tav>
                                        <p:tav tm="100000">
                                          <p:val>
                                            <p:fltVal val="1"/>
                                          </p:val>
                                        </p:tav>
                                      </p:tavLst>
                                    </p:anim>
                                  </p:childTnLst>
                                </p:cTn>
                              </p:par>
                              <p:par>
                                <p:cTn id="11" presetID="42" presetClass="entr" presetSubtype="0" fill="hold" nodeType="withEffect">
                                  <p:stCondLst>
                                    <p:cond delay="0"/>
                                  </p:stCondLst>
                                  <p:childTnLst>
                                    <p:set>
                                      <p:cBhvr>
                                        <p:cTn id="12" dur="1" fill="hold">
                                          <p:stCondLst>
                                            <p:cond delay="0"/>
                                          </p:stCondLst>
                                        </p:cTn>
                                        <p:tgtEl>
                                          <p:spTgt spid="13324"/>
                                        </p:tgtEl>
                                        <p:attrNameLst>
                                          <p:attrName>style.visibility</p:attrName>
                                        </p:attrNameLst>
                                      </p:cBhvr>
                                      <p:to>
                                        <p:strVal val="visible"/>
                                      </p:to>
                                    </p:set>
                                    <p:animEffect transition="in" filter="fade">
                                      <p:cBhvr>
                                        <p:cTn id="13" dur="1000"/>
                                        <p:tgtEl>
                                          <p:spTgt spid="13324"/>
                                        </p:tgtEl>
                                      </p:cBhvr>
                                    </p:animEffect>
                                    <p:anim calcmode="lin" valueType="num">
                                      <p:cBhvr>
                                        <p:cTn id="14" dur="1000" fill="hold"/>
                                        <p:tgtEl>
                                          <p:spTgt spid="13324"/>
                                        </p:tgtEl>
                                        <p:attrNameLst>
                                          <p:attrName>ppt_x</p:attrName>
                                        </p:attrNameLst>
                                      </p:cBhvr>
                                      <p:tavLst>
                                        <p:tav tm="0">
                                          <p:val>
                                            <p:strVal val="#ppt_x"/>
                                          </p:val>
                                        </p:tav>
                                        <p:tav tm="100000">
                                          <p:val>
                                            <p:strVal val="#ppt_x"/>
                                          </p:val>
                                        </p:tav>
                                      </p:tavLst>
                                    </p:anim>
                                    <p:anim calcmode="lin" valueType="num">
                                      <p:cBhvr>
                                        <p:cTn id="15" dur="1000" fill="hold"/>
                                        <p:tgtEl>
                                          <p:spTgt spid="13324"/>
                                        </p:tgtEl>
                                        <p:attrNameLst>
                                          <p:attrName>ppt_y</p:attrName>
                                        </p:attrNameLst>
                                      </p:cBhvr>
                                      <p:tavLst>
                                        <p:tav tm="0">
                                          <p:val>
                                            <p:strVal val="#ppt_y+.1"/>
                                          </p:val>
                                        </p:tav>
                                        <p:tav tm="100000">
                                          <p:val>
                                            <p:strVal val="#ppt_y"/>
                                          </p:val>
                                        </p:tav>
                                      </p:tavLst>
                                    </p:anim>
                                  </p:childTnLst>
                                </p:cTn>
                              </p:par>
                              <p:par>
                                <p:cTn id="16" presetID="5"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图片 7172" descr="18"/>
          <p:cNvPicPr>
            <a:picLocks noChangeAspect="1"/>
          </p:cNvPicPr>
          <p:nvPr/>
        </p:nvPicPr>
        <p:blipFill>
          <a:blip r:embed="rId3"/>
          <a:stretch>
            <a:fillRect/>
          </a:stretch>
        </p:blipFill>
        <p:spPr>
          <a:xfrm>
            <a:off x="1404938" y="417513"/>
            <a:ext cx="7775575" cy="7727950"/>
          </a:xfrm>
          <a:prstGeom prst="rect">
            <a:avLst/>
          </a:prstGeom>
          <a:noFill/>
          <a:ln w="9525">
            <a:noFill/>
          </a:ln>
        </p:spPr>
      </p:pic>
      <p:pic>
        <p:nvPicPr>
          <p:cNvPr id="7177" name="图片 7176" descr="17"/>
          <p:cNvPicPr>
            <a:picLocks noChangeAspect="1"/>
          </p:cNvPicPr>
          <p:nvPr/>
        </p:nvPicPr>
        <p:blipFill>
          <a:blip r:embed="rId4"/>
          <a:stretch>
            <a:fillRect/>
          </a:stretch>
        </p:blipFill>
        <p:spPr>
          <a:xfrm>
            <a:off x="10333038" y="561975"/>
            <a:ext cx="4810125" cy="7067550"/>
          </a:xfrm>
          <a:prstGeom prst="rect">
            <a:avLst/>
          </a:prstGeom>
          <a:noFill/>
          <a:ln w="9525">
            <a:noFill/>
          </a:ln>
        </p:spPr>
      </p:pic>
      <p:sp>
        <p:nvSpPr>
          <p:cNvPr id="6" name="TextBox 5">
            <a:extLst>
              <a:ext uri="{FF2B5EF4-FFF2-40B4-BE49-F238E27FC236}">
                <a16:creationId xmlns:a16="http://schemas.microsoft.com/office/drawing/2014/main" id="{C53D9C11-8DDC-664A-904D-B315D249CD4A}"/>
              </a:ext>
            </a:extLst>
          </p:cNvPr>
          <p:cNvSpPr txBox="1"/>
          <p:nvPr/>
        </p:nvSpPr>
        <p:spPr>
          <a:xfrm>
            <a:off x="1980432" y="1923767"/>
            <a:ext cx="6654175" cy="5478423"/>
          </a:xfrm>
          <a:prstGeom prst="rect">
            <a:avLst/>
          </a:prstGeom>
          <a:noFill/>
        </p:spPr>
        <p:txBody>
          <a:bodyPr wrap="square" rtlCol="0">
            <a:spAutoFit/>
          </a:bodyPr>
          <a:lstStyle/>
          <a:p>
            <a:pPr algn="ctr"/>
            <a:r>
              <a:rPr lang="en-VN" sz="7000" dirty="0">
                <a:latin typeface="Times New Roman" panose="02020603050405020304" pitchFamily="18" charset="0"/>
                <a:cs typeface="Times New Roman" panose="02020603050405020304" pitchFamily="18" charset="0"/>
              </a:rPr>
              <a:t>Em hãy cho biết những chuyện em vừa liệt kê được viết bằng thơ hay văn xuôi?</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p:cTn id="7" dur="1000" fill="hold"/>
                                        <p:tgtEl>
                                          <p:spTgt spid="7173"/>
                                        </p:tgtEl>
                                        <p:attrNameLst>
                                          <p:attrName>ppt_w</p:attrName>
                                        </p:attrNameLst>
                                      </p:cBhvr>
                                      <p:tavLst>
                                        <p:tav tm="0">
                                          <p:val>
                                            <p:fltVal val="0"/>
                                          </p:val>
                                        </p:tav>
                                        <p:tav tm="100000">
                                          <p:val>
                                            <p:strVal val="#ppt_w"/>
                                          </p:val>
                                        </p:tav>
                                      </p:tavLst>
                                    </p:anim>
                                    <p:anim calcmode="lin" valueType="num">
                                      <p:cBhvr>
                                        <p:cTn id="8" dur="1000" fill="hold"/>
                                        <p:tgtEl>
                                          <p:spTgt spid="7173"/>
                                        </p:tgtEl>
                                        <p:attrNameLst>
                                          <p:attrName>ppt_h</p:attrName>
                                        </p:attrNameLst>
                                      </p:cBhvr>
                                      <p:tavLst>
                                        <p:tav tm="0">
                                          <p:val>
                                            <p:fltVal val="0"/>
                                          </p:val>
                                        </p:tav>
                                        <p:tav tm="100000">
                                          <p:val>
                                            <p:strVal val="#ppt_h"/>
                                          </p:val>
                                        </p:tav>
                                      </p:tavLst>
                                    </p:anim>
                                    <p:anim calcmode="lin" valueType="num">
                                      <p:cBhvr>
                                        <p:cTn id="9" dur="1000" fill="hold"/>
                                        <p:tgtEl>
                                          <p:spTgt spid="717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173"/>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7177"/>
                                        </p:tgtEl>
                                        <p:attrNameLst>
                                          <p:attrName>style.visibility</p:attrName>
                                        </p:attrNameLst>
                                      </p:cBhvr>
                                      <p:to>
                                        <p:strVal val="visible"/>
                                      </p:to>
                                    </p:set>
                                    <p:anim calcmode="lin" valueType="num">
                                      <p:cBhvr>
                                        <p:cTn id="14" dur="1000" fill="hold"/>
                                        <p:tgtEl>
                                          <p:spTgt spid="7177"/>
                                        </p:tgtEl>
                                        <p:attrNameLst>
                                          <p:attrName>ppt_w</p:attrName>
                                        </p:attrNameLst>
                                      </p:cBhvr>
                                      <p:tavLst>
                                        <p:tav tm="0">
                                          <p:val>
                                            <p:fltVal val="0"/>
                                          </p:val>
                                        </p:tav>
                                        <p:tav tm="100000">
                                          <p:val>
                                            <p:strVal val="#ppt_w"/>
                                          </p:val>
                                        </p:tav>
                                      </p:tavLst>
                                    </p:anim>
                                    <p:anim calcmode="lin" valueType="num">
                                      <p:cBhvr>
                                        <p:cTn id="15" dur="1000" fill="hold"/>
                                        <p:tgtEl>
                                          <p:spTgt spid="7177"/>
                                        </p:tgtEl>
                                        <p:attrNameLst>
                                          <p:attrName>ppt_h</p:attrName>
                                        </p:attrNameLst>
                                      </p:cBhvr>
                                      <p:tavLst>
                                        <p:tav tm="0">
                                          <p:val>
                                            <p:fltVal val="0"/>
                                          </p:val>
                                        </p:tav>
                                        <p:tav tm="100000">
                                          <p:val>
                                            <p:strVal val="#ppt_h"/>
                                          </p:val>
                                        </p:tav>
                                      </p:tavLst>
                                    </p:anim>
                                    <p:anim calcmode="lin" valueType="num">
                                      <p:cBhvr>
                                        <p:cTn id="16" dur="1000" fill="hold"/>
                                        <p:tgtEl>
                                          <p:spTgt spid="7177"/>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7177"/>
                                        </p:tgtEl>
                                        <p:attrNameLst>
                                          <p:attrName>ppt_y</p:attrName>
                                        </p:attrNameLst>
                                      </p:cBhvr>
                                      <p:tavLst>
                                        <p:tav tm="0" fmla="#ppt_y+(sin(-2*pi*(1-$))*-#ppt_x+cos(-2*pi*(1-$))*(1-#ppt_y))*(1-$)">
                                          <p:val>
                                            <p:fltVal val="0"/>
                                          </p:val>
                                        </p:tav>
                                        <p:tav tm="100000">
                                          <p:val>
                                            <p:fltVal val="1"/>
                                          </p:val>
                                        </p:tav>
                                      </p:tavLst>
                                    </p:anim>
                                  </p:childTnLst>
                                </p:cTn>
                              </p:par>
                              <p:par>
                                <p:cTn id="18" presetID="5"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heckerboard(across)">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图片 7172" descr="18"/>
          <p:cNvPicPr>
            <a:picLocks noChangeAspect="1"/>
          </p:cNvPicPr>
          <p:nvPr/>
        </p:nvPicPr>
        <p:blipFill>
          <a:blip r:embed="rId3"/>
          <a:stretch>
            <a:fillRect/>
          </a:stretch>
        </p:blipFill>
        <p:spPr>
          <a:xfrm>
            <a:off x="1404938" y="417513"/>
            <a:ext cx="7775575" cy="7727950"/>
          </a:xfrm>
          <a:prstGeom prst="rect">
            <a:avLst/>
          </a:prstGeom>
          <a:noFill/>
          <a:ln w="9525">
            <a:noFill/>
          </a:ln>
        </p:spPr>
      </p:pic>
      <p:sp>
        <p:nvSpPr>
          <p:cNvPr id="6" name="TextBox 5">
            <a:extLst>
              <a:ext uri="{FF2B5EF4-FFF2-40B4-BE49-F238E27FC236}">
                <a16:creationId xmlns:a16="http://schemas.microsoft.com/office/drawing/2014/main" id="{C53D9C11-8DDC-664A-904D-B315D249CD4A}"/>
              </a:ext>
            </a:extLst>
          </p:cNvPr>
          <p:cNvSpPr txBox="1"/>
          <p:nvPr/>
        </p:nvSpPr>
        <p:spPr>
          <a:xfrm>
            <a:off x="1965637" y="2080885"/>
            <a:ext cx="6654175" cy="4401205"/>
          </a:xfrm>
          <a:prstGeom prst="rect">
            <a:avLst/>
          </a:prstGeom>
          <a:noFill/>
        </p:spPr>
        <p:txBody>
          <a:bodyPr wrap="square" rtlCol="0">
            <a:spAutoFit/>
          </a:bodyPr>
          <a:lstStyle/>
          <a:p>
            <a:pPr algn="ctr"/>
            <a:r>
              <a:rPr lang="en-VN" sz="7000" dirty="0">
                <a:latin typeface="Times New Roman" panose="02020603050405020304" pitchFamily="18" charset="0"/>
                <a:cs typeface="Times New Roman" panose="02020603050405020304" pitchFamily="18" charset="0"/>
              </a:rPr>
              <a:t>Nhan đề </a:t>
            </a:r>
          </a:p>
          <a:p>
            <a:pPr algn="ctr"/>
            <a:r>
              <a:rPr lang="en-VN" sz="7000" dirty="0">
                <a:latin typeface="Times New Roman" panose="02020603050405020304" pitchFamily="18" charset="0"/>
                <a:cs typeface="Times New Roman" panose="02020603050405020304" pitchFamily="18" charset="0"/>
              </a:rPr>
              <a:t>”Chuyện cổ tích về loài người” gợi ra điều gì?</a:t>
            </a:r>
          </a:p>
        </p:txBody>
      </p:sp>
      <p:pic>
        <p:nvPicPr>
          <p:cNvPr id="5" name="图片 39942" descr="15">
            <a:extLst>
              <a:ext uri="{FF2B5EF4-FFF2-40B4-BE49-F238E27FC236}">
                <a16:creationId xmlns:a16="http://schemas.microsoft.com/office/drawing/2014/main" id="{6C348914-A407-3E4C-9DA7-7EFDA023B1E2}"/>
              </a:ext>
            </a:extLst>
          </p:cNvPr>
          <p:cNvPicPr>
            <a:picLocks noChangeAspect="1"/>
          </p:cNvPicPr>
          <p:nvPr/>
        </p:nvPicPr>
        <p:blipFill>
          <a:blip r:embed="rId4"/>
          <a:stretch>
            <a:fillRect/>
          </a:stretch>
        </p:blipFill>
        <p:spPr>
          <a:xfrm>
            <a:off x="9191625" y="273050"/>
            <a:ext cx="7178675" cy="9361488"/>
          </a:xfrm>
          <a:prstGeom prst="rect">
            <a:avLst/>
          </a:prstGeom>
          <a:noFill/>
          <a:ln w="9525">
            <a:noFill/>
          </a:ln>
        </p:spPr>
      </p:pic>
    </p:spTree>
    <p:extLst>
      <p:ext uri="{BB962C8B-B14F-4D97-AF65-F5344CB8AC3E}">
        <p14:creationId xmlns:p14="http://schemas.microsoft.com/office/powerpoint/2010/main" val="1041773009"/>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p:cTn id="7" dur="1000" fill="hold"/>
                                        <p:tgtEl>
                                          <p:spTgt spid="7173"/>
                                        </p:tgtEl>
                                        <p:attrNameLst>
                                          <p:attrName>ppt_w</p:attrName>
                                        </p:attrNameLst>
                                      </p:cBhvr>
                                      <p:tavLst>
                                        <p:tav tm="0">
                                          <p:val>
                                            <p:fltVal val="0"/>
                                          </p:val>
                                        </p:tav>
                                        <p:tav tm="100000">
                                          <p:val>
                                            <p:strVal val="#ppt_w"/>
                                          </p:val>
                                        </p:tav>
                                      </p:tavLst>
                                    </p:anim>
                                    <p:anim calcmode="lin" valueType="num">
                                      <p:cBhvr>
                                        <p:cTn id="8" dur="1000" fill="hold"/>
                                        <p:tgtEl>
                                          <p:spTgt spid="7173"/>
                                        </p:tgtEl>
                                        <p:attrNameLst>
                                          <p:attrName>ppt_h</p:attrName>
                                        </p:attrNameLst>
                                      </p:cBhvr>
                                      <p:tavLst>
                                        <p:tav tm="0">
                                          <p:val>
                                            <p:fltVal val="0"/>
                                          </p:val>
                                        </p:tav>
                                        <p:tav tm="100000">
                                          <p:val>
                                            <p:strVal val="#ppt_h"/>
                                          </p:val>
                                        </p:tav>
                                      </p:tavLst>
                                    </p:anim>
                                    <p:anim calcmode="lin" valueType="num">
                                      <p:cBhvr>
                                        <p:cTn id="9" dur="1000" fill="hold"/>
                                        <p:tgtEl>
                                          <p:spTgt spid="717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173"/>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5"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
        <p:nvSpPr>
          <p:cNvPr id="8" name="TextBox 7">
            <a:extLst>
              <a:ext uri="{FF2B5EF4-FFF2-40B4-BE49-F238E27FC236}">
                <a16:creationId xmlns:a16="http://schemas.microsoft.com/office/drawing/2014/main" id="{44FE0DE5-6FD3-E34D-B340-052325040A0D}"/>
              </a:ext>
            </a:extLst>
          </p:cNvPr>
          <p:cNvSpPr txBox="1"/>
          <p:nvPr/>
        </p:nvSpPr>
        <p:spPr>
          <a:xfrm>
            <a:off x="5825001" y="3585766"/>
            <a:ext cx="8393594" cy="2246769"/>
          </a:xfrm>
          <a:prstGeom prst="rect">
            <a:avLst/>
          </a:prstGeom>
          <a:noFill/>
        </p:spPr>
        <p:txBody>
          <a:bodyPr wrap="square" rtlCol="0">
            <a:spAutoFit/>
          </a:bodyPr>
          <a:lstStyle/>
          <a:p>
            <a:pPr algn="ctr"/>
            <a:r>
              <a:rPr lang="en-VN" sz="7000" b="1" dirty="0">
                <a:solidFill>
                  <a:srgbClr val="C00000"/>
                </a:solidFill>
                <a:latin typeface="Times New Roman" panose="02020603050405020304" pitchFamily="18" charset="0"/>
                <a:cs typeface="Times New Roman" panose="02020603050405020304" pitchFamily="18" charset="0"/>
              </a:rPr>
              <a:t>7. </a:t>
            </a:r>
          </a:p>
          <a:p>
            <a:pPr algn="ctr"/>
            <a:r>
              <a:rPr lang="en-VN" sz="7000" b="1" dirty="0">
                <a:solidFill>
                  <a:srgbClr val="C00000"/>
                </a:solidFill>
                <a:latin typeface="Times New Roman" panose="02020603050405020304" pitchFamily="18" charset="0"/>
                <a:cs typeface="Times New Roman" panose="02020603050405020304" pitchFamily="18" charset="0"/>
              </a:rPr>
              <a:t>Nhan đề</a:t>
            </a:r>
          </a:p>
        </p:txBody>
      </p:sp>
    </p:spTree>
    <p:extLst>
      <p:ext uri="{BB962C8B-B14F-4D97-AF65-F5344CB8AC3E}">
        <p14:creationId xmlns:p14="http://schemas.microsoft.com/office/powerpoint/2010/main" val="1988455434"/>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par>
                                <p:cTn id="33" presetID="5" presetClass="entr" presetSubtype="1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checkerboard(across)">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0" name="图片 31749" descr="1-19"/>
          <p:cNvPicPr>
            <a:picLocks noChangeAspect="1"/>
          </p:cNvPicPr>
          <p:nvPr/>
        </p:nvPicPr>
        <p:blipFill>
          <a:blip r:embed="rId3"/>
          <a:stretch>
            <a:fillRect/>
          </a:stretch>
        </p:blipFill>
        <p:spPr>
          <a:xfrm>
            <a:off x="612775" y="2617788"/>
            <a:ext cx="15695613" cy="6729412"/>
          </a:xfrm>
          <a:prstGeom prst="rect">
            <a:avLst/>
          </a:prstGeom>
          <a:noFill/>
          <a:ln w="9525">
            <a:noFill/>
          </a:ln>
        </p:spPr>
      </p:pic>
      <p:pic>
        <p:nvPicPr>
          <p:cNvPr id="31749" name="图片 31748" descr="1-18"/>
          <p:cNvPicPr>
            <a:picLocks noChangeAspect="1"/>
          </p:cNvPicPr>
          <p:nvPr/>
        </p:nvPicPr>
        <p:blipFill>
          <a:blip r:embed="rId4"/>
          <a:stretch>
            <a:fillRect/>
          </a:stretch>
        </p:blipFill>
        <p:spPr>
          <a:xfrm>
            <a:off x="-36512" y="-12700"/>
            <a:ext cx="4394200" cy="9502775"/>
          </a:xfrm>
          <a:prstGeom prst="rect">
            <a:avLst/>
          </a:prstGeom>
          <a:noFill/>
          <a:ln w="9525">
            <a:noFill/>
          </a:ln>
        </p:spPr>
      </p:pic>
      <p:pic>
        <p:nvPicPr>
          <p:cNvPr id="31751" name="图片 31750" descr="1-16"/>
          <p:cNvPicPr>
            <a:picLocks noChangeAspect="1"/>
          </p:cNvPicPr>
          <p:nvPr/>
        </p:nvPicPr>
        <p:blipFill>
          <a:blip r:embed="rId5"/>
          <a:stretch>
            <a:fillRect/>
          </a:stretch>
        </p:blipFill>
        <p:spPr>
          <a:xfrm>
            <a:off x="13285788" y="1138238"/>
            <a:ext cx="1951037" cy="908050"/>
          </a:xfrm>
          <a:prstGeom prst="rect">
            <a:avLst/>
          </a:prstGeom>
          <a:noFill/>
          <a:ln w="9525">
            <a:noFill/>
          </a:ln>
        </p:spPr>
      </p:pic>
      <p:pic>
        <p:nvPicPr>
          <p:cNvPr id="31752" name="图片 31751" descr="1-16"/>
          <p:cNvPicPr>
            <a:picLocks noChangeAspect="1"/>
          </p:cNvPicPr>
          <p:nvPr/>
        </p:nvPicPr>
        <p:blipFill>
          <a:blip r:embed="rId5"/>
          <a:stretch>
            <a:fillRect/>
          </a:stretch>
        </p:blipFill>
        <p:spPr>
          <a:xfrm>
            <a:off x="5724525" y="346075"/>
            <a:ext cx="4321175" cy="2011363"/>
          </a:xfrm>
          <a:prstGeom prst="rect">
            <a:avLst/>
          </a:prstGeom>
          <a:noFill/>
          <a:ln w="9525">
            <a:noFill/>
          </a:ln>
        </p:spPr>
      </p:pic>
      <p:pic>
        <p:nvPicPr>
          <p:cNvPr id="31759" name="图片 31758" descr="封面4"/>
          <p:cNvPicPr>
            <a:picLocks noChangeAspect="1"/>
          </p:cNvPicPr>
          <p:nvPr/>
        </p:nvPicPr>
        <p:blipFill>
          <a:blip r:embed="rId6"/>
          <a:stretch>
            <a:fillRect/>
          </a:stretch>
        </p:blipFill>
        <p:spPr>
          <a:xfrm>
            <a:off x="-431885" y="6740525"/>
            <a:ext cx="4319588" cy="2867025"/>
          </a:xfrm>
          <a:prstGeom prst="rect">
            <a:avLst/>
          </a:prstGeom>
          <a:noFill/>
          <a:ln w="9525">
            <a:noFill/>
          </a:ln>
        </p:spPr>
      </p:pic>
      <p:pic>
        <p:nvPicPr>
          <p:cNvPr id="31760" name="图片 31759" descr="封面3"/>
          <p:cNvPicPr>
            <a:picLocks noChangeAspect="1"/>
          </p:cNvPicPr>
          <p:nvPr/>
        </p:nvPicPr>
        <p:blipFill>
          <a:blip r:embed="rId7"/>
          <a:stretch>
            <a:fillRect/>
          </a:stretch>
        </p:blipFill>
        <p:spPr>
          <a:xfrm>
            <a:off x="13242133" y="110418"/>
            <a:ext cx="3198813" cy="3600450"/>
          </a:xfrm>
          <a:prstGeom prst="rect">
            <a:avLst/>
          </a:prstGeom>
          <a:noFill/>
          <a:ln w="9525">
            <a:noFill/>
          </a:ln>
        </p:spPr>
      </p:pic>
      <p:sp>
        <p:nvSpPr>
          <p:cNvPr id="14" name="TextBox 13">
            <a:extLst>
              <a:ext uri="{FF2B5EF4-FFF2-40B4-BE49-F238E27FC236}">
                <a16:creationId xmlns:a16="http://schemas.microsoft.com/office/drawing/2014/main" id="{E808699A-2B0E-A849-B13A-17EC58074A6E}"/>
              </a:ext>
            </a:extLst>
          </p:cNvPr>
          <p:cNvSpPr txBox="1"/>
          <p:nvPr/>
        </p:nvSpPr>
        <p:spPr>
          <a:xfrm>
            <a:off x="4224253" y="3832977"/>
            <a:ext cx="10454965" cy="5016758"/>
          </a:xfrm>
          <a:prstGeom prst="rect">
            <a:avLst/>
          </a:prstGeom>
          <a:noFill/>
        </p:spPr>
        <p:txBody>
          <a:bodyPr wrap="square" rtlCol="0">
            <a:spAutoFit/>
          </a:bodyPr>
          <a:lstStyle/>
          <a:p>
            <a:pPr marL="857250" indent="-857250" algn="just">
              <a:buFont typeface="Wingdings" pitchFamily="2" charset="2"/>
              <a:buChar char="§"/>
            </a:pPr>
            <a:r>
              <a:rPr lang="en-VN" sz="4000" dirty="0">
                <a:latin typeface="Times New Roman" panose="02020603050405020304" pitchFamily="18" charset="0"/>
                <a:cs typeface="Times New Roman" panose="02020603050405020304" pitchFamily="18" charset="0"/>
              </a:rPr>
              <a:t>Yếu tố tự sự trong thơ: phương thức biểu cảm kết hợp tự sự.</a:t>
            </a:r>
          </a:p>
          <a:p>
            <a:pPr marL="857250" indent="-857250" algn="just">
              <a:buFont typeface="Wingdings" pitchFamily="2" charset="2"/>
              <a:buChar char="§"/>
            </a:pPr>
            <a:r>
              <a:rPr lang="en-VN" sz="4000" dirty="0">
                <a:latin typeface="Times New Roman" panose="02020603050405020304" pitchFamily="18" charset="0"/>
                <a:cs typeface="Times New Roman" panose="02020603050405020304" pitchFamily="18" charset="0"/>
              </a:rPr>
              <a:t>Gợi liên tưởng tới những câu chuyện về sự xuất hiện của loài người dưới hình thức cổ tích suy nguyên, giải thích nguồn gốc mang màu sắc hoang đường, kì ảo.</a:t>
            </a:r>
          </a:p>
          <a:p>
            <a:pPr algn="just"/>
            <a:r>
              <a:rPr lang="en-US" sz="4000" dirty="0">
                <a:latin typeface="Times New Roman" panose="02020603050405020304" pitchFamily="18" charset="0"/>
                <a:cs typeface="Times New Roman" panose="02020603050405020304" pitchFamily="18" charset="0"/>
                <a:sym typeface="Wingdings" pitchFamily="2" charset="2"/>
              </a:rPr>
              <a: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yếu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ảo</a:t>
            </a:r>
            <a:r>
              <a:rPr lang="en-US" sz="4000" dirty="0">
                <a:latin typeface="Times New Roman" panose="02020603050405020304" pitchFamily="18" charset="0"/>
                <a:cs typeface="Times New Roman" panose="02020603050405020304" pitchFamily="18" charset="0"/>
              </a:rPr>
              <a:t>.</a:t>
            </a:r>
            <a:endParaRPr lang="en-VN" sz="40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C25E1289-5CA1-3441-9736-5352F643B3E0}"/>
              </a:ext>
            </a:extLst>
          </p:cNvPr>
          <p:cNvSpPr txBox="1"/>
          <p:nvPr/>
        </p:nvSpPr>
        <p:spPr>
          <a:xfrm>
            <a:off x="3825789" y="6028532"/>
            <a:ext cx="10454965" cy="1015663"/>
          </a:xfrm>
          <a:prstGeom prst="rect">
            <a:avLst/>
          </a:prstGeom>
          <a:noFill/>
        </p:spPr>
        <p:txBody>
          <a:bodyPr wrap="square" rtlCol="0">
            <a:spAutoFit/>
          </a:bodyPr>
          <a:lstStyle/>
          <a:p>
            <a:pPr algn="just"/>
            <a:r>
              <a:rPr lang="en-VN" sz="6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9926328"/>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1749"/>
                                        </p:tgtEl>
                                        <p:attrNameLst>
                                          <p:attrName>style.visibility</p:attrName>
                                        </p:attrNameLst>
                                      </p:cBhvr>
                                      <p:to>
                                        <p:strVal val="visible"/>
                                      </p:to>
                                    </p:set>
                                    <p:anim calcmode="lin" valueType="num">
                                      <p:cBhvr additive="base">
                                        <p:cTn id="7" dur="1000" fill="hold"/>
                                        <p:tgtEl>
                                          <p:spTgt spid="31749"/>
                                        </p:tgtEl>
                                        <p:attrNameLst>
                                          <p:attrName>ppt_x</p:attrName>
                                        </p:attrNameLst>
                                      </p:cBhvr>
                                      <p:tavLst>
                                        <p:tav tm="0">
                                          <p:val>
                                            <p:strVal val="0-#ppt_w/2"/>
                                          </p:val>
                                        </p:tav>
                                        <p:tav tm="100000">
                                          <p:val>
                                            <p:strVal val="#ppt_x"/>
                                          </p:val>
                                        </p:tav>
                                      </p:tavLst>
                                    </p:anim>
                                    <p:anim calcmode="lin" valueType="num">
                                      <p:cBhvr additive="base">
                                        <p:cTn id="8" dur="1000" fill="hold"/>
                                        <p:tgtEl>
                                          <p:spTgt spid="3174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5" presetClass="entr" presetSubtype="0" fill="hold" nodeType="afterEffect">
                                  <p:stCondLst>
                                    <p:cond delay="0"/>
                                  </p:stCondLst>
                                  <p:childTnLst>
                                    <p:set>
                                      <p:cBhvr>
                                        <p:cTn id="11" dur="1" fill="hold">
                                          <p:stCondLst>
                                            <p:cond delay="0"/>
                                          </p:stCondLst>
                                        </p:cTn>
                                        <p:tgtEl>
                                          <p:spTgt spid="31760"/>
                                        </p:tgtEl>
                                        <p:attrNameLst>
                                          <p:attrName>style.visibility</p:attrName>
                                        </p:attrNameLst>
                                      </p:cBhvr>
                                      <p:to>
                                        <p:strVal val="visible"/>
                                      </p:to>
                                    </p:set>
                                    <p:anim calcmode="lin" valueType="num">
                                      <p:cBhvr>
                                        <p:cTn id="12" dur="2000" fill="hold"/>
                                        <p:tgtEl>
                                          <p:spTgt spid="31760"/>
                                        </p:tgtEl>
                                        <p:attrNameLst>
                                          <p:attrName>ppt_w</p:attrName>
                                        </p:attrNameLst>
                                      </p:cBhvr>
                                      <p:tavLst>
                                        <p:tav tm="0">
                                          <p:val>
                                            <p:fltVal val="0"/>
                                          </p:val>
                                        </p:tav>
                                        <p:tav tm="100000">
                                          <p:val>
                                            <p:strVal val="#ppt_w"/>
                                          </p:val>
                                        </p:tav>
                                      </p:tavLst>
                                    </p:anim>
                                    <p:anim calcmode="lin" valueType="num">
                                      <p:cBhvr>
                                        <p:cTn id="13" dur="2000" fill="hold"/>
                                        <p:tgtEl>
                                          <p:spTgt spid="31760"/>
                                        </p:tgtEl>
                                        <p:attrNameLst>
                                          <p:attrName>ppt_h</p:attrName>
                                        </p:attrNameLst>
                                      </p:cBhvr>
                                      <p:tavLst>
                                        <p:tav tm="0">
                                          <p:val>
                                            <p:fltVal val="0"/>
                                          </p:val>
                                        </p:tav>
                                        <p:tav tm="100000">
                                          <p:val>
                                            <p:strVal val="#ppt_h"/>
                                          </p:val>
                                        </p:tav>
                                      </p:tavLst>
                                    </p:anim>
                                    <p:anim calcmode="lin" valueType="num">
                                      <p:cBhvr>
                                        <p:cTn id="14" dur="2000" fill="hold"/>
                                        <p:tgtEl>
                                          <p:spTgt spid="31760"/>
                                        </p:tgtEl>
                                        <p:attrNameLst>
                                          <p:attrName>ppt_x</p:attrName>
                                        </p:attrNameLst>
                                      </p:cBhvr>
                                      <p:tavLst>
                                        <p:tav tm="0" fmla="#ppt_x+(cos(-2*pi*(1-$))*-#ppt_x-sin(-2*pi*(1-$))*(1-#ppt_y))*(1-$)">
                                          <p:val>
                                            <p:fltVal val="0"/>
                                          </p:val>
                                        </p:tav>
                                        <p:tav tm="100000">
                                          <p:val>
                                            <p:fltVal val="1"/>
                                          </p:val>
                                        </p:tav>
                                      </p:tavLst>
                                    </p:anim>
                                    <p:anim calcmode="lin" valueType="num">
                                      <p:cBhvr>
                                        <p:cTn id="15" dur="2000" fill="hold"/>
                                        <p:tgtEl>
                                          <p:spTgt spid="31760"/>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3000"/>
                            </p:stCondLst>
                            <p:childTnLst>
                              <p:par>
                                <p:cTn id="17" presetID="47" presetClass="entr" presetSubtype="0" fill="hold" nodeType="afterEffect">
                                  <p:stCondLst>
                                    <p:cond delay="0"/>
                                  </p:stCondLst>
                                  <p:childTnLst>
                                    <p:set>
                                      <p:cBhvr>
                                        <p:cTn id="18" dur="1" fill="hold">
                                          <p:stCondLst>
                                            <p:cond delay="0"/>
                                          </p:stCondLst>
                                        </p:cTn>
                                        <p:tgtEl>
                                          <p:spTgt spid="31759"/>
                                        </p:tgtEl>
                                        <p:attrNameLst>
                                          <p:attrName>style.visibility</p:attrName>
                                        </p:attrNameLst>
                                      </p:cBhvr>
                                      <p:to>
                                        <p:strVal val="visible"/>
                                      </p:to>
                                    </p:set>
                                    <p:animEffect transition="in" filter="fade">
                                      <p:cBhvr>
                                        <p:cTn id="19" dur="1000"/>
                                        <p:tgtEl>
                                          <p:spTgt spid="31759"/>
                                        </p:tgtEl>
                                      </p:cBhvr>
                                    </p:animEffect>
                                    <p:anim calcmode="lin" valueType="num">
                                      <p:cBhvr>
                                        <p:cTn id="20" dur="1000" fill="hold"/>
                                        <p:tgtEl>
                                          <p:spTgt spid="31759"/>
                                        </p:tgtEl>
                                        <p:attrNameLst>
                                          <p:attrName>ppt_x</p:attrName>
                                        </p:attrNameLst>
                                      </p:cBhvr>
                                      <p:tavLst>
                                        <p:tav tm="0">
                                          <p:val>
                                            <p:strVal val="#ppt_x"/>
                                          </p:val>
                                        </p:tav>
                                        <p:tav tm="100000">
                                          <p:val>
                                            <p:strVal val="#ppt_x"/>
                                          </p:val>
                                        </p:tav>
                                      </p:tavLst>
                                    </p:anim>
                                    <p:anim calcmode="lin" valueType="num">
                                      <p:cBhvr>
                                        <p:cTn id="21" dur="1000" fill="hold"/>
                                        <p:tgtEl>
                                          <p:spTgt spid="31759"/>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2" presetClass="entr" presetSubtype="8" fill="hold" nodeType="afterEffect">
                                  <p:stCondLst>
                                    <p:cond delay="0"/>
                                  </p:stCondLst>
                                  <p:childTnLst>
                                    <p:set>
                                      <p:cBhvr>
                                        <p:cTn id="24" dur="1" fill="hold">
                                          <p:stCondLst>
                                            <p:cond delay="0"/>
                                          </p:stCondLst>
                                        </p:cTn>
                                        <p:tgtEl>
                                          <p:spTgt spid="31750"/>
                                        </p:tgtEl>
                                        <p:attrNameLst>
                                          <p:attrName>style.visibility</p:attrName>
                                        </p:attrNameLst>
                                      </p:cBhvr>
                                      <p:to>
                                        <p:strVal val="visible"/>
                                      </p:to>
                                    </p:set>
                                    <p:anim calcmode="lin" valueType="num">
                                      <p:cBhvr additive="base">
                                        <p:cTn id="25" dur="1000" fill="hold"/>
                                        <p:tgtEl>
                                          <p:spTgt spid="31750"/>
                                        </p:tgtEl>
                                        <p:attrNameLst>
                                          <p:attrName>ppt_x</p:attrName>
                                        </p:attrNameLst>
                                      </p:cBhvr>
                                      <p:tavLst>
                                        <p:tav tm="0">
                                          <p:val>
                                            <p:strVal val="0-#ppt_w/2"/>
                                          </p:val>
                                        </p:tav>
                                        <p:tav tm="100000">
                                          <p:val>
                                            <p:strVal val="#ppt_x"/>
                                          </p:val>
                                        </p:tav>
                                      </p:tavLst>
                                    </p:anim>
                                    <p:anim calcmode="lin" valueType="num">
                                      <p:cBhvr additive="base">
                                        <p:cTn id="26" dur="1000" fill="hold"/>
                                        <p:tgtEl>
                                          <p:spTgt spid="31750"/>
                                        </p:tgtEl>
                                        <p:attrNameLst>
                                          <p:attrName>ppt_y</p:attrName>
                                        </p:attrNameLst>
                                      </p:cBhvr>
                                      <p:tavLst>
                                        <p:tav tm="0">
                                          <p:val>
                                            <p:strVal val="#ppt_y"/>
                                          </p:val>
                                        </p:tav>
                                        <p:tav tm="100000">
                                          <p:val>
                                            <p:strVal val="#ppt_y"/>
                                          </p:val>
                                        </p:tav>
                                      </p:tavLst>
                                    </p:anim>
                                  </p:childTnLst>
                                </p:cTn>
                              </p:par>
                            </p:childTnLst>
                          </p:cTn>
                        </p:par>
                        <p:par>
                          <p:cTn id="27" fill="hold">
                            <p:stCondLst>
                              <p:cond delay="5000"/>
                            </p:stCondLst>
                            <p:childTnLst>
                              <p:par>
                                <p:cTn id="28" presetID="47" presetClass="entr" presetSubtype="0" fill="hold" nodeType="afterEffect">
                                  <p:stCondLst>
                                    <p:cond delay="0"/>
                                  </p:stCondLst>
                                  <p:childTnLst>
                                    <p:set>
                                      <p:cBhvr>
                                        <p:cTn id="29" dur="1" fill="hold">
                                          <p:stCondLst>
                                            <p:cond delay="0"/>
                                          </p:stCondLst>
                                        </p:cTn>
                                        <p:tgtEl>
                                          <p:spTgt spid="31752"/>
                                        </p:tgtEl>
                                        <p:attrNameLst>
                                          <p:attrName>style.visibility</p:attrName>
                                        </p:attrNameLst>
                                      </p:cBhvr>
                                      <p:to>
                                        <p:strVal val="visible"/>
                                      </p:to>
                                    </p:set>
                                    <p:animEffect transition="in" filter="fade">
                                      <p:cBhvr>
                                        <p:cTn id="30" dur="1000"/>
                                        <p:tgtEl>
                                          <p:spTgt spid="31752"/>
                                        </p:tgtEl>
                                      </p:cBhvr>
                                    </p:animEffect>
                                    <p:anim calcmode="lin" valueType="num">
                                      <p:cBhvr>
                                        <p:cTn id="31" dur="1000" fill="hold"/>
                                        <p:tgtEl>
                                          <p:spTgt spid="31752"/>
                                        </p:tgtEl>
                                        <p:attrNameLst>
                                          <p:attrName>ppt_x</p:attrName>
                                        </p:attrNameLst>
                                      </p:cBhvr>
                                      <p:tavLst>
                                        <p:tav tm="0">
                                          <p:val>
                                            <p:strVal val="#ppt_x"/>
                                          </p:val>
                                        </p:tav>
                                        <p:tav tm="100000">
                                          <p:val>
                                            <p:strVal val="#ppt_x"/>
                                          </p:val>
                                        </p:tav>
                                      </p:tavLst>
                                    </p:anim>
                                    <p:anim calcmode="lin" valueType="num">
                                      <p:cBhvr>
                                        <p:cTn id="32" dur="1000" fill="hold"/>
                                        <p:tgtEl>
                                          <p:spTgt spid="31752"/>
                                        </p:tgtEl>
                                        <p:attrNameLst>
                                          <p:attrName>ppt_y</p:attrName>
                                        </p:attrNameLst>
                                      </p:cBhvr>
                                      <p:tavLst>
                                        <p:tav tm="0">
                                          <p:val>
                                            <p:strVal val="#ppt_y-.1"/>
                                          </p:val>
                                        </p:tav>
                                        <p:tav tm="100000">
                                          <p:val>
                                            <p:strVal val="#ppt_y"/>
                                          </p:val>
                                        </p:tav>
                                      </p:tavLst>
                                    </p:anim>
                                  </p:childTnLst>
                                </p:cTn>
                              </p:par>
                            </p:childTnLst>
                          </p:cTn>
                        </p:par>
                        <p:par>
                          <p:cTn id="33" fill="hold">
                            <p:stCondLst>
                              <p:cond delay="6000"/>
                            </p:stCondLst>
                            <p:childTnLst>
                              <p:par>
                                <p:cTn id="34" presetID="47" presetClass="entr" presetSubtype="0" fill="hold" nodeType="afterEffect">
                                  <p:stCondLst>
                                    <p:cond delay="0"/>
                                  </p:stCondLst>
                                  <p:childTnLst>
                                    <p:set>
                                      <p:cBhvr>
                                        <p:cTn id="35" dur="1" fill="hold">
                                          <p:stCondLst>
                                            <p:cond delay="0"/>
                                          </p:stCondLst>
                                        </p:cTn>
                                        <p:tgtEl>
                                          <p:spTgt spid="31751"/>
                                        </p:tgtEl>
                                        <p:attrNameLst>
                                          <p:attrName>style.visibility</p:attrName>
                                        </p:attrNameLst>
                                      </p:cBhvr>
                                      <p:to>
                                        <p:strVal val="visible"/>
                                      </p:to>
                                    </p:set>
                                    <p:animEffect transition="in" filter="fade">
                                      <p:cBhvr>
                                        <p:cTn id="36" dur="1000"/>
                                        <p:tgtEl>
                                          <p:spTgt spid="31751"/>
                                        </p:tgtEl>
                                      </p:cBhvr>
                                    </p:animEffect>
                                    <p:anim calcmode="lin" valueType="num">
                                      <p:cBhvr>
                                        <p:cTn id="37" dur="1000" fill="hold"/>
                                        <p:tgtEl>
                                          <p:spTgt spid="31751"/>
                                        </p:tgtEl>
                                        <p:attrNameLst>
                                          <p:attrName>ppt_x</p:attrName>
                                        </p:attrNameLst>
                                      </p:cBhvr>
                                      <p:tavLst>
                                        <p:tav tm="0">
                                          <p:val>
                                            <p:strVal val="#ppt_x"/>
                                          </p:val>
                                        </p:tav>
                                        <p:tav tm="100000">
                                          <p:val>
                                            <p:strVal val="#ppt_x"/>
                                          </p:val>
                                        </p:tav>
                                      </p:tavLst>
                                    </p:anim>
                                    <p:anim calcmode="lin" valueType="num">
                                      <p:cBhvr>
                                        <p:cTn id="38" dur="1000" fill="hold"/>
                                        <p:tgtEl>
                                          <p:spTgt spid="31751"/>
                                        </p:tgtEl>
                                        <p:attrNameLst>
                                          <p:attrName>ppt_y</p:attrName>
                                        </p:attrNameLst>
                                      </p:cBhvr>
                                      <p:tavLst>
                                        <p:tav tm="0">
                                          <p:val>
                                            <p:strVal val="#ppt_y-.1"/>
                                          </p:val>
                                        </p:tav>
                                        <p:tav tm="100000">
                                          <p:val>
                                            <p:strVal val="#ppt_y"/>
                                          </p:val>
                                        </p:tav>
                                      </p:tavLst>
                                    </p:anim>
                                  </p:childTnLst>
                                </p:cTn>
                              </p:par>
                              <p:par>
                                <p:cTn id="39" presetID="5" presetClass="entr" presetSubtype="1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checkerboard(across)">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
        <p:nvSpPr>
          <p:cNvPr id="8" name="TextBox 7">
            <a:extLst>
              <a:ext uri="{FF2B5EF4-FFF2-40B4-BE49-F238E27FC236}">
                <a16:creationId xmlns:a16="http://schemas.microsoft.com/office/drawing/2014/main" id="{44FE0DE5-6FD3-E34D-B340-052325040A0D}"/>
              </a:ext>
            </a:extLst>
          </p:cNvPr>
          <p:cNvSpPr txBox="1"/>
          <p:nvPr/>
        </p:nvSpPr>
        <p:spPr>
          <a:xfrm>
            <a:off x="5825001" y="3585766"/>
            <a:ext cx="8393594" cy="3323987"/>
          </a:xfrm>
          <a:prstGeom prst="rect">
            <a:avLst/>
          </a:prstGeom>
          <a:noFill/>
        </p:spPr>
        <p:txBody>
          <a:bodyPr wrap="square" rtlCol="0">
            <a:spAutoFit/>
          </a:bodyPr>
          <a:lstStyle/>
          <a:p>
            <a:pPr algn="ctr"/>
            <a:r>
              <a:rPr lang="en-VN" sz="7000" b="1" dirty="0">
                <a:solidFill>
                  <a:srgbClr val="C00000"/>
                </a:solidFill>
                <a:latin typeface="Times New Roman" panose="02020603050405020304" pitchFamily="18" charset="0"/>
                <a:cs typeface="Times New Roman" panose="02020603050405020304" pitchFamily="18" charset="0"/>
              </a:rPr>
              <a:t>8. </a:t>
            </a:r>
          </a:p>
          <a:p>
            <a:pPr algn="ctr"/>
            <a:r>
              <a:rPr lang="en-VN" sz="7000" b="1" dirty="0">
                <a:solidFill>
                  <a:srgbClr val="C00000"/>
                </a:solidFill>
                <a:latin typeface="Times New Roman" panose="02020603050405020304" pitchFamily="18" charset="0"/>
                <a:cs typeface="Times New Roman" panose="02020603050405020304" pitchFamily="18" charset="0"/>
              </a:rPr>
              <a:t>Thông điệp của tác phẩm</a:t>
            </a:r>
          </a:p>
        </p:txBody>
      </p:sp>
    </p:spTree>
    <p:extLst>
      <p:ext uri="{BB962C8B-B14F-4D97-AF65-F5344CB8AC3E}">
        <p14:creationId xmlns:p14="http://schemas.microsoft.com/office/powerpoint/2010/main" val="3488547206"/>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par>
                                <p:cTn id="33" presetID="5" presetClass="entr" presetSubtype="1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checkerboard(across)">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图片 11268" descr="24"/>
          <p:cNvPicPr>
            <a:picLocks noChangeAspect="1"/>
          </p:cNvPicPr>
          <p:nvPr/>
        </p:nvPicPr>
        <p:blipFill>
          <a:blip r:embed="rId3"/>
          <a:stretch>
            <a:fillRect/>
          </a:stretch>
        </p:blipFill>
        <p:spPr>
          <a:xfrm>
            <a:off x="7237413" y="331788"/>
            <a:ext cx="9196387" cy="9144000"/>
          </a:xfrm>
          <a:prstGeom prst="rect">
            <a:avLst/>
          </a:prstGeom>
          <a:noFill/>
          <a:ln w="9525">
            <a:noFill/>
          </a:ln>
        </p:spPr>
      </p:pic>
      <p:pic>
        <p:nvPicPr>
          <p:cNvPr id="11270" name="图片 11269" descr="25"/>
          <p:cNvPicPr>
            <a:picLocks noChangeAspect="1"/>
          </p:cNvPicPr>
          <p:nvPr/>
        </p:nvPicPr>
        <p:blipFill>
          <a:blip r:embed="rId4"/>
          <a:stretch>
            <a:fillRect/>
          </a:stretch>
        </p:blipFill>
        <p:spPr>
          <a:xfrm>
            <a:off x="468313" y="5026025"/>
            <a:ext cx="6948487" cy="3411538"/>
          </a:xfrm>
          <a:prstGeom prst="rect">
            <a:avLst/>
          </a:prstGeom>
          <a:noFill/>
          <a:ln w="9525">
            <a:noFill/>
          </a:ln>
        </p:spPr>
      </p:pic>
      <p:sp>
        <p:nvSpPr>
          <p:cNvPr id="6" name="TextBox 5">
            <a:extLst>
              <a:ext uri="{FF2B5EF4-FFF2-40B4-BE49-F238E27FC236}">
                <a16:creationId xmlns:a16="http://schemas.microsoft.com/office/drawing/2014/main" id="{A863C526-14B3-2946-A64D-B602DFD528BF}"/>
              </a:ext>
            </a:extLst>
          </p:cNvPr>
          <p:cNvSpPr txBox="1"/>
          <p:nvPr/>
        </p:nvSpPr>
        <p:spPr>
          <a:xfrm>
            <a:off x="8127194" y="4017814"/>
            <a:ext cx="7416824" cy="4708981"/>
          </a:xfrm>
          <a:prstGeom prst="rect">
            <a:avLst/>
          </a:prstGeom>
          <a:noFill/>
        </p:spPr>
        <p:txBody>
          <a:bodyPr wrap="square" rtlCol="0">
            <a:spAutoFit/>
          </a:bodyPr>
          <a:lstStyle/>
          <a:p>
            <a:pPr algn="ctr"/>
            <a:r>
              <a:rPr lang="en-VN" sz="6000" b="1" u="sng" dirty="0">
                <a:latin typeface="Times New Roman" panose="02020603050405020304" pitchFamily="18" charset="0"/>
                <a:cs typeface="Times New Roman" panose="02020603050405020304" pitchFamily="18" charset="0"/>
              </a:rPr>
              <a:t>Giống:</a:t>
            </a:r>
          </a:p>
          <a:p>
            <a:pPr marL="857250" indent="-857250" algn="just">
              <a:buFont typeface="Wingdings" pitchFamily="2" charset="2"/>
              <a:buChar char="§"/>
            </a:pPr>
            <a:r>
              <a:rPr lang="en-VN" sz="6000" dirty="0">
                <a:latin typeface="Times New Roman" panose="02020603050405020304" pitchFamily="18" charset="0"/>
                <a:cs typeface="Times New Roman" panose="02020603050405020304" pitchFamily="18" charset="0"/>
              </a:rPr>
              <a:t>Yếu tố hoang đường, kì ảo</a:t>
            </a:r>
          </a:p>
          <a:p>
            <a:pPr marL="857250" indent="-857250" algn="just">
              <a:buFont typeface="Wingdings" pitchFamily="2" charset="2"/>
              <a:buChar char="§"/>
            </a:pPr>
            <a:r>
              <a:rPr lang="en-VN" sz="6000" dirty="0">
                <a:latin typeface="Times New Roman" panose="02020603050405020304" pitchFamily="18" charset="0"/>
                <a:cs typeface="Times New Roman" panose="02020603050405020304" pitchFamily="18" charset="0"/>
              </a:rPr>
              <a:t>Nói về nguồn gốc loài người</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additive="base">
                                        <p:cTn id="7" dur="1000" fill="hold"/>
                                        <p:tgtEl>
                                          <p:spTgt spid="11270"/>
                                        </p:tgtEl>
                                        <p:attrNameLst>
                                          <p:attrName>ppt_x</p:attrName>
                                        </p:attrNameLst>
                                      </p:cBhvr>
                                      <p:tavLst>
                                        <p:tav tm="0">
                                          <p:val>
                                            <p:strVal val="1+#ppt_w/2"/>
                                          </p:val>
                                        </p:tav>
                                        <p:tav tm="100000">
                                          <p:val>
                                            <p:strVal val="#ppt_x"/>
                                          </p:val>
                                        </p:tav>
                                      </p:tavLst>
                                    </p:anim>
                                    <p:anim calcmode="lin" valueType="num">
                                      <p:cBhvr additive="base">
                                        <p:cTn id="8" dur="1000" fill="hold"/>
                                        <p:tgtEl>
                                          <p:spTgt spid="1127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9" presetClass="entr" presetSubtype="0" fill="hold" nodeType="afterEffect">
                                  <p:stCondLst>
                                    <p:cond delay="0"/>
                                  </p:stCondLst>
                                  <p:childTnLst>
                                    <p:set>
                                      <p:cBhvr>
                                        <p:cTn id="11" dur="1" fill="hold">
                                          <p:stCondLst>
                                            <p:cond delay="0"/>
                                          </p:stCondLst>
                                        </p:cTn>
                                        <p:tgtEl>
                                          <p:spTgt spid="11269"/>
                                        </p:tgtEl>
                                        <p:attrNameLst>
                                          <p:attrName>style.visibility</p:attrName>
                                        </p:attrNameLst>
                                      </p:cBhvr>
                                      <p:to>
                                        <p:strVal val="visible"/>
                                      </p:to>
                                    </p:set>
                                    <p:anim calcmode="lin" valueType="num">
                                      <p:cBhvr>
                                        <p:cTn id="12" dur="1000" fill="hold"/>
                                        <p:tgtEl>
                                          <p:spTgt spid="11269"/>
                                        </p:tgtEl>
                                        <p:attrNameLst>
                                          <p:attrName>ppt_x</p:attrName>
                                        </p:attrNameLst>
                                      </p:cBhvr>
                                      <p:tavLst>
                                        <p:tav tm="0">
                                          <p:val>
                                            <p:strVal val="#ppt_x-.2"/>
                                          </p:val>
                                        </p:tav>
                                        <p:tav tm="100000">
                                          <p:val>
                                            <p:strVal val="#ppt_x"/>
                                          </p:val>
                                        </p:tav>
                                      </p:tavLst>
                                    </p:anim>
                                    <p:anim calcmode="lin" valueType="num">
                                      <p:cBhvr>
                                        <p:cTn id="13" dur="1000" fill="hold"/>
                                        <p:tgtEl>
                                          <p:spTgt spid="1126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269"/>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图片 14341" descr="30"/>
          <p:cNvPicPr>
            <a:picLocks noChangeAspect="1"/>
          </p:cNvPicPr>
          <p:nvPr/>
        </p:nvPicPr>
        <p:blipFill>
          <a:blip r:embed="rId3"/>
          <a:stretch>
            <a:fillRect/>
          </a:stretch>
        </p:blipFill>
        <p:spPr>
          <a:xfrm>
            <a:off x="4429125" y="744538"/>
            <a:ext cx="11809413" cy="8731250"/>
          </a:xfrm>
          <a:prstGeom prst="rect">
            <a:avLst/>
          </a:prstGeom>
          <a:noFill/>
          <a:ln w="9525">
            <a:noFill/>
          </a:ln>
        </p:spPr>
      </p:pic>
      <p:pic>
        <p:nvPicPr>
          <p:cNvPr id="14341" name="图片 14340" descr="28"/>
          <p:cNvPicPr>
            <a:picLocks noChangeAspect="1"/>
          </p:cNvPicPr>
          <p:nvPr/>
        </p:nvPicPr>
        <p:blipFill>
          <a:blip r:embed="rId4"/>
          <a:stretch>
            <a:fillRect/>
          </a:stretch>
        </p:blipFill>
        <p:spPr>
          <a:xfrm>
            <a:off x="612775" y="5486400"/>
            <a:ext cx="4679950" cy="3665538"/>
          </a:xfrm>
          <a:prstGeom prst="rect">
            <a:avLst/>
          </a:prstGeom>
          <a:noFill/>
          <a:ln w="9525">
            <a:noFill/>
          </a:ln>
        </p:spPr>
      </p:pic>
      <p:sp>
        <p:nvSpPr>
          <p:cNvPr id="8" name="TextBox 7">
            <a:extLst>
              <a:ext uri="{FF2B5EF4-FFF2-40B4-BE49-F238E27FC236}">
                <a16:creationId xmlns:a16="http://schemas.microsoft.com/office/drawing/2014/main" id="{CAEB7A69-BE87-7942-912C-B1A70BCC46EA}"/>
              </a:ext>
            </a:extLst>
          </p:cNvPr>
          <p:cNvSpPr txBox="1"/>
          <p:nvPr/>
        </p:nvSpPr>
        <p:spPr>
          <a:xfrm>
            <a:off x="-539848" y="721867"/>
            <a:ext cx="7416824" cy="1015663"/>
          </a:xfrm>
          <a:prstGeom prst="rect">
            <a:avLst/>
          </a:prstGeom>
          <a:noFill/>
        </p:spPr>
        <p:txBody>
          <a:bodyPr wrap="square" rtlCol="0">
            <a:spAutoFit/>
          </a:bodyPr>
          <a:lstStyle/>
          <a:p>
            <a:pPr algn="ctr"/>
            <a:r>
              <a:rPr lang="en-VN" sz="6000" b="1" u="sng" dirty="0">
                <a:latin typeface="Times New Roman" panose="02020603050405020304" pitchFamily="18" charset="0"/>
                <a:cs typeface="Times New Roman" panose="02020603050405020304" pitchFamily="18" charset="0"/>
              </a:rPr>
              <a:t>Điểm khác biệt:</a:t>
            </a:r>
            <a:endParaRPr lang="en-VN" sz="6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B8CC6E7-E4CC-A842-856D-F928394948DC}"/>
              </a:ext>
            </a:extLst>
          </p:cNvPr>
          <p:cNvSpPr txBox="1"/>
          <p:nvPr/>
        </p:nvSpPr>
        <p:spPr>
          <a:xfrm>
            <a:off x="5905339" y="2755672"/>
            <a:ext cx="8856984" cy="4708981"/>
          </a:xfrm>
          <a:prstGeom prst="rect">
            <a:avLst/>
          </a:prstGeom>
          <a:noFill/>
        </p:spPr>
        <p:txBody>
          <a:bodyPr wrap="square" rtlCol="0">
            <a:spAutoFit/>
          </a:bodyPr>
          <a:lstStyle/>
          <a:p>
            <a:pPr marL="857250" indent="-857250" algn="just">
              <a:buFont typeface="Wingdings" pitchFamily="2" charset="2"/>
              <a:buChar char="§"/>
            </a:pPr>
            <a:r>
              <a:rPr lang="en-VN" sz="6000" dirty="0">
                <a:latin typeface="Times New Roman" panose="02020603050405020304" pitchFamily="18" charset="0"/>
                <a:cs typeface="Times New Roman" panose="02020603050405020304" pitchFamily="18" charset="0"/>
              </a:rPr>
              <a:t>Trẻ con sinh ra trước → tư tưởng: trẻ em là trung tâm của vũ trụ.</a:t>
            </a:r>
          </a:p>
          <a:p>
            <a:pPr marL="857250" indent="-857250" algn="just">
              <a:buFont typeface="Wingdings" pitchFamily="2" charset="2"/>
              <a:buChar char="§"/>
            </a:pPr>
            <a:r>
              <a:rPr lang="en-VN" sz="6000" dirty="0">
                <a:latin typeface="Times New Roman" panose="02020603050405020304" pitchFamily="18" charset="0"/>
                <a:cs typeface="Times New Roman" panose="02020603050405020304" pitchFamily="18" charset="0"/>
              </a:rPr>
              <a:t>Cách kể gần gũi với ca dao, tưởng như phi lí.</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4341"/>
                                        </p:tgtEl>
                                        <p:attrNameLst>
                                          <p:attrName>style.visibility</p:attrName>
                                        </p:attrNameLst>
                                      </p:cBhvr>
                                      <p:to>
                                        <p:strVal val="visible"/>
                                      </p:to>
                                    </p:set>
                                    <p:anim calcmode="lin" valueType="num">
                                      <p:cBhvr additive="base">
                                        <p:cTn id="7" dur="1000" fill="hold"/>
                                        <p:tgtEl>
                                          <p:spTgt spid="14341"/>
                                        </p:tgtEl>
                                        <p:attrNameLst>
                                          <p:attrName>ppt_x</p:attrName>
                                        </p:attrNameLst>
                                      </p:cBhvr>
                                      <p:tavLst>
                                        <p:tav tm="0">
                                          <p:val>
                                            <p:strVal val="1+#ppt_w/2"/>
                                          </p:val>
                                        </p:tav>
                                        <p:tav tm="100000">
                                          <p:val>
                                            <p:strVal val="#ppt_x"/>
                                          </p:val>
                                        </p:tav>
                                      </p:tavLst>
                                    </p:anim>
                                    <p:anim calcmode="lin" valueType="num">
                                      <p:cBhvr additive="base">
                                        <p:cTn id="8" dur="1000" fill="hold"/>
                                        <p:tgtEl>
                                          <p:spTgt spid="1434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9" presetClass="entr" presetSubtype="0" fill="hold" nodeType="afterEffect">
                                  <p:stCondLst>
                                    <p:cond delay="0"/>
                                  </p:stCondLst>
                                  <p:childTnLst>
                                    <p:set>
                                      <p:cBhvr>
                                        <p:cTn id="11" dur="1" fill="hold">
                                          <p:stCondLst>
                                            <p:cond delay="0"/>
                                          </p:stCondLst>
                                        </p:cTn>
                                        <p:tgtEl>
                                          <p:spTgt spid="14342"/>
                                        </p:tgtEl>
                                        <p:attrNameLst>
                                          <p:attrName>style.visibility</p:attrName>
                                        </p:attrNameLst>
                                      </p:cBhvr>
                                      <p:to>
                                        <p:strVal val="visible"/>
                                      </p:to>
                                    </p:set>
                                    <p:anim calcmode="lin" valueType="num">
                                      <p:cBhvr>
                                        <p:cTn id="12" dur="1000" fill="hold"/>
                                        <p:tgtEl>
                                          <p:spTgt spid="14342"/>
                                        </p:tgtEl>
                                        <p:attrNameLst>
                                          <p:attrName>ppt_x</p:attrName>
                                        </p:attrNameLst>
                                      </p:cBhvr>
                                      <p:tavLst>
                                        <p:tav tm="0">
                                          <p:val>
                                            <p:strVal val="#ppt_x-.2"/>
                                          </p:val>
                                        </p:tav>
                                        <p:tav tm="100000">
                                          <p:val>
                                            <p:strVal val="#ppt_x"/>
                                          </p:val>
                                        </p:tav>
                                      </p:tavLst>
                                    </p:anim>
                                    <p:anim calcmode="lin" valueType="num">
                                      <p:cBhvr>
                                        <p:cTn id="13" dur="1000" fill="hold"/>
                                        <p:tgtEl>
                                          <p:spTgt spid="1434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4342"/>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图片 74755" descr="PPT素材-16"/>
          <p:cNvPicPr>
            <a:picLocks noChangeAspect="1"/>
          </p:cNvPicPr>
          <p:nvPr/>
        </p:nvPicPr>
        <p:blipFill>
          <a:blip r:embed="rId3"/>
          <a:stretch>
            <a:fillRect/>
          </a:stretch>
        </p:blipFill>
        <p:spPr>
          <a:xfrm>
            <a:off x="0" y="-749300"/>
            <a:ext cx="16778288" cy="10239375"/>
          </a:xfrm>
          <a:prstGeom prst="rect">
            <a:avLst/>
          </a:prstGeom>
          <a:noFill/>
          <a:ln w="9525">
            <a:noFill/>
          </a:ln>
        </p:spPr>
      </p:pic>
      <p:sp>
        <p:nvSpPr>
          <p:cNvPr id="5" name="TextBox 4">
            <a:extLst>
              <a:ext uri="{FF2B5EF4-FFF2-40B4-BE49-F238E27FC236}">
                <a16:creationId xmlns:a16="http://schemas.microsoft.com/office/drawing/2014/main" id="{2E06FFD9-A616-2A44-9E1A-E6D355CD07AC}"/>
              </a:ext>
            </a:extLst>
          </p:cNvPr>
          <p:cNvSpPr txBox="1"/>
          <p:nvPr/>
        </p:nvSpPr>
        <p:spPr>
          <a:xfrm>
            <a:off x="796962" y="1497534"/>
            <a:ext cx="7376158" cy="707886"/>
          </a:xfrm>
          <a:prstGeom prst="rect">
            <a:avLst/>
          </a:prstGeom>
          <a:noFill/>
        </p:spPr>
        <p:txBody>
          <a:bodyPr wrap="square" rtlCol="0">
            <a:spAutoFit/>
          </a:bodyPr>
          <a:lstStyle/>
          <a:p>
            <a:pPr algn="ctr"/>
            <a:r>
              <a:rPr lang="en-VN" sz="4000" dirty="0">
                <a:solidFill>
                  <a:srgbClr val="D75F8B"/>
                </a:solidFill>
                <a:latin typeface="#9Slide04 Chonburi" pitchFamily="2" charset="-34"/>
                <a:cs typeface="#9Slide04 Chonburi" pitchFamily="2" charset="-34"/>
              </a:rPr>
              <a:t>AI NHANH HƠN</a:t>
            </a:r>
          </a:p>
        </p:txBody>
      </p:sp>
      <p:sp>
        <p:nvSpPr>
          <p:cNvPr id="6" name="TextBox 5">
            <a:extLst>
              <a:ext uri="{FF2B5EF4-FFF2-40B4-BE49-F238E27FC236}">
                <a16:creationId xmlns:a16="http://schemas.microsoft.com/office/drawing/2014/main" id="{AF0DA065-567B-7A49-B30B-BAF610F45210}"/>
              </a:ext>
            </a:extLst>
          </p:cNvPr>
          <p:cNvSpPr txBox="1"/>
          <p:nvPr/>
        </p:nvSpPr>
        <p:spPr>
          <a:xfrm>
            <a:off x="796962" y="3691453"/>
            <a:ext cx="13969552" cy="1631216"/>
          </a:xfrm>
          <a:prstGeom prst="rect">
            <a:avLst/>
          </a:prstGeom>
          <a:noFill/>
        </p:spPr>
        <p:txBody>
          <a:bodyPr wrap="square" rtlCol="0">
            <a:spAutoFit/>
          </a:bodyPr>
          <a:lstStyle/>
          <a:p>
            <a:pPr algn="ctr"/>
            <a:r>
              <a:rPr lang="en-VN" sz="5000" dirty="0">
                <a:latin typeface="Times New Roman" panose="02020603050405020304" pitchFamily="18" charset="0"/>
                <a:cs typeface="Times New Roman" panose="02020603050405020304" pitchFamily="18" charset="0"/>
              </a:rPr>
              <a:t>Đi khắp thế gian không ai tốt bằng ……</a:t>
            </a:r>
          </a:p>
          <a:p>
            <a:pPr algn="ctr"/>
            <a:r>
              <a:rPr lang="en-VN" sz="5000" dirty="0">
                <a:latin typeface="Times New Roman" panose="02020603050405020304" pitchFamily="18" charset="0"/>
                <a:cs typeface="Times New Roman" panose="02020603050405020304" pitchFamily="18" charset="0"/>
              </a:rPr>
              <a:t>Gánh nặng cuộc đời không ai khổ bằng …..</a:t>
            </a:r>
          </a:p>
        </p:txBody>
      </p:sp>
      <p:sp>
        <p:nvSpPr>
          <p:cNvPr id="2" name="TextBox 1">
            <a:extLst>
              <a:ext uri="{FF2B5EF4-FFF2-40B4-BE49-F238E27FC236}">
                <a16:creationId xmlns:a16="http://schemas.microsoft.com/office/drawing/2014/main" id="{2C183EFD-2868-394E-B6FD-DADC946D355F}"/>
              </a:ext>
            </a:extLst>
          </p:cNvPr>
          <p:cNvSpPr txBox="1"/>
          <p:nvPr/>
        </p:nvSpPr>
        <p:spPr>
          <a:xfrm>
            <a:off x="11305680" y="3431668"/>
            <a:ext cx="2016224" cy="938719"/>
          </a:xfrm>
          <a:prstGeom prst="rect">
            <a:avLst/>
          </a:prstGeom>
          <a:noFill/>
        </p:spPr>
        <p:txBody>
          <a:bodyPr wrap="square" rtlCol="0">
            <a:spAutoFit/>
          </a:bodyPr>
          <a:lstStyle/>
          <a:p>
            <a:pPr algn="ctr"/>
            <a:r>
              <a:rPr lang="en-VN" sz="5500" b="1" dirty="0">
                <a:solidFill>
                  <a:srgbClr val="C00000"/>
                </a:solidFill>
                <a:latin typeface="Times New Roman" panose="02020603050405020304" pitchFamily="18" charset="0"/>
                <a:cs typeface="Times New Roman" panose="02020603050405020304" pitchFamily="18" charset="0"/>
              </a:rPr>
              <a:t>mẹ</a:t>
            </a:r>
          </a:p>
        </p:txBody>
      </p:sp>
      <p:sp>
        <p:nvSpPr>
          <p:cNvPr id="8" name="TextBox 7">
            <a:extLst>
              <a:ext uri="{FF2B5EF4-FFF2-40B4-BE49-F238E27FC236}">
                <a16:creationId xmlns:a16="http://schemas.microsoft.com/office/drawing/2014/main" id="{E92BB38C-E153-994B-8C02-EAE2A8AA357E}"/>
              </a:ext>
            </a:extLst>
          </p:cNvPr>
          <p:cNvSpPr txBox="1"/>
          <p:nvPr/>
        </p:nvSpPr>
        <p:spPr>
          <a:xfrm>
            <a:off x="12027985" y="4237756"/>
            <a:ext cx="2016224" cy="938719"/>
          </a:xfrm>
          <a:prstGeom prst="rect">
            <a:avLst/>
          </a:prstGeom>
          <a:noFill/>
        </p:spPr>
        <p:txBody>
          <a:bodyPr wrap="square" rtlCol="0">
            <a:spAutoFit/>
          </a:bodyPr>
          <a:lstStyle/>
          <a:p>
            <a:pPr algn="ctr"/>
            <a:r>
              <a:rPr lang="en-VN" sz="5500" b="1" dirty="0">
                <a:solidFill>
                  <a:srgbClr val="C00000"/>
                </a:solidFill>
                <a:latin typeface="Times New Roman" panose="02020603050405020304" pitchFamily="18" charset="0"/>
                <a:cs typeface="Times New Roman" panose="02020603050405020304" pitchFamily="18" charset="0"/>
              </a:rPr>
              <a:t>cha</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barn(outVertical)">
                                      <p:cBhvr>
                                        <p:cTn id="7" dur="500"/>
                                        <p:tgtEl>
                                          <p:spTgt spid="7475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图片 49155" descr="1-47"/>
          <p:cNvPicPr>
            <a:picLocks noChangeAspect="1"/>
          </p:cNvPicPr>
          <p:nvPr/>
        </p:nvPicPr>
        <p:blipFill>
          <a:blip r:embed="rId3"/>
          <a:stretch>
            <a:fillRect/>
          </a:stretch>
        </p:blipFill>
        <p:spPr>
          <a:xfrm>
            <a:off x="-36512" y="298450"/>
            <a:ext cx="16792575" cy="9264650"/>
          </a:xfrm>
          <a:prstGeom prst="rect">
            <a:avLst/>
          </a:prstGeom>
          <a:noFill/>
          <a:ln w="9525">
            <a:noFill/>
          </a:ln>
        </p:spPr>
      </p:pic>
      <p:pic>
        <p:nvPicPr>
          <p:cNvPr id="49157" name="图片 49156" descr="1-53"/>
          <p:cNvPicPr>
            <a:picLocks noChangeAspect="1"/>
          </p:cNvPicPr>
          <p:nvPr/>
        </p:nvPicPr>
        <p:blipFill>
          <a:blip r:embed="rId4"/>
          <a:stretch>
            <a:fillRect/>
          </a:stretch>
        </p:blipFill>
        <p:spPr>
          <a:xfrm>
            <a:off x="10323513" y="3563938"/>
            <a:ext cx="6454775" cy="5911850"/>
          </a:xfrm>
          <a:prstGeom prst="rect">
            <a:avLst/>
          </a:prstGeom>
          <a:noFill/>
          <a:ln w="9525">
            <a:noFill/>
          </a:ln>
        </p:spPr>
      </p:pic>
      <p:pic>
        <p:nvPicPr>
          <p:cNvPr id="49158" name="图片 49157" descr="1-52"/>
          <p:cNvPicPr>
            <a:picLocks noChangeAspect="1"/>
          </p:cNvPicPr>
          <p:nvPr/>
        </p:nvPicPr>
        <p:blipFill>
          <a:blip r:embed="rId5"/>
          <a:stretch>
            <a:fillRect/>
          </a:stretch>
        </p:blipFill>
        <p:spPr>
          <a:xfrm>
            <a:off x="0" y="5970588"/>
            <a:ext cx="5145088" cy="3505200"/>
          </a:xfrm>
          <a:prstGeom prst="rect">
            <a:avLst/>
          </a:prstGeom>
          <a:noFill/>
          <a:ln w="9525">
            <a:noFill/>
          </a:ln>
        </p:spPr>
      </p:pic>
      <p:sp>
        <p:nvSpPr>
          <p:cNvPr id="47" name="TextBox 46">
            <a:extLst>
              <a:ext uri="{FF2B5EF4-FFF2-40B4-BE49-F238E27FC236}">
                <a16:creationId xmlns:a16="http://schemas.microsoft.com/office/drawing/2014/main" id="{E649BA18-2310-5D43-B493-B38D5005B2CD}"/>
              </a:ext>
            </a:extLst>
          </p:cNvPr>
          <p:cNvSpPr txBox="1"/>
          <p:nvPr/>
        </p:nvSpPr>
        <p:spPr>
          <a:xfrm>
            <a:off x="932620" y="993478"/>
            <a:ext cx="8424936" cy="1015663"/>
          </a:xfrm>
          <a:prstGeom prst="rect">
            <a:avLst/>
          </a:prstGeom>
          <a:noFill/>
        </p:spPr>
        <p:txBody>
          <a:bodyPr wrap="square" rtlCol="0">
            <a:spAutoFit/>
          </a:bodyPr>
          <a:lstStyle/>
          <a:p>
            <a:pPr algn="ctr"/>
            <a:r>
              <a:rPr lang="en-VN" sz="6000" b="1" u="sng" dirty="0">
                <a:latin typeface="Times New Roman" panose="02020603050405020304" pitchFamily="18" charset="0"/>
                <a:cs typeface="Times New Roman" panose="02020603050405020304" pitchFamily="18" charset="0"/>
              </a:rPr>
              <a:t>Điều nhà thơ gửi gắm:</a:t>
            </a:r>
            <a:endParaRPr lang="en-VN" sz="6000" dirty="0">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0F5085E8-6B46-3740-A5EE-15BDDAE5C871}"/>
              </a:ext>
            </a:extLst>
          </p:cNvPr>
          <p:cNvSpPr txBox="1"/>
          <p:nvPr/>
        </p:nvSpPr>
        <p:spPr>
          <a:xfrm>
            <a:off x="1437142" y="2048968"/>
            <a:ext cx="10035268" cy="5632311"/>
          </a:xfrm>
          <a:prstGeom prst="rect">
            <a:avLst/>
          </a:prstGeom>
          <a:noFill/>
        </p:spPr>
        <p:txBody>
          <a:bodyPr wrap="square" rtlCol="0">
            <a:spAutoFit/>
          </a:bodyPr>
          <a:lstStyle/>
          <a:p>
            <a:pPr marL="857250" indent="-857250" algn="just">
              <a:buFont typeface="Wingdings" pitchFamily="2" charset="2"/>
              <a:buChar char="§"/>
            </a:pPr>
            <a:r>
              <a:rPr lang="en-VN" sz="6000" dirty="0">
                <a:latin typeface="Times New Roman" panose="02020603050405020304" pitchFamily="18" charset="0"/>
                <a:cs typeface="Times New Roman" panose="02020603050405020304" pitchFamily="18" charset="0"/>
              </a:rPr>
              <a:t>Tới trẻ em: yêu thương người thân trong gia đình.</a:t>
            </a:r>
          </a:p>
          <a:p>
            <a:pPr marL="857250" indent="-857250" algn="just">
              <a:buFont typeface="Wingdings" pitchFamily="2" charset="2"/>
              <a:buChar char="§"/>
            </a:pPr>
            <a:r>
              <a:rPr lang="en-VN" sz="6000" dirty="0">
                <a:latin typeface="Times New Roman" panose="02020603050405020304" pitchFamily="18" charset="0"/>
                <a:cs typeface="Times New Roman" panose="02020603050405020304" pitchFamily="18" charset="0"/>
              </a:rPr>
              <a:t>Tới các bậc làm cha mẹ: yêu thương, chăm sóc, dành cho trẻ em những điều tốt đẹp nhất.</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barn(outVertical)">
                                      <p:cBhvr>
                                        <p:cTn id="7" dur="500"/>
                                        <p:tgtEl>
                                          <p:spTgt spid="4915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9158"/>
                                        </p:tgtEl>
                                        <p:attrNameLst>
                                          <p:attrName>style.visibility</p:attrName>
                                        </p:attrNameLst>
                                      </p:cBhvr>
                                      <p:to>
                                        <p:strVal val="visible"/>
                                      </p:to>
                                    </p:set>
                                    <p:animEffect transition="in" filter="fade">
                                      <p:cBhvr>
                                        <p:cTn id="11" dur="1000"/>
                                        <p:tgtEl>
                                          <p:spTgt spid="49158"/>
                                        </p:tgtEl>
                                      </p:cBhvr>
                                    </p:animEffect>
                                    <p:anim calcmode="lin" valueType="num">
                                      <p:cBhvr>
                                        <p:cTn id="12" dur="1000" fill="hold"/>
                                        <p:tgtEl>
                                          <p:spTgt spid="49158"/>
                                        </p:tgtEl>
                                        <p:attrNameLst>
                                          <p:attrName>ppt_x</p:attrName>
                                        </p:attrNameLst>
                                      </p:cBhvr>
                                      <p:tavLst>
                                        <p:tav tm="0">
                                          <p:val>
                                            <p:strVal val="#ppt_x"/>
                                          </p:val>
                                        </p:tav>
                                        <p:tav tm="100000">
                                          <p:val>
                                            <p:strVal val="#ppt_x"/>
                                          </p:val>
                                        </p:tav>
                                      </p:tavLst>
                                    </p:anim>
                                    <p:anim calcmode="lin" valueType="num">
                                      <p:cBhvr>
                                        <p:cTn id="13" dur="1000" fill="hold"/>
                                        <p:tgtEl>
                                          <p:spTgt spid="4915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49157"/>
                                        </p:tgtEl>
                                        <p:attrNameLst>
                                          <p:attrName>style.visibility</p:attrName>
                                        </p:attrNameLst>
                                      </p:cBhvr>
                                      <p:to>
                                        <p:strVal val="visible"/>
                                      </p:to>
                                    </p:set>
                                    <p:animEffect transition="in" filter="fade">
                                      <p:cBhvr>
                                        <p:cTn id="17" dur="1000"/>
                                        <p:tgtEl>
                                          <p:spTgt spid="49157"/>
                                        </p:tgtEl>
                                      </p:cBhvr>
                                    </p:animEffect>
                                    <p:anim calcmode="lin" valueType="num">
                                      <p:cBhvr>
                                        <p:cTn id="18" dur="1000" fill="hold"/>
                                        <p:tgtEl>
                                          <p:spTgt spid="49157"/>
                                        </p:tgtEl>
                                        <p:attrNameLst>
                                          <p:attrName>ppt_x</p:attrName>
                                        </p:attrNameLst>
                                      </p:cBhvr>
                                      <p:tavLst>
                                        <p:tav tm="0">
                                          <p:val>
                                            <p:strVal val="#ppt_x"/>
                                          </p:val>
                                        </p:tav>
                                        <p:tav tm="100000">
                                          <p:val>
                                            <p:strVal val="#ppt_x"/>
                                          </p:val>
                                        </p:tav>
                                      </p:tavLst>
                                    </p:anim>
                                    <p:anim calcmode="lin" valueType="num">
                                      <p:cBhvr>
                                        <p:cTn id="19" dur="1000" fill="hold"/>
                                        <p:tgtEl>
                                          <p:spTgt spid="4915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blinds(horizontal)">
                                      <p:cBhvr>
                                        <p:cTn id="24" dur="500"/>
                                        <p:tgtEl>
                                          <p:spTgt spid="48"/>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blinds(horizontal)">
                                      <p:cBhvr>
                                        <p:cTn id="2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图片 78851" descr="封面1"/>
          <p:cNvPicPr>
            <a:picLocks noChangeAspect="1"/>
          </p:cNvPicPr>
          <p:nvPr/>
        </p:nvPicPr>
        <p:blipFill>
          <a:blip r:embed="rId3"/>
          <a:stretch>
            <a:fillRect/>
          </a:stretch>
        </p:blipFill>
        <p:spPr>
          <a:xfrm>
            <a:off x="0" y="660400"/>
            <a:ext cx="16778288" cy="8815388"/>
          </a:xfrm>
          <a:prstGeom prst="rect">
            <a:avLst/>
          </a:prstGeom>
          <a:noFill/>
          <a:ln w="9525">
            <a:noFill/>
          </a:ln>
        </p:spPr>
      </p:pic>
      <p:sp>
        <p:nvSpPr>
          <p:cNvPr id="2" name="矩形 1"/>
          <p:cNvSpPr/>
          <p:nvPr/>
        </p:nvSpPr>
        <p:spPr>
          <a:xfrm>
            <a:off x="4644728" y="4184790"/>
            <a:ext cx="7219305" cy="861774"/>
          </a:xfrm>
          <a:prstGeom prst="rect">
            <a:avLst/>
          </a:prstGeom>
        </p:spPr>
        <p:txBody>
          <a:bodyPr wrap="square">
            <a:spAutoFit/>
          </a:bodyPr>
          <a:lstStyle/>
          <a:p>
            <a:pPr algn="ctr"/>
            <a:r>
              <a:rPr lang="vi-VN" altLang="zh-CN" sz="5000" dirty="0">
                <a:solidFill>
                  <a:srgbClr val="FF0000"/>
                </a:solidFill>
                <a:latin typeface="#9Slide04 Chonburi" pitchFamily="2" charset="-34"/>
                <a:cs typeface="#9Slide04 Chonburi" pitchFamily="2" charset="-34"/>
              </a:rPr>
              <a:t>LUYỆN TẬP</a:t>
            </a:r>
            <a:endParaRPr lang="zh-CN" altLang="en-US" sz="5000" dirty="0">
              <a:solidFill>
                <a:srgbClr val="FF0000"/>
              </a:solidFill>
              <a:latin typeface="#9Slide04 Chonburi" pitchFamily="2" charset="-34"/>
              <a:cs typeface="#9Slide04 Chonburi" pitchFamily="2" charset="-34"/>
            </a:endParaRP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8852"/>
                                        </p:tgtEl>
                                        <p:attrNameLst>
                                          <p:attrName>style.visibility</p:attrName>
                                        </p:attrNameLst>
                                      </p:cBhvr>
                                      <p:to>
                                        <p:strVal val="visible"/>
                                      </p:to>
                                    </p:set>
                                    <p:animEffect transition="in" filter="fade">
                                      <p:cBhvr>
                                        <p:cTn id="7" dur="1000"/>
                                        <p:tgtEl>
                                          <p:spTgt spid="78852"/>
                                        </p:tgtEl>
                                      </p:cBhvr>
                                    </p:animEffect>
                                    <p:anim calcmode="lin" valueType="num">
                                      <p:cBhvr>
                                        <p:cTn id="8" dur="1000" fill="hold"/>
                                        <p:tgtEl>
                                          <p:spTgt spid="78852"/>
                                        </p:tgtEl>
                                        <p:attrNameLst>
                                          <p:attrName>ppt_x</p:attrName>
                                        </p:attrNameLst>
                                      </p:cBhvr>
                                      <p:tavLst>
                                        <p:tav tm="0">
                                          <p:val>
                                            <p:strVal val="#ppt_x"/>
                                          </p:val>
                                        </p:tav>
                                        <p:tav tm="100000">
                                          <p:val>
                                            <p:strVal val="#ppt_x"/>
                                          </p:val>
                                        </p:tav>
                                      </p:tavLst>
                                    </p:anim>
                                    <p:anim calcmode="lin" valueType="num">
                                      <p:cBhvr>
                                        <p:cTn id="9" dur="1000" fill="hold"/>
                                        <p:tgtEl>
                                          <p:spTgt spid="7885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41997" descr="1">
            <a:extLst>
              <a:ext uri="{FF2B5EF4-FFF2-40B4-BE49-F238E27FC236}">
                <a16:creationId xmlns:a16="http://schemas.microsoft.com/office/drawing/2014/main" id="{64C8174B-240B-5846-B389-BAFDC4C1FE64}"/>
              </a:ext>
            </a:extLst>
          </p:cNvPr>
          <p:cNvPicPr>
            <a:picLocks noChangeAspect="1"/>
          </p:cNvPicPr>
          <p:nvPr/>
        </p:nvPicPr>
        <p:blipFill>
          <a:blip r:embed="rId2"/>
          <a:stretch>
            <a:fillRect/>
          </a:stretch>
        </p:blipFill>
        <p:spPr>
          <a:xfrm>
            <a:off x="0" y="8280515"/>
            <a:ext cx="16778288" cy="1714500"/>
          </a:xfrm>
          <a:prstGeom prst="rect">
            <a:avLst/>
          </a:prstGeom>
          <a:noFill/>
          <a:ln w="9525">
            <a:noFill/>
          </a:ln>
        </p:spPr>
      </p:pic>
      <p:graphicFrame>
        <p:nvGraphicFramePr>
          <p:cNvPr id="4" name="Table 4">
            <a:extLst>
              <a:ext uri="{FF2B5EF4-FFF2-40B4-BE49-F238E27FC236}">
                <a16:creationId xmlns:a16="http://schemas.microsoft.com/office/drawing/2014/main" id="{E1E3F3FC-850C-CB43-B8CA-44C4A6ED75C7}"/>
              </a:ext>
            </a:extLst>
          </p:cNvPr>
          <p:cNvGraphicFramePr>
            <a:graphicFrameLocks noGrp="1"/>
          </p:cNvGraphicFramePr>
          <p:nvPr>
            <p:extLst>
              <p:ext uri="{D42A27DB-BD31-4B8C-83A1-F6EECF244321}">
                <p14:modId xmlns:p14="http://schemas.microsoft.com/office/powerpoint/2010/main" val="2332730334"/>
              </p:ext>
            </p:extLst>
          </p:nvPr>
        </p:nvGraphicFramePr>
        <p:xfrm>
          <a:off x="2988544" y="201390"/>
          <a:ext cx="11713446" cy="7200800"/>
        </p:xfrm>
        <a:graphic>
          <a:graphicData uri="http://schemas.openxmlformats.org/drawingml/2006/table">
            <a:tbl>
              <a:tblPr firstRow="1" bandRow="1">
                <a:tableStyleId>{5C22544A-7EE6-4342-B048-85BDC9FD1C3A}</a:tableStyleId>
              </a:tblPr>
              <a:tblGrid>
                <a:gridCol w="1301494">
                  <a:extLst>
                    <a:ext uri="{9D8B030D-6E8A-4147-A177-3AD203B41FA5}">
                      <a16:colId xmlns:a16="http://schemas.microsoft.com/office/drawing/2014/main" val="761246532"/>
                    </a:ext>
                  </a:extLst>
                </a:gridCol>
                <a:gridCol w="1301494">
                  <a:extLst>
                    <a:ext uri="{9D8B030D-6E8A-4147-A177-3AD203B41FA5}">
                      <a16:colId xmlns:a16="http://schemas.microsoft.com/office/drawing/2014/main" val="1111010937"/>
                    </a:ext>
                  </a:extLst>
                </a:gridCol>
                <a:gridCol w="1301494">
                  <a:extLst>
                    <a:ext uri="{9D8B030D-6E8A-4147-A177-3AD203B41FA5}">
                      <a16:colId xmlns:a16="http://schemas.microsoft.com/office/drawing/2014/main" val="2544359449"/>
                    </a:ext>
                  </a:extLst>
                </a:gridCol>
                <a:gridCol w="1301494">
                  <a:extLst>
                    <a:ext uri="{9D8B030D-6E8A-4147-A177-3AD203B41FA5}">
                      <a16:colId xmlns:a16="http://schemas.microsoft.com/office/drawing/2014/main" val="281486273"/>
                    </a:ext>
                  </a:extLst>
                </a:gridCol>
                <a:gridCol w="1301494">
                  <a:extLst>
                    <a:ext uri="{9D8B030D-6E8A-4147-A177-3AD203B41FA5}">
                      <a16:colId xmlns:a16="http://schemas.microsoft.com/office/drawing/2014/main" val="4024760437"/>
                    </a:ext>
                  </a:extLst>
                </a:gridCol>
                <a:gridCol w="1301494">
                  <a:extLst>
                    <a:ext uri="{9D8B030D-6E8A-4147-A177-3AD203B41FA5}">
                      <a16:colId xmlns:a16="http://schemas.microsoft.com/office/drawing/2014/main" val="2903804568"/>
                    </a:ext>
                  </a:extLst>
                </a:gridCol>
                <a:gridCol w="1301494">
                  <a:extLst>
                    <a:ext uri="{9D8B030D-6E8A-4147-A177-3AD203B41FA5}">
                      <a16:colId xmlns:a16="http://schemas.microsoft.com/office/drawing/2014/main" val="2859946514"/>
                    </a:ext>
                  </a:extLst>
                </a:gridCol>
                <a:gridCol w="1301494">
                  <a:extLst>
                    <a:ext uri="{9D8B030D-6E8A-4147-A177-3AD203B41FA5}">
                      <a16:colId xmlns:a16="http://schemas.microsoft.com/office/drawing/2014/main" val="167598699"/>
                    </a:ext>
                  </a:extLst>
                </a:gridCol>
                <a:gridCol w="1301494">
                  <a:extLst>
                    <a:ext uri="{9D8B030D-6E8A-4147-A177-3AD203B41FA5}">
                      <a16:colId xmlns:a16="http://schemas.microsoft.com/office/drawing/2014/main" val="2062255511"/>
                    </a:ext>
                  </a:extLst>
                </a:gridCol>
              </a:tblGrid>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Ẩ</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rgbClr val="C00000"/>
                          </a:solidFill>
                          <a:latin typeface="Times New Roman" panose="02020603050405020304" pitchFamily="18" charset="0"/>
                          <a:cs typeface="Times New Roman" panose="02020603050405020304" pitchFamily="18" charset="0"/>
                        </a:rPr>
                        <a:t>D</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Ụ</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6850330"/>
                  </a:ext>
                </a:extLst>
              </a:tr>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4500" b="1" dirty="0">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rgbClr val="C00000"/>
                          </a:solidFill>
                          <a:latin typeface="Times New Roman" panose="02020603050405020304" pitchFamily="18" charset="0"/>
                          <a:cs typeface="Times New Roman" panose="02020603050405020304" pitchFamily="18" charset="0"/>
                        </a:rPr>
                        <a:t>Ư</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Ớ</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C</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3255190"/>
                  </a:ext>
                </a:extLst>
              </a:tr>
              <a:tr h="900100">
                <a:tc>
                  <a:txBody>
                    <a:bodyPr/>
                    <a:lstStyle/>
                    <a:p>
                      <a:pPr algn="ctr"/>
                      <a:r>
                        <a:rPr lang="en-VN" sz="4500" b="1" dirty="0">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G</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Ư</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rgbClr val="C00000"/>
                          </a:solidFill>
                          <a:latin typeface="Times New Roman" panose="02020603050405020304" pitchFamily="18" charset="0"/>
                          <a:cs typeface="Times New Roman" panose="02020603050405020304" pitchFamily="18" charset="0"/>
                        </a:rPr>
                        <a:t>Ỡ</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G</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M</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Ộ</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0902051"/>
                  </a:ext>
                </a:extLst>
              </a:tr>
              <a:tr h="900100">
                <a:tc>
                  <a:txBody>
                    <a:bodyPr/>
                    <a:lstStyle/>
                    <a:p>
                      <a:pPr algn="ctr"/>
                      <a:r>
                        <a:rPr lang="en-VN" sz="4500" b="1" dirty="0">
                          <a:latin typeface="Times New Roman" panose="02020603050405020304" pitchFamily="18" charset="0"/>
                          <a:cs typeface="Times New Roman" panose="02020603050405020304" pitchFamily="18" charset="0"/>
                        </a:rPr>
                        <a:t>X</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U</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Â</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rgbClr val="C00000"/>
                          </a:solidFill>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Q</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U</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Ỳ</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H</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0028491"/>
                  </a:ext>
                </a:extLst>
              </a:tr>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VN" sz="4500" b="1" dirty="0">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rgbClr val="C00000"/>
                          </a:solidFill>
                          <a:latin typeface="Times New Roman" panose="02020603050405020304" pitchFamily="18" charset="0"/>
                          <a:cs typeface="Times New Roman" panose="02020603050405020304" pitchFamily="18" charset="0"/>
                        </a:rPr>
                        <a:t>G</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Ụ</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G</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Ô</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018415"/>
                  </a:ext>
                </a:extLst>
              </a:tr>
              <a:tr h="900100">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4500" b="1" dirty="0">
                          <a:latin typeface="Times New Roman" panose="02020603050405020304" pitchFamily="18" charset="0"/>
                          <a:cs typeface="Times New Roman" panose="02020603050405020304" pitchFamily="18" charset="0"/>
                        </a:rPr>
                        <a:t>C</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A</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rgbClr val="C00000"/>
                          </a:solidFill>
                          <a:latin typeface="Times New Roman" panose="02020603050405020304" pitchFamily="18" charset="0"/>
                          <a:cs typeface="Times New Roman" panose="02020603050405020304" pitchFamily="18" charset="0"/>
                        </a:rPr>
                        <a:t>D</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A</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O</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1549732"/>
                  </a:ext>
                </a:extLst>
              </a:tr>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4500" b="1" dirty="0">
                          <a:latin typeface="Times New Roman" panose="02020603050405020304" pitchFamily="18" charset="0"/>
                          <a:cs typeface="Times New Roman" panose="02020603050405020304" pitchFamily="18" charset="0"/>
                        </a:rPr>
                        <a:t>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R</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rgbClr val="C00000"/>
                          </a:solidFill>
                          <a:latin typeface="Times New Roman" panose="02020603050405020304" pitchFamily="18" charset="0"/>
                          <a:cs typeface="Times New Roman" panose="02020603050405020304" pitchFamily="18" charset="0"/>
                        </a:rPr>
                        <a:t>Ụ</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I</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R</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Ầ</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7125431"/>
                  </a:ext>
                </a:extLst>
              </a:tr>
              <a:tr h="900100">
                <a:tc>
                  <a:txBody>
                    <a:bodyPr/>
                    <a:lstStyle/>
                    <a:p>
                      <a:pPr algn="ctr"/>
                      <a:r>
                        <a:rPr lang="en-VN" sz="4500" b="1" dirty="0">
                          <a:latin typeface="Times New Roman" panose="02020603050405020304" pitchFamily="18" charset="0"/>
                          <a:cs typeface="Times New Roman" panose="02020603050405020304" pitchFamily="18" charset="0"/>
                        </a:rPr>
                        <a:t>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R</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Ẻ</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solidFill>
                            <a:srgbClr val="C00000"/>
                          </a:solidFill>
                          <a:latin typeface="Times New Roman" panose="02020603050405020304" pitchFamily="18" charset="0"/>
                          <a:cs typeface="Times New Roman" panose="02020603050405020304" pitchFamily="18" charset="0"/>
                        </a:rPr>
                        <a:t>C</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O</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VN" sz="4500" b="1" dirty="0">
                          <a:latin typeface="Times New Roman" panose="02020603050405020304" pitchFamily="18" charset="0"/>
                          <a:cs typeface="Times New Roman" panose="02020603050405020304" pitchFamily="18" charset="0"/>
                        </a:rPr>
                        <a:t>N</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46899"/>
                  </a:ext>
                </a:extLst>
              </a:tr>
            </a:tbl>
          </a:graphicData>
        </a:graphic>
      </p:graphicFrame>
      <p:graphicFrame>
        <p:nvGraphicFramePr>
          <p:cNvPr id="6" name="ô 1">
            <a:extLst>
              <a:ext uri="{FF2B5EF4-FFF2-40B4-BE49-F238E27FC236}">
                <a16:creationId xmlns:a16="http://schemas.microsoft.com/office/drawing/2014/main" id="{D0A4008C-E545-E04D-A0F6-BE313C63603B}"/>
              </a:ext>
            </a:extLst>
          </p:cNvPr>
          <p:cNvGraphicFramePr>
            <a:graphicFrameLocks noGrp="1"/>
          </p:cNvGraphicFramePr>
          <p:nvPr>
            <p:extLst>
              <p:ext uri="{D42A27DB-BD31-4B8C-83A1-F6EECF244321}">
                <p14:modId xmlns:p14="http://schemas.microsoft.com/office/powerpoint/2010/main" val="1798198310"/>
              </p:ext>
            </p:extLst>
          </p:nvPr>
        </p:nvGraphicFramePr>
        <p:xfrm>
          <a:off x="1500451" y="213413"/>
          <a:ext cx="1056259" cy="900100"/>
        </p:xfrm>
        <a:graphic>
          <a:graphicData uri="http://schemas.openxmlformats.org/drawingml/2006/table">
            <a:tbl>
              <a:tblPr firstRow="1" bandRow="1">
                <a:tableStyleId>{5C22544A-7EE6-4342-B048-85BDC9FD1C3A}</a:tableStyleId>
              </a:tblPr>
              <a:tblGrid>
                <a:gridCol w="1056259">
                  <a:extLst>
                    <a:ext uri="{9D8B030D-6E8A-4147-A177-3AD203B41FA5}">
                      <a16:colId xmlns:a16="http://schemas.microsoft.com/office/drawing/2014/main" val="4275101702"/>
                    </a:ext>
                  </a:extLst>
                </a:gridCol>
              </a:tblGrid>
              <a:tr h="900100">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FAB"/>
                    </a:solidFill>
                  </a:tcPr>
                </a:tc>
                <a:extLst>
                  <a:ext uri="{0D108BD9-81ED-4DB2-BD59-A6C34878D82A}">
                    <a16:rowId xmlns:a16="http://schemas.microsoft.com/office/drawing/2014/main" val="702776732"/>
                  </a:ext>
                </a:extLst>
              </a:tr>
            </a:tbl>
          </a:graphicData>
        </a:graphic>
      </p:graphicFrame>
      <p:graphicFrame>
        <p:nvGraphicFramePr>
          <p:cNvPr id="8" name="ô 2">
            <a:extLst>
              <a:ext uri="{FF2B5EF4-FFF2-40B4-BE49-F238E27FC236}">
                <a16:creationId xmlns:a16="http://schemas.microsoft.com/office/drawing/2014/main" id="{708CB61F-DB5E-8C45-B559-D22C94EF96DC}"/>
              </a:ext>
            </a:extLst>
          </p:cNvPr>
          <p:cNvGraphicFramePr>
            <a:graphicFrameLocks noGrp="1"/>
          </p:cNvGraphicFramePr>
          <p:nvPr>
            <p:extLst>
              <p:ext uri="{D42A27DB-BD31-4B8C-83A1-F6EECF244321}">
                <p14:modId xmlns:p14="http://schemas.microsoft.com/office/powerpoint/2010/main" val="1664668472"/>
              </p:ext>
            </p:extLst>
          </p:nvPr>
        </p:nvGraphicFramePr>
        <p:xfrm>
          <a:off x="1500450" y="1113513"/>
          <a:ext cx="1056259" cy="900100"/>
        </p:xfrm>
        <a:graphic>
          <a:graphicData uri="http://schemas.openxmlformats.org/drawingml/2006/table">
            <a:tbl>
              <a:tblPr firstRow="1" bandRow="1">
                <a:tableStyleId>{5C22544A-7EE6-4342-B048-85BDC9FD1C3A}</a:tableStyleId>
              </a:tblPr>
              <a:tblGrid>
                <a:gridCol w="1056259">
                  <a:extLst>
                    <a:ext uri="{9D8B030D-6E8A-4147-A177-3AD203B41FA5}">
                      <a16:colId xmlns:a16="http://schemas.microsoft.com/office/drawing/2014/main" val="4275101702"/>
                    </a:ext>
                  </a:extLst>
                </a:gridCol>
              </a:tblGrid>
              <a:tr h="900100">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FAB"/>
                    </a:solidFill>
                  </a:tcPr>
                </a:tc>
                <a:extLst>
                  <a:ext uri="{0D108BD9-81ED-4DB2-BD59-A6C34878D82A}">
                    <a16:rowId xmlns:a16="http://schemas.microsoft.com/office/drawing/2014/main" val="702776732"/>
                  </a:ext>
                </a:extLst>
              </a:tr>
            </a:tbl>
          </a:graphicData>
        </a:graphic>
      </p:graphicFrame>
      <p:graphicFrame>
        <p:nvGraphicFramePr>
          <p:cNvPr id="9" name="ô 3">
            <a:extLst>
              <a:ext uri="{FF2B5EF4-FFF2-40B4-BE49-F238E27FC236}">
                <a16:creationId xmlns:a16="http://schemas.microsoft.com/office/drawing/2014/main" id="{E0F8E4E4-B549-4448-8701-EF97170E7ACB}"/>
              </a:ext>
            </a:extLst>
          </p:cNvPr>
          <p:cNvGraphicFramePr>
            <a:graphicFrameLocks noGrp="1"/>
          </p:cNvGraphicFramePr>
          <p:nvPr>
            <p:extLst>
              <p:ext uri="{D42A27DB-BD31-4B8C-83A1-F6EECF244321}">
                <p14:modId xmlns:p14="http://schemas.microsoft.com/office/powerpoint/2010/main" val="2819625187"/>
              </p:ext>
            </p:extLst>
          </p:nvPr>
        </p:nvGraphicFramePr>
        <p:xfrm>
          <a:off x="1500449" y="2013613"/>
          <a:ext cx="1056259" cy="900100"/>
        </p:xfrm>
        <a:graphic>
          <a:graphicData uri="http://schemas.openxmlformats.org/drawingml/2006/table">
            <a:tbl>
              <a:tblPr firstRow="1" bandRow="1">
                <a:tableStyleId>{5C22544A-7EE6-4342-B048-85BDC9FD1C3A}</a:tableStyleId>
              </a:tblPr>
              <a:tblGrid>
                <a:gridCol w="1056259">
                  <a:extLst>
                    <a:ext uri="{9D8B030D-6E8A-4147-A177-3AD203B41FA5}">
                      <a16:colId xmlns:a16="http://schemas.microsoft.com/office/drawing/2014/main" val="4275101702"/>
                    </a:ext>
                  </a:extLst>
                </a:gridCol>
              </a:tblGrid>
              <a:tr h="900100">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3</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FAB"/>
                    </a:solidFill>
                  </a:tcPr>
                </a:tc>
                <a:extLst>
                  <a:ext uri="{0D108BD9-81ED-4DB2-BD59-A6C34878D82A}">
                    <a16:rowId xmlns:a16="http://schemas.microsoft.com/office/drawing/2014/main" val="702776732"/>
                  </a:ext>
                </a:extLst>
              </a:tr>
            </a:tbl>
          </a:graphicData>
        </a:graphic>
      </p:graphicFrame>
      <p:graphicFrame>
        <p:nvGraphicFramePr>
          <p:cNvPr id="10" name="ô 4">
            <a:extLst>
              <a:ext uri="{FF2B5EF4-FFF2-40B4-BE49-F238E27FC236}">
                <a16:creationId xmlns:a16="http://schemas.microsoft.com/office/drawing/2014/main" id="{C8D436B7-DF36-004D-A812-32525E05400A}"/>
              </a:ext>
            </a:extLst>
          </p:cNvPr>
          <p:cNvGraphicFramePr>
            <a:graphicFrameLocks noGrp="1"/>
          </p:cNvGraphicFramePr>
          <p:nvPr>
            <p:extLst>
              <p:ext uri="{D42A27DB-BD31-4B8C-83A1-F6EECF244321}">
                <p14:modId xmlns:p14="http://schemas.microsoft.com/office/powerpoint/2010/main" val="3305096340"/>
              </p:ext>
            </p:extLst>
          </p:nvPr>
        </p:nvGraphicFramePr>
        <p:xfrm>
          <a:off x="1500448" y="2913713"/>
          <a:ext cx="1056259" cy="900100"/>
        </p:xfrm>
        <a:graphic>
          <a:graphicData uri="http://schemas.openxmlformats.org/drawingml/2006/table">
            <a:tbl>
              <a:tblPr firstRow="1" bandRow="1">
                <a:tableStyleId>{5C22544A-7EE6-4342-B048-85BDC9FD1C3A}</a:tableStyleId>
              </a:tblPr>
              <a:tblGrid>
                <a:gridCol w="1056259">
                  <a:extLst>
                    <a:ext uri="{9D8B030D-6E8A-4147-A177-3AD203B41FA5}">
                      <a16:colId xmlns:a16="http://schemas.microsoft.com/office/drawing/2014/main" val="4275101702"/>
                    </a:ext>
                  </a:extLst>
                </a:gridCol>
              </a:tblGrid>
              <a:tr h="900100">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FAB"/>
                    </a:solidFill>
                  </a:tcPr>
                </a:tc>
                <a:extLst>
                  <a:ext uri="{0D108BD9-81ED-4DB2-BD59-A6C34878D82A}">
                    <a16:rowId xmlns:a16="http://schemas.microsoft.com/office/drawing/2014/main" val="702776732"/>
                  </a:ext>
                </a:extLst>
              </a:tr>
            </a:tbl>
          </a:graphicData>
        </a:graphic>
      </p:graphicFrame>
      <p:graphicFrame>
        <p:nvGraphicFramePr>
          <p:cNvPr id="11" name="ô 5">
            <a:extLst>
              <a:ext uri="{FF2B5EF4-FFF2-40B4-BE49-F238E27FC236}">
                <a16:creationId xmlns:a16="http://schemas.microsoft.com/office/drawing/2014/main" id="{4EC5C9DA-B6AA-5A4D-ACF3-E201E8593E58}"/>
              </a:ext>
            </a:extLst>
          </p:cNvPr>
          <p:cNvGraphicFramePr>
            <a:graphicFrameLocks noGrp="1"/>
          </p:cNvGraphicFramePr>
          <p:nvPr>
            <p:extLst>
              <p:ext uri="{D42A27DB-BD31-4B8C-83A1-F6EECF244321}">
                <p14:modId xmlns:p14="http://schemas.microsoft.com/office/powerpoint/2010/main" val="2674227024"/>
              </p:ext>
            </p:extLst>
          </p:nvPr>
        </p:nvGraphicFramePr>
        <p:xfrm>
          <a:off x="1500447" y="3813813"/>
          <a:ext cx="1056259" cy="900100"/>
        </p:xfrm>
        <a:graphic>
          <a:graphicData uri="http://schemas.openxmlformats.org/drawingml/2006/table">
            <a:tbl>
              <a:tblPr firstRow="1" bandRow="1">
                <a:tableStyleId>{5C22544A-7EE6-4342-B048-85BDC9FD1C3A}</a:tableStyleId>
              </a:tblPr>
              <a:tblGrid>
                <a:gridCol w="1056259">
                  <a:extLst>
                    <a:ext uri="{9D8B030D-6E8A-4147-A177-3AD203B41FA5}">
                      <a16:colId xmlns:a16="http://schemas.microsoft.com/office/drawing/2014/main" val="4275101702"/>
                    </a:ext>
                  </a:extLst>
                </a:gridCol>
              </a:tblGrid>
              <a:tr h="900100">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FAB"/>
                    </a:solidFill>
                  </a:tcPr>
                </a:tc>
                <a:extLst>
                  <a:ext uri="{0D108BD9-81ED-4DB2-BD59-A6C34878D82A}">
                    <a16:rowId xmlns:a16="http://schemas.microsoft.com/office/drawing/2014/main" val="702776732"/>
                  </a:ext>
                </a:extLst>
              </a:tr>
            </a:tbl>
          </a:graphicData>
        </a:graphic>
      </p:graphicFrame>
      <p:graphicFrame>
        <p:nvGraphicFramePr>
          <p:cNvPr id="12" name="ô 6">
            <a:extLst>
              <a:ext uri="{FF2B5EF4-FFF2-40B4-BE49-F238E27FC236}">
                <a16:creationId xmlns:a16="http://schemas.microsoft.com/office/drawing/2014/main" id="{A6798DBC-4FE3-674F-B5DC-93DA53DBEA4E}"/>
              </a:ext>
            </a:extLst>
          </p:cNvPr>
          <p:cNvGraphicFramePr>
            <a:graphicFrameLocks noGrp="1"/>
          </p:cNvGraphicFramePr>
          <p:nvPr>
            <p:extLst>
              <p:ext uri="{D42A27DB-BD31-4B8C-83A1-F6EECF244321}">
                <p14:modId xmlns:p14="http://schemas.microsoft.com/office/powerpoint/2010/main" val="3696083361"/>
              </p:ext>
            </p:extLst>
          </p:nvPr>
        </p:nvGraphicFramePr>
        <p:xfrm>
          <a:off x="1500446" y="4713913"/>
          <a:ext cx="1056259" cy="900100"/>
        </p:xfrm>
        <a:graphic>
          <a:graphicData uri="http://schemas.openxmlformats.org/drawingml/2006/table">
            <a:tbl>
              <a:tblPr firstRow="1" bandRow="1">
                <a:tableStyleId>{5C22544A-7EE6-4342-B048-85BDC9FD1C3A}</a:tableStyleId>
              </a:tblPr>
              <a:tblGrid>
                <a:gridCol w="1056259">
                  <a:extLst>
                    <a:ext uri="{9D8B030D-6E8A-4147-A177-3AD203B41FA5}">
                      <a16:colId xmlns:a16="http://schemas.microsoft.com/office/drawing/2014/main" val="4275101702"/>
                    </a:ext>
                  </a:extLst>
                </a:gridCol>
              </a:tblGrid>
              <a:tr h="900100">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6</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FAB"/>
                    </a:solidFill>
                  </a:tcPr>
                </a:tc>
                <a:extLst>
                  <a:ext uri="{0D108BD9-81ED-4DB2-BD59-A6C34878D82A}">
                    <a16:rowId xmlns:a16="http://schemas.microsoft.com/office/drawing/2014/main" val="702776732"/>
                  </a:ext>
                </a:extLst>
              </a:tr>
            </a:tbl>
          </a:graphicData>
        </a:graphic>
      </p:graphicFrame>
      <p:graphicFrame>
        <p:nvGraphicFramePr>
          <p:cNvPr id="13" name="ô 7">
            <a:extLst>
              <a:ext uri="{FF2B5EF4-FFF2-40B4-BE49-F238E27FC236}">
                <a16:creationId xmlns:a16="http://schemas.microsoft.com/office/drawing/2014/main" id="{1AB4F73F-1A92-CE40-9A19-1B71575B6F59}"/>
              </a:ext>
            </a:extLst>
          </p:cNvPr>
          <p:cNvGraphicFramePr>
            <a:graphicFrameLocks noGrp="1"/>
          </p:cNvGraphicFramePr>
          <p:nvPr>
            <p:extLst>
              <p:ext uri="{D42A27DB-BD31-4B8C-83A1-F6EECF244321}">
                <p14:modId xmlns:p14="http://schemas.microsoft.com/office/powerpoint/2010/main" val="2112417347"/>
              </p:ext>
            </p:extLst>
          </p:nvPr>
        </p:nvGraphicFramePr>
        <p:xfrm>
          <a:off x="1500445" y="5614013"/>
          <a:ext cx="1056259" cy="900100"/>
        </p:xfrm>
        <a:graphic>
          <a:graphicData uri="http://schemas.openxmlformats.org/drawingml/2006/table">
            <a:tbl>
              <a:tblPr firstRow="1" bandRow="1">
                <a:tableStyleId>{5C22544A-7EE6-4342-B048-85BDC9FD1C3A}</a:tableStyleId>
              </a:tblPr>
              <a:tblGrid>
                <a:gridCol w="1056259">
                  <a:extLst>
                    <a:ext uri="{9D8B030D-6E8A-4147-A177-3AD203B41FA5}">
                      <a16:colId xmlns:a16="http://schemas.microsoft.com/office/drawing/2014/main" val="4275101702"/>
                    </a:ext>
                  </a:extLst>
                </a:gridCol>
              </a:tblGrid>
              <a:tr h="900100">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7</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FAB"/>
                    </a:solidFill>
                  </a:tcPr>
                </a:tc>
                <a:extLst>
                  <a:ext uri="{0D108BD9-81ED-4DB2-BD59-A6C34878D82A}">
                    <a16:rowId xmlns:a16="http://schemas.microsoft.com/office/drawing/2014/main" val="702776732"/>
                  </a:ext>
                </a:extLst>
              </a:tr>
            </a:tbl>
          </a:graphicData>
        </a:graphic>
      </p:graphicFrame>
      <p:graphicFrame>
        <p:nvGraphicFramePr>
          <p:cNvPr id="14" name="ô 8">
            <a:extLst>
              <a:ext uri="{FF2B5EF4-FFF2-40B4-BE49-F238E27FC236}">
                <a16:creationId xmlns:a16="http://schemas.microsoft.com/office/drawing/2014/main" id="{2FCB9D88-B64C-774A-A861-94E3FA4566A9}"/>
              </a:ext>
            </a:extLst>
          </p:cNvPr>
          <p:cNvGraphicFramePr>
            <a:graphicFrameLocks noGrp="1"/>
          </p:cNvGraphicFramePr>
          <p:nvPr>
            <p:extLst>
              <p:ext uri="{D42A27DB-BD31-4B8C-83A1-F6EECF244321}">
                <p14:modId xmlns:p14="http://schemas.microsoft.com/office/powerpoint/2010/main" val="374606224"/>
              </p:ext>
            </p:extLst>
          </p:nvPr>
        </p:nvGraphicFramePr>
        <p:xfrm>
          <a:off x="1500444" y="6514113"/>
          <a:ext cx="1056259" cy="900100"/>
        </p:xfrm>
        <a:graphic>
          <a:graphicData uri="http://schemas.openxmlformats.org/drawingml/2006/table">
            <a:tbl>
              <a:tblPr firstRow="1" bandRow="1">
                <a:tableStyleId>{5C22544A-7EE6-4342-B048-85BDC9FD1C3A}</a:tableStyleId>
              </a:tblPr>
              <a:tblGrid>
                <a:gridCol w="1056259">
                  <a:extLst>
                    <a:ext uri="{9D8B030D-6E8A-4147-A177-3AD203B41FA5}">
                      <a16:colId xmlns:a16="http://schemas.microsoft.com/office/drawing/2014/main" val="4275101702"/>
                    </a:ext>
                  </a:extLst>
                </a:gridCol>
              </a:tblGrid>
              <a:tr h="900100">
                <a:tc>
                  <a:txBody>
                    <a:bodyPr/>
                    <a:lstStyle/>
                    <a:p>
                      <a:pPr algn="ctr"/>
                      <a:r>
                        <a:rPr lang="en-VN" sz="4500" b="1" dirty="0">
                          <a:solidFill>
                            <a:schemeClr val="tx1"/>
                          </a:solidFill>
                          <a:latin typeface="Times New Roman" panose="02020603050405020304" pitchFamily="18" charset="0"/>
                          <a:cs typeface="Times New Roman" panose="02020603050405020304" pitchFamily="18" charset="0"/>
                        </a:rPr>
                        <a:t>8</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FAB"/>
                    </a:solidFill>
                  </a:tcPr>
                </a:tc>
                <a:extLst>
                  <a:ext uri="{0D108BD9-81ED-4DB2-BD59-A6C34878D82A}">
                    <a16:rowId xmlns:a16="http://schemas.microsoft.com/office/drawing/2014/main" val="702776732"/>
                  </a:ext>
                </a:extLst>
              </a:tr>
            </a:tbl>
          </a:graphicData>
        </a:graphic>
      </p:graphicFrame>
      <p:sp>
        <p:nvSpPr>
          <p:cNvPr id="15" name="Rounded Rectangle 14">
            <a:extLst>
              <a:ext uri="{FF2B5EF4-FFF2-40B4-BE49-F238E27FC236}">
                <a16:creationId xmlns:a16="http://schemas.microsoft.com/office/drawing/2014/main" id="{37A5C64B-C2BB-DA42-AC6B-917BBE36242F}"/>
              </a:ext>
            </a:extLst>
          </p:cNvPr>
          <p:cNvSpPr/>
          <p:nvPr/>
        </p:nvSpPr>
        <p:spPr>
          <a:xfrm>
            <a:off x="756296" y="7618214"/>
            <a:ext cx="15697744" cy="1656184"/>
          </a:xfrm>
          <a:prstGeom prst="roundRect">
            <a:avLst/>
          </a:prstGeom>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200" i="1" dirty="0" err="1">
                <a:solidFill>
                  <a:schemeClr val="tx1"/>
                </a:solidFill>
                <a:latin typeface="Times New Roman" panose="02020603050405020304" pitchFamily="18" charset="0"/>
                <a:cs typeface="Times New Roman" panose="02020603050405020304" pitchFamily="18" charset="0"/>
              </a:rPr>
              <a:t>Điền</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từ</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còn</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thiếu</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vào</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chỗ</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trống</a:t>
            </a:r>
            <a:r>
              <a:rPr lang="en-US" sz="4200" i="1" dirty="0">
                <a:solidFill>
                  <a:schemeClr val="tx1"/>
                </a:solidFill>
                <a:latin typeface="Times New Roman" panose="02020603050405020304" pitchFamily="18" charset="0"/>
                <a:cs typeface="Times New Roman" panose="02020603050405020304" pitchFamily="18" charset="0"/>
              </a:rPr>
              <a:t>: ... </a:t>
            </a:r>
            <a:r>
              <a:rPr lang="en-US" sz="4200" i="1" dirty="0" err="1">
                <a:solidFill>
                  <a:schemeClr val="tx1"/>
                </a:solidFill>
                <a:latin typeface="Times New Roman" panose="02020603050405020304" pitchFamily="18" charset="0"/>
                <a:cs typeface="Times New Roman" panose="02020603050405020304" pitchFamily="18" charset="0"/>
              </a:rPr>
              <a:t>gọi</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tên</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sự</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vật</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hiện</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tượng</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này</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bằng</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tên</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sự</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vật</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hiện</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tượng</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khác</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trên</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cơ</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sở</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có</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nét</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tương</a:t>
            </a:r>
            <a:r>
              <a:rPr lang="en-US" sz="4200" i="1" dirty="0">
                <a:solidFill>
                  <a:schemeClr val="tx1"/>
                </a:solidFill>
                <a:latin typeface="Times New Roman" panose="02020603050405020304" pitchFamily="18" charset="0"/>
                <a:cs typeface="Times New Roman" panose="02020603050405020304" pitchFamily="18" charset="0"/>
              </a:rPr>
              <a:t> </a:t>
            </a:r>
            <a:r>
              <a:rPr lang="en-US" sz="4200" i="1" dirty="0" err="1">
                <a:solidFill>
                  <a:schemeClr val="tx1"/>
                </a:solidFill>
                <a:latin typeface="Times New Roman" panose="02020603050405020304" pitchFamily="18" charset="0"/>
                <a:cs typeface="Times New Roman" panose="02020603050405020304" pitchFamily="18" charset="0"/>
              </a:rPr>
              <a:t>đồng</a:t>
            </a:r>
            <a:r>
              <a:rPr lang="en-US" sz="4200" i="1" dirty="0">
                <a:solidFill>
                  <a:schemeClr val="tx1"/>
                </a:solidFill>
                <a:latin typeface="Times New Roman" panose="02020603050405020304" pitchFamily="18" charset="0"/>
                <a:cs typeface="Times New Roman" panose="02020603050405020304" pitchFamily="18" charset="0"/>
              </a:rPr>
              <a:t>.</a:t>
            </a:r>
            <a:endParaRPr lang="en-VN" sz="4200" i="1" dirty="0">
              <a:solidFill>
                <a:schemeClr val="tx1"/>
              </a:solidFill>
              <a:latin typeface="Times New Roman" panose="02020603050405020304" pitchFamily="18" charset="0"/>
              <a:cs typeface="Times New Roman" panose="02020603050405020304" pitchFamily="18" charset="0"/>
            </a:endParaRPr>
          </a:p>
        </p:txBody>
      </p:sp>
      <p:sp>
        <p:nvSpPr>
          <p:cNvPr id="16" name="Rounded Rectangle 15">
            <a:extLst>
              <a:ext uri="{FF2B5EF4-FFF2-40B4-BE49-F238E27FC236}">
                <a16:creationId xmlns:a16="http://schemas.microsoft.com/office/drawing/2014/main" id="{2ECF7F48-5E28-F246-B6B3-BB952FCE023E}"/>
              </a:ext>
            </a:extLst>
          </p:cNvPr>
          <p:cNvSpPr/>
          <p:nvPr/>
        </p:nvSpPr>
        <p:spPr>
          <a:xfrm>
            <a:off x="756296" y="7619543"/>
            <a:ext cx="15697744" cy="1656184"/>
          </a:xfrm>
          <a:prstGeom prst="roundRect">
            <a:avLst/>
          </a:prstGeom>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200" i="1" dirty="0">
                <a:solidFill>
                  <a:schemeClr val="tx1"/>
                </a:solidFill>
                <a:latin typeface="Times New Roman" panose="02020603050405020304" pitchFamily="18" charset="0"/>
                <a:cs typeface="Times New Roman" panose="02020603050405020304" pitchFamily="18" charset="0"/>
              </a:rPr>
              <a:t>Tác giả so sánh tiếng hót của chim trong như cái gì ?</a:t>
            </a:r>
            <a:endParaRPr lang="en-VN" sz="4200" i="1"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6">
            <a:extLst>
              <a:ext uri="{FF2B5EF4-FFF2-40B4-BE49-F238E27FC236}">
                <a16:creationId xmlns:a16="http://schemas.microsoft.com/office/drawing/2014/main" id="{F26D905C-A085-174D-83BE-D0EA9B6C2714}"/>
              </a:ext>
            </a:extLst>
          </p:cNvPr>
          <p:cNvSpPr/>
          <p:nvPr/>
        </p:nvSpPr>
        <p:spPr>
          <a:xfrm>
            <a:off x="756296" y="7618978"/>
            <a:ext cx="15697744" cy="1656184"/>
          </a:xfrm>
          <a:prstGeom prst="roundRect">
            <a:avLst/>
          </a:prstGeom>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200" i="1" dirty="0">
                <a:solidFill>
                  <a:schemeClr val="tx1"/>
                </a:solidFill>
                <a:latin typeface="Times New Roman" panose="02020603050405020304" pitchFamily="18" charset="0"/>
                <a:cs typeface="Times New Roman" panose="02020603050405020304" pitchFamily="18" charset="0"/>
              </a:rPr>
              <a:t>Điền từ còn thiếu vào chỗ trống: “….. là trạng thái tôn sùng, kính phục, yêu mến khi chứng kiến tài năng hoặc đức độ của ai đó”.</a:t>
            </a:r>
            <a:endParaRPr lang="en-VN" sz="4200" i="1" dirty="0">
              <a:solidFill>
                <a:schemeClr val="tx1"/>
              </a:solidFill>
              <a:latin typeface="Times New Roman" panose="02020603050405020304" pitchFamily="18" charset="0"/>
              <a:cs typeface="Times New Roman" panose="02020603050405020304" pitchFamily="18" charset="0"/>
            </a:endParaRPr>
          </a:p>
        </p:txBody>
      </p:sp>
      <p:sp>
        <p:nvSpPr>
          <p:cNvPr id="18" name="Rounded Rectangle 17">
            <a:extLst>
              <a:ext uri="{FF2B5EF4-FFF2-40B4-BE49-F238E27FC236}">
                <a16:creationId xmlns:a16="http://schemas.microsoft.com/office/drawing/2014/main" id="{871E4C21-7B5A-0646-BE2B-1692D5805E8A}"/>
              </a:ext>
            </a:extLst>
          </p:cNvPr>
          <p:cNvSpPr/>
          <p:nvPr/>
        </p:nvSpPr>
        <p:spPr>
          <a:xfrm>
            <a:off x="756296" y="7633592"/>
            <a:ext cx="15697744" cy="1656184"/>
          </a:xfrm>
          <a:prstGeom prst="roundRect">
            <a:avLst/>
          </a:prstGeom>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200" i="1" dirty="0">
                <a:solidFill>
                  <a:schemeClr val="tx1"/>
                </a:solidFill>
                <a:latin typeface="Times New Roman" panose="02020603050405020304" pitchFamily="18" charset="0"/>
                <a:cs typeface="Times New Roman" panose="02020603050405020304" pitchFamily="18" charset="0"/>
              </a:rPr>
              <a:t>Tác giả bài thơ “Chuyện cổ tích về loài người” là ai?</a:t>
            </a:r>
            <a:endParaRPr lang="en-VN" sz="4200" i="1" dirty="0">
              <a:solidFill>
                <a:schemeClr val="tx1"/>
              </a:solidFill>
              <a:latin typeface="Times New Roman" panose="02020603050405020304" pitchFamily="18" charset="0"/>
              <a:cs typeface="Times New Roman" panose="02020603050405020304" pitchFamily="18" charset="0"/>
            </a:endParaRPr>
          </a:p>
        </p:txBody>
      </p:sp>
      <p:sp>
        <p:nvSpPr>
          <p:cNvPr id="19" name="Rounded Rectangle 18">
            <a:extLst>
              <a:ext uri="{FF2B5EF4-FFF2-40B4-BE49-F238E27FC236}">
                <a16:creationId xmlns:a16="http://schemas.microsoft.com/office/drawing/2014/main" id="{33C166D5-3966-E045-B997-38CD31098922}"/>
              </a:ext>
            </a:extLst>
          </p:cNvPr>
          <p:cNvSpPr/>
          <p:nvPr/>
        </p:nvSpPr>
        <p:spPr>
          <a:xfrm>
            <a:off x="756296" y="7630717"/>
            <a:ext cx="15697744" cy="1656184"/>
          </a:xfrm>
          <a:prstGeom prst="roundRect">
            <a:avLst/>
          </a:prstGeom>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200" i="1" dirty="0">
                <a:solidFill>
                  <a:schemeClr val="tx1"/>
                </a:solidFill>
                <a:latin typeface="Times New Roman" panose="02020603050405020304" pitchFamily="18" charset="0"/>
                <a:cs typeface="Times New Roman" panose="02020603050405020304" pitchFamily="18" charset="0"/>
              </a:rPr>
              <a:t>Bài thơ “Chuyện cổ tích về loài người” được viết theo thể thơ nào?</a:t>
            </a:r>
            <a:endParaRPr lang="en-VN" sz="4200" i="1" dirty="0">
              <a:solidFill>
                <a:schemeClr val="tx1"/>
              </a:solidFill>
              <a:latin typeface="Times New Roman" panose="02020603050405020304" pitchFamily="18" charset="0"/>
              <a:cs typeface="Times New Roman" panose="02020603050405020304" pitchFamily="18" charset="0"/>
            </a:endParaRPr>
          </a:p>
        </p:txBody>
      </p:sp>
      <p:sp>
        <p:nvSpPr>
          <p:cNvPr id="20" name="Rounded Rectangle 19">
            <a:extLst>
              <a:ext uri="{FF2B5EF4-FFF2-40B4-BE49-F238E27FC236}">
                <a16:creationId xmlns:a16="http://schemas.microsoft.com/office/drawing/2014/main" id="{A5CBF085-FF93-D14B-911F-114721C9F533}"/>
              </a:ext>
            </a:extLst>
          </p:cNvPr>
          <p:cNvSpPr/>
          <p:nvPr/>
        </p:nvSpPr>
        <p:spPr>
          <a:xfrm>
            <a:off x="756296" y="7627762"/>
            <a:ext cx="15697744" cy="1656184"/>
          </a:xfrm>
          <a:prstGeom prst="roundRect">
            <a:avLst/>
          </a:prstGeom>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200" i="1" dirty="0">
                <a:solidFill>
                  <a:schemeClr val="tx1"/>
                </a:solidFill>
                <a:latin typeface="Times New Roman" panose="02020603050405020304" pitchFamily="18" charset="0"/>
                <a:cs typeface="Times New Roman" panose="02020603050405020304" pitchFamily="18" charset="0"/>
              </a:rPr>
              <a:t>Những lời ru của mẹ thường gắn liền với thể loại văn học nào?</a:t>
            </a:r>
            <a:endParaRPr lang="en-VN" sz="4200" i="1" dirty="0">
              <a:solidFill>
                <a:schemeClr val="tx1"/>
              </a:solidFill>
              <a:latin typeface="Times New Roman" panose="02020603050405020304" pitchFamily="18" charset="0"/>
              <a:cs typeface="Times New Roman" panose="02020603050405020304" pitchFamily="18" charset="0"/>
            </a:endParaRPr>
          </a:p>
        </p:txBody>
      </p:sp>
      <p:sp>
        <p:nvSpPr>
          <p:cNvPr id="21" name="Rounded Rectangle 20">
            <a:extLst>
              <a:ext uri="{FF2B5EF4-FFF2-40B4-BE49-F238E27FC236}">
                <a16:creationId xmlns:a16="http://schemas.microsoft.com/office/drawing/2014/main" id="{7D87D512-8315-9F48-922D-1334A915A0C4}"/>
              </a:ext>
            </a:extLst>
          </p:cNvPr>
          <p:cNvSpPr/>
          <p:nvPr/>
        </p:nvSpPr>
        <p:spPr>
          <a:xfrm>
            <a:off x="756296" y="7624807"/>
            <a:ext cx="15697744" cy="1656184"/>
          </a:xfrm>
          <a:prstGeom prst="roundRect">
            <a:avLst/>
          </a:prstGeom>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200" i="1" dirty="0">
                <a:solidFill>
                  <a:schemeClr val="tx1"/>
                </a:solidFill>
                <a:latin typeface="Times New Roman" panose="02020603050405020304" pitchFamily="18" charset="0"/>
                <a:cs typeface="Times New Roman" panose="02020603050405020304" pitchFamily="18" charset="0"/>
              </a:rPr>
              <a:t>Trước khi trẻ con ra đời, trái đất được nhà thơ miêu tả bằng từ nào?</a:t>
            </a:r>
            <a:endParaRPr lang="en-VN" sz="4200" i="1" dirty="0">
              <a:solidFill>
                <a:schemeClr val="tx1"/>
              </a:solidFill>
              <a:latin typeface="Times New Roman" panose="02020603050405020304" pitchFamily="18" charset="0"/>
              <a:cs typeface="Times New Roman" panose="02020603050405020304" pitchFamily="18" charset="0"/>
            </a:endParaRPr>
          </a:p>
        </p:txBody>
      </p:sp>
      <p:sp>
        <p:nvSpPr>
          <p:cNvPr id="22" name="Rounded Rectangle 21">
            <a:extLst>
              <a:ext uri="{FF2B5EF4-FFF2-40B4-BE49-F238E27FC236}">
                <a16:creationId xmlns:a16="http://schemas.microsoft.com/office/drawing/2014/main" id="{ED3A1165-F35A-174D-9692-9F4E0D4176D4}"/>
              </a:ext>
            </a:extLst>
          </p:cNvPr>
          <p:cNvSpPr/>
          <p:nvPr/>
        </p:nvSpPr>
        <p:spPr>
          <a:xfrm>
            <a:off x="756296" y="7633592"/>
            <a:ext cx="15697744" cy="1656184"/>
          </a:xfrm>
          <a:prstGeom prst="roundRect">
            <a:avLst/>
          </a:prstGeom>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200" i="1" dirty="0">
                <a:solidFill>
                  <a:schemeClr val="tx1"/>
                </a:solidFill>
                <a:latin typeface="Times New Roman" panose="02020603050405020304" pitchFamily="18" charset="0"/>
                <a:cs typeface="Times New Roman" panose="02020603050405020304" pitchFamily="18" charset="0"/>
              </a:rPr>
              <a:t>Theo tác giả, trời sinh ra trước nhất là ai ?</a:t>
            </a:r>
            <a:endParaRPr lang="en-VN" sz="4200" i="1" dirty="0">
              <a:solidFill>
                <a:schemeClr val="tx1"/>
              </a:solidFill>
              <a:latin typeface="Times New Roman" panose="02020603050405020304" pitchFamily="18" charset="0"/>
              <a:cs typeface="Times New Roman" panose="02020603050405020304" pitchFamily="18" charset="0"/>
            </a:endParaRPr>
          </a:p>
        </p:txBody>
      </p:sp>
      <p:graphicFrame>
        <p:nvGraphicFramePr>
          <p:cNvPr id="23" name="hàng 1">
            <a:extLst>
              <a:ext uri="{FF2B5EF4-FFF2-40B4-BE49-F238E27FC236}">
                <a16:creationId xmlns:a16="http://schemas.microsoft.com/office/drawing/2014/main" id="{EA5BD209-042E-F14A-AFB4-8C3D389C3B75}"/>
              </a:ext>
            </a:extLst>
          </p:cNvPr>
          <p:cNvGraphicFramePr>
            <a:graphicFrameLocks noGrp="1"/>
          </p:cNvGraphicFramePr>
          <p:nvPr>
            <p:extLst>
              <p:ext uri="{D42A27DB-BD31-4B8C-83A1-F6EECF244321}">
                <p14:modId xmlns:p14="http://schemas.microsoft.com/office/powerpoint/2010/main" val="3008723151"/>
              </p:ext>
            </p:extLst>
          </p:nvPr>
        </p:nvGraphicFramePr>
        <p:xfrm>
          <a:off x="2988544" y="201390"/>
          <a:ext cx="11713446" cy="900100"/>
        </p:xfrm>
        <a:graphic>
          <a:graphicData uri="http://schemas.openxmlformats.org/drawingml/2006/table">
            <a:tbl>
              <a:tblPr firstRow="1" bandRow="1">
                <a:tableStyleId>{5C22544A-7EE6-4342-B048-85BDC9FD1C3A}</a:tableStyleId>
              </a:tblPr>
              <a:tblGrid>
                <a:gridCol w="1301494">
                  <a:extLst>
                    <a:ext uri="{9D8B030D-6E8A-4147-A177-3AD203B41FA5}">
                      <a16:colId xmlns:a16="http://schemas.microsoft.com/office/drawing/2014/main" val="761246532"/>
                    </a:ext>
                  </a:extLst>
                </a:gridCol>
                <a:gridCol w="1301494">
                  <a:extLst>
                    <a:ext uri="{9D8B030D-6E8A-4147-A177-3AD203B41FA5}">
                      <a16:colId xmlns:a16="http://schemas.microsoft.com/office/drawing/2014/main" val="1111010937"/>
                    </a:ext>
                  </a:extLst>
                </a:gridCol>
                <a:gridCol w="1301494">
                  <a:extLst>
                    <a:ext uri="{9D8B030D-6E8A-4147-A177-3AD203B41FA5}">
                      <a16:colId xmlns:a16="http://schemas.microsoft.com/office/drawing/2014/main" val="2544359449"/>
                    </a:ext>
                  </a:extLst>
                </a:gridCol>
                <a:gridCol w="1301494">
                  <a:extLst>
                    <a:ext uri="{9D8B030D-6E8A-4147-A177-3AD203B41FA5}">
                      <a16:colId xmlns:a16="http://schemas.microsoft.com/office/drawing/2014/main" val="281486273"/>
                    </a:ext>
                  </a:extLst>
                </a:gridCol>
                <a:gridCol w="1301494">
                  <a:extLst>
                    <a:ext uri="{9D8B030D-6E8A-4147-A177-3AD203B41FA5}">
                      <a16:colId xmlns:a16="http://schemas.microsoft.com/office/drawing/2014/main" val="4024760437"/>
                    </a:ext>
                  </a:extLst>
                </a:gridCol>
                <a:gridCol w="1301494">
                  <a:extLst>
                    <a:ext uri="{9D8B030D-6E8A-4147-A177-3AD203B41FA5}">
                      <a16:colId xmlns:a16="http://schemas.microsoft.com/office/drawing/2014/main" val="2903804568"/>
                    </a:ext>
                  </a:extLst>
                </a:gridCol>
                <a:gridCol w="1301494">
                  <a:extLst>
                    <a:ext uri="{9D8B030D-6E8A-4147-A177-3AD203B41FA5}">
                      <a16:colId xmlns:a16="http://schemas.microsoft.com/office/drawing/2014/main" val="2859946514"/>
                    </a:ext>
                  </a:extLst>
                </a:gridCol>
                <a:gridCol w="1301494">
                  <a:extLst>
                    <a:ext uri="{9D8B030D-6E8A-4147-A177-3AD203B41FA5}">
                      <a16:colId xmlns:a16="http://schemas.microsoft.com/office/drawing/2014/main" val="167598699"/>
                    </a:ext>
                  </a:extLst>
                </a:gridCol>
                <a:gridCol w="1301494">
                  <a:extLst>
                    <a:ext uri="{9D8B030D-6E8A-4147-A177-3AD203B41FA5}">
                      <a16:colId xmlns:a16="http://schemas.microsoft.com/office/drawing/2014/main" val="2062255511"/>
                    </a:ext>
                  </a:extLst>
                </a:gridCol>
              </a:tblGrid>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solidFill>
                          <a:schemeClr val="tx1"/>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chemeClr val="tx1"/>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rgbClr val="C0000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chemeClr val="tx1"/>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6850330"/>
                  </a:ext>
                </a:extLst>
              </a:tr>
            </a:tbl>
          </a:graphicData>
        </a:graphic>
      </p:graphicFrame>
      <p:graphicFrame>
        <p:nvGraphicFramePr>
          <p:cNvPr id="24" name="hàng 3">
            <a:extLst>
              <a:ext uri="{FF2B5EF4-FFF2-40B4-BE49-F238E27FC236}">
                <a16:creationId xmlns:a16="http://schemas.microsoft.com/office/drawing/2014/main" id="{9345825C-FB3D-C948-815C-E6EF641C3B7A}"/>
              </a:ext>
            </a:extLst>
          </p:cNvPr>
          <p:cNvGraphicFramePr>
            <a:graphicFrameLocks noGrp="1"/>
          </p:cNvGraphicFramePr>
          <p:nvPr>
            <p:extLst>
              <p:ext uri="{D42A27DB-BD31-4B8C-83A1-F6EECF244321}">
                <p14:modId xmlns:p14="http://schemas.microsoft.com/office/powerpoint/2010/main" val="2264450013"/>
              </p:ext>
            </p:extLst>
          </p:nvPr>
        </p:nvGraphicFramePr>
        <p:xfrm>
          <a:off x="2988544" y="1993207"/>
          <a:ext cx="11713446" cy="900100"/>
        </p:xfrm>
        <a:graphic>
          <a:graphicData uri="http://schemas.openxmlformats.org/drawingml/2006/table">
            <a:tbl>
              <a:tblPr firstRow="1" bandRow="1">
                <a:tableStyleId>{5C22544A-7EE6-4342-B048-85BDC9FD1C3A}</a:tableStyleId>
              </a:tblPr>
              <a:tblGrid>
                <a:gridCol w="1301494">
                  <a:extLst>
                    <a:ext uri="{9D8B030D-6E8A-4147-A177-3AD203B41FA5}">
                      <a16:colId xmlns:a16="http://schemas.microsoft.com/office/drawing/2014/main" val="761246532"/>
                    </a:ext>
                  </a:extLst>
                </a:gridCol>
                <a:gridCol w="1301494">
                  <a:extLst>
                    <a:ext uri="{9D8B030D-6E8A-4147-A177-3AD203B41FA5}">
                      <a16:colId xmlns:a16="http://schemas.microsoft.com/office/drawing/2014/main" val="1111010937"/>
                    </a:ext>
                  </a:extLst>
                </a:gridCol>
                <a:gridCol w="1301494">
                  <a:extLst>
                    <a:ext uri="{9D8B030D-6E8A-4147-A177-3AD203B41FA5}">
                      <a16:colId xmlns:a16="http://schemas.microsoft.com/office/drawing/2014/main" val="2544359449"/>
                    </a:ext>
                  </a:extLst>
                </a:gridCol>
                <a:gridCol w="1301494">
                  <a:extLst>
                    <a:ext uri="{9D8B030D-6E8A-4147-A177-3AD203B41FA5}">
                      <a16:colId xmlns:a16="http://schemas.microsoft.com/office/drawing/2014/main" val="281486273"/>
                    </a:ext>
                  </a:extLst>
                </a:gridCol>
                <a:gridCol w="1301494">
                  <a:extLst>
                    <a:ext uri="{9D8B030D-6E8A-4147-A177-3AD203B41FA5}">
                      <a16:colId xmlns:a16="http://schemas.microsoft.com/office/drawing/2014/main" val="4024760437"/>
                    </a:ext>
                  </a:extLst>
                </a:gridCol>
                <a:gridCol w="1301494">
                  <a:extLst>
                    <a:ext uri="{9D8B030D-6E8A-4147-A177-3AD203B41FA5}">
                      <a16:colId xmlns:a16="http://schemas.microsoft.com/office/drawing/2014/main" val="2903804568"/>
                    </a:ext>
                  </a:extLst>
                </a:gridCol>
                <a:gridCol w="1301494">
                  <a:extLst>
                    <a:ext uri="{9D8B030D-6E8A-4147-A177-3AD203B41FA5}">
                      <a16:colId xmlns:a16="http://schemas.microsoft.com/office/drawing/2014/main" val="2859946514"/>
                    </a:ext>
                  </a:extLst>
                </a:gridCol>
                <a:gridCol w="1301494">
                  <a:extLst>
                    <a:ext uri="{9D8B030D-6E8A-4147-A177-3AD203B41FA5}">
                      <a16:colId xmlns:a16="http://schemas.microsoft.com/office/drawing/2014/main" val="167598699"/>
                    </a:ext>
                  </a:extLst>
                </a:gridCol>
                <a:gridCol w="1301494">
                  <a:extLst>
                    <a:ext uri="{9D8B030D-6E8A-4147-A177-3AD203B41FA5}">
                      <a16:colId xmlns:a16="http://schemas.microsoft.com/office/drawing/2014/main" val="2062255511"/>
                    </a:ext>
                  </a:extLst>
                </a:gridCol>
              </a:tblGrid>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rgbClr val="C0000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0902051"/>
                  </a:ext>
                </a:extLst>
              </a:tr>
            </a:tbl>
          </a:graphicData>
        </a:graphic>
      </p:graphicFrame>
      <p:graphicFrame>
        <p:nvGraphicFramePr>
          <p:cNvPr id="25" name="hàng 2">
            <a:extLst>
              <a:ext uri="{FF2B5EF4-FFF2-40B4-BE49-F238E27FC236}">
                <a16:creationId xmlns:a16="http://schemas.microsoft.com/office/drawing/2014/main" id="{760AF7B8-2713-3D4B-9F22-43C76C8FA2D5}"/>
              </a:ext>
            </a:extLst>
          </p:cNvPr>
          <p:cNvGraphicFramePr>
            <a:graphicFrameLocks noGrp="1"/>
          </p:cNvGraphicFramePr>
          <p:nvPr>
            <p:extLst>
              <p:ext uri="{D42A27DB-BD31-4B8C-83A1-F6EECF244321}">
                <p14:modId xmlns:p14="http://schemas.microsoft.com/office/powerpoint/2010/main" val="1427809308"/>
              </p:ext>
            </p:extLst>
          </p:nvPr>
        </p:nvGraphicFramePr>
        <p:xfrm>
          <a:off x="2988544" y="1097299"/>
          <a:ext cx="11713446" cy="900100"/>
        </p:xfrm>
        <a:graphic>
          <a:graphicData uri="http://schemas.openxmlformats.org/drawingml/2006/table">
            <a:tbl>
              <a:tblPr firstRow="1" bandRow="1">
                <a:tableStyleId>{5C22544A-7EE6-4342-B048-85BDC9FD1C3A}</a:tableStyleId>
              </a:tblPr>
              <a:tblGrid>
                <a:gridCol w="1301494">
                  <a:extLst>
                    <a:ext uri="{9D8B030D-6E8A-4147-A177-3AD203B41FA5}">
                      <a16:colId xmlns:a16="http://schemas.microsoft.com/office/drawing/2014/main" val="761246532"/>
                    </a:ext>
                  </a:extLst>
                </a:gridCol>
                <a:gridCol w="1301494">
                  <a:extLst>
                    <a:ext uri="{9D8B030D-6E8A-4147-A177-3AD203B41FA5}">
                      <a16:colId xmlns:a16="http://schemas.microsoft.com/office/drawing/2014/main" val="1111010937"/>
                    </a:ext>
                  </a:extLst>
                </a:gridCol>
                <a:gridCol w="1301494">
                  <a:extLst>
                    <a:ext uri="{9D8B030D-6E8A-4147-A177-3AD203B41FA5}">
                      <a16:colId xmlns:a16="http://schemas.microsoft.com/office/drawing/2014/main" val="2544359449"/>
                    </a:ext>
                  </a:extLst>
                </a:gridCol>
                <a:gridCol w="1301494">
                  <a:extLst>
                    <a:ext uri="{9D8B030D-6E8A-4147-A177-3AD203B41FA5}">
                      <a16:colId xmlns:a16="http://schemas.microsoft.com/office/drawing/2014/main" val="281486273"/>
                    </a:ext>
                  </a:extLst>
                </a:gridCol>
                <a:gridCol w="1301494">
                  <a:extLst>
                    <a:ext uri="{9D8B030D-6E8A-4147-A177-3AD203B41FA5}">
                      <a16:colId xmlns:a16="http://schemas.microsoft.com/office/drawing/2014/main" val="4024760437"/>
                    </a:ext>
                  </a:extLst>
                </a:gridCol>
                <a:gridCol w="1301494">
                  <a:extLst>
                    <a:ext uri="{9D8B030D-6E8A-4147-A177-3AD203B41FA5}">
                      <a16:colId xmlns:a16="http://schemas.microsoft.com/office/drawing/2014/main" val="2903804568"/>
                    </a:ext>
                  </a:extLst>
                </a:gridCol>
                <a:gridCol w="1301494">
                  <a:extLst>
                    <a:ext uri="{9D8B030D-6E8A-4147-A177-3AD203B41FA5}">
                      <a16:colId xmlns:a16="http://schemas.microsoft.com/office/drawing/2014/main" val="2859946514"/>
                    </a:ext>
                  </a:extLst>
                </a:gridCol>
                <a:gridCol w="1301494">
                  <a:extLst>
                    <a:ext uri="{9D8B030D-6E8A-4147-A177-3AD203B41FA5}">
                      <a16:colId xmlns:a16="http://schemas.microsoft.com/office/drawing/2014/main" val="167598699"/>
                    </a:ext>
                  </a:extLst>
                </a:gridCol>
                <a:gridCol w="1301494">
                  <a:extLst>
                    <a:ext uri="{9D8B030D-6E8A-4147-A177-3AD203B41FA5}">
                      <a16:colId xmlns:a16="http://schemas.microsoft.com/office/drawing/2014/main" val="2062255511"/>
                    </a:ext>
                  </a:extLst>
                </a:gridCol>
              </a:tblGrid>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rgbClr val="C0000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3255190"/>
                  </a:ext>
                </a:extLst>
              </a:tr>
            </a:tbl>
          </a:graphicData>
        </a:graphic>
      </p:graphicFrame>
      <p:graphicFrame>
        <p:nvGraphicFramePr>
          <p:cNvPr id="26" name="hàng 8">
            <a:extLst>
              <a:ext uri="{FF2B5EF4-FFF2-40B4-BE49-F238E27FC236}">
                <a16:creationId xmlns:a16="http://schemas.microsoft.com/office/drawing/2014/main" id="{2A7FE804-31BE-5D4E-B12E-16715C6DED8D}"/>
              </a:ext>
            </a:extLst>
          </p:cNvPr>
          <p:cNvGraphicFramePr>
            <a:graphicFrameLocks noGrp="1"/>
          </p:cNvGraphicFramePr>
          <p:nvPr>
            <p:extLst>
              <p:ext uri="{D42A27DB-BD31-4B8C-83A1-F6EECF244321}">
                <p14:modId xmlns:p14="http://schemas.microsoft.com/office/powerpoint/2010/main" val="4167964526"/>
              </p:ext>
            </p:extLst>
          </p:nvPr>
        </p:nvGraphicFramePr>
        <p:xfrm>
          <a:off x="2988537" y="6494313"/>
          <a:ext cx="11713446" cy="900100"/>
        </p:xfrm>
        <a:graphic>
          <a:graphicData uri="http://schemas.openxmlformats.org/drawingml/2006/table">
            <a:tbl>
              <a:tblPr firstRow="1" bandRow="1">
                <a:tableStyleId>{5C22544A-7EE6-4342-B048-85BDC9FD1C3A}</a:tableStyleId>
              </a:tblPr>
              <a:tblGrid>
                <a:gridCol w="1301494">
                  <a:extLst>
                    <a:ext uri="{9D8B030D-6E8A-4147-A177-3AD203B41FA5}">
                      <a16:colId xmlns:a16="http://schemas.microsoft.com/office/drawing/2014/main" val="761246532"/>
                    </a:ext>
                  </a:extLst>
                </a:gridCol>
                <a:gridCol w="1301494">
                  <a:extLst>
                    <a:ext uri="{9D8B030D-6E8A-4147-A177-3AD203B41FA5}">
                      <a16:colId xmlns:a16="http://schemas.microsoft.com/office/drawing/2014/main" val="1111010937"/>
                    </a:ext>
                  </a:extLst>
                </a:gridCol>
                <a:gridCol w="1301494">
                  <a:extLst>
                    <a:ext uri="{9D8B030D-6E8A-4147-A177-3AD203B41FA5}">
                      <a16:colId xmlns:a16="http://schemas.microsoft.com/office/drawing/2014/main" val="2544359449"/>
                    </a:ext>
                  </a:extLst>
                </a:gridCol>
                <a:gridCol w="1301494">
                  <a:extLst>
                    <a:ext uri="{9D8B030D-6E8A-4147-A177-3AD203B41FA5}">
                      <a16:colId xmlns:a16="http://schemas.microsoft.com/office/drawing/2014/main" val="281486273"/>
                    </a:ext>
                  </a:extLst>
                </a:gridCol>
                <a:gridCol w="1301494">
                  <a:extLst>
                    <a:ext uri="{9D8B030D-6E8A-4147-A177-3AD203B41FA5}">
                      <a16:colId xmlns:a16="http://schemas.microsoft.com/office/drawing/2014/main" val="4024760437"/>
                    </a:ext>
                  </a:extLst>
                </a:gridCol>
                <a:gridCol w="1301494">
                  <a:extLst>
                    <a:ext uri="{9D8B030D-6E8A-4147-A177-3AD203B41FA5}">
                      <a16:colId xmlns:a16="http://schemas.microsoft.com/office/drawing/2014/main" val="2903804568"/>
                    </a:ext>
                  </a:extLst>
                </a:gridCol>
                <a:gridCol w="1301494">
                  <a:extLst>
                    <a:ext uri="{9D8B030D-6E8A-4147-A177-3AD203B41FA5}">
                      <a16:colId xmlns:a16="http://schemas.microsoft.com/office/drawing/2014/main" val="2859946514"/>
                    </a:ext>
                  </a:extLst>
                </a:gridCol>
                <a:gridCol w="1301494">
                  <a:extLst>
                    <a:ext uri="{9D8B030D-6E8A-4147-A177-3AD203B41FA5}">
                      <a16:colId xmlns:a16="http://schemas.microsoft.com/office/drawing/2014/main" val="167598699"/>
                    </a:ext>
                  </a:extLst>
                </a:gridCol>
                <a:gridCol w="1301494">
                  <a:extLst>
                    <a:ext uri="{9D8B030D-6E8A-4147-A177-3AD203B41FA5}">
                      <a16:colId xmlns:a16="http://schemas.microsoft.com/office/drawing/2014/main" val="2062255511"/>
                    </a:ext>
                  </a:extLst>
                </a:gridCol>
              </a:tblGrid>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rgbClr val="C0000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46899"/>
                  </a:ext>
                </a:extLst>
              </a:tr>
            </a:tbl>
          </a:graphicData>
        </a:graphic>
      </p:graphicFrame>
      <p:graphicFrame>
        <p:nvGraphicFramePr>
          <p:cNvPr id="27" name="hàng 4">
            <a:extLst>
              <a:ext uri="{FF2B5EF4-FFF2-40B4-BE49-F238E27FC236}">
                <a16:creationId xmlns:a16="http://schemas.microsoft.com/office/drawing/2014/main" id="{63640D4B-B546-DF4B-926D-7EE87DFDD138}"/>
              </a:ext>
            </a:extLst>
          </p:cNvPr>
          <p:cNvGraphicFramePr>
            <a:graphicFrameLocks noGrp="1"/>
          </p:cNvGraphicFramePr>
          <p:nvPr>
            <p:extLst>
              <p:ext uri="{D42A27DB-BD31-4B8C-83A1-F6EECF244321}">
                <p14:modId xmlns:p14="http://schemas.microsoft.com/office/powerpoint/2010/main" val="711371786"/>
              </p:ext>
            </p:extLst>
          </p:nvPr>
        </p:nvGraphicFramePr>
        <p:xfrm>
          <a:off x="2988544" y="2898105"/>
          <a:ext cx="11713446" cy="900100"/>
        </p:xfrm>
        <a:graphic>
          <a:graphicData uri="http://schemas.openxmlformats.org/drawingml/2006/table">
            <a:tbl>
              <a:tblPr firstRow="1" bandRow="1">
                <a:tableStyleId>{5C22544A-7EE6-4342-B048-85BDC9FD1C3A}</a:tableStyleId>
              </a:tblPr>
              <a:tblGrid>
                <a:gridCol w="1301494">
                  <a:extLst>
                    <a:ext uri="{9D8B030D-6E8A-4147-A177-3AD203B41FA5}">
                      <a16:colId xmlns:a16="http://schemas.microsoft.com/office/drawing/2014/main" val="761246532"/>
                    </a:ext>
                  </a:extLst>
                </a:gridCol>
                <a:gridCol w="1301494">
                  <a:extLst>
                    <a:ext uri="{9D8B030D-6E8A-4147-A177-3AD203B41FA5}">
                      <a16:colId xmlns:a16="http://schemas.microsoft.com/office/drawing/2014/main" val="1111010937"/>
                    </a:ext>
                  </a:extLst>
                </a:gridCol>
                <a:gridCol w="1301494">
                  <a:extLst>
                    <a:ext uri="{9D8B030D-6E8A-4147-A177-3AD203B41FA5}">
                      <a16:colId xmlns:a16="http://schemas.microsoft.com/office/drawing/2014/main" val="2544359449"/>
                    </a:ext>
                  </a:extLst>
                </a:gridCol>
                <a:gridCol w="1301494">
                  <a:extLst>
                    <a:ext uri="{9D8B030D-6E8A-4147-A177-3AD203B41FA5}">
                      <a16:colId xmlns:a16="http://schemas.microsoft.com/office/drawing/2014/main" val="281486273"/>
                    </a:ext>
                  </a:extLst>
                </a:gridCol>
                <a:gridCol w="1301494">
                  <a:extLst>
                    <a:ext uri="{9D8B030D-6E8A-4147-A177-3AD203B41FA5}">
                      <a16:colId xmlns:a16="http://schemas.microsoft.com/office/drawing/2014/main" val="4024760437"/>
                    </a:ext>
                  </a:extLst>
                </a:gridCol>
                <a:gridCol w="1301494">
                  <a:extLst>
                    <a:ext uri="{9D8B030D-6E8A-4147-A177-3AD203B41FA5}">
                      <a16:colId xmlns:a16="http://schemas.microsoft.com/office/drawing/2014/main" val="2903804568"/>
                    </a:ext>
                  </a:extLst>
                </a:gridCol>
                <a:gridCol w="1301494">
                  <a:extLst>
                    <a:ext uri="{9D8B030D-6E8A-4147-A177-3AD203B41FA5}">
                      <a16:colId xmlns:a16="http://schemas.microsoft.com/office/drawing/2014/main" val="2859946514"/>
                    </a:ext>
                  </a:extLst>
                </a:gridCol>
                <a:gridCol w="1301494">
                  <a:extLst>
                    <a:ext uri="{9D8B030D-6E8A-4147-A177-3AD203B41FA5}">
                      <a16:colId xmlns:a16="http://schemas.microsoft.com/office/drawing/2014/main" val="167598699"/>
                    </a:ext>
                  </a:extLst>
                </a:gridCol>
                <a:gridCol w="1301494">
                  <a:extLst>
                    <a:ext uri="{9D8B030D-6E8A-4147-A177-3AD203B41FA5}">
                      <a16:colId xmlns:a16="http://schemas.microsoft.com/office/drawing/2014/main" val="2062255511"/>
                    </a:ext>
                  </a:extLst>
                </a:gridCol>
              </a:tblGrid>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rgbClr val="C0000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extLst>
                  <a:ext uri="{0D108BD9-81ED-4DB2-BD59-A6C34878D82A}">
                    <a16:rowId xmlns:a16="http://schemas.microsoft.com/office/drawing/2014/main" val="3410028491"/>
                  </a:ext>
                </a:extLst>
              </a:tr>
            </a:tbl>
          </a:graphicData>
        </a:graphic>
      </p:graphicFrame>
      <p:graphicFrame>
        <p:nvGraphicFramePr>
          <p:cNvPr id="28" name="hàng 5">
            <a:extLst>
              <a:ext uri="{FF2B5EF4-FFF2-40B4-BE49-F238E27FC236}">
                <a16:creationId xmlns:a16="http://schemas.microsoft.com/office/drawing/2014/main" id="{DE7063C7-4928-E046-B8D0-CF66D968926D}"/>
              </a:ext>
            </a:extLst>
          </p:cNvPr>
          <p:cNvGraphicFramePr>
            <a:graphicFrameLocks noGrp="1"/>
          </p:cNvGraphicFramePr>
          <p:nvPr>
            <p:extLst>
              <p:ext uri="{D42A27DB-BD31-4B8C-83A1-F6EECF244321}">
                <p14:modId xmlns:p14="http://schemas.microsoft.com/office/powerpoint/2010/main" val="1515837831"/>
              </p:ext>
            </p:extLst>
          </p:nvPr>
        </p:nvGraphicFramePr>
        <p:xfrm>
          <a:off x="2988544" y="3798205"/>
          <a:ext cx="11713446" cy="900100"/>
        </p:xfrm>
        <a:graphic>
          <a:graphicData uri="http://schemas.openxmlformats.org/drawingml/2006/table">
            <a:tbl>
              <a:tblPr firstRow="1" bandRow="1">
                <a:tableStyleId>{5C22544A-7EE6-4342-B048-85BDC9FD1C3A}</a:tableStyleId>
              </a:tblPr>
              <a:tblGrid>
                <a:gridCol w="1301494">
                  <a:extLst>
                    <a:ext uri="{9D8B030D-6E8A-4147-A177-3AD203B41FA5}">
                      <a16:colId xmlns:a16="http://schemas.microsoft.com/office/drawing/2014/main" val="761246532"/>
                    </a:ext>
                  </a:extLst>
                </a:gridCol>
                <a:gridCol w="1301494">
                  <a:extLst>
                    <a:ext uri="{9D8B030D-6E8A-4147-A177-3AD203B41FA5}">
                      <a16:colId xmlns:a16="http://schemas.microsoft.com/office/drawing/2014/main" val="1111010937"/>
                    </a:ext>
                  </a:extLst>
                </a:gridCol>
                <a:gridCol w="1301494">
                  <a:extLst>
                    <a:ext uri="{9D8B030D-6E8A-4147-A177-3AD203B41FA5}">
                      <a16:colId xmlns:a16="http://schemas.microsoft.com/office/drawing/2014/main" val="2544359449"/>
                    </a:ext>
                  </a:extLst>
                </a:gridCol>
                <a:gridCol w="1301494">
                  <a:extLst>
                    <a:ext uri="{9D8B030D-6E8A-4147-A177-3AD203B41FA5}">
                      <a16:colId xmlns:a16="http://schemas.microsoft.com/office/drawing/2014/main" val="281486273"/>
                    </a:ext>
                  </a:extLst>
                </a:gridCol>
                <a:gridCol w="1301494">
                  <a:extLst>
                    <a:ext uri="{9D8B030D-6E8A-4147-A177-3AD203B41FA5}">
                      <a16:colId xmlns:a16="http://schemas.microsoft.com/office/drawing/2014/main" val="4024760437"/>
                    </a:ext>
                  </a:extLst>
                </a:gridCol>
                <a:gridCol w="1301494">
                  <a:extLst>
                    <a:ext uri="{9D8B030D-6E8A-4147-A177-3AD203B41FA5}">
                      <a16:colId xmlns:a16="http://schemas.microsoft.com/office/drawing/2014/main" val="2903804568"/>
                    </a:ext>
                  </a:extLst>
                </a:gridCol>
                <a:gridCol w="1301494">
                  <a:extLst>
                    <a:ext uri="{9D8B030D-6E8A-4147-A177-3AD203B41FA5}">
                      <a16:colId xmlns:a16="http://schemas.microsoft.com/office/drawing/2014/main" val="2859946514"/>
                    </a:ext>
                  </a:extLst>
                </a:gridCol>
                <a:gridCol w="1301494">
                  <a:extLst>
                    <a:ext uri="{9D8B030D-6E8A-4147-A177-3AD203B41FA5}">
                      <a16:colId xmlns:a16="http://schemas.microsoft.com/office/drawing/2014/main" val="167598699"/>
                    </a:ext>
                  </a:extLst>
                </a:gridCol>
                <a:gridCol w="1301494">
                  <a:extLst>
                    <a:ext uri="{9D8B030D-6E8A-4147-A177-3AD203B41FA5}">
                      <a16:colId xmlns:a16="http://schemas.microsoft.com/office/drawing/2014/main" val="2062255511"/>
                    </a:ext>
                  </a:extLst>
                </a:gridCol>
              </a:tblGrid>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rgbClr val="C0000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extLst>
                  <a:ext uri="{0D108BD9-81ED-4DB2-BD59-A6C34878D82A}">
                    <a16:rowId xmlns:a16="http://schemas.microsoft.com/office/drawing/2014/main" val="295018415"/>
                  </a:ext>
                </a:extLst>
              </a:tr>
            </a:tbl>
          </a:graphicData>
        </a:graphic>
      </p:graphicFrame>
      <p:graphicFrame>
        <p:nvGraphicFramePr>
          <p:cNvPr id="29" name="hàng 6">
            <a:extLst>
              <a:ext uri="{FF2B5EF4-FFF2-40B4-BE49-F238E27FC236}">
                <a16:creationId xmlns:a16="http://schemas.microsoft.com/office/drawing/2014/main" id="{E3F934F6-375F-BD48-B001-8B68A4BACBAE}"/>
              </a:ext>
            </a:extLst>
          </p:cNvPr>
          <p:cNvGraphicFramePr>
            <a:graphicFrameLocks noGrp="1"/>
          </p:cNvGraphicFramePr>
          <p:nvPr>
            <p:extLst>
              <p:ext uri="{D42A27DB-BD31-4B8C-83A1-F6EECF244321}">
                <p14:modId xmlns:p14="http://schemas.microsoft.com/office/powerpoint/2010/main" val="369756501"/>
              </p:ext>
            </p:extLst>
          </p:nvPr>
        </p:nvGraphicFramePr>
        <p:xfrm>
          <a:off x="2988544" y="4698305"/>
          <a:ext cx="11713446" cy="900100"/>
        </p:xfrm>
        <a:graphic>
          <a:graphicData uri="http://schemas.openxmlformats.org/drawingml/2006/table">
            <a:tbl>
              <a:tblPr firstRow="1" bandRow="1">
                <a:tableStyleId>{5C22544A-7EE6-4342-B048-85BDC9FD1C3A}</a:tableStyleId>
              </a:tblPr>
              <a:tblGrid>
                <a:gridCol w="1301494">
                  <a:extLst>
                    <a:ext uri="{9D8B030D-6E8A-4147-A177-3AD203B41FA5}">
                      <a16:colId xmlns:a16="http://schemas.microsoft.com/office/drawing/2014/main" val="761246532"/>
                    </a:ext>
                  </a:extLst>
                </a:gridCol>
                <a:gridCol w="1301494">
                  <a:extLst>
                    <a:ext uri="{9D8B030D-6E8A-4147-A177-3AD203B41FA5}">
                      <a16:colId xmlns:a16="http://schemas.microsoft.com/office/drawing/2014/main" val="1111010937"/>
                    </a:ext>
                  </a:extLst>
                </a:gridCol>
                <a:gridCol w="1301494">
                  <a:extLst>
                    <a:ext uri="{9D8B030D-6E8A-4147-A177-3AD203B41FA5}">
                      <a16:colId xmlns:a16="http://schemas.microsoft.com/office/drawing/2014/main" val="2544359449"/>
                    </a:ext>
                  </a:extLst>
                </a:gridCol>
                <a:gridCol w="1301494">
                  <a:extLst>
                    <a:ext uri="{9D8B030D-6E8A-4147-A177-3AD203B41FA5}">
                      <a16:colId xmlns:a16="http://schemas.microsoft.com/office/drawing/2014/main" val="281486273"/>
                    </a:ext>
                  </a:extLst>
                </a:gridCol>
                <a:gridCol w="1301494">
                  <a:extLst>
                    <a:ext uri="{9D8B030D-6E8A-4147-A177-3AD203B41FA5}">
                      <a16:colId xmlns:a16="http://schemas.microsoft.com/office/drawing/2014/main" val="4024760437"/>
                    </a:ext>
                  </a:extLst>
                </a:gridCol>
                <a:gridCol w="1301494">
                  <a:extLst>
                    <a:ext uri="{9D8B030D-6E8A-4147-A177-3AD203B41FA5}">
                      <a16:colId xmlns:a16="http://schemas.microsoft.com/office/drawing/2014/main" val="2903804568"/>
                    </a:ext>
                  </a:extLst>
                </a:gridCol>
                <a:gridCol w="1301494">
                  <a:extLst>
                    <a:ext uri="{9D8B030D-6E8A-4147-A177-3AD203B41FA5}">
                      <a16:colId xmlns:a16="http://schemas.microsoft.com/office/drawing/2014/main" val="2859946514"/>
                    </a:ext>
                  </a:extLst>
                </a:gridCol>
                <a:gridCol w="1301494">
                  <a:extLst>
                    <a:ext uri="{9D8B030D-6E8A-4147-A177-3AD203B41FA5}">
                      <a16:colId xmlns:a16="http://schemas.microsoft.com/office/drawing/2014/main" val="167598699"/>
                    </a:ext>
                  </a:extLst>
                </a:gridCol>
                <a:gridCol w="1301494">
                  <a:extLst>
                    <a:ext uri="{9D8B030D-6E8A-4147-A177-3AD203B41FA5}">
                      <a16:colId xmlns:a16="http://schemas.microsoft.com/office/drawing/2014/main" val="2062255511"/>
                    </a:ext>
                  </a:extLst>
                </a:gridCol>
              </a:tblGrid>
              <a:tr h="900100">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rgbClr val="C0000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1549732"/>
                  </a:ext>
                </a:extLst>
              </a:tr>
            </a:tbl>
          </a:graphicData>
        </a:graphic>
      </p:graphicFrame>
      <p:graphicFrame>
        <p:nvGraphicFramePr>
          <p:cNvPr id="30" name="hàng 7">
            <a:extLst>
              <a:ext uri="{FF2B5EF4-FFF2-40B4-BE49-F238E27FC236}">
                <a16:creationId xmlns:a16="http://schemas.microsoft.com/office/drawing/2014/main" id="{C7DB1D22-6F99-394E-B4A4-07B0800458EF}"/>
              </a:ext>
            </a:extLst>
          </p:cNvPr>
          <p:cNvGraphicFramePr>
            <a:graphicFrameLocks noGrp="1"/>
          </p:cNvGraphicFramePr>
          <p:nvPr>
            <p:extLst>
              <p:ext uri="{D42A27DB-BD31-4B8C-83A1-F6EECF244321}">
                <p14:modId xmlns:p14="http://schemas.microsoft.com/office/powerpoint/2010/main" val="3839881708"/>
              </p:ext>
            </p:extLst>
          </p:nvPr>
        </p:nvGraphicFramePr>
        <p:xfrm>
          <a:off x="2988537" y="5598405"/>
          <a:ext cx="11713446" cy="900100"/>
        </p:xfrm>
        <a:graphic>
          <a:graphicData uri="http://schemas.openxmlformats.org/drawingml/2006/table">
            <a:tbl>
              <a:tblPr firstRow="1" bandRow="1">
                <a:tableStyleId>{5C22544A-7EE6-4342-B048-85BDC9FD1C3A}</a:tableStyleId>
              </a:tblPr>
              <a:tblGrid>
                <a:gridCol w="1301494">
                  <a:extLst>
                    <a:ext uri="{9D8B030D-6E8A-4147-A177-3AD203B41FA5}">
                      <a16:colId xmlns:a16="http://schemas.microsoft.com/office/drawing/2014/main" val="761246532"/>
                    </a:ext>
                  </a:extLst>
                </a:gridCol>
                <a:gridCol w="1301494">
                  <a:extLst>
                    <a:ext uri="{9D8B030D-6E8A-4147-A177-3AD203B41FA5}">
                      <a16:colId xmlns:a16="http://schemas.microsoft.com/office/drawing/2014/main" val="1111010937"/>
                    </a:ext>
                  </a:extLst>
                </a:gridCol>
                <a:gridCol w="1301494">
                  <a:extLst>
                    <a:ext uri="{9D8B030D-6E8A-4147-A177-3AD203B41FA5}">
                      <a16:colId xmlns:a16="http://schemas.microsoft.com/office/drawing/2014/main" val="2544359449"/>
                    </a:ext>
                  </a:extLst>
                </a:gridCol>
                <a:gridCol w="1301494">
                  <a:extLst>
                    <a:ext uri="{9D8B030D-6E8A-4147-A177-3AD203B41FA5}">
                      <a16:colId xmlns:a16="http://schemas.microsoft.com/office/drawing/2014/main" val="281486273"/>
                    </a:ext>
                  </a:extLst>
                </a:gridCol>
                <a:gridCol w="1301494">
                  <a:extLst>
                    <a:ext uri="{9D8B030D-6E8A-4147-A177-3AD203B41FA5}">
                      <a16:colId xmlns:a16="http://schemas.microsoft.com/office/drawing/2014/main" val="4024760437"/>
                    </a:ext>
                  </a:extLst>
                </a:gridCol>
                <a:gridCol w="1301494">
                  <a:extLst>
                    <a:ext uri="{9D8B030D-6E8A-4147-A177-3AD203B41FA5}">
                      <a16:colId xmlns:a16="http://schemas.microsoft.com/office/drawing/2014/main" val="2903804568"/>
                    </a:ext>
                  </a:extLst>
                </a:gridCol>
                <a:gridCol w="1301494">
                  <a:extLst>
                    <a:ext uri="{9D8B030D-6E8A-4147-A177-3AD203B41FA5}">
                      <a16:colId xmlns:a16="http://schemas.microsoft.com/office/drawing/2014/main" val="2859946514"/>
                    </a:ext>
                  </a:extLst>
                </a:gridCol>
                <a:gridCol w="1301494">
                  <a:extLst>
                    <a:ext uri="{9D8B030D-6E8A-4147-A177-3AD203B41FA5}">
                      <a16:colId xmlns:a16="http://schemas.microsoft.com/office/drawing/2014/main" val="167598699"/>
                    </a:ext>
                  </a:extLst>
                </a:gridCol>
                <a:gridCol w="1301494">
                  <a:extLst>
                    <a:ext uri="{9D8B030D-6E8A-4147-A177-3AD203B41FA5}">
                      <a16:colId xmlns:a16="http://schemas.microsoft.com/office/drawing/2014/main" val="2062255511"/>
                    </a:ext>
                  </a:extLst>
                </a:gridCol>
              </a:tblGrid>
              <a:tr h="900100">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solidFill>
                          <a:srgbClr val="C00000"/>
                        </a:solidFill>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tc>
                  <a:txBody>
                    <a:bodyPr/>
                    <a:lstStyle/>
                    <a:p>
                      <a:pPr algn="ctr"/>
                      <a:endParaRPr lang="en-VN" sz="4500" b="1" dirty="0">
                        <a:latin typeface="Times New Roman" panose="02020603050405020304" pitchFamily="18" charset="0"/>
                        <a:cs typeface="Times New Roman" panose="02020603050405020304" pitchFamily="18" charset="0"/>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FD78"/>
                    </a:solidFill>
                  </a:tcPr>
                </a:tc>
                <a:extLst>
                  <a:ext uri="{0D108BD9-81ED-4DB2-BD59-A6C34878D82A}">
                    <a16:rowId xmlns:a16="http://schemas.microsoft.com/office/drawing/2014/main" val="3807125431"/>
                  </a:ext>
                </a:extLst>
              </a:tr>
            </a:tbl>
          </a:graphicData>
        </a:graphic>
      </p:graphicFrame>
      <p:pic>
        <p:nvPicPr>
          <p:cNvPr id="32" name="图片 46085" descr="1-46">
            <a:extLst>
              <a:ext uri="{FF2B5EF4-FFF2-40B4-BE49-F238E27FC236}">
                <a16:creationId xmlns:a16="http://schemas.microsoft.com/office/drawing/2014/main" id="{B84E08DE-5E29-6D4E-AE85-C450DD9E5AC8}"/>
              </a:ext>
            </a:extLst>
          </p:cNvPr>
          <p:cNvPicPr>
            <a:picLocks noChangeAspect="1"/>
          </p:cNvPicPr>
          <p:nvPr/>
        </p:nvPicPr>
        <p:blipFill>
          <a:blip r:embed="rId3"/>
          <a:stretch>
            <a:fillRect/>
          </a:stretch>
        </p:blipFill>
        <p:spPr>
          <a:xfrm>
            <a:off x="12781632" y="-151257"/>
            <a:ext cx="4419600" cy="3657600"/>
          </a:xfrm>
          <a:prstGeom prst="rect">
            <a:avLst/>
          </a:prstGeom>
          <a:noFill/>
          <a:ln w="9525">
            <a:noFill/>
          </a:ln>
        </p:spPr>
      </p:pic>
      <p:pic>
        <p:nvPicPr>
          <p:cNvPr id="33" name="图片 6153" descr="封面4">
            <a:extLst>
              <a:ext uri="{FF2B5EF4-FFF2-40B4-BE49-F238E27FC236}">
                <a16:creationId xmlns:a16="http://schemas.microsoft.com/office/drawing/2014/main" id="{BBD65776-8B44-E146-BCD2-9D863DA0FF18}"/>
              </a:ext>
            </a:extLst>
          </p:cNvPr>
          <p:cNvPicPr>
            <a:picLocks noChangeAspect="1"/>
          </p:cNvPicPr>
          <p:nvPr/>
        </p:nvPicPr>
        <p:blipFill>
          <a:blip r:embed="rId4"/>
          <a:stretch>
            <a:fillRect/>
          </a:stretch>
        </p:blipFill>
        <p:spPr>
          <a:xfrm>
            <a:off x="0" y="8825784"/>
            <a:ext cx="1734370" cy="1151072"/>
          </a:xfrm>
          <a:prstGeom prst="rect">
            <a:avLst/>
          </a:prstGeom>
          <a:noFill/>
          <a:ln w="9525">
            <a:noFill/>
          </a:ln>
        </p:spPr>
      </p:pic>
    </p:spTree>
    <p:extLst>
      <p:ext uri="{BB962C8B-B14F-4D97-AF65-F5344CB8AC3E}">
        <p14:creationId xmlns:p14="http://schemas.microsoft.com/office/powerpoint/2010/main" val="2559096841"/>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outVertical)">
                                      <p:cBhvr>
                                        <p:cTn id="7" dur="500"/>
                                        <p:tgtEl>
                                          <p:spTgt spid="3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ppt_w</p:attrName>
                                        </p:attrNameLst>
                                      </p:cBhvr>
                                      <p:tavLst>
                                        <p:tav tm="0">
                                          <p:val>
                                            <p:fltVal val="0"/>
                                          </p:val>
                                        </p:tav>
                                        <p:tav tm="100000">
                                          <p:val>
                                            <p:strVal val="#ppt_w"/>
                                          </p:val>
                                        </p:tav>
                                      </p:tavLst>
                                    </p:anim>
                                    <p:anim calcmode="lin" valueType="num">
                                      <p:cBhvr>
                                        <p:cTn id="12" dur="500" fill="hold"/>
                                        <p:tgtEl>
                                          <p:spTgt spid="33"/>
                                        </p:tgtEl>
                                        <p:attrNameLst>
                                          <p:attrName>ppt_h</p:attrName>
                                        </p:attrNameLst>
                                      </p:cBhvr>
                                      <p:tavLst>
                                        <p:tav tm="0">
                                          <p:val>
                                            <p:fltVal val="0"/>
                                          </p:val>
                                        </p:tav>
                                        <p:tav tm="100000">
                                          <p:val>
                                            <p:strVal val="#ppt_h"/>
                                          </p:val>
                                        </p:tav>
                                      </p:tavLst>
                                    </p:anim>
                                    <p:animEffect transition="in" filter="fade">
                                      <p:cBhvr>
                                        <p:cTn id="1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2" presetClass="exit" presetSubtype="4" fill="hold" nodeType="clickEffect">
                                  <p:stCondLst>
                                    <p:cond delay="0"/>
                                  </p:stCondLst>
                                  <p:childTnLst>
                                    <p:anim calcmode="lin" valueType="num">
                                      <p:cBhvr additive="base">
                                        <p:cTn id="24" dur="500"/>
                                        <p:tgtEl>
                                          <p:spTgt spid="23"/>
                                        </p:tgtEl>
                                        <p:attrNameLst>
                                          <p:attrName>ppt_y</p:attrName>
                                        </p:attrNameLst>
                                      </p:cBhvr>
                                      <p:tavLst>
                                        <p:tav tm="0">
                                          <p:val>
                                            <p:strVal val="#ppt_y"/>
                                          </p:val>
                                        </p:tav>
                                        <p:tav tm="100000">
                                          <p:val>
                                            <p:strVal val="#ppt_y+#ppt_h*1.125000"/>
                                          </p:val>
                                        </p:tav>
                                      </p:tavLst>
                                    </p:anim>
                                    <p:animEffect transition="out" filter="wipe(down)">
                                      <p:cBhvr>
                                        <p:cTn id="25" dur="500"/>
                                        <p:tgtEl>
                                          <p:spTgt spid="23"/>
                                        </p:tgtEl>
                                      </p:cBhvr>
                                    </p:animEffect>
                                    <p:set>
                                      <p:cBhvr>
                                        <p:cTn id="26" dur="1" fill="hold">
                                          <p:stCondLst>
                                            <p:cond delay="499"/>
                                          </p:stCondLst>
                                        </p:cTn>
                                        <p:tgtEl>
                                          <p:spTgt spid="23"/>
                                        </p:tgtEl>
                                        <p:attrNameLst>
                                          <p:attrName>style.visibility</p:attrName>
                                        </p:attrNameLst>
                                      </p:cBhvr>
                                      <p:to>
                                        <p:strVal val="hidden"/>
                                      </p:to>
                                    </p:set>
                                  </p:childTnLst>
                                </p:cTn>
                              </p:par>
                              <p:par>
                                <p:cTn id="27" presetID="21" presetClass="exit" presetSubtype="1" fill="hold" grpId="1" nodeType="withEffect">
                                  <p:stCondLst>
                                    <p:cond delay="0"/>
                                  </p:stCondLst>
                                  <p:childTnLst>
                                    <p:animEffect transition="out" filter="wheel(1)">
                                      <p:cBhvr>
                                        <p:cTn id="28" dur="2000"/>
                                        <p:tgtEl>
                                          <p:spTgt spid="15"/>
                                        </p:tgtEl>
                                      </p:cBhvr>
                                    </p:animEffect>
                                    <p:set>
                                      <p:cBhvr>
                                        <p:cTn id="29"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25"/>
                    </p:tgtEl>
                  </p:cond>
                </p:stCondLst>
                <p:endSync evt="end" delay="0">
                  <p:rtn val="all"/>
                </p:endSync>
                <p:childTnLst>
                  <p:par>
                    <p:cTn id="39" fill="hold">
                      <p:stCondLst>
                        <p:cond delay="0"/>
                      </p:stCondLst>
                      <p:childTnLst>
                        <p:par>
                          <p:cTn id="40" fill="hold">
                            <p:stCondLst>
                              <p:cond delay="0"/>
                            </p:stCondLst>
                            <p:childTnLst>
                              <p:par>
                                <p:cTn id="41" presetID="55" presetClass="exit" presetSubtype="0" fill="hold" grpId="1" nodeType="clickEffect">
                                  <p:stCondLst>
                                    <p:cond delay="0"/>
                                  </p:stCondLst>
                                  <p:childTnLst>
                                    <p:anim calcmode="lin" valueType="num">
                                      <p:cBhvr>
                                        <p:cTn id="42" dur="1000"/>
                                        <p:tgtEl>
                                          <p:spTgt spid="16"/>
                                        </p:tgtEl>
                                        <p:attrNameLst>
                                          <p:attrName>ppt_w</p:attrName>
                                        </p:attrNameLst>
                                      </p:cBhvr>
                                      <p:tavLst>
                                        <p:tav tm="0">
                                          <p:val>
                                            <p:strVal val="ppt_w"/>
                                          </p:val>
                                        </p:tav>
                                        <p:tav tm="100000">
                                          <p:val>
                                            <p:strVal val="ppt_w*0.70"/>
                                          </p:val>
                                        </p:tav>
                                      </p:tavLst>
                                    </p:anim>
                                    <p:anim calcmode="lin" valueType="num">
                                      <p:cBhvr>
                                        <p:cTn id="43" dur="1000"/>
                                        <p:tgtEl>
                                          <p:spTgt spid="16"/>
                                        </p:tgtEl>
                                        <p:attrNameLst>
                                          <p:attrName>ppt_h</p:attrName>
                                        </p:attrNameLst>
                                      </p:cBhvr>
                                      <p:tavLst>
                                        <p:tav tm="0">
                                          <p:val>
                                            <p:strVal val="ppt_h"/>
                                          </p:val>
                                        </p:tav>
                                        <p:tav tm="100000">
                                          <p:val>
                                            <p:strVal val="ppt_h"/>
                                          </p:val>
                                        </p:tav>
                                      </p:tavLst>
                                    </p:anim>
                                    <p:animEffect transition="out" filter="fade">
                                      <p:cBhvr>
                                        <p:cTn id="44" dur="1000"/>
                                        <p:tgtEl>
                                          <p:spTgt spid="16"/>
                                        </p:tgtEl>
                                      </p:cBhvr>
                                    </p:animEffect>
                                    <p:set>
                                      <p:cBhvr>
                                        <p:cTn id="45" dur="1" fill="hold">
                                          <p:stCondLst>
                                            <p:cond delay="999"/>
                                          </p:stCondLst>
                                        </p:cTn>
                                        <p:tgtEl>
                                          <p:spTgt spid="16"/>
                                        </p:tgtEl>
                                        <p:attrNameLst>
                                          <p:attrName>style.visibility</p:attrName>
                                        </p:attrNameLst>
                                      </p:cBhvr>
                                      <p:to>
                                        <p:strVal val="hidden"/>
                                      </p:to>
                                    </p:set>
                                  </p:childTnLst>
                                </p:cTn>
                              </p:par>
                              <p:par>
                                <p:cTn id="46" presetID="21" presetClass="exit" presetSubtype="1" fill="hold" nodeType="withEffect">
                                  <p:stCondLst>
                                    <p:cond delay="0"/>
                                  </p:stCondLst>
                                  <p:childTnLst>
                                    <p:animEffect transition="out" filter="wheel(1)">
                                      <p:cBhvr>
                                        <p:cTn id="47" dur="2000"/>
                                        <p:tgtEl>
                                          <p:spTgt spid="25"/>
                                        </p:tgtEl>
                                      </p:cBhvr>
                                    </p:animEffect>
                                    <p:set>
                                      <p:cBhvr>
                                        <p:cTn id="48" dur="1" fill="hold">
                                          <p:stCondLst>
                                            <p:cond delay="1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9" restart="whenNotActive" fill="hold" evtFilter="cancelBubble" nodeType="interactiveSeq">
                <p:stCondLst>
                  <p:cond evt="onClick" delay="0">
                    <p:tgtEl>
                      <p:spTgt spid="9"/>
                    </p:tgtEl>
                  </p:cond>
                </p:stCondLst>
                <p:endSync evt="end" delay="0">
                  <p:rtn val="all"/>
                </p:endSync>
                <p:childTnLst>
                  <p:par>
                    <p:cTn id="50" fill="hold">
                      <p:stCondLst>
                        <p:cond delay="0"/>
                      </p:stCondLst>
                      <p:childTnLst>
                        <p:par>
                          <p:cTn id="51" fill="hold">
                            <p:stCondLst>
                              <p:cond delay="0"/>
                            </p:stCondLst>
                            <p:childTnLst>
                              <p:par>
                                <p:cTn id="52" presetID="18" presetClass="entr" presetSubtype="12"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strips(downLeft)">
                                      <p:cBhvr>
                                        <p:cTn id="54" dur="500"/>
                                        <p:tgtEl>
                                          <p:spTgt spid="17"/>
                                        </p:tgtEl>
                                      </p:cBhvr>
                                    </p:animEffect>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20" presetClass="exit" presetSubtype="0" fill="hold" nodeType="clickEffect">
                                  <p:stCondLst>
                                    <p:cond delay="0"/>
                                  </p:stCondLst>
                                  <p:childTnLst>
                                    <p:animEffect transition="out" filter="wedge">
                                      <p:cBhvr>
                                        <p:cTn id="59" dur="2000"/>
                                        <p:tgtEl>
                                          <p:spTgt spid="24"/>
                                        </p:tgtEl>
                                      </p:cBhvr>
                                    </p:animEffect>
                                    <p:set>
                                      <p:cBhvr>
                                        <p:cTn id="60" dur="1" fill="hold">
                                          <p:stCondLst>
                                            <p:cond delay="1999"/>
                                          </p:stCondLst>
                                        </p:cTn>
                                        <p:tgtEl>
                                          <p:spTgt spid="24"/>
                                        </p:tgtEl>
                                        <p:attrNameLst>
                                          <p:attrName>style.visibility</p:attrName>
                                        </p:attrNameLst>
                                      </p:cBhvr>
                                      <p:to>
                                        <p:strVal val="hidden"/>
                                      </p:to>
                                    </p:set>
                                  </p:childTnLst>
                                </p:cTn>
                              </p:par>
                              <p:par>
                                <p:cTn id="61" presetID="14" presetClass="exit" presetSubtype="10" fill="hold" grpId="1" nodeType="withEffect">
                                  <p:stCondLst>
                                    <p:cond delay="0"/>
                                  </p:stCondLst>
                                  <p:childTnLst>
                                    <p:animEffect transition="out" filter="randombar(horizontal)">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barn(inVertical)">
                                      <p:cBhvr>
                                        <p:cTn id="69" dur="500"/>
                                        <p:tgtEl>
                                          <p:spTgt spid="18"/>
                                        </p:tgtEl>
                                      </p:cBhvr>
                                    </p:animEffect>
                                  </p:childTnLst>
                                </p:cTn>
                              </p:par>
                            </p:childTnLst>
                          </p:cTn>
                        </p:par>
                      </p:childTnLst>
                    </p:cTn>
                  </p:par>
                </p:childTnLst>
              </p:cTn>
              <p:nextCondLst>
                <p:cond evt="onClick" delay="0">
                  <p:tgtEl>
                    <p:spTgt spid="10"/>
                  </p:tgtEl>
                </p:cond>
              </p:nextCondLst>
            </p:seq>
            <p:seq concurrent="1" nextAc="seek">
              <p:cTn id="70" restart="whenNotActive" fill="hold" evtFilter="cancelBubble" nodeType="interactiveSeq">
                <p:stCondLst>
                  <p:cond evt="onClick" delay="0">
                    <p:tgtEl>
                      <p:spTgt spid="27"/>
                    </p:tgtEl>
                  </p:cond>
                </p:stCondLst>
                <p:endSync evt="end" delay="0">
                  <p:rtn val="all"/>
                </p:endSync>
                <p:childTnLst>
                  <p:par>
                    <p:cTn id="71" fill="hold">
                      <p:stCondLst>
                        <p:cond delay="0"/>
                      </p:stCondLst>
                      <p:childTnLst>
                        <p:par>
                          <p:cTn id="72" fill="hold">
                            <p:stCondLst>
                              <p:cond delay="0"/>
                            </p:stCondLst>
                            <p:childTnLst>
                              <p:par>
                                <p:cTn id="73" presetID="6" presetClass="exit" presetSubtype="32" fill="hold" grpId="1" nodeType="clickEffect">
                                  <p:stCondLst>
                                    <p:cond delay="0"/>
                                  </p:stCondLst>
                                  <p:childTnLst>
                                    <p:animEffect transition="out" filter="circle(out)">
                                      <p:cBhvr>
                                        <p:cTn id="74" dur="2000"/>
                                        <p:tgtEl>
                                          <p:spTgt spid="18"/>
                                        </p:tgtEl>
                                      </p:cBhvr>
                                    </p:animEffect>
                                    <p:set>
                                      <p:cBhvr>
                                        <p:cTn id="75" dur="1" fill="hold">
                                          <p:stCondLst>
                                            <p:cond delay="1999"/>
                                          </p:stCondLst>
                                        </p:cTn>
                                        <p:tgtEl>
                                          <p:spTgt spid="18"/>
                                        </p:tgtEl>
                                        <p:attrNameLst>
                                          <p:attrName>style.visibility</p:attrName>
                                        </p:attrNameLst>
                                      </p:cBhvr>
                                      <p:to>
                                        <p:strVal val="hidden"/>
                                      </p:to>
                                    </p:set>
                                  </p:childTnLst>
                                </p:cTn>
                              </p:par>
                              <p:par>
                                <p:cTn id="76" presetID="5" presetClass="exit" presetSubtype="10" fill="hold" nodeType="withEffect">
                                  <p:stCondLst>
                                    <p:cond delay="0"/>
                                  </p:stCondLst>
                                  <p:childTnLst>
                                    <p:animEffect transition="out" filter="checkerboard(across)">
                                      <p:cBhvr>
                                        <p:cTn id="77" dur="500"/>
                                        <p:tgtEl>
                                          <p:spTgt spid="27"/>
                                        </p:tgtEl>
                                      </p:cBhvr>
                                    </p:animEffect>
                                    <p:set>
                                      <p:cBhvr>
                                        <p:cTn id="78"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9" restart="whenNotActive" fill="hold" evtFilter="cancelBubble" nodeType="interactiveSeq">
                <p:stCondLst>
                  <p:cond evt="onClick" delay="0">
                    <p:tgtEl>
                      <p:spTgt spid="11"/>
                    </p:tgtEl>
                  </p:cond>
                </p:stCondLst>
                <p:endSync evt="end" delay="0">
                  <p:rtn val="all"/>
                </p:endSync>
                <p:childTnLst>
                  <p:par>
                    <p:cTn id="80" fill="hold">
                      <p:stCondLst>
                        <p:cond delay="0"/>
                      </p:stCondLst>
                      <p:childTnLst>
                        <p:par>
                          <p:cTn id="81" fill="hold">
                            <p:stCondLst>
                              <p:cond delay="0"/>
                            </p:stCondLst>
                            <p:childTnLst>
                              <p:par>
                                <p:cTn id="82" presetID="31" presetClass="entr" presetSubtype="0" fill="hold" grpId="0" nodeType="click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p:cTn id="84" dur="1000" fill="hold"/>
                                        <p:tgtEl>
                                          <p:spTgt spid="19"/>
                                        </p:tgtEl>
                                        <p:attrNameLst>
                                          <p:attrName>ppt_w</p:attrName>
                                        </p:attrNameLst>
                                      </p:cBhvr>
                                      <p:tavLst>
                                        <p:tav tm="0">
                                          <p:val>
                                            <p:fltVal val="0"/>
                                          </p:val>
                                        </p:tav>
                                        <p:tav tm="100000">
                                          <p:val>
                                            <p:strVal val="#ppt_w"/>
                                          </p:val>
                                        </p:tav>
                                      </p:tavLst>
                                    </p:anim>
                                    <p:anim calcmode="lin" valueType="num">
                                      <p:cBhvr>
                                        <p:cTn id="85" dur="1000" fill="hold"/>
                                        <p:tgtEl>
                                          <p:spTgt spid="19"/>
                                        </p:tgtEl>
                                        <p:attrNameLst>
                                          <p:attrName>ppt_h</p:attrName>
                                        </p:attrNameLst>
                                      </p:cBhvr>
                                      <p:tavLst>
                                        <p:tav tm="0">
                                          <p:val>
                                            <p:fltVal val="0"/>
                                          </p:val>
                                        </p:tav>
                                        <p:tav tm="100000">
                                          <p:val>
                                            <p:strVal val="#ppt_h"/>
                                          </p:val>
                                        </p:tav>
                                      </p:tavLst>
                                    </p:anim>
                                    <p:anim calcmode="lin" valueType="num">
                                      <p:cBhvr>
                                        <p:cTn id="86" dur="1000" fill="hold"/>
                                        <p:tgtEl>
                                          <p:spTgt spid="19"/>
                                        </p:tgtEl>
                                        <p:attrNameLst>
                                          <p:attrName>style.rotation</p:attrName>
                                        </p:attrNameLst>
                                      </p:cBhvr>
                                      <p:tavLst>
                                        <p:tav tm="0">
                                          <p:val>
                                            <p:fltVal val="90"/>
                                          </p:val>
                                        </p:tav>
                                        <p:tav tm="100000">
                                          <p:val>
                                            <p:fltVal val="0"/>
                                          </p:val>
                                        </p:tav>
                                      </p:tavLst>
                                    </p:anim>
                                    <p:animEffect transition="in" filter="fade">
                                      <p:cBhvr>
                                        <p:cTn id="87" dur="1000"/>
                                        <p:tgtEl>
                                          <p:spTgt spid="19"/>
                                        </p:tgtEl>
                                      </p:cBhvr>
                                    </p:animEffect>
                                  </p:child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28"/>
                    </p:tgtEl>
                  </p:cond>
                </p:stCondLst>
                <p:endSync evt="end" delay="0">
                  <p:rtn val="all"/>
                </p:endSync>
                <p:childTnLst>
                  <p:par>
                    <p:cTn id="89" fill="hold">
                      <p:stCondLst>
                        <p:cond delay="0"/>
                      </p:stCondLst>
                      <p:childTnLst>
                        <p:par>
                          <p:cTn id="90" fill="hold">
                            <p:stCondLst>
                              <p:cond delay="0"/>
                            </p:stCondLst>
                            <p:childTnLst>
                              <p:par>
                                <p:cTn id="91" presetID="12" presetClass="exit" presetSubtype="4" fill="hold" grpId="1" nodeType="clickEffect">
                                  <p:stCondLst>
                                    <p:cond delay="0"/>
                                  </p:stCondLst>
                                  <p:childTnLst>
                                    <p:anim calcmode="lin" valueType="num">
                                      <p:cBhvr additive="base">
                                        <p:cTn id="92" dur="500"/>
                                        <p:tgtEl>
                                          <p:spTgt spid="19"/>
                                        </p:tgtEl>
                                        <p:attrNameLst>
                                          <p:attrName>ppt_y</p:attrName>
                                        </p:attrNameLst>
                                      </p:cBhvr>
                                      <p:tavLst>
                                        <p:tav tm="0">
                                          <p:val>
                                            <p:strVal val="#ppt_y"/>
                                          </p:val>
                                        </p:tav>
                                        <p:tav tm="100000">
                                          <p:val>
                                            <p:strVal val="#ppt_y+#ppt_h*1.125000"/>
                                          </p:val>
                                        </p:tav>
                                      </p:tavLst>
                                    </p:anim>
                                    <p:animEffect transition="out" filter="wipe(down)">
                                      <p:cBhvr>
                                        <p:cTn id="93" dur="500"/>
                                        <p:tgtEl>
                                          <p:spTgt spid="19"/>
                                        </p:tgtEl>
                                      </p:cBhvr>
                                    </p:animEffect>
                                    <p:set>
                                      <p:cBhvr>
                                        <p:cTn id="94" dur="1" fill="hold">
                                          <p:stCondLst>
                                            <p:cond delay="499"/>
                                          </p:stCondLst>
                                        </p:cTn>
                                        <p:tgtEl>
                                          <p:spTgt spid="19"/>
                                        </p:tgtEl>
                                        <p:attrNameLst>
                                          <p:attrName>style.visibility</p:attrName>
                                        </p:attrNameLst>
                                      </p:cBhvr>
                                      <p:to>
                                        <p:strVal val="hidden"/>
                                      </p:to>
                                    </p:set>
                                  </p:childTnLst>
                                </p:cTn>
                              </p:par>
                              <p:par>
                                <p:cTn id="95" presetID="45" presetClass="exit" presetSubtype="0" fill="hold" nodeType="withEffect">
                                  <p:stCondLst>
                                    <p:cond delay="0"/>
                                  </p:stCondLst>
                                  <p:childTnLst>
                                    <p:animEffect transition="out" filter="fade">
                                      <p:cBhvr>
                                        <p:cTn id="96" dur="2000"/>
                                        <p:tgtEl>
                                          <p:spTgt spid="28"/>
                                        </p:tgtEl>
                                      </p:cBhvr>
                                    </p:animEffect>
                                    <p:anim calcmode="lin" valueType="num">
                                      <p:cBhvr>
                                        <p:cTn id="97" dur="2000"/>
                                        <p:tgtEl>
                                          <p:spTgt spid="2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8" dur="2000"/>
                                        <p:tgtEl>
                                          <p:spTgt spid="28"/>
                                        </p:tgtEl>
                                        <p:attrNameLst>
                                          <p:attrName>ppt_h</p:attrName>
                                        </p:attrNameLst>
                                      </p:cBhvr>
                                      <p:tavLst>
                                        <p:tav tm="0">
                                          <p:val>
                                            <p:strVal val="ppt_h"/>
                                          </p:val>
                                        </p:tav>
                                        <p:tav tm="100000">
                                          <p:val>
                                            <p:strVal val="ppt_h"/>
                                          </p:val>
                                        </p:tav>
                                      </p:tavLst>
                                    </p:anim>
                                    <p:set>
                                      <p:cBhvr>
                                        <p:cTn id="99" dur="1" fill="hold">
                                          <p:stCondLst>
                                            <p:cond delay="1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00" restart="whenNotActive" fill="hold" evtFilter="cancelBubble" nodeType="interactiveSeq">
                <p:stCondLst>
                  <p:cond evt="onClick" delay="0">
                    <p:tgtEl>
                      <p:spTgt spid="12"/>
                    </p:tgtEl>
                  </p:cond>
                </p:stCondLst>
                <p:endSync evt="end" delay="0">
                  <p:rtn val="all"/>
                </p:endSync>
                <p:childTnLst>
                  <p:par>
                    <p:cTn id="101" fill="hold">
                      <p:stCondLst>
                        <p:cond delay="0"/>
                      </p:stCondLst>
                      <p:childTnLst>
                        <p:par>
                          <p:cTn id="102" fill="hold">
                            <p:stCondLst>
                              <p:cond delay="0"/>
                            </p:stCondLst>
                            <p:childTnLst>
                              <p:par>
                                <p:cTn id="103" presetID="6" presetClass="entr" presetSubtype="16" fill="hold" grpId="0" nodeType="click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circle(in)">
                                      <p:cBhvr>
                                        <p:cTn id="105" dur="2000"/>
                                        <p:tgtEl>
                                          <p:spTgt spid="20"/>
                                        </p:tgtEl>
                                      </p:cBhvr>
                                    </p:animEffect>
                                  </p:childTnLst>
                                </p:cTn>
                              </p:par>
                            </p:childTnLst>
                          </p:cTn>
                        </p:par>
                      </p:childTnLst>
                    </p:cTn>
                  </p:par>
                </p:childTnLst>
              </p:cTn>
              <p:nextCondLst>
                <p:cond evt="onClick" delay="0">
                  <p:tgtEl>
                    <p:spTgt spid="12"/>
                  </p:tgtEl>
                </p:cond>
              </p:nextCondLst>
            </p:seq>
            <p:seq concurrent="1" nextAc="seek">
              <p:cTn id="106" restart="whenNotActive" fill="hold" evtFilter="cancelBubble" nodeType="interactiveSeq">
                <p:stCondLst>
                  <p:cond evt="onClick" delay="0">
                    <p:tgtEl>
                      <p:spTgt spid="29"/>
                    </p:tgtEl>
                  </p:cond>
                </p:stCondLst>
                <p:endSync evt="end" delay="0">
                  <p:rtn val="all"/>
                </p:endSync>
                <p:childTnLst>
                  <p:par>
                    <p:cTn id="107" fill="hold">
                      <p:stCondLst>
                        <p:cond delay="0"/>
                      </p:stCondLst>
                      <p:childTnLst>
                        <p:par>
                          <p:cTn id="108" fill="hold">
                            <p:stCondLst>
                              <p:cond delay="0"/>
                            </p:stCondLst>
                            <p:childTnLst>
                              <p:par>
                                <p:cTn id="109" presetID="20" presetClass="exit" presetSubtype="0" fill="hold" grpId="1" nodeType="clickEffect">
                                  <p:stCondLst>
                                    <p:cond delay="0"/>
                                  </p:stCondLst>
                                  <p:childTnLst>
                                    <p:animEffect transition="out" filter="wedge">
                                      <p:cBhvr>
                                        <p:cTn id="110" dur="2000"/>
                                        <p:tgtEl>
                                          <p:spTgt spid="20"/>
                                        </p:tgtEl>
                                      </p:cBhvr>
                                    </p:animEffect>
                                    <p:set>
                                      <p:cBhvr>
                                        <p:cTn id="111" dur="1" fill="hold">
                                          <p:stCondLst>
                                            <p:cond delay="1999"/>
                                          </p:stCondLst>
                                        </p:cTn>
                                        <p:tgtEl>
                                          <p:spTgt spid="20"/>
                                        </p:tgtEl>
                                        <p:attrNameLst>
                                          <p:attrName>style.visibility</p:attrName>
                                        </p:attrNameLst>
                                      </p:cBhvr>
                                      <p:to>
                                        <p:strVal val="hidden"/>
                                      </p:to>
                                    </p:set>
                                  </p:childTnLst>
                                </p:cTn>
                              </p:par>
                              <p:par>
                                <p:cTn id="112" presetID="42" presetClass="exit" presetSubtype="0" fill="hold" nodeType="withEffect">
                                  <p:stCondLst>
                                    <p:cond delay="0"/>
                                  </p:stCondLst>
                                  <p:childTnLst>
                                    <p:animEffect transition="out" filter="fade">
                                      <p:cBhvr>
                                        <p:cTn id="113" dur="1000"/>
                                        <p:tgtEl>
                                          <p:spTgt spid="29"/>
                                        </p:tgtEl>
                                      </p:cBhvr>
                                    </p:animEffect>
                                    <p:anim calcmode="lin" valueType="num">
                                      <p:cBhvr>
                                        <p:cTn id="114" dur="1000"/>
                                        <p:tgtEl>
                                          <p:spTgt spid="29"/>
                                        </p:tgtEl>
                                        <p:attrNameLst>
                                          <p:attrName>ppt_x</p:attrName>
                                        </p:attrNameLst>
                                      </p:cBhvr>
                                      <p:tavLst>
                                        <p:tav tm="0">
                                          <p:val>
                                            <p:strVal val="ppt_x"/>
                                          </p:val>
                                        </p:tav>
                                        <p:tav tm="100000">
                                          <p:val>
                                            <p:strVal val="ppt_x"/>
                                          </p:val>
                                        </p:tav>
                                      </p:tavLst>
                                    </p:anim>
                                    <p:anim calcmode="lin" valueType="num">
                                      <p:cBhvr>
                                        <p:cTn id="115" dur="1000"/>
                                        <p:tgtEl>
                                          <p:spTgt spid="29"/>
                                        </p:tgtEl>
                                        <p:attrNameLst>
                                          <p:attrName>ppt_y</p:attrName>
                                        </p:attrNameLst>
                                      </p:cBhvr>
                                      <p:tavLst>
                                        <p:tav tm="0">
                                          <p:val>
                                            <p:strVal val="ppt_y"/>
                                          </p:val>
                                        </p:tav>
                                        <p:tav tm="100000">
                                          <p:val>
                                            <p:strVal val="ppt_y+.1"/>
                                          </p:val>
                                        </p:tav>
                                      </p:tavLst>
                                    </p:anim>
                                    <p:set>
                                      <p:cBhvr>
                                        <p:cTn id="116"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17" restart="whenNotActive" fill="hold" evtFilter="cancelBubble" nodeType="interactiveSeq">
                <p:stCondLst>
                  <p:cond evt="onClick" delay="0">
                    <p:tgtEl>
                      <p:spTgt spid="13"/>
                    </p:tgtEl>
                  </p:cond>
                </p:stCondLst>
                <p:endSync evt="end" delay="0">
                  <p:rtn val="all"/>
                </p:endSync>
                <p:childTnLst>
                  <p:par>
                    <p:cTn id="118" fill="hold">
                      <p:stCondLst>
                        <p:cond delay="0"/>
                      </p:stCondLst>
                      <p:childTnLst>
                        <p:par>
                          <p:cTn id="119" fill="hold">
                            <p:stCondLst>
                              <p:cond delay="0"/>
                            </p:stCondLst>
                            <p:childTnLst>
                              <p:par>
                                <p:cTn id="120" presetID="45" presetClass="entr" presetSubtype="0" fill="hold" grpId="0" nodeType="clickEffect">
                                  <p:stCondLst>
                                    <p:cond delay="0"/>
                                  </p:stCondLst>
                                  <p:childTnLst>
                                    <p:set>
                                      <p:cBhvr>
                                        <p:cTn id="121" dur="1" fill="hold">
                                          <p:stCondLst>
                                            <p:cond delay="0"/>
                                          </p:stCondLst>
                                        </p:cTn>
                                        <p:tgtEl>
                                          <p:spTgt spid="21"/>
                                        </p:tgtEl>
                                        <p:attrNameLst>
                                          <p:attrName>style.visibility</p:attrName>
                                        </p:attrNameLst>
                                      </p:cBhvr>
                                      <p:to>
                                        <p:strVal val="visible"/>
                                      </p:to>
                                    </p:set>
                                    <p:animEffect transition="in" filter="fade">
                                      <p:cBhvr>
                                        <p:cTn id="122" dur="2000"/>
                                        <p:tgtEl>
                                          <p:spTgt spid="21"/>
                                        </p:tgtEl>
                                      </p:cBhvr>
                                    </p:animEffect>
                                    <p:anim calcmode="lin" valueType="num">
                                      <p:cBhvr>
                                        <p:cTn id="123" dur="2000" fill="hold"/>
                                        <p:tgtEl>
                                          <p:spTgt spid="21"/>
                                        </p:tgtEl>
                                        <p:attrNameLst>
                                          <p:attrName>ppt_w</p:attrName>
                                        </p:attrNameLst>
                                      </p:cBhvr>
                                      <p:tavLst>
                                        <p:tav tm="0" fmla="#ppt_w*sin(2.5*pi*$)">
                                          <p:val>
                                            <p:fltVal val="0"/>
                                          </p:val>
                                        </p:tav>
                                        <p:tav tm="100000">
                                          <p:val>
                                            <p:fltVal val="1"/>
                                          </p:val>
                                        </p:tav>
                                      </p:tavLst>
                                    </p:anim>
                                    <p:anim calcmode="lin" valueType="num">
                                      <p:cBhvr>
                                        <p:cTn id="124" dur="20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3"/>
                  </p:tgtEl>
                </p:cond>
              </p:nextCondLst>
            </p:seq>
            <p:seq concurrent="1" nextAc="seek">
              <p:cTn id="125" restart="whenNotActive" fill="hold" evtFilter="cancelBubble" nodeType="interactiveSeq">
                <p:stCondLst>
                  <p:cond evt="onClick" delay="0">
                    <p:tgtEl>
                      <p:spTgt spid="30"/>
                    </p:tgtEl>
                  </p:cond>
                </p:stCondLst>
                <p:endSync evt="end" delay="0">
                  <p:rtn val="all"/>
                </p:endSync>
                <p:childTnLst>
                  <p:par>
                    <p:cTn id="126" fill="hold">
                      <p:stCondLst>
                        <p:cond delay="0"/>
                      </p:stCondLst>
                      <p:childTnLst>
                        <p:par>
                          <p:cTn id="127" fill="hold">
                            <p:stCondLst>
                              <p:cond delay="0"/>
                            </p:stCondLst>
                            <p:childTnLst>
                              <p:par>
                                <p:cTn id="128" presetID="14" presetClass="exit" presetSubtype="10" fill="hold" grpId="1" nodeType="clickEffect">
                                  <p:stCondLst>
                                    <p:cond delay="0"/>
                                  </p:stCondLst>
                                  <p:childTnLst>
                                    <p:animEffect transition="out" filter="randombar(horizontal)">
                                      <p:cBhvr>
                                        <p:cTn id="129" dur="500"/>
                                        <p:tgtEl>
                                          <p:spTgt spid="21"/>
                                        </p:tgtEl>
                                      </p:cBhvr>
                                    </p:animEffect>
                                    <p:set>
                                      <p:cBhvr>
                                        <p:cTn id="130" dur="1" fill="hold">
                                          <p:stCondLst>
                                            <p:cond delay="499"/>
                                          </p:stCondLst>
                                        </p:cTn>
                                        <p:tgtEl>
                                          <p:spTgt spid="21"/>
                                        </p:tgtEl>
                                        <p:attrNameLst>
                                          <p:attrName>style.visibility</p:attrName>
                                        </p:attrNameLst>
                                      </p:cBhvr>
                                      <p:to>
                                        <p:strVal val="hidden"/>
                                      </p:to>
                                    </p:set>
                                  </p:childTnLst>
                                </p:cTn>
                              </p:par>
                              <p:par>
                                <p:cTn id="131" presetID="21" presetClass="exit" presetSubtype="1" fill="hold" nodeType="withEffect">
                                  <p:stCondLst>
                                    <p:cond delay="0"/>
                                  </p:stCondLst>
                                  <p:childTnLst>
                                    <p:animEffect transition="out" filter="wheel(1)">
                                      <p:cBhvr>
                                        <p:cTn id="132" dur="2000"/>
                                        <p:tgtEl>
                                          <p:spTgt spid="30"/>
                                        </p:tgtEl>
                                      </p:cBhvr>
                                    </p:animEffect>
                                    <p:set>
                                      <p:cBhvr>
                                        <p:cTn id="133"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34" restart="whenNotActive" fill="hold" evtFilter="cancelBubble" nodeType="interactiveSeq">
                <p:stCondLst>
                  <p:cond evt="onClick" delay="0">
                    <p:tgtEl>
                      <p:spTgt spid="14"/>
                    </p:tgtEl>
                  </p:cond>
                </p:stCondLst>
                <p:endSync evt="end" delay="0">
                  <p:rtn val="all"/>
                </p:endSync>
                <p:childTnLst>
                  <p:par>
                    <p:cTn id="135" fill="hold">
                      <p:stCondLst>
                        <p:cond delay="0"/>
                      </p:stCondLst>
                      <p:childTnLst>
                        <p:par>
                          <p:cTn id="136" fill="hold">
                            <p:stCondLst>
                              <p:cond delay="0"/>
                            </p:stCondLst>
                            <p:childTnLst>
                              <p:par>
                                <p:cTn id="137" presetID="3" presetClass="entr" presetSubtype="10" fill="hold" grpId="0" nodeType="clickEffect">
                                  <p:stCondLst>
                                    <p:cond delay="0"/>
                                  </p:stCondLst>
                                  <p:childTnLst>
                                    <p:set>
                                      <p:cBhvr>
                                        <p:cTn id="138" dur="1" fill="hold">
                                          <p:stCondLst>
                                            <p:cond delay="0"/>
                                          </p:stCondLst>
                                        </p:cTn>
                                        <p:tgtEl>
                                          <p:spTgt spid="22"/>
                                        </p:tgtEl>
                                        <p:attrNameLst>
                                          <p:attrName>style.visibility</p:attrName>
                                        </p:attrNameLst>
                                      </p:cBhvr>
                                      <p:to>
                                        <p:strVal val="visible"/>
                                      </p:to>
                                    </p:set>
                                    <p:animEffect transition="in" filter="blinds(horizontal)">
                                      <p:cBhvr>
                                        <p:cTn id="139" dur="500"/>
                                        <p:tgtEl>
                                          <p:spTgt spid="22"/>
                                        </p:tgtEl>
                                      </p:cBhvr>
                                    </p:animEffect>
                                  </p:childTnLst>
                                </p:cTn>
                              </p:par>
                            </p:childTnLst>
                          </p:cTn>
                        </p:par>
                      </p:childTnLst>
                    </p:cTn>
                  </p:par>
                </p:childTnLst>
              </p:cTn>
              <p:nextCondLst>
                <p:cond evt="onClick" delay="0">
                  <p:tgtEl>
                    <p:spTgt spid="14"/>
                  </p:tgtEl>
                </p:cond>
              </p:nextCondLst>
            </p:seq>
            <p:seq concurrent="1" nextAc="seek">
              <p:cTn id="140" restart="whenNotActive" fill="hold" evtFilter="cancelBubble" nodeType="interactiveSeq">
                <p:stCondLst>
                  <p:cond evt="onClick" delay="0">
                    <p:tgtEl>
                      <p:spTgt spid="26"/>
                    </p:tgtEl>
                  </p:cond>
                </p:stCondLst>
                <p:endSync evt="end" delay="0">
                  <p:rtn val="all"/>
                </p:endSync>
                <p:childTnLst>
                  <p:par>
                    <p:cTn id="141" fill="hold">
                      <p:stCondLst>
                        <p:cond delay="0"/>
                      </p:stCondLst>
                      <p:childTnLst>
                        <p:par>
                          <p:cTn id="142" fill="hold">
                            <p:stCondLst>
                              <p:cond delay="0"/>
                            </p:stCondLst>
                            <p:childTnLst>
                              <p:par>
                                <p:cTn id="143" presetID="20" presetClass="exit" presetSubtype="0" fill="hold" nodeType="clickEffect">
                                  <p:stCondLst>
                                    <p:cond delay="0"/>
                                  </p:stCondLst>
                                  <p:childTnLst>
                                    <p:animEffect transition="out" filter="wedge">
                                      <p:cBhvr>
                                        <p:cTn id="144" dur="2000"/>
                                        <p:tgtEl>
                                          <p:spTgt spid="26"/>
                                        </p:tgtEl>
                                      </p:cBhvr>
                                    </p:animEffect>
                                    <p:set>
                                      <p:cBhvr>
                                        <p:cTn id="145" dur="1" fill="hold">
                                          <p:stCondLst>
                                            <p:cond delay="1999"/>
                                          </p:stCondLst>
                                        </p:cTn>
                                        <p:tgtEl>
                                          <p:spTgt spid="26"/>
                                        </p:tgtEl>
                                        <p:attrNameLst>
                                          <p:attrName>style.visibility</p:attrName>
                                        </p:attrNameLst>
                                      </p:cBhvr>
                                      <p:to>
                                        <p:strVal val="hidden"/>
                                      </p:to>
                                    </p:set>
                                  </p:childTnLst>
                                </p:cTn>
                              </p:par>
                              <p:par>
                                <p:cTn id="146" presetID="21" presetClass="exit" presetSubtype="1" fill="hold" grpId="1" nodeType="withEffect">
                                  <p:stCondLst>
                                    <p:cond delay="0"/>
                                  </p:stCondLst>
                                  <p:childTnLst>
                                    <p:animEffect transition="out" filter="wheel(1)">
                                      <p:cBhvr>
                                        <p:cTn id="147" dur="2000"/>
                                        <p:tgtEl>
                                          <p:spTgt spid="22"/>
                                        </p:tgtEl>
                                      </p:cBhvr>
                                    </p:animEffect>
                                    <p:set>
                                      <p:cBhvr>
                                        <p:cTn id="148" dur="1" fill="hold">
                                          <p:stCondLst>
                                            <p:cond delay="1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图片 5125" descr="15"/>
          <p:cNvPicPr>
            <a:picLocks noChangeAspect="1"/>
          </p:cNvPicPr>
          <p:nvPr/>
        </p:nvPicPr>
        <p:blipFill>
          <a:blip r:embed="rId3"/>
          <a:stretch>
            <a:fillRect/>
          </a:stretch>
        </p:blipFill>
        <p:spPr>
          <a:xfrm>
            <a:off x="1260475" y="73025"/>
            <a:ext cx="14185900" cy="8337550"/>
          </a:xfrm>
          <a:prstGeom prst="rect">
            <a:avLst/>
          </a:prstGeom>
          <a:noFill/>
          <a:ln w="9525">
            <a:noFill/>
          </a:ln>
        </p:spPr>
      </p:pic>
      <p:sp>
        <p:nvSpPr>
          <p:cNvPr id="7" name="TextBox 6">
            <a:extLst>
              <a:ext uri="{FF2B5EF4-FFF2-40B4-BE49-F238E27FC236}">
                <a16:creationId xmlns:a16="http://schemas.microsoft.com/office/drawing/2014/main" id="{AB5324E6-4F42-D342-B4C4-D5DD909EE73F}"/>
              </a:ext>
            </a:extLst>
          </p:cNvPr>
          <p:cNvSpPr txBox="1"/>
          <p:nvPr/>
        </p:nvSpPr>
        <p:spPr>
          <a:xfrm>
            <a:off x="3096841" y="2595077"/>
            <a:ext cx="10513168" cy="4401205"/>
          </a:xfrm>
          <a:prstGeom prst="rect">
            <a:avLst/>
          </a:prstGeom>
          <a:noFill/>
        </p:spPr>
        <p:txBody>
          <a:bodyPr wrap="square" rtlCol="0">
            <a:spAutoFit/>
          </a:bodyPr>
          <a:lstStyle/>
          <a:p>
            <a:pPr algn="ctr"/>
            <a:r>
              <a:rPr lang="en-VN" sz="7000" dirty="0">
                <a:latin typeface="Times New Roman" panose="02020603050405020304" pitchFamily="18" charset="0"/>
                <a:cs typeface="Times New Roman" panose="02020603050405020304" pitchFamily="18" charset="0"/>
              </a:rPr>
              <a:t>Viết đoạn văn (khoảng 5-7 câu) thể hiện cảm xúc của em về một đoạn thơ mà em yêu thích trong bài thơ.</a:t>
            </a:r>
          </a:p>
        </p:txBody>
      </p:sp>
      <p:sp>
        <p:nvSpPr>
          <p:cNvPr id="4" name="TextBox 3">
            <a:extLst>
              <a:ext uri="{FF2B5EF4-FFF2-40B4-BE49-F238E27FC236}">
                <a16:creationId xmlns:a16="http://schemas.microsoft.com/office/drawing/2014/main" id="{A4E2DBD6-B5A4-9B47-A856-528C54C90F3D}"/>
              </a:ext>
            </a:extLst>
          </p:cNvPr>
          <p:cNvSpPr txBox="1"/>
          <p:nvPr/>
        </p:nvSpPr>
        <p:spPr>
          <a:xfrm>
            <a:off x="2844528" y="1425526"/>
            <a:ext cx="10513168" cy="1169551"/>
          </a:xfrm>
          <a:prstGeom prst="rect">
            <a:avLst/>
          </a:prstGeom>
          <a:noFill/>
        </p:spPr>
        <p:txBody>
          <a:bodyPr wrap="square" rtlCol="0">
            <a:spAutoFit/>
          </a:bodyPr>
          <a:lstStyle/>
          <a:p>
            <a:pPr algn="ctr"/>
            <a:r>
              <a:rPr lang="en-VN" sz="7000" dirty="0">
                <a:solidFill>
                  <a:srgbClr val="FF0000"/>
                </a:solidFill>
                <a:latin typeface="Times New Roman" panose="02020603050405020304" pitchFamily="18" charset="0"/>
                <a:cs typeface="Times New Roman" panose="02020603050405020304" pitchFamily="18" charset="0"/>
              </a:rPr>
              <a:t>VẬN DỤNG</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p:cTn id="7" dur="1000" fill="hold"/>
                                        <p:tgtEl>
                                          <p:spTgt spid="5126"/>
                                        </p:tgtEl>
                                        <p:attrNameLst>
                                          <p:attrName>ppt_x</p:attrName>
                                        </p:attrNameLst>
                                      </p:cBhvr>
                                      <p:tavLst>
                                        <p:tav tm="0">
                                          <p:val>
                                            <p:strVal val="#ppt_x-.2"/>
                                          </p:val>
                                        </p:tav>
                                        <p:tav tm="100000">
                                          <p:val>
                                            <p:strVal val="#ppt_x"/>
                                          </p:val>
                                        </p:tav>
                                      </p:tavLst>
                                    </p:anim>
                                    <p:anim calcmode="lin" valueType="num">
                                      <p:cBhvr>
                                        <p:cTn id="8" dur="1000" fill="hold"/>
                                        <p:tgtEl>
                                          <p:spTgt spid="51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5126"/>
                                        </p:tgtEl>
                                      </p:cBhvr>
                                    </p:animEffect>
                                  </p:childTnLst>
                                </p:cTn>
                              </p:par>
                              <p:par>
                                <p:cTn id="10" presetID="5" presetClass="entr" presetSubtype="1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7" name="图片 37896" descr="1-26"/>
          <p:cNvPicPr>
            <a:picLocks noChangeAspect="1"/>
          </p:cNvPicPr>
          <p:nvPr/>
        </p:nvPicPr>
        <p:blipFill>
          <a:blip r:embed="rId3"/>
          <a:stretch>
            <a:fillRect/>
          </a:stretch>
        </p:blipFill>
        <p:spPr>
          <a:xfrm>
            <a:off x="1547813" y="3101975"/>
            <a:ext cx="6516687" cy="4876800"/>
          </a:xfrm>
          <a:prstGeom prst="rect">
            <a:avLst/>
          </a:prstGeom>
          <a:noFill/>
          <a:ln w="9525">
            <a:noFill/>
          </a:ln>
        </p:spPr>
      </p:pic>
      <p:pic>
        <p:nvPicPr>
          <p:cNvPr id="37894" name="图片 37893" descr="1-28"/>
          <p:cNvPicPr>
            <a:picLocks noChangeAspect="1"/>
          </p:cNvPicPr>
          <p:nvPr/>
        </p:nvPicPr>
        <p:blipFill>
          <a:blip r:embed="rId4"/>
          <a:stretch>
            <a:fillRect/>
          </a:stretch>
        </p:blipFill>
        <p:spPr>
          <a:xfrm>
            <a:off x="252413" y="5026025"/>
            <a:ext cx="4383087" cy="3962400"/>
          </a:xfrm>
          <a:prstGeom prst="rect">
            <a:avLst/>
          </a:prstGeom>
          <a:noFill/>
          <a:ln w="9525">
            <a:noFill/>
          </a:ln>
        </p:spPr>
      </p:pic>
      <p:pic>
        <p:nvPicPr>
          <p:cNvPr id="37895" name="图片 37894" descr="1-29"/>
          <p:cNvPicPr>
            <a:picLocks noChangeAspect="1"/>
          </p:cNvPicPr>
          <p:nvPr/>
        </p:nvPicPr>
        <p:blipFill>
          <a:blip r:embed="rId5"/>
          <a:stretch>
            <a:fillRect/>
          </a:stretch>
        </p:blipFill>
        <p:spPr>
          <a:xfrm>
            <a:off x="6156325" y="0"/>
            <a:ext cx="10440988" cy="9526588"/>
          </a:xfrm>
          <a:prstGeom prst="rect">
            <a:avLst/>
          </a:prstGeom>
          <a:noFill/>
          <a:ln w="9525">
            <a:noFill/>
          </a:ln>
        </p:spPr>
      </p:pic>
      <p:pic>
        <p:nvPicPr>
          <p:cNvPr id="37896" name="图片 37895" descr="1-27"/>
          <p:cNvPicPr>
            <a:picLocks noChangeAspect="1"/>
          </p:cNvPicPr>
          <p:nvPr/>
        </p:nvPicPr>
        <p:blipFill>
          <a:blip r:embed="rId6"/>
          <a:stretch>
            <a:fillRect/>
          </a:stretch>
        </p:blipFill>
        <p:spPr>
          <a:xfrm>
            <a:off x="1981200" y="920750"/>
            <a:ext cx="4114800" cy="3657600"/>
          </a:xfrm>
          <a:prstGeom prst="rect">
            <a:avLst/>
          </a:prstGeom>
          <a:noFill/>
          <a:ln w="9525">
            <a:noFill/>
          </a:ln>
        </p:spPr>
      </p:pic>
      <p:sp>
        <p:nvSpPr>
          <p:cNvPr id="7" name="TextBox 6">
            <a:extLst>
              <a:ext uri="{FF2B5EF4-FFF2-40B4-BE49-F238E27FC236}">
                <a16:creationId xmlns:a16="http://schemas.microsoft.com/office/drawing/2014/main" id="{CBD8C281-14F9-6449-AEA0-4ED954D24A6C}"/>
              </a:ext>
            </a:extLst>
          </p:cNvPr>
          <p:cNvSpPr txBox="1"/>
          <p:nvPr/>
        </p:nvSpPr>
        <p:spPr>
          <a:xfrm>
            <a:off x="7253684" y="3225726"/>
            <a:ext cx="6901656" cy="5016758"/>
          </a:xfrm>
          <a:prstGeom prst="rect">
            <a:avLst/>
          </a:prstGeom>
          <a:noFill/>
        </p:spPr>
        <p:txBody>
          <a:bodyPr wrap="square" rtlCol="0">
            <a:spAutoFit/>
          </a:bodyPr>
          <a:lstStyle/>
          <a:p>
            <a:pPr algn="ctr"/>
            <a:r>
              <a:rPr lang="en-VN" sz="4000" dirty="0">
                <a:latin typeface="Times New Roman" panose="02020603050405020304" pitchFamily="18" charset="0"/>
                <a:cs typeface="Times New Roman" panose="02020603050405020304" pitchFamily="18" charset="0"/>
              </a:rPr>
              <a:t>Đã bao giờ em suy nghĩ rằng bố mẹ hay người thân trong gia đình không yêu thương mình chưa. Qua bài học này, em hãy viết một bức thư ngắn gửi tới người thân đó của mình để bày tỏ những cảm xúc, suy nghĩ trong lòng.</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894"/>
                                        </p:tgtEl>
                                        <p:attrNameLst>
                                          <p:attrName>style.visibility</p:attrName>
                                        </p:attrNameLst>
                                      </p:cBhvr>
                                      <p:to>
                                        <p:strVal val="visible"/>
                                      </p:to>
                                    </p:set>
                                    <p:anim calcmode="lin" valueType="num">
                                      <p:cBhvr>
                                        <p:cTn id="7" dur="500" fill="hold"/>
                                        <p:tgtEl>
                                          <p:spTgt spid="37894"/>
                                        </p:tgtEl>
                                        <p:attrNameLst>
                                          <p:attrName>ppt_w</p:attrName>
                                        </p:attrNameLst>
                                      </p:cBhvr>
                                      <p:tavLst>
                                        <p:tav tm="0">
                                          <p:val>
                                            <p:fltVal val="0"/>
                                          </p:val>
                                        </p:tav>
                                        <p:tav tm="100000">
                                          <p:val>
                                            <p:strVal val="#ppt_w"/>
                                          </p:val>
                                        </p:tav>
                                      </p:tavLst>
                                    </p:anim>
                                    <p:anim calcmode="lin" valueType="num">
                                      <p:cBhvr>
                                        <p:cTn id="8" dur="500" fill="hold"/>
                                        <p:tgtEl>
                                          <p:spTgt spid="37894"/>
                                        </p:tgtEl>
                                        <p:attrNameLst>
                                          <p:attrName>ppt_h</p:attrName>
                                        </p:attrNameLst>
                                      </p:cBhvr>
                                      <p:tavLst>
                                        <p:tav tm="0">
                                          <p:val>
                                            <p:fltVal val="0"/>
                                          </p:val>
                                        </p:tav>
                                        <p:tav tm="100000">
                                          <p:val>
                                            <p:strVal val="#ppt_h"/>
                                          </p:val>
                                        </p:tav>
                                      </p:tavLst>
                                    </p:anim>
                                    <p:animEffect transition="in" filter="fade">
                                      <p:cBhvr>
                                        <p:cTn id="9" dur="500"/>
                                        <p:tgtEl>
                                          <p:spTgt spid="3789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7895"/>
                                        </p:tgtEl>
                                        <p:attrNameLst>
                                          <p:attrName>style.visibility</p:attrName>
                                        </p:attrNameLst>
                                      </p:cBhvr>
                                      <p:to>
                                        <p:strVal val="visible"/>
                                      </p:to>
                                    </p:set>
                                    <p:anim calcmode="lin" valueType="num">
                                      <p:cBhvr>
                                        <p:cTn id="13" dur="500" fill="hold"/>
                                        <p:tgtEl>
                                          <p:spTgt spid="37895"/>
                                        </p:tgtEl>
                                        <p:attrNameLst>
                                          <p:attrName>ppt_w</p:attrName>
                                        </p:attrNameLst>
                                      </p:cBhvr>
                                      <p:tavLst>
                                        <p:tav tm="0">
                                          <p:val>
                                            <p:fltVal val="0"/>
                                          </p:val>
                                        </p:tav>
                                        <p:tav tm="100000">
                                          <p:val>
                                            <p:strVal val="#ppt_w"/>
                                          </p:val>
                                        </p:tav>
                                      </p:tavLst>
                                    </p:anim>
                                    <p:anim calcmode="lin" valueType="num">
                                      <p:cBhvr>
                                        <p:cTn id="14" dur="500" fill="hold"/>
                                        <p:tgtEl>
                                          <p:spTgt spid="37895"/>
                                        </p:tgtEl>
                                        <p:attrNameLst>
                                          <p:attrName>ppt_h</p:attrName>
                                        </p:attrNameLst>
                                      </p:cBhvr>
                                      <p:tavLst>
                                        <p:tav tm="0">
                                          <p:val>
                                            <p:fltVal val="0"/>
                                          </p:val>
                                        </p:tav>
                                        <p:tav tm="100000">
                                          <p:val>
                                            <p:strVal val="#ppt_h"/>
                                          </p:val>
                                        </p:tav>
                                      </p:tavLst>
                                    </p:anim>
                                    <p:animEffect transition="in" filter="fade">
                                      <p:cBhvr>
                                        <p:cTn id="15" dur="500"/>
                                        <p:tgtEl>
                                          <p:spTgt spid="37895"/>
                                        </p:tgtEl>
                                      </p:cBhvr>
                                    </p:animEffect>
                                  </p:childTnLst>
                                </p:cTn>
                              </p:par>
                            </p:childTnLst>
                          </p:cTn>
                        </p:par>
                        <p:par>
                          <p:cTn id="16" fill="hold">
                            <p:stCondLst>
                              <p:cond delay="1000"/>
                            </p:stCondLst>
                            <p:childTnLst>
                              <p:par>
                                <p:cTn id="17" presetID="16" presetClass="entr" presetSubtype="37" fill="hold" nodeType="afterEffect">
                                  <p:stCondLst>
                                    <p:cond delay="0"/>
                                  </p:stCondLst>
                                  <p:childTnLst>
                                    <p:set>
                                      <p:cBhvr>
                                        <p:cTn id="18" dur="1" fill="hold">
                                          <p:stCondLst>
                                            <p:cond delay="0"/>
                                          </p:stCondLst>
                                        </p:cTn>
                                        <p:tgtEl>
                                          <p:spTgt spid="37897"/>
                                        </p:tgtEl>
                                        <p:attrNameLst>
                                          <p:attrName>style.visibility</p:attrName>
                                        </p:attrNameLst>
                                      </p:cBhvr>
                                      <p:to>
                                        <p:strVal val="visible"/>
                                      </p:to>
                                    </p:set>
                                    <p:animEffect transition="in" filter="barn(outVertical)">
                                      <p:cBhvr>
                                        <p:cTn id="19" dur="500"/>
                                        <p:tgtEl>
                                          <p:spTgt spid="37897"/>
                                        </p:tgtEl>
                                      </p:cBhvr>
                                    </p:animEffect>
                                  </p:childTnLst>
                                </p:cTn>
                              </p:par>
                            </p:childTnLst>
                          </p:cTn>
                        </p:par>
                        <p:par>
                          <p:cTn id="20" fill="hold">
                            <p:stCondLst>
                              <p:cond delay="1500"/>
                            </p:stCondLst>
                            <p:childTnLst>
                              <p:par>
                                <p:cTn id="21" presetID="47" presetClass="entr" presetSubtype="0" fill="hold" nodeType="afterEffect">
                                  <p:stCondLst>
                                    <p:cond delay="0"/>
                                  </p:stCondLst>
                                  <p:childTnLst>
                                    <p:set>
                                      <p:cBhvr>
                                        <p:cTn id="22" dur="1" fill="hold">
                                          <p:stCondLst>
                                            <p:cond delay="0"/>
                                          </p:stCondLst>
                                        </p:cTn>
                                        <p:tgtEl>
                                          <p:spTgt spid="37896"/>
                                        </p:tgtEl>
                                        <p:attrNameLst>
                                          <p:attrName>style.visibility</p:attrName>
                                        </p:attrNameLst>
                                      </p:cBhvr>
                                      <p:to>
                                        <p:strVal val="visible"/>
                                      </p:to>
                                    </p:set>
                                    <p:animEffect transition="in" filter="fade">
                                      <p:cBhvr>
                                        <p:cTn id="23" dur="1000"/>
                                        <p:tgtEl>
                                          <p:spTgt spid="37896"/>
                                        </p:tgtEl>
                                      </p:cBhvr>
                                    </p:animEffect>
                                    <p:anim calcmode="lin" valueType="num">
                                      <p:cBhvr>
                                        <p:cTn id="24" dur="1000" fill="hold"/>
                                        <p:tgtEl>
                                          <p:spTgt spid="37896"/>
                                        </p:tgtEl>
                                        <p:attrNameLst>
                                          <p:attrName>ppt_x</p:attrName>
                                        </p:attrNameLst>
                                      </p:cBhvr>
                                      <p:tavLst>
                                        <p:tav tm="0">
                                          <p:val>
                                            <p:strVal val="#ppt_x"/>
                                          </p:val>
                                        </p:tav>
                                        <p:tav tm="100000">
                                          <p:val>
                                            <p:strVal val="#ppt_x"/>
                                          </p:val>
                                        </p:tav>
                                      </p:tavLst>
                                    </p:anim>
                                    <p:anim calcmode="lin" valueType="num">
                                      <p:cBhvr>
                                        <p:cTn id="25" dur="1000" fill="hold"/>
                                        <p:tgtEl>
                                          <p:spTgt spid="37896"/>
                                        </p:tgtEl>
                                        <p:attrNameLst>
                                          <p:attrName>ppt_y</p:attrName>
                                        </p:attrNameLst>
                                      </p:cBhvr>
                                      <p:tavLst>
                                        <p:tav tm="0">
                                          <p:val>
                                            <p:strVal val="#ppt_y-.1"/>
                                          </p:val>
                                        </p:tav>
                                        <p:tav tm="100000">
                                          <p:val>
                                            <p:strVal val="#ppt_y"/>
                                          </p:val>
                                        </p:tav>
                                      </p:tavLst>
                                    </p:anim>
                                  </p:childTnLst>
                                </p:cTn>
                              </p:par>
                              <p:par>
                                <p:cTn id="26" presetID="5" presetClass="entr" presetSubtype="1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heckerboard(across)">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3"/>
          <a:stretch>
            <a:fillRect/>
          </a:stretch>
        </p:blipFill>
        <p:spPr>
          <a:xfrm>
            <a:off x="12700" y="6350"/>
            <a:ext cx="16751300" cy="9461500"/>
          </a:xfrm>
          <a:prstGeom prst="rect">
            <a:avLst/>
          </a:prstGeom>
          <a:noFill/>
          <a:ln w="9525">
            <a:noFill/>
          </a:ln>
        </p:spPr>
      </p:pic>
      <p:pic>
        <p:nvPicPr>
          <p:cNvPr id="64545" name="图片 64544" descr="2"/>
          <p:cNvPicPr>
            <a:picLocks noChangeAspect="1"/>
          </p:cNvPicPr>
          <p:nvPr/>
        </p:nvPicPr>
        <p:blipFill>
          <a:blip r:embed="rId4"/>
          <a:stretch>
            <a:fillRect/>
          </a:stretch>
        </p:blipFill>
        <p:spPr>
          <a:xfrm>
            <a:off x="12565063" y="2217738"/>
            <a:ext cx="3086100" cy="1031875"/>
          </a:xfrm>
          <a:prstGeom prst="rect">
            <a:avLst/>
          </a:prstGeom>
          <a:noFill/>
          <a:ln w="9525">
            <a:noFill/>
          </a:ln>
        </p:spPr>
      </p:pic>
      <p:pic>
        <p:nvPicPr>
          <p:cNvPr id="64546" name="图片 64545" descr="3"/>
          <p:cNvPicPr>
            <a:picLocks noChangeAspect="1"/>
          </p:cNvPicPr>
          <p:nvPr/>
        </p:nvPicPr>
        <p:blipFill>
          <a:blip r:embed="rId5"/>
          <a:stretch>
            <a:fillRect/>
          </a:stretch>
        </p:blipFill>
        <p:spPr>
          <a:xfrm>
            <a:off x="252413" y="1512888"/>
            <a:ext cx="15986125" cy="15925800"/>
          </a:xfrm>
          <a:prstGeom prst="rect">
            <a:avLst/>
          </a:prstGeom>
          <a:noFill/>
          <a:ln w="9525">
            <a:noFill/>
          </a:ln>
        </p:spPr>
      </p:pic>
      <p:pic>
        <p:nvPicPr>
          <p:cNvPr id="64547" name="图片 64546" descr="1-16"/>
          <p:cNvPicPr>
            <a:picLocks noChangeAspect="1"/>
          </p:cNvPicPr>
          <p:nvPr/>
        </p:nvPicPr>
        <p:blipFill>
          <a:blip r:embed="rId6"/>
          <a:stretch>
            <a:fillRect/>
          </a:stretch>
        </p:blipFill>
        <p:spPr>
          <a:xfrm>
            <a:off x="12925425" y="417513"/>
            <a:ext cx="3457575" cy="1609725"/>
          </a:xfrm>
          <a:prstGeom prst="rect">
            <a:avLst/>
          </a:prstGeom>
          <a:noFill/>
          <a:ln w="9525">
            <a:noFill/>
          </a:ln>
        </p:spPr>
      </p:pic>
      <p:pic>
        <p:nvPicPr>
          <p:cNvPr id="64548" name="图片 64547" descr="1-16"/>
          <p:cNvPicPr>
            <a:picLocks noChangeAspect="1"/>
          </p:cNvPicPr>
          <p:nvPr/>
        </p:nvPicPr>
        <p:blipFill>
          <a:blip r:embed="rId6"/>
          <a:stretch>
            <a:fillRect/>
          </a:stretch>
        </p:blipFill>
        <p:spPr>
          <a:xfrm>
            <a:off x="0" y="417513"/>
            <a:ext cx="2339975" cy="1089025"/>
          </a:xfrm>
          <a:prstGeom prst="rect">
            <a:avLst/>
          </a:prstGeom>
          <a:noFill/>
          <a:ln w="9525">
            <a:noFill/>
          </a:ln>
        </p:spPr>
      </p:pic>
      <p:sp>
        <p:nvSpPr>
          <p:cNvPr id="64534" name="文本框 64533"/>
          <p:cNvSpPr txBox="1"/>
          <p:nvPr/>
        </p:nvSpPr>
        <p:spPr>
          <a:xfrm>
            <a:off x="4948826" y="4953918"/>
            <a:ext cx="7705428" cy="3939540"/>
          </a:xfrm>
          <a:prstGeom prst="rect">
            <a:avLst/>
          </a:prstGeom>
          <a:noFill/>
          <a:ln w="9525">
            <a:noFill/>
          </a:ln>
        </p:spPr>
        <p:txBody>
          <a:bodyPr wrap="square">
            <a:spAutoFit/>
          </a:bodyPr>
          <a:lstStyle/>
          <a:p>
            <a:pPr lvl="0" algn="ctr" defTabSz="1500505">
              <a:spcBef>
                <a:spcPct val="50000"/>
              </a:spcBef>
            </a:pPr>
            <a:r>
              <a:rPr lang="vi-VN" altLang="zh-CN" sz="10000" b="1" dirty="0">
                <a:solidFill>
                  <a:schemeClr val="bg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rPr>
              <a:t>Chúc các em </a:t>
            </a:r>
          </a:p>
          <a:p>
            <a:pPr lvl="0" algn="ctr" defTabSz="1500505">
              <a:spcBef>
                <a:spcPct val="50000"/>
              </a:spcBef>
            </a:pPr>
            <a:r>
              <a:rPr lang="vi-VN" altLang="zh-CN" sz="10000" b="1" dirty="0">
                <a:solidFill>
                  <a:schemeClr val="bg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rPr>
              <a:t>học tốt nhé</a:t>
            </a:r>
            <a:endParaRPr lang="zh-CN" altLang="en-US" sz="10000" b="1" dirty="0">
              <a:solidFill>
                <a:schemeClr val="bg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endParaRP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5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7"/>
                                        </p:tgtEl>
                                        <p:attrNameLst>
                                          <p:attrName>style.visibility</p:attrName>
                                        </p:attrNameLst>
                                      </p:cBhvr>
                                      <p:to>
                                        <p:strVal val="visible"/>
                                      </p:to>
                                    </p:set>
                                    <p:animEffect transition="in" filter="fade">
                                      <p:cBhvr>
                                        <p:cTn id="18" dur="1000"/>
                                        <p:tgtEl>
                                          <p:spTgt spid="64547"/>
                                        </p:tgtEl>
                                      </p:cBhvr>
                                    </p:animEffect>
                                    <p:anim calcmode="lin" valueType="num">
                                      <p:cBhvr>
                                        <p:cTn id="19" dur="1000" fill="hold"/>
                                        <p:tgtEl>
                                          <p:spTgt spid="64547"/>
                                        </p:tgtEl>
                                        <p:attrNameLst>
                                          <p:attrName>ppt_x</p:attrName>
                                        </p:attrNameLst>
                                      </p:cBhvr>
                                      <p:tavLst>
                                        <p:tav tm="0">
                                          <p:val>
                                            <p:strVal val="#ppt_x"/>
                                          </p:val>
                                        </p:tav>
                                        <p:tav tm="100000">
                                          <p:val>
                                            <p:strVal val="#ppt_x"/>
                                          </p:val>
                                        </p:tav>
                                      </p:tavLst>
                                    </p:anim>
                                    <p:anim calcmode="lin" valueType="num">
                                      <p:cBhvr>
                                        <p:cTn id="20" dur="1000" fill="hold"/>
                                        <p:tgtEl>
                                          <p:spTgt spid="64547"/>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64548"/>
                                        </p:tgtEl>
                                        <p:attrNameLst>
                                          <p:attrName>style.visibility</p:attrName>
                                        </p:attrNameLst>
                                      </p:cBhvr>
                                      <p:to>
                                        <p:strVal val="visible"/>
                                      </p:to>
                                    </p:set>
                                    <p:animEffect transition="in" filter="fade">
                                      <p:cBhvr>
                                        <p:cTn id="23" dur="1000"/>
                                        <p:tgtEl>
                                          <p:spTgt spid="64548"/>
                                        </p:tgtEl>
                                      </p:cBhvr>
                                    </p:animEffect>
                                    <p:anim calcmode="lin" valueType="num">
                                      <p:cBhvr>
                                        <p:cTn id="24" dur="1000" fill="hold"/>
                                        <p:tgtEl>
                                          <p:spTgt spid="64548"/>
                                        </p:tgtEl>
                                        <p:attrNameLst>
                                          <p:attrName>ppt_x</p:attrName>
                                        </p:attrNameLst>
                                      </p:cBhvr>
                                      <p:tavLst>
                                        <p:tav tm="0">
                                          <p:val>
                                            <p:strVal val="#ppt_x"/>
                                          </p:val>
                                        </p:tav>
                                        <p:tav tm="100000">
                                          <p:val>
                                            <p:strVal val="#ppt_x"/>
                                          </p:val>
                                        </p:tav>
                                      </p:tavLst>
                                    </p:anim>
                                    <p:anim calcmode="lin" valueType="num">
                                      <p:cBhvr>
                                        <p:cTn id="25" dur="1000" fill="hold"/>
                                        <p:tgtEl>
                                          <p:spTgt spid="645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图片 74755" descr="PPT素材-16"/>
          <p:cNvPicPr>
            <a:picLocks noChangeAspect="1"/>
          </p:cNvPicPr>
          <p:nvPr/>
        </p:nvPicPr>
        <p:blipFill>
          <a:blip r:embed="rId3"/>
          <a:stretch>
            <a:fillRect/>
          </a:stretch>
        </p:blipFill>
        <p:spPr>
          <a:xfrm>
            <a:off x="0" y="-749300"/>
            <a:ext cx="16778288" cy="10239375"/>
          </a:xfrm>
          <a:prstGeom prst="rect">
            <a:avLst/>
          </a:prstGeom>
          <a:noFill/>
          <a:ln w="9525">
            <a:noFill/>
          </a:ln>
        </p:spPr>
      </p:pic>
      <p:sp>
        <p:nvSpPr>
          <p:cNvPr id="5" name="TextBox 4">
            <a:extLst>
              <a:ext uri="{FF2B5EF4-FFF2-40B4-BE49-F238E27FC236}">
                <a16:creationId xmlns:a16="http://schemas.microsoft.com/office/drawing/2014/main" id="{2E06FFD9-A616-2A44-9E1A-E6D355CD07AC}"/>
              </a:ext>
            </a:extLst>
          </p:cNvPr>
          <p:cNvSpPr txBox="1"/>
          <p:nvPr/>
        </p:nvSpPr>
        <p:spPr>
          <a:xfrm>
            <a:off x="796962" y="1497534"/>
            <a:ext cx="7376158" cy="707886"/>
          </a:xfrm>
          <a:prstGeom prst="rect">
            <a:avLst/>
          </a:prstGeom>
          <a:noFill/>
        </p:spPr>
        <p:txBody>
          <a:bodyPr wrap="square" rtlCol="0">
            <a:spAutoFit/>
          </a:bodyPr>
          <a:lstStyle/>
          <a:p>
            <a:pPr algn="ctr"/>
            <a:r>
              <a:rPr lang="en-VN" sz="4000" dirty="0">
                <a:solidFill>
                  <a:srgbClr val="D75F8B"/>
                </a:solidFill>
                <a:latin typeface="Times New Roman" panose="02020603050405020304" pitchFamily="18" charset="0"/>
                <a:cs typeface="Times New Roman" panose="02020603050405020304" pitchFamily="18" charset="0"/>
              </a:rPr>
              <a:t>AI NHANH HƠN</a:t>
            </a:r>
          </a:p>
        </p:txBody>
      </p:sp>
      <p:sp>
        <p:nvSpPr>
          <p:cNvPr id="6" name="TextBox 5">
            <a:extLst>
              <a:ext uri="{FF2B5EF4-FFF2-40B4-BE49-F238E27FC236}">
                <a16:creationId xmlns:a16="http://schemas.microsoft.com/office/drawing/2014/main" id="{AF0DA065-567B-7A49-B30B-BAF610F45210}"/>
              </a:ext>
            </a:extLst>
          </p:cNvPr>
          <p:cNvSpPr txBox="1"/>
          <p:nvPr/>
        </p:nvSpPr>
        <p:spPr>
          <a:xfrm>
            <a:off x="796962" y="3691453"/>
            <a:ext cx="13969552" cy="1785104"/>
          </a:xfrm>
          <a:prstGeom prst="rect">
            <a:avLst/>
          </a:prstGeom>
          <a:noFill/>
        </p:spPr>
        <p:txBody>
          <a:bodyPr wrap="square" rtlCol="0">
            <a:spAutoFit/>
          </a:bodyPr>
          <a:lstStyle/>
          <a:p>
            <a:pPr algn="ctr"/>
            <a:r>
              <a:rPr lang="en-VN" sz="5500" dirty="0">
                <a:latin typeface="Times New Roman" panose="02020603050405020304" pitchFamily="18" charset="0"/>
                <a:cs typeface="Times New Roman" panose="02020603050405020304" pitchFamily="18" charset="0"/>
              </a:rPr>
              <a:t>Con nào mà chẳng giống cha</a:t>
            </a:r>
          </a:p>
          <a:p>
            <a:pPr algn="ctr"/>
            <a:r>
              <a:rPr lang="en-VN" sz="5500" dirty="0">
                <a:latin typeface="Times New Roman" panose="02020603050405020304" pitchFamily="18" charset="0"/>
                <a:cs typeface="Times New Roman" panose="02020603050405020304" pitchFamily="18" charset="0"/>
              </a:rPr>
              <a:t>Cháu nào mà chẳng giống ……..giống ………..</a:t>
            </a:r>
          </a:p>
        </p:txBody>
      </p:sp>
      <p:sp>
        <p:nvSpPr>
          <p:cNvPr id="2" name="TextBox 1">
            <a:extLst>
              <a:ext uri="{FF2B5EF4-FFF2-40B4-BE49-F238E27FC236}">
                <a16:creationId xmlns:a16="http://schemas.microsoft.com/office/drawing/2014/main" id="{2C183EFD-2868-394E-B6FD-DADC946D355F}"/>
              </a:ext>
            </a:extLst>
          </p:cNvPr>
          <p:cNvSpPr txBox="1"/>
          <p:nvPr/>
        </p:nvSpPr>
        <p:spPr>
          <a:xfrm>
            <a:off x="8415115" y="4341430"/>
            <a:ext cx="2016224" cy="1092607"/>
          </a:xfrm>
          <a:prstGeom prst="rect">
            <a:avLst/>
          </a:prstGeom>
          <a:noFill/>
        </p:spPr>
        <p:txBody>
          <a:bodyPr wrap="square" rtlCol="0">
            <a:spAutoFit/>
          </a:bodyPr>
          <a:lstStyle/>
          <a:p>
            <a:pPr algn="ctr"/>
            <a:r>
              <a:rPr lang="en-VN" sz="6500" b="1" dirty="0">
                <a:solidFill>
                  <a:srgbClr val="C00000"/>
                </a:solidFill>
                <a:latin typeface="Times New Roman" panose="02020603050405020304" pitchFamily="18" charset="0"/>
                <a:cs typeface="Times New Roman" panose="02020603050405020304" pitchFamily="18" charset="0"/>
              </a:rPr>
              <a:t>bà</a:t>
            </a:r>
          </a:p>
        </p:txBody>
      </p:sp>
      <p:sp>
        <p:nvSpPr>
          <p:cNvPr id="8" name="TextBox 7">
            <a:extLst>
              <a:ext uri="{FF2B5EF4-FFF2-40B4-BE49-F238E27FC236}">
                <a16:creationId xmlns:a16="http://schemas.microsoft.com/office/drawing/2014/main" id="{E92BB38C-E153-994B-8C02-EAE2A8AA357E}"/>
              </a:ext>
            </a:extLst>
          </p:cNvPr>
          <p:cNvSpPr txBox="1"/>
          <p:nvPr/>
        </p:nvSpPr>
        <p:spPr>
          <a:xfrm>
            <a:off x="12133560" y="4191590"/>
            <a:ext cx="2016224" cy="1092607"/>
          </a:xfrm>
          <a:prstGeom prst="rect">
            <a:avLst/>
          </a:prstGeom>
          <a:noFill/>
        </p:spPr>
        <p:txBody>
          <a:bodyPr wrap="square" rtlCol="0">
            <a:spAutoFit/>
          </a:bodyPr>
          <a:lstStyle/>
          <a:p>
            <a:pPr algn="ctr"/>
            <a:r>
              <a:rPr lang="en-VN" sz="6500" b="1" dirty="0">
                <a:solidFill>
                  <a:srgbClr val="C00000"/>
                </a:solidFill>
                <a:latin typeface="Times New Roman" panose="02020603050405020304" pitchFamily="18" charset="0"/>
                <a:cs typeface="Times New Roman" panose="02020603050405020304" pitchFamily="18" charset="0"/>
              </a:rPr>
              <a:t>ông</a:t>
            </a:r>
          </a:p>
        </p:txBody>
      </p:sp>
    </p:spTree>
    <p:extLst>
      <p:ext uri="{BB962C8B-B14F-4D97-AF65-F5344CB8AC3E}">
        <p14:creationId xmlns:p14="http://schemas.microsoft.com/office/powerpoint/2010/main" val="2513054932"/>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barn(outVertical)">
                                      <p:cBhvr>
                                        <p:cTn id="7" dur="500"/>
                                        <p:tgtEl>
                                          <p:spTgt spid="7475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图片 74755" descr="PPT素材-16"/>
          <p:cNvPicPr>
            <a:picLocks noChangeAspect="1"/>
          </p:cNvPicPr>
          <p:nvPr/>
        </p:nvPicPr>
        <p:blipFill>
          <a:blip r:embed="rId3"/>
          <a:stretch>
            <a:fillRect/>
          </a:stretch>
        </p:blipFill>
        <p:spPr>
          <a:xfrm>
            <a:off x="0" y="-749300"/>
            <a:ext cx="16778288" cy="10239375"/>
          </a:xfrm>
          <a:prstGeom prst="rect">
            <a:avLst/>
          </a:prstGeom>
          <a:noFill/>
          <a:ln w="9525">
            <a:noFill/>
          </a:ln>
        </p:spPr>
      </p:pic>
      <p:sp>
        <p:nvSpPr>
          <p:cNvPr id="5" name="TextBox 4">
            <a:extLst>
              <a:ext uri="{FF2B5EF4-FFF2-40B4-BE49-F238E27FC236}">
                <a16:creationId xmlns:a16="http://schemas.microsoft.com/office/drawing/2014/main" id="{2E06FFD9-A616-2A44-9E1A-E6D355CD07AC}"/>
              </a:ext>
            </a:extLst>
          </p:cNvPr>
          <p:cNvSpPr txBox="1"/>
          <p:nvPr/>
        </p:nvSpPr>
        <p:spPr>
          <a:xfrm>
            <a:off x="796962" y="1497534"/>
            <a:ext cx="7376158" cy="707886"/>
          </a:xfrm>
          <a:prstGeom prst="rect">
            <a:avLst/>
          </a:prstGeom>
          <a:noFill/>
        </p:spPr>
        <p:txBody>
          <a:bodyPr wrap="square" rtlCol="0">
            <a:spAutoFit/>
          </a:bodyPr>
          <a:lstStyle/>
          <a:p>
            <a:pPr algn="ctr"/>
            <a:r>
              <a:rPr lang="en-VN" sz="4000" dirty="0">
                <a:solidFill>
                  <a:srgbClr val="D75F8B"/>
                </a:solidFill>
                <a:latin typeface="Times New Roman" panose="02020603050405020304" pitchFamily="18" charset="0"/>
                <a:cs typeface="Times New Roman" panose="02020603050405020304" pitchFamily="18" charset="0"/>
              </a:rPr>
              <a:t>AI NHANH HƠN</a:t>
            </a:r>
          </a:p>
        </p:txBody>
      </p:sp>
      <p:sp>
        <p:nvSpPr>
          <p:cNvPr id="6" name="TextBox 5">
            <a:extLst>
              <a:ext uri="{FF2B5EF4-FFF2-40B4-BE49-F238E27FC236}">
                <a16:creationId xmlns:a16="http://schemas.microsoft.com/office/drawing/2014/main" id="{AF0DA065-567B-7A49-B30B-BAF610F45210}"/>
              </a:ext>
            </a:extLst>
          </p:cNvPr>
          <p:cNvSpPr txBox="1"/>
          <p:nvPr/>
        </p:nvSpPr>
        <p:spPr>
          <a:xfrm>
            <a:off x="796962" y="3691453"/>
            <a:ext cx="13969552" cy="2092881"/>
          </a:xfrm>
          <a:prstGeom prst="rect">
            <a:avLst/>
          </a:prstGeom>
          <a:noFill/>
        </p:spPr>
        <p:txBody>
          <a:bodyPr wrap="square" rtlCol="0">
            <a:spAutoFit/>
          </a:bodyPr>
          <a:lstStyle/>
          <a:p>
            <a:pPr algn="ctr"/>
            <a:r>
              <a:rPr lang="en-VN" sz="6500" dirty="0">
                <a:latin typeface="Times New Roman" panose="02020603050405020304" pitchFamily="18" charset="0"/>
                <a:cs typeface="Times New Roman" panose="02020603050405020304" pitchFamily="18" charset="0"/>
              </a:rPr>
              <a:t>Muốn qua thì bắc cầu kiều</a:t>
            </a:r>
          </a:p>
          <a:p>
            <a:pPr algn="ctr"/>
            <a:r>
              <a:rPr lang="en-VN" sz="6500" dirty="0">
                <a:latin typeface="Times New Roman" panose="02020603050405020304" pitchFamily="18" charset="0"/>
                <a:cs typeface="Times New Roman" panose="02020603050405020304" pitchFamily="18" charset="0"/>
              </a:rPr>
              <a:t>Muốn con hay chữ phải yêu lấy ………..</a:t>
            </a:r>
          </a:p>
        </p:txBody>
      </p:sp>
      <p:sp>
        <p:nvSpPr>
          <p:cNvPr id="8" name="TextBox 7">
            <a:extLst>
              <a:ext uri="{FF2B5EF4-FFF2-40B4-BE49-F238E27FC236}">
                <a16:creationId xmlns:a16="http://schemas.microsoft.com/office/drawing/2014/main" id="{E92BB38C-E153-994B-8C02-EAE2A8AA357E}"/>
              </a:ext>
            </a:extLst>
          </p:cNvPr>
          <p:cNvSpPr txBox="1"/>
          <p:nvPr/>
        </p:nvSpPr>
        <p:spPr>
          <a:xfrm>
            <a:off x="11557496" y="4370387"/>
            <a:ext cx="2016224" cy="1092607"/>
          </a:xfrm>
          <a:prstGeom prst="rect">
            <a:avLst/>
          </a:prstGeom>
          <a:noFill/>
        </p:spPr>
        <p:txBody>
          <a:bodyPr wrap="square" rtlCol="0">
            <a:spAutoFit/>
          </a:bodyPr>
          <a:lstStyle/>
          <a:p>
            <a:pPr algn="ctr"/>
            <a:r>
              <a:rPr lang="en-VN" sz="6500" b="1" dirty="0">
                <a:solidFill>
                  <a:srgbClr val="C00000"/>
                </a:solidFill>
                <a:latin typeface="Times New Roman" panose="02020603050405020304" pitchFamily="18" charset="0"/>
                <a:cs typeface="Times New Roman" panose="02020603050405020304" pitchFamily="18" charset="0"/>
              </a:rPr>
              <a:t>thầy</a:t>
            </a:r>
          </a:p>
        </p:txBody>
      </p:sp>
    </p:spTree>
    <p:extLst>
      <p:ext uri="{BB962C8B-B14F-4D97-AF65-F5344CB8AC3E}">
        <p14:creationId xmlns:p14="http://schemas.microsoft.com/office/powerpoint/2010/main" val="3584921630"/>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barn(outVertical)">
                                      <p:cBhvr>
                                        <p:cTn id="7" dur="500"/>
                                        <p:tgtEl>
                                          <p:spTgt spid="7475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12700" y="6350"/>
            <a:ext cx="16751300" cy="946150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468313" y="1125538"/>
            <a:ext cx="15986125" cy="15925800"/>
          </a:xfrm>
          <a:prstGeom prst="rect">
            <a:avLst/>
          </a:prstGeom>
          <a:noFill/>
          <a:ln w="9525">
            <a:noFill/>
          </a:ln>
        </p:spPr>
      </p:pic>
      <p:sp>
        <p:nvSpPr>
          <p:cNvPr id="2055" name="文本框 2054"/>
          <p:cNvSpPr txBox="1"/>
          <p:nvPr/>
        </p:nvSpPr>
        <p:spPr>
          <a:xfrm>
            <a:off x="4706025" y="8068107"/>
            <a:ext cx="8806793" cy="646331"/>
          </a:xfrm>
          <a:prstGeom prst="rect">
            <a:avLst/>
          </a:prstGeom>
          <a:noFill/>
          <a:ln w="9525">
            <a:noFill/>
          </a:ln>
        </p:spPr>
        <p:txBody>
          <a:bodyPr wrap="square">
            <a:spAutoFit/>
          </a:bodyPr>
          <a:lstStyle/>
          <a:p>
            <a:pPr lvl="0" algn="ctr" defTabSz="1500505">
              <a:spcBef>
                <a:spcPct val="50000"/>
              </a:spcBef>
            </a:pPr>
            <a:r>
              <a:rPr lang="vi-VN" altLang="zh-CN" sz="3600" dirty="0">
                <a:solidFill>
                  <a:schemeClr val="bg1"/>
                </a:solidFill>
                <a:latin typeface="黑体" panose="02010609060101010101" pitchFamily="2" charset="-122"/>
                <a:ea typeface="黑体" panose="02010609060101010101" pitchFamily="2" charset="-122"/>
              </a:rPr>
              <a:t>GIÁO VIÊN: …</a:t>
            </a:r>
            <a:endParaRPr lang="zh-CN" altLang="en-US" sz="3600" dirty="0">
              <a:solidFill>
                <a:schemeClr val="bg1"/>
              </a:solidFill>
              <a:latin typeface="黑体" panose="02010609060101010101" pitchFamily="2" charset="-122"/>
              <a:ea typeface="黑体" panose="02010609060101010101" pitchFamily="2" charset="-122"/>
            </a:endParaRPr>
          </a:p>
        </p:txBody>
      </p:sp>
      <p:sp>
        <p:nvSpPr>
          <p:cNvPr id="2056" name="文本框 2055"/>
          <p:cNvSpPr txBox="1"/>
          <p:nvPr/>
        </p:nvSpPr>
        <p:spPr>
          <a:xfrm>
            <a:off x="3835109" y="3964161"/>
            <a:ext cx="9106481" cy="3170099"/>
          </a:xfrm>
          <a:prstGeom prst="rect">
            <a:avLst/>
          </a:prstGeom>
          <a:noFill/>
          <a:ln w="9525">
            <a:noFill/>
          </a:ln>
        </p:spPr>
        <p:txBody>
          <a:bodyPr wrap="square">
            <a:spAutoFit/>
          </a:bodyPr>
          <a:lstStyle/>
          <a:p>
            <a:pPr lvl="0" algn="ctr" defTabSz="1500505">
              <a:spcBef>
                <a:spcPct val="50000"/>
              </a:spcBef>
            </a:pPr>
            <a:r>
              <a:rPr lang="vi-VN" altLang="zh-CN" sz="10000" b="1" dirty="0">
                <a:solidFill>
                  <a:schemeClr val="bg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rPr>
              <a:t>Chuyện cổ tích về loài người</a:t>
            </a:r>
            <a:endParaRPr lang="en-US" altLang="zh-CN" sz="10000" b="1" dirty="0">
              <a:solidFill>
                <a:schemeClr val="bg1"/>
              </a:solidFill>
              <a:effectLst>
                <a:outerShdw blurRad="38100" dist="38100" dir="2700000" algn="tl">
                  <a:srgbClr val="000000">
                    <a:alpha val="43137"/>
                  </a:srgbClr>
                </a:outerShdw>
              </a:effectLst>
              <a:latin typeface="Times New Roman" panose="02020603050405020304" pitchFamily="18" charset="0"/>
              <a:ea typeface="黑体" panose="02010609060101010101" pitchFamily="2" charset="-122"/>
              <a:cs typeface="Times New Roman" panose="02020603050405020304" pitchFamily="18" charset="0"/>
            </a:endParaRPr>
          </a:p>
        </p:txBody>
      </p:sp>
      <p:pic>
        <p:nvPicPr>
          <p:cNvPr id="2078" name="图片 2077" descr="2"/>
          <p:cNvPicPr>
            <a:picLocks noChangeAspect="1"/>
          </p:cNvPicPr>
          <p:nvPr/>
        </p:nvPicPr>
        <p:blipFill>
          <a:blip r:embed="rId5"/>
          <a:stretch>
            <a:fillRect/>
          </a:stretch>
        </p:blipFill>
        <p:spPr>
          <a:xfrm>
            <a:off x="828675" y="488950"/>
            <a:ext cx="3086100" cy="1031875"/>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12925425" y="417513"/>
            <a:ext cx="3457575" cy="1609725"/>
          </a:xfrm>
          <a:prstGeom prst="rect">
            <a:avLst/>
          </a:prstGeom>
          <a:noFill/>
          <a:ln w="9525">
            <a:noFill/>
          </a:ln>
        </p:spPr>
      </p:pic>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animEffect transition="in" filter="wipe(left)">
                                      <p:cBhvr>
                                        <p:cTn id="9" dur="500"/>
                                        <p:tgtEl>
                                          <p:spTgt spid="2056"/>
                                        </p:tgtEl>
                                      </p:cBhvr>
                                    </p:animEffect>
                                  </p:childTnLst>
                                </p:cTn>
                              </p:par>
                              <p:par>
                                <p:cTn id="10" presetID="2" presetClass="entr" presetSubtype="2" fill="hold" nodeType="withEffect">
                                  <p:stCondLst>
                                    <p:cond delay="0"/>
                                  </p:stCondLst>
                                  <p:childTnLst>
                                    <p:set>
                                      <p:cBhvr>
                                        <p:cTn id="11" dur="1" fill="hold">
                                          <p:stCondLst>
                                            <p:cond delay="0"/>
                                          </p:stCondLst>
                                        </p:cTn>
                                        <p:tgtEl>
                                          <p:spTgt spid="2078"/>
                                        </p:tgtEl>
                                        <p:attrNameLst>
                                          <p:attrName>style.visibility</p:attrName>
                                        </p:attrNameLst>
                                      </p:cBhvr>
                                      <p:to>
                                        <p:strVal val="visible"/>
                                      </p:to>
                                    </p:set>
                                    <p:anim calcmode="lin" valueType="num">
                                      <p:cBhvr additive="base">
                                        <p:cTn id="12" dur="500" fill="hold"/>
                                        <p:tgtEl>
                                          <p:spTgt spid="2078"/>
                                        </p:tgtEl>
                                        <p:attrNameLst>
                                          <p:attrName>ppt_x</p:attrName>
                                        </p:attrNameLst>
                                      </p:cBhvr>
                                      <p:tavLst>
                                        <p:tav tm="0">
                                          <p:val>
                                            <p:strVal val="1+#ppt_w/2"/>
                                          </p:val>
                                        </p:tav>
                                        <p:tav tm="100000">
                                          <p:val>
                                            <p:strVal val="#ppt_x"/>
                                          </p:val>
                                        </p:tav>
                                      </p:tavLst>
                                    </p:anim>
                                    <p:anim calcmode="lin" valueType="num">
                                      <p:cBhvr additive="base">
                                        <p:cTn id="13" dur="500" fill="hold"/>
                                        <p:tgtEl>
                                          <p:spTgt spid="2078"/>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2055"/>
                                        </p:tgtEl>
                                        <p:attrNameLst>
                                          <p:attrName>style.visibility</p:attrName>
                                        </p:attrNameLst>
                                      </p:cBhvr>
                                      <p:to>
                                        <p:strVal val="visible"/>
                                      </p:to>
                                    </p:set>
                                    <p:animEffect transition="in" filter="wipe(left)">
                                      <p:cBhvr>
                                        <p:cTn id="16" dur="500"/>
                                        <p:tgtEl>
                                          <p:spTgt spid="2055"/>
                                        </p:tgtEl>
                                      </p:cBhvr>
                                    </p:animEffect>
                                  </p:childTnLst>
                                </p:cTn>
                              </p:par>
                              <p:par>
                                <p:cTn id="17" presetID="47" presetClass="entr" presetSubtype="0" fill="hold" nodeType="withEffect">
                                  <p:stCondLst>
                                    <p:cond delay="0"/>
                                  </p:stCondLst>
                                  <p:childTnLst>
                                    <p:set>
                                      <p:cBhvr>
                                        <p:cTn id="18" dur="1" fill="hold">
                                          <p:stCondLst>
                                            <p:cond delay="0"/>
                                          </p:stCondLst>
                                        </p:cTn>
                                        <p:tgtEl>
                                          <p:spTgt spid="2088"/>
                                        </p:tgtEl>
                                        <p:attrNameLst>
                                          <p:attrName>style.visibility</p:attrName>
                                        </p:attrNameLst>
                                      </p:cBhvr>
                                      <p:to>
                                        <p:strVal val="visible"/>
                                      </p:to>
                                    </p:set>
                                    <p:animEffect transition="in" filter="fade">
                                      <p:cBhvr>
                                        <p:cTn id="19" dur="1000"/>
                                        <p:tgtEl>
                                          <p:spTgt spid="2088"/>
                                        </p:tgtEl>
                                      </p:cBhvr>
                                    </p:animEffect>
                                    <p:anim calcmode="lin" valueType="num">
                                      <p:cBhvr>
                                        <p:cTn id="20" dur="1000" fill="hold"/>
                                        <p:tgtEl>
                                          <p:spTgt spid="2088"/>
                                        </p:tgtEl>
                                        <p:attrNameLst>
                                          <p:attrName>ppt_x</p:attrName>
                                        </p:attrNameLst>
                                      </p:cBhvr>
                                      <p:tavLst>
                                        <p:tav tm="0">
                                          <p:val>
                                            <p:strVal val="#ppt_x"/>
                                          </p:val>
                                        </p:tav>
                                        <p:tav tm="100000">
                                          <p:val>
                                            <p:strVal val="#ppt_x"/>
                                          </p:val>
                                        </p:tav>
                                      </p:tavLst>
                                    </p:anim>
                                    <p:anim calcmode="lin" valueType="num">
                                      <p:cBhvr>
                                        <p:cTn id="21"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P spid="205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图片 4111" descr="PPT素材-11"/>
          <p:cNvPicPr>
            <a:picLocks noChangeAspect="1"/>
          </p:cNvPicPr>
          <p:nvPr/>
        </p:nvPicPr>
        <p:blipFill>
          <a:blip r:embed="rId3"/>
          <a:stretch>
            <a:fillRect/>
          </a:stretch>
        </p:blipFill>
        <p:spPr>
          <a:xfrm>
            <a:off x="-1044575" y="5545138"/>
            <a:ext cx="19442113" cy="4017962"/>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5508625" y="-3175"/>
            <a:ext cx="10729913" cy="8826500"/>
          </a:xfrm>
          <a:prstGeom prst="rect">
            <a:avLst/>
          </a:prstGeom>
          <a:noFill/>
          <a:ln w="9525">
            <a:noFill/>
          </a:ln>
        </p:spPr>
      </p:pic>
      <p:pic>
        <p:nvPicPr>
          <p:cNvPr id="4109" name="图片 4108" descr="7"/>
          <p:cNvPicPr>
            <a:picLocks noChangeAspect="1"/>
          </p:cNvPicPr>
          <p:nvPr/>
        </p:nvPicPr>
        <p:blipFill>
          <a:blip r:embed="rId5"/>
          <a:stretch>
            <a:fillRect/>
          </a:stretch>
        </p:blipFill>
        <p:spPr>
          <a:xfrm>
            <a:off x="1044575" y="1785938"/>
            <a:ext cx="2722563" cy="1379537"/>
          </a:xfrm>
          <a:prstGeom prst="rect">
            <a:avLst/>
          </a:prstGeom>
          <a:noFill/>
          <a:ln w="9525">
            <a:noFill/>
          </a:ln>
        </p:spPr>
      </p:pic>
      <p:pic>
        <p:nvPicPr>
          <p:cNvPr id="4110" name="图片 4109" descr="封面2"/>
          <p:cNvPicPr>
            <a:picLocks noChangeAspect="1"/>
          </p:cNvPicPr>
          <p:nvPr/>
        </p:nvPicPr>
        <p:blipFill>
          <a:blip r:embed="rId6"/>
          <a:stretch>
            <a:fillRect/>
          </a:stretch>
        </p:blipFill>
        <p:spPr>
          <a:xfrm>
            <a:off x="900113" y="5529263"/>
            <a:ext cx="4895850" cy="3322637"/>
          </a:xfrm>
          <a:prstGeom prst="rect">
            <a:avLst/>
          </a:prstGeom>
          <a:noFill/>
          <a:ln w="9525">
            <a:noFill/>
          </a:ln>
        </p:spPr>
      </p:pic>
      <p:sp>
        <p:nvSpPr>
          <p:cNvPr id="8" name="TextBox 7">
            <a:extLst>
              <a:ext uri="{FF2B5EF4-FFF2-40B4-BE49-F238E27FC236}">
                <a16:creationId xmlns:a16="http://schemas.microsoft.com/office/drawing/2014/main" id="{44FE0DE5-6FD3-E34D-B340-052325040A0D}"/>
              </a:ext>
            </a:extLst>
          </p:cNvPr>
          <p:cNvSpPr txBox="1"/>
          <p:nvPr/>
        </p:nvSpPr>
        <p:spPr>
          <a:xfrm>
            <a:off x="6372920" y="2864343"/>
            <a:ext cx="8393594" cy="3093154"/>
          </a:xfrm>
          <a:prstGeom prst="rect">
            <a:avLst/>
          </a:prstGeom>
          <a:noFill/>
        </p:spPr>
        <p:txBody>
          <a:bodyPr wrap="square" rtlCol="0">
            <a:spAutoFit/>
          </a:bodyPr>
          <a:lstStyle/>
          <a:p>
            <a:pPr algn="just"/>
            <a:r>
              <a:rPr lang="en-VN" sz="6500" b="1" dirty="0">
                <a:solidFill>
                  <a:srgbClr val="C00000"/>
                </a:solidFill>
                <a:latin typeface="Times New Roman" panose="02020603050405020304" pitchFamily="18" charset="0"/>
                <a:cs typeface="Times New Roman" panose="02020603050405020304" pitchFamily="18" charset="0"/>
              </a:rPr>
              <a:t>I. Đọc văn bản</a:t>
            </a:r>
          </a:p>
          <a:p>
            <a:pPr marL="1143000" indent="-1143000" algn="just">
              <a:buAutoNum type="arabicPeriod"/>
            </a:pPr>
            <a:r>
              <a:rPr lang="en-VN" sz="6500" b="1" dirty="0">
                <a:solidFill>
                  <a:srgbClr val="C00000"/>
                </a:solidFill>
                <a:latin typeface="Times New Roman" panose="02020603050405020304" pitchFamily="18" charset="0"/>
                <a:cs typeface="Times New Roman" panose="02020603050405020304" pitchFamily="18" charset="0"/>
              </a:rPr>
              <a:t>Đọc – tóm tắt</a:t>
            </a:r>
          </a:p>
          <a:p>
            <a:pPr marL="1143000" indent="-1143000" algn="just">
              <a:buAutoNum type="arabicPeriod"/>
            </a:pPr>
            <a:r>
              <a:rPr lang="en-VN" sz="6500" b="1" dirty="0">
                <a:solidFill>
                  <a:srgbClr val="C00000"/>
                </a:solidFill>
                <a:latin typeface="Times New Roman" panose="02020603050405020304" pitchFamily="18" charset="0"/>
                <a:cs typeface="Times New Roman" panose="02020603050405020304" pitchFamily="18" charset="0"/>
              </a:rPr>
              <a:t>Tác giả</a:t>
            </a:r>
          </a:p>
        </p:txBody>
      </p:sp>
    </p:spTree>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109"/>
                                        </p:tgtEl>
                                        <p:attrNameLst>
                                          <p:attrName>style.visibility</p:attrName>
                                        </p:attrNameLst>
                                      </p:cBhvr>
                                      <p:to>
                                        <p:strVal val="visible"/>
                                      </p:to>
                                    </p:set>
                                    <p:animEffect transition="in" filter="wipe(down)">
                                      <p:cBhvr>
                                        <p:cTn id="7" dur="290">
                                          <p:stCondLst>
                                            <p:cond delay="0"/>
                                          </p:stCondLst>
                                        </p:cTn>
                                        <p:tgtEl>
                                          <p:spTgt spid="4109"/>
                                        </p:tgtEl>
                                      </p:cBhvr>
                                    </p:animEffect>
                                    <p:anim calcmode="lin" valueType="num">
                                      <p:cBhvr>
                                        <p:cTn id="8" dur="911" tmFilter="0,0; 0.14,0.36; 0.43,0.73; 0.71,0.91; 1.0,1.0">
                                          <p:stCondLst>
                                            <p:cond delay="0"/>
                                          </p:stCondLst>
                                        </p:cTn>
                                        <p:tgtEl>
                                          <p:spTgt spid="4109"/>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109"/>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109"/>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109"/>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109"/>
                                        </p:tgtEl>
                                        <p:attrNameLst>
                                          <p:attrName>ppt_y</p:attrName>
                                        </p:attrNameLst>
                                      </p:cBhvr>
                                      <p:tavLst>
                                        <p:tav tm="0" fmla="#ppt_y-sin(pi*$)/81">
                                          <p:val>
                                            <p:fltVal val="0"/>
                                          </p:val>
                                        </p:tav>
                                        <p:tav tm="100000">
                                          <p:val>
                                            <p:fltVal val="1"/>
                                          </p:val>
                                        </p:tav>
                                      </p:tavLst>
                                    </p:anim>
                                    <p:animScale>
                                      <p:cBhvr>
                                        <p:cTn id="13" dur="13">
                                          <p:stCondLst>
                                            <p:cond delay="325"/>
                                          </p:stCondLst>
                                        </p:cTn>
                                        <p:tgtEl>
                                          <p:spTgt spid="4109"/>
                                        </p:tgtEl>
                                      </p:cBhvr>
                                      <p:to x="100000" y="60000"/>
                                    </p:animScale>
                                    <p:animScale>
                                      <p:cBhvr>
                                        <p:cTn id="14" dur="83" decel="50000">
                                          <p:stCondLst>
                                            <p:cond delay="338"/>
                                          </p:stCondLst>
                                        </p:cTn>
                                        <p:tgtEl>
                                          <p:spTgt spid="4109"/>
                                        </p:tgtEl>
                                      </p:cBhvr>
                                      <p:to x="100000" y="100000"/>
                                    </p:animScale>
                                    <p:animScale>
                                      <p:cBhvr>
                                        <p:cTn id="15" dur="13">
                                          <p:stCondLst>
                                            <p:cond delay="656"/>
                                          </p:stCondLst>
                                        </p:cTn>
                                        <p:tgtEl>
                                          <p:spTgt spid="4109"/>
                                        </p:tgtEl>
                                      </p:cBhvr>
                                      <p:to x="100000" y="80000"/>
                                    </p:animScale>
                                    <p:animScale>
                                      <p:cBhvr>
                                        <p:cTn id="16" dur="83" decel="50000">
                                          <p:stCondLst>
                                            <p:cond delay="669"/>
                                          </p:stCondLst>
                                        </p:cTn>
                                        <p:tgtEl>
                                          <p:spTgt spid="4109"/>
                                        </p:tgtEl>
                                      </p:cBhvr>
                                      <p:to x="100000" y="100000"/>
                                    </p:animScale>
                                    <p:animScale>
                                      <p:cBhvr>
                                        <p:cTn id="17" dur="13">
                                          <p:stCondLst>
                                            <p:cond delay="821"/>
                                          </p:stCondLst>
                                        </p:cTn>
                                        <p:tgtEl>
                                          <p:spTgt spid="4109"/>
                                        </p:tgtEl>
                                      </p:cBhvr>
                                      <p:to x="100000" y="90000"/>
                                    </p:animScale>
                                    <p:animScale>
                                      <p:cBhvr>
                                        <p:cTn id="18" dur="83" decel="50000">
                                          <p:stCondLst>
                                            <p:cond delay="834"/>
                                          </p:stCondLst>
                                        </p:cTn>
                                        <p:tgtEl>
                                          <p:spTgt spid="4109"/>
                                        </p:tgtEl>
                                      </p:cBhvr>
                                      <p:to x="100000" y="100000"/>
                                    </p:animScale>
                                    <p:animScale>
                                      <p:cBhvr>
                                        <p:cTn id="19" dur="13">
                                          <p:stCondLst>
                                            <p:cond delay="904"/>
                                          </p:stCondLst>
                                        </p:cTn>
                                        <p:tgtEl>
                                          <p:spTgt spid="4109"/>
                                        </p:tgtEl>
                                      </p:cBhvr>
                                      <p:to x="100000" y="95000"/>
                                    </p:animScale>
                                    <p:animScale>
                                      <p:cBhvr>
                                        <p:cTn id="20" dur="83" decel="50000">
                                          <p:stCondLst>
                                            <p:cond delay="917"/>
                                          </p:stCondLst>
                                        </p:cTn>
                                        <p:tgtEl>
                                          <p:spTgt spid="4109"/>
                                        </p:tgtEl>
                                      </p:cBhvr>
                                      <p:to x="100000" y="100000"/>
                                    </p:animScale>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4102"/>
                                        </p:tgtEl>
                                        <p:attrNameLst>
                                          <p:attrName>style.visibility</p:attrName>
                                        </p:attrNameLst>
                                      </p:cBhvr>
                                      <p:to>
                                        <p:strVal val="visible"/>
                                      </p:to>
                                    </p:set>
                                    <p:anim calcmode="lin" valueType="num">
                                      <p:cBhvr>
                                        <p:cTn id="24" dur="500" fill="hold"/>
                                        <p:tgtEl>
                                          <p:spTgt spid="4102"/>
                                        </p:tgtEl>
                                        <p:attrNameLst>
                                          <p:attrName>ppt_w</p:attrName>
                                        </p:attrNameLst>
                                      </p:cBhvr>
                                      <p:tavLst>
                                        <p:tav tm="0">
                                          <p:val>
                                            <p:fltVal val="0"/>
                                          </p:val>
                                        </p:tav>
                                        <p:tav tm="100000">
                                          <p:val>
                                            <p:strVal val="#ppt_w"/>
                                          </p:val>
                                        </p:tav>
                                      </p:tavLst>
                                    </p:anim>
                                    <p:anim calcmode="lin" valueType="num">
                                      <p:cBhvr>
                                        <p:cTn id="25" dur="500" fill="hold"/>
                                        <p:tgtEl>
                                          <p:spTgt spid="4102"/>
                                        </p:tgtEl>
                                        <p:attrNameLst>
                                          <p:attrName>ppt_h</p:attrName>
                                        </p:attrNameLst>
                                      </p:cBhvr>
                                      <p:tavLst>
                                        <p:tav tm="0">
                                          <p:val>
                                            <p:fltVal val="0"/>
                                          </p:val>
                                        </p:tav>
                                        <p:tav tm="100000">
                                          <p:val>
                                            <p:strVal val="#ppt_h"/>
                                          </p:val>
                                        </p:tav>
                                      </p:tavLst>
                                    </p:anim>
                                    <p:animEffect transition="in" filter="fade">
                                      <p:cBhvr>
                                        <p:cTn id="26" dur="500"/>
                                        <p:tgtEl>
                                          <p:spTgt spid="4102"/>
                                        </p:tgtEl>
                                      </p:cBhvr>
                                    </p:animEffect>
                                  </p:childTnLst>
                                </p:cTn>
                              </p:par>
                            </p:childTnLst>
                          </p:cTn>
                        </p:par>
                        <p:par>
                          <p:cTn id="27" fill="hold">
                            <p:stCondLst>
                              <p:cond delay="1500"/>
                            </p:stCondLst>
                            <p:childTnLst>
                              <p:par>
                                <p:cTn id="28" presetID="47" presetClass="entr" presetSubtype="0" fill="hold" nodeType="afterEffect">
                                  <p:stCondLst>
                                    <p:cond delay="0"/>
                                  </p:stCondLst>
                                  <p:childTnLst>
                                    <p:set>
                                      <p:cBhvr>
                                        <p:cTn id="29" dur="1" fill="hold">
                                          <p:stCondLst>
                                            <p:cond delay="0"/>
                                          </p:stCondLst>
                                        </p:cTn>
                                        <p:tgtEl>
                                          <p:spTgt spid="4110"/>
                                        </p:tgtEl>
                                        <p:attrNameLst>
                                          <p:attrName>style.visibility</p:attrName>
                                        </p:attrNameLst>
                                      </p:cBhvr>
                                      <p:to>
                                        <p:strVal val="visible"/>
                                      </p:to>
                                    </p:set>
                                    <p:animEffect transition="in" filter="fade">
                                      <p:cBhvr>
                                        <p:cTn id="30" dur="1000"/>
                                        <p:tgtEl>
                                          <p:spTgt spid="4110"/>
                                        </p:tgtEl>
                                      </p:cBhvr>
                                    </p:animEffect>
                                    <p:anim calcmode="lin" valueType="num">
                                      <p:cBhvr>
                                        <p:cTn id="31" dur="1000" fill="hold"/>
                                        <p:tgtEl>
                                          <p:spTgt spid="4110"/>
                                        </p:tgtEl>
                                        <p:attrNameLst>
                                          <p:attrName>ppt_x</p:attrName>
                                        </p:attrNameLst>
                                      </p:cBhvr>
                                      <p:tavLst>
                                        <p:tav tm="0">
                                          <p:val>
                                            <p:strVal val="#ppt_x"/>
                                          </p:val>
                                        </p:tav>
                                        <p:tav tm="100000">
                                          <p:val>
                                            <p:strVal val="#ppt_x"/>
                                          </p:val>
                                        </p:tav>
                                      </p:tavLst>
                                    </p:anim>
                                    <p:anim calcmode="lin" valueType="num">
                                      <p:cBhvr>
                                        <p:cTn id="32" dur="1000" fill="hold"/>
                                        <p:tgtEl>
                                          <p:spTgt spid="4110"/>
                                        </p:tgtEl>
                                        <p:attrNameLst>
                                          <p:attrName>ppt_y</p:attrName>
                                        </p:attrNameLst>
                                      </p:cBhvr>
                                      <p:tavLst>
                                        <p:tav tm="0">
                                          <p:val>
                                            <p:strVal val="#ppt_y-.1"/>
                                          </p:val>
                                        </p:tav>
                                        <p:tav tm="100000">
                                          <p:val>
                                            <p:strVal val="#ppt_y"/>
                                          </p:val>
                                        </p:tav>
                                      </p:tavLst>
                                    </p:anim>
                                  </p:childTnLst>
                                </p:cTn>
                              </p:par>
                              <p:par>
                                <p:cTn id="33" presetID="5" presetClass="entr" presetSubtype="1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checkerboard(across)">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Freeform: Shape 70">
            <a:extLst>
              <a:ext uri="{FF2B5EF4-FFF2-40B4-BE49-F238E27FC236}">
                <a16:creationId xmlns:a16="http://schemas.microsoft.com/office/drawing/2014/main" id="{673E9FC8-2143-48A2-9DEE-AABBC7E301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774092" cy="8657658"/>
          </a:xfrm>
          <a:custGeom>
            <a:avLst/>
            <a:gdLst>
              <a:gd name="connsiteX0" fmla="*/ 0 w 12188952"/>
              <a:gd name="connsiteY0" fmla="*/ 0 h 6265888"/>
              <a:gd name="connsiteX1" fmla="*/ 12188952 w 12188952"/>
              <a:gd name="connsiteY1" fmla="*/ 0 h 6265888"/>
              <a:gd name="connsiteX2" fmla="*/ 12188952 w 12188952"/>
              <a:gd name="connsiteY2" fmla="*/ 5061023 h 6265888"/>
              <a:gd name="connsiteX3" fmla="*/ 12188400 w 12188952"/>
              <a:gd name="connsiteY3" fmla="*/ 5061281 h 6265888"/>
              <a:gd name="connsiteX4" fmla="*/ 6096000 w 12188952"/>
              <a:gd name="connsiteY4" fmla="*/ 6265888 h 6265888"/>
              <a:gd name="connsiteX5" fmla="*/ 3601 w 12188952"/>
              <a:gd name="connsiteY5" fmla="*/ 5061281 h 6265888"/>
              <a:gd name="connsiteX6" fmla="*/ 0 w 12188952"/>
              <a:gd name="connsiteY6" fmla="*/ 5059596 h 626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65888">
                <a:moveTo>
                  <a:pt x="0" y="0"/>
                </a:moveTo>
                <a:lnTo>
                  <a:pt x="12188952" y="0"/>
                </a:lnTo>
                <a:lnTo>
                  <a:pt x="12188952" y="5061023"/>
                </a:lnTo>
                <a:lnTo>
                  <a:pt x="12188400" y="5061281"/>
                </a:lnTo>
                <a:cubicBezTo>
                  <a:pt x="10489511" y="5817852"/>
                  <a:pt x="8380622" y="6265888"/>
                  <a:pt x="6096000" y="6265888"/>
                </a:cubicBezTo>
                <a:cubicBezTo>
                  <a:pt x="3811379" y="6265888"/>
                  <a:pt x="1702489" y="5817852"/>
                  <a:pt x="3601" y="5061281"/>
                </a:cubicBezTo>
                <a:lnTo>
                  <a:pt x="0" y="5059596"/>
                </a:ln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Nữ nhà thơ Xuân Quỳnh được Google vinh danh">
            <a:extLst>
              <a:ext uri="{FF2B5EF4-FFF2-40B4-BE49-F238E27FC236}">
                <a16:creationId xmlns:a16="http://schemas.microsoft.com/office/drawing/2014/main" id="{87DE8989-0A94-0946-9A96-E3E18EBAF7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548" r="1" b="5048"/>
          <a:stretch/>
        </p:blipFill>
        <p:spPr bwMode="auto">
          <a:xfrm>
            <a:off x="1" y="10"/>
            <a:ext cx="16778287" cy="8295590"/>
          </a:xfrm>
          <a:custGeom>
            <a:avLst/>
            <a:gdLst/>
            <a:ahLst/>
            <a:cxnLst/>
            <a:rect l="l" t="t" r="r" b="b"/>
            <a:pathLst>
              <a:path w="12187427" h="6003852">
                <a:moveTo>
                  <a:pt x="0" y="0"/>
                </a:moveTo>
                <a:lnTo>
                  <a:pt x="12187427" y="0"/>
                </a:lnTo>
                <a:lnTo>
                  <a:pt x="12187427" y="4772371"/>
                </a:lnTo>
                <a:lnTo>
                  <a:pt x="11865111" y="4913285"/>
                </a:lnTo>
                <a:cubicBezTo>
                  <a:pt x="10225213" y="5601147"/>
                  <a:pt x="8237833" y="6003852"/>
                  <a:pt x="6096000" y="6003852"/>
                </a:cubicBezTo>
                <a:cubicBezTo>
                  <a:pt x="3811379" y="6003852"/>
                  <a:pt x="1702489" y="5545663"/>
                  <a:pt x="3601" y="4771946"/>
                </a:cubicBezTo>
                <a:lnTo>
                  <a:pt x="0" y="477022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73814"/>
      </p:ext>
    </p:extLst>
  </p:cSld>
  <p:clrMapOvr>
    <a:masterClrMapping/>
  </p:clrMapOvr>
  <p:transition advClick="0">
    <p:random/>
  </p:transition>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2 (3)"/>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893</TotalTime>
  <Words>1404</Words>
  <Application>Microsoft Office PowerPoint</Application>
  <PresentationFormat>Custom</PresentationFormat>
  <Paragraphs>269</Paragraphs>
  <Slides>45</Slides>
  <Notes>43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宋体</vt:lpstr>
      <vt:lpstr>#9Slide04 Chonburi</vt:lpstr>
      <vt:lpstr>#9Slide05 Dancing Script</vt:lpstr>
      <vt:lpstr>Arial</vt:lpstr>
      <vt:lpstr>黑体</vt:lpstr>
      <vt:lpstr>Times New Roman</vt:lpstr>
      <vt:lpstr>Wingdings</vt: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(3)</dc:title>
  <dc:creator>Administrator</dc:creator>
  <cp:lastModifiedBy>Admin</cp:lastModifiedBy>
  <cp:revision>59</cp:revision>
  <dcterms:created xsi:type="dcterms:W3CDTF">2015-09-14T06:10:05Z</dcterms:created>
  <dcterms:modified xsi:type="dcterms:W3CDTF">2021-07-31T01:04:12Z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2052-10.1.0.6065</vt:lpwstr>
  </property>
</Properties>
</file>