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media/audio1.wav" ContentType="audio/wav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81" r:id="rId4"/>
    <p:sldId id="284" r:id="rId5"/>
    <p:sldId id="269" r:id="rId6"/>
    <p:sldId id="273" r:id="rId7"/>
    <p:sldId id="274" r:id="rId8"/>
    <p:sldId id="278" r:id="rId9"/>
    <p:sldId id="277" r:id="rId10"/>
    <p:sldId id="279" r:id="rId11"/>
    <p:sldId id="294" r:id="rId12"/>
    <p:sldId id="287" r:id="rId13"/>
    <p:sldId id="288" r:id="rId14"/>
    <p:sldId id="290" r:id="rId15"/>
    <p:sldId id="280" r:id="rId16"/>
    <p:sldId id="295" r:id="rId17"/>
    <p:sldId id="296" r:id="rId18"/>
    <p:sldId id="291" r:id="rId19"/>
    <p:sldId id="293" r:id="rId20"/>
    <p:sldId id="292" r:id="rId21"/>
  </p:sldIdLst>
  <p:sldSz cx="12192000" cy="6858000"/>
  <p:notesSz cx="6858000" cy="9144000"/>
  <p:embeddedFontLst>
    <p:embeddedFont>
      <p:font typeface="Calibri Light" panose="020F0302020204030204" pitchFamily="34" charset="0"/>
      <p:regular r:id="rId22"/>
      <p:italic r:id="rId23"/>
    </p:embeddedFont>
    <p:embeddedFont>
      <p:font typeface="Tahoma" panose="020B0604030504040204" pitchFamily="3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30CFCD"/>
    <a:srgbClr val="0E73B7"/>
    <a:srgbClr val="E43230"/>
    <a:srgbClr val="E99D05"/>
    <a:srgbClr val="DBB2CB"/>
    <a:srgbClr val="DCADCB"/>
    <a:srgbClr val="9F7906"/>
    <a:srgbClr val="E9AAD4"/>
    <a:srgbClr val="668B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6" autoAdjust="0"/>
    <p:restoredTop sz="94660"/>
  </p:normalViewPr>
  <p:slideViewPr>
    <p:cSldViewPr snapToGrid="0">
      <p:cViewPr varScale="1">
        <p:scale>
          <a:sx n="43" d="100"/>
          <a:sy n="43" d="100"/>
        </p:scale>
        <p:origin x="19" y="35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28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48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18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5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1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2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53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94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53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5.xml"/><Relationship Id="rId12" Type="http://schemas.openxmlformats.org/officeDocument/2006/relationships/image" Target="../media/image10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4.xml"/><Relationship Id="rId11" Type="http://schemas.openxmlformats.org/officeDocument/2006/relationships/image" Target="../media/image9.gif"/><Relationship Id="rId5" Type="http://schemas.openxmlformats.org/officeDocument/2006/relationships/image" Target="../media/image7.png"/><Relationship Id="rId10" Type="http://schemas.openxmlformats.org/officeDocument/2006/relationships/image" Target="../media/image8.gif"/><Relationship Id="rId4" Type="http://schemas.openxmlformats.org/officeDocument/2006/relationships/image" Target="../media/image6.png"/><Relationship Id="rId9" Type="http://schemas.openxmlformats.org/officeDocument/2006/relationships/slide" Target="slide7.xml"/><Relationship Id="rId1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video" Target="../media/media2.mp4"/><Relationship Id="rId16" Type="http://schemas.openxmlformats.org/officeDocument/2006/relationships/image" Target="../media/image19.jpe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945" y="300407"/>
            <a:ext cx="9818825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CHUYỂN ĐỘNG TỰ QUAY QUANH TRỤC CỦA TRÁI ĐẤT VÀ HỆ QUẢ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50" y="0"/>
            <a:ext cx="1393550" cy="14549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86" y="1790905"/>
            <a:ext cx="8060788" cy="40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8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77"/>
            <a:ext cx="12192000" cy="6850966"/>
          </a:xfrm>
        </p:spPr>
      </p:pic>
      <p:sp>
        <p:nvSpPr>
          <p:cNvPr id="5" name="Rectangle 4"/>
          <p:cNvSpPr/>
          <p:nvPr/>
        </p:nvSpPr>
        <p:spPr>
          <a:xfrm>
            <a:off x="4825217" y="365125"/>
            <a:ext cx="377014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b. Giờ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 Trái Đất</a:t>
            </a:r>
            <a:endParaRPr lang="en-US" sz="280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91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8948" cy="6717323"/>
          </a:xfrm>
        </p:spPr>
      </p:pic>
      <p:sp>
        <p:nvSpPr>
          <p:cNvPr id="5" name="Rectangle 4"/>
          <p:cNvSpPr/>
          <p:nvPr/>
        </p:nvSpPr>
        <p:spPr>
          <a:xfrm>
            <a:off x="98474" y="87063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l-NL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</a:t>
            </a:r>
          </a:p>
          <a:p>
            <a:r>
              <a:rPr lang="nl-NL" sz="20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nl-NL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55318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77"/>
            <a:ext cx="12192000" cy="6850966"/>
          </a:xfrm>
        </p:spPr>
      </p:pic>
    </p:spTree>
    <p:extLst>
      <p:ext uri="{BB962C8B-B14F-4D97-AF65-F5344CB8AC3E}">
        <p14:creationId xmlns:p14="http://schemas.microsoft.com/office/powerpoint/2010/main" val="144443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5" name="Rectangle 4"/>
          <p:cNvSpPr/>
          <p:nvPr/>
        </p:nvSpPr>
        <p:spPr>
          <a:xfrm>
            <a:off x="3627561" y="567011"/>
            <a:ext cx="562365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nl-NL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c. Sự </a:t>
            </a:r>
            <a:r>
              <a:rPr lang="nl-NL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lệch hướng chuyền động của vật </a:t>
            </a:r>
            <a:r>
              <a:rPr lang="nl-NL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endParaRPr lang="en-US" sz="240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93323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l-NL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</a:t>
            </a:r>
          </a:p>
          <a:p>
            <a:r>
              <a:rPr lang="nl-NL" sz="20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nl-NL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9959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00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8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821"/>
            <a:ext cx="12731262" cy="5648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50" y="0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5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93788" cy="423755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9 câu hỏi. Mỗi nhóm 3 câu</a:t>
            </a:r>
          </a:p>
          <a:p>
            <a:pPr marL="0" indent="0">
              <a:buNone/>
            </a:pPr>
            <a:r>
              <a:rPr lang="en-US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  <a:p>
            <a:pPr lvl="0"/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Lượt 1: Nhóm 1 lần lượt đọc các câu hỏi đã bốc thăm cho nhóm 2 trả lời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Lượt 2: Nhóm 2 lần lượt đọc các câu hỏi đã bốc thăm cho nhóm 3 trả lời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Lượt 3: Nhóm 3 lần lượt đọc các câu hỏi đã bốc thăm cho nhóm 1 trả lời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650" y="1676619"/>
            <a:ext cx="5422349" cy="4850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50" y="0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6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485206"/>
          </a:xfrm>
        </p:spPr>
      </p:pic>
    </p:spTree>
    <p:extLst>
      <p:ext uri="{BB962C8B-B14F-4D97-AF65-F5344CB8AC3E}">
        <p14:creationId xmlns:p14="http://schemas.microsoft.com/office/powerpoint/2010/main" val="91795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" y="211016"/>
            <a:ext cx="11971606" cy="6646984"/>
          </a:xfrm>
        </p:spPr>
      </p:pic>
    </p:spTree>
    <p:extLst>
      <p:ext uri="{BB962C8B-B14F-4D97-AF65-F5344CB8AC3E}">
        <p14:creationId xmlns:p14="http://schemas.microsoft.com/office/powerpoint/2010/main" val="131542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34700" cy="4351338"/>
          </a:xfrm>
        </p:spPr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bài tập 2 phần Luyện tập và vận dụng trong SGK/trang 121</a:t>
            </a:r>
          </a:p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 và đọc thêm phần “Em có biết” trong SGK bài 7.</a:t>
            </a:r>
          </a:p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tin bài 8 – chú ý các câu hỏi trong SGK.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025" y="109081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7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301132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50" y="0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850271" y="367753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2294539" y="367753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5" y="78382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8314" y="62956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là hành tinh thứ mấy trong hệ Mặt trời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7454" y="19120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noProof="0" smtClean="0">
                <a:solidFill>
                  <a:srgbClr val="00B050"/>
                </a:solidFill>
                <a:latin typeface="+mj-lt"/>
              </a:rPr>
              <a:t>Thứ 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28244" y="192929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smtClean="0">
                <a:solidFill>
                  <a:srgbClr val="00B050"/>
                </a:solidFill>
                <a:latin typeface="+mj-lt"/>
              </a:rPr>
              <a:t>Thứ 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704636" y="1992055"/>
            <a:ext cx="885137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00" y="1963639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5" y="78382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8314" y="62468"/>
            <a:ext cx="10526728" cy="109435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có dạng hình gì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4498" y="139582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smtClean="0">
                <a:solidFill>
                  <a:srgbClr val="00B050"/>
                </a:solidFill>
                <a:latin typeface="+mj-lt"/>
              </a:rPr>
              <a:t>Hình tròn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455180" y="142719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smtClean="0">
                <a:solidFill>
                  <a:srgbClr val="00B050"/>
                </a:solidFill>
                <a:latin typeface="+mj-lt"/>
              </a:rPr>
              <a:t>Hình cầu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574" y="1458577"/>
            <a:ext cx="805722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750" y="1545857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5" y="78382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5445" y="201325"/>
            <a:ext cx="10526728" cy="133205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người đầu tiên đi vòng quanh thế giới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3252" y="177237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smtClean="0">
                <a:solidFill>
                  <a:srgbClr val="00B050"/>
                </a:solidFill>
                <a:latin typeface="+mj-lt"/>
              </a:rPr>
              <a:t>Ma-gien-lăng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587365" y="176250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smtClean="0">
                <a:solidFill>
                  <a:srgbClr val="00B050"/>
                </a:solidFill>
                <a:latin typeface="+mj-lt"/>
              </a:rPr>
              <a:t>Cô-lôm-bô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522055" y="1835131"/>
            <a:ext cx="885137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550" y="1826127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5" y="78382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7204" y="100604"/>
            <a:ext cx="10673982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“Trái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này là của chúng mình” thì Trái đất đứng yên hay Trái đất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07397" y="18462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en-US" sz="3200">
                <a:solidFill>
                  <a:srgbClr val="00B050"/>
                </a:solidFill>
                <a:latin typeface="+mj-lt"/>
              </a:rPr>
              <a:t>Trái đất đứng yên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683028" y="186830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>
                <a:solidFill>
                  <a:srgbClr val="00B050"/>
                </a:solidFill>
                <a:latin typeface="+mj-lt"/>
              </a:rPr>
              <a:t>Trái đất quay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822" y="1906749"/>
            <a:ext cx="805722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421" y="1971015"/>
            <a:ext cx="804742" cy="643793"/>
          </a:xfrm>
          <a:prstGeom prst="rect">
            <a:avLst/>
          </a:prstGeom>
        </p:spPr>
      </p:pic>
      <p:pic>
        <p:nvPicPr>
          <p:cNvPr id="3" name="TRÁI ĐẤT NÀY LÀ CỦA CHÚNG MÌNH - KYO YORK &amp; BÀO NGƯ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2946387"/>
            <a:ext cx="11991703" cy="39116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5" y="78381"/>
            <a:ext cx="1393550" cy="162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5082"/>
            <a:ext cx="12351434" cy="643340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(5 phút)</a:t>
            </a:r>
          </a:p>
          <a:p>
            <a:pPr marL="0" indent="0" algn="just">
              <a:buNone/>
            </a:pPr>
            <a:r>
              <a:rPr lang="en-US" u="sng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  <a:p>
            <a:pPr marL="0" indent="0" algn="just">
              <a:buNone/>
            </a:pP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tin </a:t>
            </a: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1 và 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</a:t>
            </a: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 trong SGK trang 118</a:t>
            </a:r>
            <a:r>
              <a:rPr lang="en-US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đó sử dụng quả Địa cầu 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thực nghiệm </a:t>
            </a: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tả chuyển </a:t>
            </a:r>
            <a:r>
              <a:rPr lang="en-US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  <a:p>
            <a:pPr marL="0" indent="0" algn="just">
              <a:buNone/>
            </a:pPr>
            <a:r>
              <a:rPr lang="en-US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quay quanh trục của Trái Đất và 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Phiếu học </a:t>
            </a: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tập.</a:t>
            </a:r>
          </a:p>
          <a:p>
            <a:pPr marL="0" indent="0" algn="just">
              <a:buNone/>
            </a:pPr>
            <a:endParaRPr lang="en-US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marL="0" indent="0" algn="just">
              <a:buNone/>
            </a:pP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</a:t>
            </a:r>
            <a:r>
              <a:rPr lang="en-US" sz="24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1. Chuyển động tự quay quanh trục của Trái Đất</a:t>
            </a:r>
          </a:p>
          <a:p>
            <a:pPr marL="0" indent="0">
              <a:buNone/>
            </a:pP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50" y="36178"/>
            <a:ext cx="1393550" cy="1454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60" y="2536493"/>
            <a:ext cx="5863960" cy="32761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494" y="5034653"/>
            <a:ext cx="1706211" cy="17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Hệ quả chuyển động tự quay quanh trục của Trái Đất.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đêm luân phiên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</a:t>
            </a:r>
          </a:p>
          <a:p>
            <a:pPr marL="0" indent="0">
              <a:buNone/>
            </a:pPr>
            <a:r>
              <a:rPr lang="nl-NL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nl-NL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nl-NL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mục 2 phần 2, </a:t>
            </a:r>
            <a:r>
              <a:rPr lang="nl-NL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nl-NL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uan </a:t>
            </a:r>
            <a:r>
              <a:rPr lang="nl-NL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 </a:t>
            </a:r>
            <a:r>
              <a:rPr lang="nl-NL"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cho biết: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>
                <a:latin typeface="Times New Roman" panose="02020603050405020304" pitchFamily="18" charset="0"/>
                <a:cs typeface="Times New Roman" panose="02020603050405020304" pitchFamily="18" charset="0"/>
              </a:rPr>
              <a:t>1. Hiện tượng ngày đêm ở điểm A thay đổi như thế nào? 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>
                <a:latin typeface="Times New Roman" panose="02020603050405020304" pitchFamily="18" charset="0"/>
                <a:cs typeface="Times New Roman" panose="02020603050405020304" pitchFamily="18" charset="0"/>
              </a:rPr>
              <a:t>2. Nếu Trái Đất không quay quanh trục mà chỉ xoay quanh Mặt trời thì hiện tượng ngày đêm ở điểm A diễn ra như thế nào?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>
                <a:latin typeface="Times New Roman" panose="02020603050405020304" pitchFamily="18" charset="0"/>
                <a:cs typeface="Times New Roman" panose="02020603050405020304" pitchFamily="18" charset="0"/>
              </a:rPr>
              <a:t>3. Nguyên nhân nào dẫn đến hiện tượng ngày đêm luân phiên nhau ở điểm A?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1434906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50" y="36178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4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435</Words>
  <Application>Microsoft Office PowerPoint</Application>
  <PresentationFormat>Widescreen</PresentationFormat>
  <Paragraphs>69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 Light</vt:lpstr>
      <vt:lpstr>Tahoma</vt:lpstr>
      <vt:lpstr>Calibri</vt:lpstr>
      <vt:lpstr>Times New Roman</vt:lpstr>
      <vt:lpstr>Office Theme</vt:lpstr>
      <vt:lpstr>1_Office Theme</vt:lpstr>
      <vt:lpstr>2_Office Theme</vt:lpstr>
      <vt:lpstr>BÀI 7: CHUYỂN ĐỘNG TỰ QUAY QUANH TRỤC CỦA TRÁI ĐẤT VÀ HỆ QUẢ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Hệ quả chuyển động tự quay quanh trục của Trái Đất. a. Ngày đêm luân phiên </vt:lpstr>
      <vt:lpstr>PowerPoint Presentation</vt:lpstr>
      <vt:lpstr>PowerPoint Presentation</vt:lpstr>
      <vt:lpstr>PowerPoint Presentation</vt:lpstr>
      <vt:lpstr>PowerPoint Presentation</vt:lpstr>
      <vt:lpstr>TRÒ CHƠI</vt:lpstr>
      <vt:lpstr>HOẠT ĐỘNG NHÓM</vt:lpstr>
      <vt:lpstr>PowerPoint Presentation</vt:lpstr>
      <vt:lpstr>PowerPoint Presentation</vt:lpstr>
      <vt:lpstr>HOẠT ĐỘNG VẬN DỤNG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DELL</cp:lastModifiedBy>
  <cp:revision>68</cp:revision>
  <dcterms:created xsi:type="dcterms:W3CDTF">2018-05-10T00:06:18Z</dcterms:created>
  <dcterms:modified xsi:type="dcterms:W3CDTF">2023-08-08T15:32:09Z</dcterms:modified>
</cp:coreProperties>
</file>